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5"/>
  </p:notesMasterIdLst>
  <p:sldIdLst>
    <p:sldId id="298" r:id="rId2"/>
    <p:sldId id="360" r:id="rId3"/>
    <p:sldId id="313" r:id="rId4"/>
    <p:sldId id="347" r:id="rId5"/>
    <p:sldId id="361" r:id="rId6"/>
    <p:sldId id="323" r:id="rId7"/>
    <p:sldId id="356" r:id="rId8"/>
    <p:sldId id="336" r:id="rId9"/>
    <p:sldId id="332" r:id="rId10"/>
    <p:sldId id="357" r:id="rId11"/>
    <p:sldId id="362" r:id="rId12"/>
    <p:sldId id="358" r:id="rId13"/>
    <p:sldId id="351" r:id="rId14"/>
    <p:sldId id="314" r:id="rId15"/>
    <p:sldId id="315" r:id="rId16"/>
    <p:sldId id="345" r:id="rId17"/>
    <p:sldId id="344" r:id="rId18"/>
    <p:sldId id="331" r:id="rId19"/>
    <p:sldId id="342" r:id="rId20"/>
    <p:sldId id="359" r:id="rId21"/>
    <p:sldId id="352" r:id="rId22"/>
    <p:sldId id="334" r:id="rId23"/>
    <p:sldId id="300"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Yijing Chen" initials="YC" lastIdx="12" clrIdx="0">
    <p:extLst>
      <p:ext uri="{19B8F6BF-5375-455C-9EA6-DF929625EA0E}">
        <p15:presenceInfo xmlns:p15="http://schemas.microsoft.com/office/powerpoint/2012/main" userId="S-1-5-21-124525095-708259637-1543119021-1473610" providerId="AD"/>
      </p:ext>
    </p:extLst>
  </p:cmAuthor>
  <p:cmAuthor id="2" name="Rahee Ghosh Peshawaria" initials="RGP" lastIdx="7" clrIdx="1">
    <p:extLst>
      <p:ext uri="{19B8F6BF-5375-455C-9EA6-DF929625EA0E}">
        <p15:presenceInfo xmlns:p15="http://schemas.microsoft.com/office/powerpoint/2012/main" userId="S-1-5-21-2127521184-1604012920-1887927527-12427356" providerId="AD"/>
      </p:ext>
    </p:extLst>
  </p:cmAuthor>
  <p:cmAuthor id="3" name="Ilan Reiter" initials="IR" lastIdx="5" clrIdx="2">
    <p:extLst>
      <p:ext uri="{19B8F6BF-5375-455C-9EA6-DF929625EA0E}">
        <p15:presenceInfo xmlns:p15="http://schemas.microsoft.com/office/powerpoint/2012/main" userId="S-1-5-21-124525095-708259637-1543119021-1474399" providerId="AD"/>
      </p:ext>
    </p:extLst>
  </p:cmAuthor>
  <p:cmAuthor id="4" name="Eric Lunnin (Kforce)" initials="EL(" lastIdx="5" clrIdx="3">
    <p:extLst>
      <p:ext uri="{19B8F6BF-5375-455C-9EA6-DF929625EA0E}">
        <p15:presenceInfo xmlns:p15="http://schemas.microsoft.com/office/powerpoint/2012/main" userId="S-1-5-21-124525095-708259637-1543119021-163761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50"/>
    <a:srgbClr val="40587C"/>
    <a:srgbClr val="005291"/>
    <a:srgbClr val="505050"/>
    <a:srgbClr val="FFCB40"/>
    <a:srgbClr val="FFA940"/>
    <a:srgbClr val="000000"/>
    <a:srgbClr val="FFF880"/>
    <a:srgbClr val="FFF200"/>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88826" autoAdjust="0"/>
  </p:normalViewPr>
  <p:slideViewPr>
    <p:cSldViewPr snapToGrid="0">
      <p:cViewPr varScale="1">
        <p:scale>
          <a:sx n="92" d="100"/>
          <a:sy n="92" d="100"/>
        </p:scale>
        <p:origin x="520" y="68"/>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BB8464-E05F-433D-84E0-260999A018C7}" type="datetimeFigureOut">
              <a:rPr lang="en-US" smtClean="0"/>
              <a:t>3/17/2017</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2C2D322-474A-446D-9BD6-85AF011F6ED6}" type="slidenum">
              <a:rPr lang="en-US" smtClean="0"/>
              <a:t>‹#›</a:t>
            </a:fld>
            <a:endParaRPr lang="en-US" dirty="0"/>
          </a:p>
        </p:txBody>
      </p:sp>
    </p:spTree>
    <p:extLst>
      <p:ext uri="{BB962C8B-B14F-4D97-AF65-F5344CB8AC3E}">
        <p14:creationId xmlns:p14="http://schemas.microsoft.com/office/powerpoint/2010/main" val="39417504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2C2D322-474A-446D-9BD6-85AF011F6ED6}" type="slidenum">
              <a:rPr lang="en-US" smtClean="0"/>
              <a:t>2</a:t>
            </a:fld>
            <a:endParaRPr lang="en-US" dirty="0"/>
          </a:p>
        </p:txBody>
      </p:sp>
    </p:spTree>
    <p:extLst>
      <p:ext uri="{BB962C8B-B14F-4D97-AF65-F5344CB8AC3E}">
        <p14:creationId xmlns:p14="http://schemas.microsoft.com/office/powerpoint/2010/main" val="7117836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Segoe UI Light" pitchFamily="34" charset="0"/>
              <a:ea typeface="+mn-ea"/>
              <a:cs typeface="+mn-cs"/>
            </a:endParaRPr>
          </a:p>
        </p:txBody>
      </p:sp>
      <p:sp>
        <p:nvSpPr>
          <p:cNvPr id="4" name="Slide Number Placeholder 3"/>
          <p:cNvSpPr>
            <a:spLocks noGrp="1"/>
          </p:cNvSpPr>
          <p:nvPr>
            <p:ph type="sldNum" sz="quarter" idx="10"/>
          </p:nvPr>
        </p:nvSpPr>
        <p:spPr/>
        <p:txBody>
          <a:bodyPr/>
          <a:lstStyle/>
          <a:p>
            <a:fld id="{A7178F21-7BB5-4F00-9D27-A734FECBAC34}" type="slidenum">
              <a:rPr lang="en-US" smtClean="0"/>
              <a:t>19</a:t>
            </a:fld>
            <a:endParaRPr lang="en-US" dirty="0"/>
          </a:p>
        </p:txBody>
      </p:sp>
    </p:spTree>
    <p:extLst>
      <p:ext uri="{BB962C8B-B14F-4D97-AF65-F5344CB8AC3E}">
        <p14:creationId xmlns:p14="http://schemas.microsoft.com/office/powerpoint/2010/main" val="13866681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Segoe UI Light" pitchFamily="34" charset="0"/>
              <a:ea typeface="+mn-ea"/>
              <a:cs typeface="+mn-cs"/>
            </a:endParaRPr>
          </a:p>
        </p:txBody>
      </p:sp>
      <p:sp>
        <p:nvSpPr>
          <p:cNvPr id="4" name="Slide Number Placeholder 3"/>
          <p:cNvSpPr>
            <a:spLocks noGrp="1"/>
          </p:cNvSpPr>
          <p:nvPr>
            <p:ph type="sldNum" sz="quarter" idx="10"/>
          </p:nvPr>
        </p:nvSpPr>
        <p:spPr/>
        <p:txBody>
          <a:bodyPr/>
          <a:lstStyle/>
          <a:p>
            <a:fld id="{A7178F21-7BB5-4F00-9D27-A734FECBAC34}" type="slidenum">
              <a:rPr lang="en-US" smtClean="0"/>
              <a:t>20</a:t>
            </a:fld>
            <a:endParaRPr lang="en-US" dirty="0"/>
          </a:p>
        </p:txBody>
      </p:sp>
    </p:spTree>
    <p:extLst>
      <p:ext uri="{BB962C8B-B14F-4D97-AF65-F5344CB8AC3E}">
        <p14:creationId xmlns:p14="http://schemas.microsoft.com/office/powerpoint/2010/main" val="13823797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Segoe UI Light" pitchFamily="34" charset="0"/>
              <a:ea typeface="+mn-ea"/>
              <a:cs typeface="+mn-cs"/>
            </a:endParaRPr>
          </a:p>
        </p:txBody>
      </p:sp>
      <p:sp>
        <p:nvSpPr>
          <p:cNvPr id="4" name="Slide Number Placeholder 3"/>
          <p:cNvSpPr>
            <a:spLocks noGrp="1"/>
          </p:cNvSpPr>
          <p:nvPr>
            <p:ph type="sldNum" sz="quarter" idx="10"/>
          </p:nvPr>
        </p:nvSpPr>
        <p:spPr/>
        <p:txBody>
          <a:bodyPr/>
          <a:lstStyle/>
          <a:p>
            <a:fld id="{A7178F21-7BB5-4F00-9D27-A734FECBAC34}" type="slidenum">
              <a:rPr lang="en-US" smtClean="0"/>
              <a:t>21</a:t>
            </a:fld>
            <a:endParaRPr lang="en-US" dirty="0"/>
          </a:p>
        </p:txBody>
      </p:sp>
    </p:spTree>
    <p:extLst>
      <p:ext uri="{BB962C8B-B14F-4D97-AF65-F5344CB8AC3E}">
        <p14:creationId xmlns:p14="http://schemas.microsoft.com/office/powerpoint/2010/main" val="9965189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2C2D322-474A-446D-9BD6-85AF011F6ED6}" type="slidenum">
              <a:rPr lang="en-US" smtClean="0"/>
              <a:t>23</a:t>
            </a:fld>
            <a:endParaRPr lang="en-US" dirty="0"/>
          </a:p>
        </p:txBody>
      </p:sp>
    </p:spTree>
    <p:extLst>
      <p:ext uri="{BB962C8B-B14F-4D97-AF65-F5344CB8AC3E}">
        <p14:creationId xmlns:p14="http://schemas.microsoft.com/office/powerpoint/2010/main" val="10650676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2C2D322-474A-446D-9BD6-85AF011F6ED6}" type="slidenum">
              <a:rPr lang="en-US" smtClean="0"/>
              <a:t>5</a:t>
            </a:fld>
            <a:endParaRPr lang="en-US" dirty="0"/>
          </a:p>
        </p:txBody>
      </p:sp>
    </p:spTree>
    <p:extLst>
      <p:ext uri="{BB962C8B-B14F-4D97-AF65-F5344CB8AC3E}">
        <p14:creationId xmlns:p14="http://schemas.microsoft.com/office/powerpoint/2010/main" val="4410398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2C2D322-474A-446D-9BD6-85AF011F6ED6}" type="slidenum">
              <a:rPr lang="en-US" smtClean="0"/>
              <a:t>7</a:t>
            </a:fld>
            <a:endParaRPr lang="en-US" dirty="0"/>
          </a:p>
        </p:txBody>
      </p:sp>
    </p:spTree>
    <p:extLst>
      <p:ext uri="{BB962C8B-B14F-4D97-AF65-F5344CB8AC3E}">
        <p14:creationId xmlns:p14="http://schemas.microsoft.com/office/powerpoint/2010/main" val="28325207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2C2D322-474A-446D-9BD6-85AF011F6ED6}" type="slidenum">
              <a:rPr lang="en-US" smtClean="0"/>
              <a:t>9</a:t>
            </a:fld>
            <a:endParaRPr lang="en-US" dirty="0"/>
          </a:p>
        </p:txBody>
      </p:sp>
    </p:spTree>
    <p:extLst>
      <p:ext uri="{BB962C8B-B14F-4D97-AF65-F5344CB8AC3E}">
        <p14:creationId xmlns:p14="http://schemas.microsoft.com/office/powerpoint/2010/main" val="1222673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2C2D322-474A-446D-9BD6-85AF011F6ED6}" type="slidenum">
              <a:rPr lang="en-US" smtClean="0"/>
              <a:t>12</a:t>
            </a:fld>
            <a:endParaRPr lang="en-US" dirty="0"/>
          </a:p>
        </p:txBody>
      </p:sp>
    </p:spTree>
    <p:extLst>
      <p:ext uri="{BB962C8B-B14F-4D97-AF65-F5344CB8AC3E}">
        <p14:creationId xmlns:p14="http://schemas.microsoft.com/office/powerpoint/2010/main" val="33142231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2C2D322-474A-446D-9BD6-85AF011F6ED6}" type="slidenum">
              <a:rPr lang="en-US" smtClean="0"/>
              <a:t>13</a:t>
            </a:fld>
            <a:endParaRPr lang="en-US" dirty="0"/>
          </a:p>
        </p:txBody>
      </p:sp>
    </p:spTree>
    <p:extLst>
      <p:ext uri="{BB962C8B-B14F-4D97-AF65-F5344CB8AC3E}">
        <p14:creationId xmlns:p14="http://schemas.microsoft.com/office/powerpoint/2010/main" val="35400080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Segoe UI Light" pitchFamily="34" charset="0"/>
              <a:ea typeface="+mn-ea"/>
              <a:cs typeface="+mn-cs"/>
            </a:endParaRPr>
          </a:p>
        </p:txBody>
      </p:sp>
      <p:sp>
        <p:nvSpPr>
          <p:cNvPr id="4" name="Slide Number Placeholder 3"/>
          <p:cNvSpPr>
            <a:spLocks noGrp="1"/>
          </p:cNvSpPr>
          <p:nvPr>
            <p:ph type="sldNum" sz="quarter" idx="10"/>
          </p:nvPr>
        </p:nvSpPr>
        <p:spPr/>
        <p:txBody>
          <a:bodyPr/>
          <a:lstStyle/>
          <a:p>
            <a:fld id="{A7178F21-7BB5-4F00-9D27-A734FECBAC34}" type="slidenum">
              <a:rPr lang="en-US" smtClean="0"/>
              <a:t>15</a:t>
            </a:fld>
            <a:endParaRPr lang="en-US" dirty="0"/>
          </a:p>
        </p:txBody>
      </p:sp>
    </p:spTree>
    <p:extLst>
      <p:ext uri="{BB962C8B-B14F-4D97-AF65-F5344CB8AC3E}">
        <p14:creationId xmlns:p14="http://schemas.microsoft.com/office/powerpoint/2010/main" val="4923830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Segoe UI Light" pitchFamily="34" charset="0"/>
              <a:ea typeface="+mn-ea"/>
              <a:cs typeface="+mn-cs"/>
            </a:endParaRPr>
          </a:p>
        </p:txBody>
      </p:sp>
      <p:sp>
        <p:nvSpPr>
          <p:cNvPr id="4" name="Slide Number Placeholder 3"/>
          <p:cNvSpPr>
            <a:spLocks noGrp="1"/>
          </p:cNvSpPr>
          <p:nvPr>
            <p:ph type="sldNum" sz="quarter" idx="10"/>
          </p:nvPr>
        </p:nvSpPr>
        <p:spPr/>
        <p:txBody>
          <a:bodyPr/>
          <a:lstStyle/>
          <a:p>
            <a:fld id="{A7178F21-7BB5-4F00-9D27-A734FECBAC34}" type="slidenum">
              <a:rPr lang="en-US" smtClean="0"/>
              <a:t>16</a:t>
            </a:fld>
            <a:endParaRPr lang="en-US" dirty="0"/>
          </a:p>
        </p:txBody>
      </p:sp>
    </p:spTree>
    <p:extLst>
      <p:ext uri="{BB962C8B-B14F-4D97-AF65-F5344CB8AC3E}">
        <p14:creationId xmlns:p14="http://schemas.microsoft.com/office/powerpoint/2010/main" val="30680237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Segoe UI Light" pitchFamily="34" charset="0"/>
              <a:ea typeface="+mn-ea"/>
              <a:cs typeface="+mn-cs"/>
            </a:endParaRPr>
          </a:p>
        </p:txBody>
      </p:sp>
      <p:sp>
        <p:nvSpPr>
          <p:cNvPr id="4" name="Slide Number Placeholder 3"/>
          <p:cNvSpPr>
            <a:spLocks noGrp="1"/>
          </p:cNvSpPr>
          <p:nvPr>
            <p:ph type="sldNum" sz="quarter" idx="10"/>
          </p:nvPr>
        </p:nvSpPr>
        <p:spPr/>
        <p:txBody>
          <a:bodyPr/>
          <a:lstStyle/>
          <a:p>
            <a:fld id="{A7178F21-7BB5-4F00-9D27-A734FECBAC34}" type="slidenum">
              <a:rPr lang="en-US" smtClean="0"/>
              <a:t>17</a:t>
            </a:fld>
            <a:endParaRPr lang="en-US" dirty="0"/>
          </a:p>
        </p:txBody>
      </p:sp>
    </p:spTree>
    <p:extLst>
      <p:ext uri="{BB962C8B-B14F-4D97-AF65-F5344CB8AC3E}">
        <p14:creationId xmlns:p14="http://schemas.microsoft.com/office/powerpoint/2010/main" val="336558265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hoto">
    <p:spTree>
      <p:nvGrpSpPr>
        <p:cNvPr id="1" name=""/>
        <p:cNvGrpSpPr/>
        <p:nvPr/>
      </p:nvGrpSpPr>
      <p:grpSpPr>
        <a:xfrm>
          <a:off x="0" y="0"/>
          <a:ext cx="0" cy="0"/>
          <a:chOff x="0" y="0"/>
          <a:chExt cx="0" cy="0"/>
        </a:xfrm>
      </p:grpSpPr>
      <p:sp>
        <p:nvSpPr>
          <p:cNvPr id="2" name="Rectangle 1"/>
          <p:cNvSpPr/>
          <p:nvPr userDrawn="1"/>
        </p:nvSpPr>
        <p:spPr bwMode="auto">
          <a:xfrm>
            <a:off x="0" y="0"/>
            <a:ext cx="12192000" cy="6857999"/>
          </a:xfrm>
          <a:prstGeom prst="rect">
            <a:avLst/>
          </a:prstGeom>
          <a:blipFill dpi="0" rotWithShape="1">
            <a:blip r:embed="rId2"/>
            <a:srcRect/>
            <a:stretch>
              <a:fillRect t="-2000" b="-23000"/>
            </a:stretch>
          </a:bli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dirty="0"/>
          </a:p>
        </p:txBody>
      </p:sp>
      <p:sp>
        <p:nvSpPr>
          <p:cNvPr id="7" name="Rectangle 6"/>
          <p:cNvSpPr/>
          <p:nvPr userDrawn="1"/>
        </p:nvSpPr>
        <p:spPr bwMode="auto">
          <a:xfrm>
            <a:off x="260772" y="2537460"/>
            <a:ext cx="6274974" cy="3132919"/>
          </a:xfrm>
          <a:prstGeom prst="rect">
            <a:avLst/>
          </a:prstGeom>
          <a:solidFill>
            <a:srgbClr val="0078D7">
              <a:alpha val="8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3" tIns="143370" rIns="179213" bIns="143370" numCol="1" spcCol="0" rtlCol="0" fromWordArt="0" anchor="t" anchorCtr="0" forceAA="0" compatLnSpc="1">
            <a:prstTxWarp prst="textNoShape">
              <a:avLst/>
            </a:prstTxWarp>
            <a:noAutofit/>
          </a:bodyPr>
          <a:lstStyle/>
          <a:p>
            <a:pPr algn="ctr" defTabSz="913740" fontAlgn="base">
              <a:lnSpc>
                <a:spcPct val="90000"/>
              </a:lnSpc>
              <a:spcBef>
                <a:spcPct val="0"/>
              </a:spcBef>
              <a:spcAft>
                <a:spcPct val="0"/>
              </a:spcAft>
            </a:pPr>
            <a:endParaRPr lang="en-US" sz="2352" dirty="0">
              <a:gradFill>
                <a:gsLst>
                  <a:gs pos="0">
                    <a:srgbClr val="FFFFFF"/>
                  </a:gs>
                  <a:gs pos="100000">
                    <a:srgbClr val="FFFFFF"/>
                  </a:gs>
                </a:gsLst>
                <a:lin ang="5400000" scaled="0"/>
              </a:gradFill>
              <a:ea typeface="Segoe UI" pitchFamily="34" charset="0"/>
              <a:cs typeface="Segoe UI" pitchFamily="34" charset="0"/>
            </a:endParaRPr>
          </a:p>
        </p:txBody>
      </p:sp>
      <p:sp>
        <p:nvSpPr>
          <p:cNvPr id="8" name="Title 1"/>
          <p:cNvSpPr>
            <a:spLocks noGrp="1"/>
          </p:cNvSpPr>
          <p:nvPr>
            <p:ph type="title" hasCustomPrompt="1"/>
          </p:nvPr>
        </p:nvSpPr>
        <p:spPr bwMode="auto">
          <a:xfrm>
            <a:off x="259826" y="2536743"/>
            <a:ext cx="6261291" cy="2293620"/>
          </a:xfrm>
          <a:noFill/>
        </p:spPr>
        <p:txBody>
          <a:bodyPr lIns="182880" tIns="91440" rIns="182880" bIns="91440" anchor="b" anchorCtr="0"/>
          <a:lstStyle>
            <a:lvl1pPr>
              <a:defRPr sz="4800" spc="-98" baseline="0">
                <a:gradFill>
                  <a:gsLst>
                    <a:gs pos="72727">
                      <a:srgbClr val="FFFFFF"/>
                    </a:gs>
                    <a:gs pos="36000">
                      <a:srgbClr val="FFFFFF"/>
                    </a:gs>
                  </a:gsLst>
                  <a:lin ang="5400000" scaled="0"/>
                </a:gradFill>
              </a:defRPr>
            </a:lvl1pPr>
          </a:lstStyle>
          <a:p>
            <a:r>
              <a:rPr lang="en-US" dirty="0"/>
              <a:t>Presentation title</a:t>
            </a:r>
          </a:p>
        </p:txBody>
      </p:sp>
      <p:sp>
        <p:nvSpPr>
          <p:cNvPr id="11" name="TextBox 10"/>
          <p:cNvSpPr txBox="1"/>
          <p:nvPr userDrawn="1"/>
        </p:nvSpPr>
        <p:spPr>
          <a:xfrm>
            <a:off x="259826" y="4831080"/>
            <a:ext cx="6275920" cy="840016"/>
          </a:xfrm>
          <a:prstGeom prst="rect">
            <a:avLst/>
          </a:prstGeom>
          <a:noFill/>
        </p:spPr>
        <p:txBody>
          <a:bodyPr wrap="square" lIns="182880" tIns="146304" rIns="182880" bIns="146304" rtlCol="0" anchor="ctr" anchorCtr="0">
            <a:noAutofit/>
          </a:bodyPr>
          <a:lstStyle/>
          <a:p>
            <a:pPr>
              <a:lnSpc>
                <a:spcPct val="90000"/>
              </a:lnSpc>
              <a:spcAft>
                <a:spcPts val="600"/>
              </a:spcAft>
              <a:defRPr/>
            </a:pPr>
            <a:r>
              <a:rPr lang="en-US" sz="2400" kern="0" dirty="0">
                <a:solidFill>
                  <a:srgbClr val="9BD2FF"/>
                </a:solidFill>
                <a:cs typeface="Segoe UI Semilight" panose="020B0402040204020203" pitchFamily="34" charset="0"/>
              </a:rPr>
              <a:t>Cortana Intelligence Suite</a:t>
            </a:r>
          </a:p>
        </p:txBody>
      </p:sp>
      <p:cxnSp>
        <p:nvCxnSpPr>
          <p:cNvPr id="12" name="Straight Connector 11"/>
          <p:cNvCxnSpPr/>
          <p:nvPr userDrawn="1"/>
        </p:nvCxnSpPr>
        <p:spPr>
          <a:xfrm>
            <a:off x="459403" y="4872330"/>
            <a:ext cx="4663440" cy="0"/>
          </a:xfrm>
          <a:prstGeom prst="line">
            <a:avLst/>
          </a:prstGeom>
          <a:ln w="3175">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pic>
        <p:nvPicPr>
          <p:cNvPr id="14" name="Picture 1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invGray">
          <a:xfrm>
            <a:off x="357837" y="470413"/>
            <a:ext cx="1792845" cy="384107"/>
          </a:xfrm>
          <a:prstGeom prst="rect">
            <a:avLst/>
          </a:prstGeom>
        </p:spPr>
      </p:pic>
    </p:spTree>
    <p:extLst>
      <p:ext uri="{BB962C8B-B14F-4D97-AF65-F5344CB8AC3E}">
        <p14:creationId xmlns:p14="http://schemas.microsoft.com/office/powerpoint/2010/main" val="19277213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2" y="1189176"/>
            <a:ext cx="5378548" cy="2377940"/>
          </a:xfrm>
        </p:spPr>
        <p:txBody>
          <a:bodyPr wrap="square">
            <a:spAutoFit/>
          </a:bodyPr>
          <a:lstStyle>
            <a:lvl1pPr marL="281565" indent="-281565">
              <a:spcBef>
                <a:spcPts val="1200"/>
              </a:spcBef>
              <a:buClr>
                <a:schemeClr val="tx2"/>
              </a:buClr>
              <a:buFont typeface="Arial" pitchFamily="34" charset="0"/>
              <a:buChar char="•"/>
              <a:defRPr sz="3135">
                <a:gradFill>
                  <a:gsLst>
                    <a:gs pos="1250">
                      <a:schemeClr val="tx2"/>
                    </a:gs>
                    <a:gs pos="99000">
                      <a:schemeClr val="tx2"/>
                    </a:gs>
                  </a:gsLst>
                  <a:lin ang="5400000" scaled="0"/>
                </a:gradFill>
              </a:defRPr>
            </a:lvl1pPr>
            <a:lvl2pPr marL="520496" indent="-228510">
              <a:defRPr sz="2352"/>
            </a:lvl2pPr>
            <a:lvl3pPr marL="685531" indent="-165036">
              <a:tabLst/>
              <a:defRPr sz="1960"/>
            </a:lvl3pPr>
            <a:lvl4pPr marL="863261" indent="-177730">
              <a:defRPr/>
            </a:lvl4pPr>
            <a:lvl5pPr marL="1028296" indent="-165036">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5" y="1189176"/>
            <a:ext cx="5378548" cy="2377940"/>
          </a:xfrm>
        </p:spPr>
        <p:txBody>
          <a:bodyPr wrap="square">
            <a:spAutoFit/>
          </a:bodyPr>
          <a:lstStyle>
            <a:lvl1pPr marL="281565" indent="-281565">
              <a:spcBef>
                <a:spcPts val="1200"/>
              </a:spcBef>
              <a:buClr>
                <a:schemeClr val="tx2"/>
              </a:buClr>
              <a:buFont typeface="Arial" pitchFamily="34" charset="0"/>
              <a:buChar char="•"/>
              <a:defRPr sz="3135">
                <a:gradFill>
                  <a:gsLst>
                    <a:gs pos="1250">
                      <a:schemeClr val="tx2"/>
                    </a:gs>
                    <a:gs pos="99000">
                      <a:schemeClr val="tx2"/>
                    </a:gs>
                  </a:gsLst>
                  <a:lin ang="5400000" scaled="0"/>
                </a:gradFill>
              </a:defRPr>
            </a:lvl1pPr>
            <a:lvl2pPr marL="520496" indent="-228510">
              <a:defRPr sz="2352"/>
            </a:lvl2pPr>
            <a:lvl3pPr marL="685531" indent="-165036">
              <a:tabLst/>
              <a:defRPr sz="1960"/>
            </a:lvl3pPr>
            <a:lvl4pPr marL="863261" indent="-177730">
              <a:defRPr/>
            </a:lvl4pPr>
            <a:lvl5pPr marL="1028296" indent="-165036">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63172782"/>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2" y="1189176"/>
            <a:ext cx="5378548" cy="2377940"/>
          </a:xfrm>
        </p:spPr>
        <p:txBody>
          <a:bodyPr wrap="square">
            <a:spAutoFit/>
          </a:bodyPr>
          <a:lstStyle>
            <a:lvl1pPr marL="281565" indent="-281565">
              <a:spcBef>
                <a:spcPts val="1200"/>
              </a:spcBef>
              <a:buClr>
                <a:schemeClr val="tx1"/>
              </a:buClr>
              <a:buFont typeface="Arial" pitchFamily="34" charset="0"/>
              <a:buChar char="•"/>
              <a:defRPr sz="3135"/>
            </a:lvl1pPr>
            <a:lvl2pPr marL="520496" indent="-228510">
              <a:defRPr sz="2352"/>
            </a:lvl2pPr>
            <a:lvl3pPr marL="685531" indent="-165036">
              <a:tabLst/>
              <a:defRPr sz="1960"/>
            </a:lvl3pPr>
            <a:lvl4pPr marL="863261" indent="-177730">
              <a:defRPr/>
            </a:lvl4pPr>
            <a:lvl5pPr marL="1028296" indent="-165036">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5" y="1189176"/>
            <a:ext cx="5378548" cy="2377940"/>
          </a:xfrm>
        </p:spPr>
        <p:txBody>
          <a:bodyPr wrap="square">
            <a:spAutoFit/>
          </a:bodyPr>
          <a:lstStyle>
            <a:lvl1pPr marL="281565" indent="-281565">
              <a:spcBef>
                <a:spcPts val="1200"/>
              </a:spcBef>
              <a:buClr>
                <a:schemeClr val="tx1"/>
              </a:buClr>
              <a:buFont typeface="Arial" pitchFamily="34" charset="0"/>
              <a:buChar char="•"/>
              <a:defRPr sz="3135"/>
            </a:lvl1pPr>
            <a:lvl2pPr marL="520496" indent="-228510">
              <a:defRPr sz="2352"/>
            </a:lvl2pPr>
            <a:lvl3pPr marL="685531" indent="-165036">
              <a:tabLst/>
              <a:defRPr sz="1960"/>
            </a:lvl3pPr>
            <a:lvl4pPr marL="863261" indent="-177730">
              <a:defRPr/>
            </a:lvl4pPr>
            <a:lvl5pPr marL="1028296" indent="-165036">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03367253"/>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438228149"/>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1186356"/>
            <a:ext cx="9859116" cy="2697988"/>
          </a:xfrm>
          <a:noFill/>
        </p:spPr>
        <p:txBody>
          <a:bodyPr tIns="91440" bIns="91440" anchor="t" anchorCtr="0"/>
          <a:lstStyle>
            <a:lvl1pPr>
              <a:defRPr sz="7055"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1" y="3877279"/>
            <a:ext cx="9860674" cy="1793881"/>
          </a:xfrm>
          <a:noFill/>
        </p:spPr>
        <p:txBody>
          <a:bodyPr lIns="182880" tIns="146304" rIns="182880" bIns="146304">
            <a:noAutofit/>
          </a:bodyPr>
          <a:lstStyle>
            <a:lvl1pPr marL="0" indent="0">
              <a:spcBef>
                <a:spcPts val="0"/>
              </a:spcBef>
              <a:buNone/>
              <a:defRPr sz="352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115695972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1186356"/>
            <a:ext cx="9859116" cy="2697988"/>
          </a:xfrm>
          <a:noFill/>
        </p:spPr>
        <p:txBody>
          <a:bodyPr tIns="91440" bIns="91440" anchor="t" anchorCtr="0"/>
          <a:lstStyle>
            <a:lvl1pPr>
              <a:defRPr lang="en-US" sz="7055"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11754595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74"/>
            <a:ext cx="11653523" cy="1158793"/>
          </a:xfrm>
          <a:noFill/>
        </p:spPr>
        <p:txBody>
          <a:bodyPr tIns="91440" bIns="91440" anchor="t" anchorCtr="0">
            <a:spAutoFit/>
          </a:bodyPr>
          <a:lstStyle>
            <a:lvl1pPr>
              <a:defRPr sz="7055"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7491107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74"/>
            <a:ext cx="11653523" cy="1158793"/>
          </a:xfrm>
          <a:noFill/>
        </p:spPr>
        <p:txBody>
          <a:bodyPr tIns="91440" bIns="91440" anchor="t" anchorCtr="0">
            <a:spAutoFit/>
          </a:bodyPr>
          <a:lstStyle>
            <a:lvl1pPr>
              <a:defRPr sz="7055"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03195061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74"/>
            <a:ext cx="11653523" cy="1158793"/>
          </a:xfrm>
          <a:noFill/>
        </p:spPr>
        <p:txBody>
          <a:bodyPr tIns="91440" bIns="91440" anchor="t" anchorCtr="0">
            <a:spAutoFit/>
          </a:bodyPr>
          <a:lstStyle>
            <a:lvl1pPr>
              <a:defRPr sz="7055"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98168885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Slide Number Placeholder 2"/>
          <p:cNvSpPr>
            <a:spLocks noGrp="1"/>
          </p:cNvSpPr>
          <p:nvPr>
            <p:ph type="sldNum" sz="quarter" idx="4"/>
          </p:nvPr>
        </p:nvSpPr>
        <p:spPr>
          <a:xfrm>
            <a:off x="9448800" y="6492875"/>
            <a:ext cx="2743200" cy="365125"/>
          </a:xfrm>
          <a:prstGeom prst="rect">
            <a:avLst/>
          </a:prstGeom>
        </p:spPr>
        <p:txBody>
          <a:bodyPr vert="horz" lIns="91440" tIns="45720" rIns="91440" bIns="45720" rtlCol="0" anchor="ctr"/>
          <a:lstStyle>
            <a:lvl1pPr algn="r">
              <a:defRPr sz="1200">
                <a:solidFill>
                  <a:srgbClr val="808080"/>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A34B8C21-472C-43AD-8B9F-5964D09AB204}" type="slidenum">
              <a:rPr kumimoji="0" lang="en-IN" sz="1200" b="0" i="0" u="none" strike="noStrike" kern="1200" cap="none" spc="0" normalizeH="0" baseline="0" noProof="0" smtClean="0">
                <a:ln>
                  <a:noFill/>
                </a:ln>
                <a:solidFill>
                  <a:srgbClr val="80808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IN" sz="1200" b="0" i="0" u="none" strike="noStrike" kern="1200" cap="none" spc="0" normalizeH="0" baseline="0" noProof="0" dirty="0">
              <a:ln>
                <a:noFill/>
              </a:ln>
              <a:solidFill>
                <a:srgbClr val="808080"/>
              </a:solidFill>
              <a:effectLst/>
              <a:uLnTx/>
              <a:uFillTx/>
              <a:latin typeface="Segoe UI"/>
              <a:ea typeface="+mn-ea"/>
              <a:cs typeface="+mn-cs"/>
            </a:endParaRPr>
          </a:p>
        </p:txBody>
      </p:sp>
    </p:spTree>
    <p:extLst>
      <p:ext uri="{BB962C8B-B14F-4D97-AF65-F5344CB8AC3E}">
        <p14:creationId xmlns:p14="http://schemas.microsoft.com/office/powerpoint/2010/main" val="653195276"/>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022885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hoto">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1336" y="-2"/>
            <a:ext cx="12234672" cy="7033389"/>
          </a:xfrm>
          <a:prstGeom prst="rect">
            <a:avLst/>
          </a:prstGeom>
        </p:spPr>
      </p:pic>
      <p:sp>
        <p:nvSpPr>
          <p:cNvPr id="8" name="Title 1"/>
          <p:cNvSpPr>
            <a:spLocks noGrp="1"/>
          </p:cNvSpPr>
          <p:nvPr>
            <p:ph type="title" hasCustomPrompt="1"/>
          </p:nvPr>
        </p:nvSpPr>
        <p:spPr bwMode="auto">
          <a:xfrm>
            <a:off x="268293" y="970410"/>
            <a:ext cx="6261291" cy="2293620"/>
          </a:xfrm>
          <a:noFill/>
        </p:spPr>
        <p:txBody>
          <a:bodyPr lIns="182880" tIns="91440" rIns="182880" bIns="91440" anchor="b" anchorCtr="0"/>
          <a:lstStyle>
            <a:lvl1pPr marL="0" algn="l" defTabSz="914005" rtl="0" eaLnBrk="1" latinLnBrk="0" hangingPunct="1">
              <a:lnSpc>
                <a:spcPct val="90000"/>
              </a:lnSpc>
              <a:spcBef>
                <a:spcPct val="0"/>
              </a:spcBef>
              <a:buNone/>
              <a:defRPr lang="en-US" sz="4800" b="0" kern="1200" cap="none" spc="-100" baseline="0" dirty="0">
                <a:ln w="3175">
                  <a:noFill/>
                </a:ln>
                <a:solidFill>
                  <a:schemeClr val="bg1"/>
                </a:solidFill>
                <a:effectLst/>
                <a:latin typeface="+mj-lt"/>
                <a:ea typeface="+mn-ea"/>
                <a:cs typeface="Segoe UI" pitchFamily="34" charset="0"/>
              </a:defRPr>
            </a:lvl1pPr>
          </a:lstStyle>
          <a:p>
            <a:r>
              <a:rPr lang="en-US" dirty="0"/>
              <a:t>Presentation title</a:t>
            </a:r>
          </a:p>
        </p:txBody>
      </p:sp>
    </p:spTree>
    <p:extLst>
      <p:ext uri="{BB962C8B-B14F-4D97-AF65-F5344CB8AC3E}">
        <p14:creationId xmlns:p14="http://schemas.microsoft.com/office/powerpoint/2010/main" val="12805988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
        <p:nvSpPr>
          <p:cNvPr id="2" name="Slide Number Placeholder 2"/>
          <p:cNvSpPr>
            <a:spLocks noGrp="1"/>
          </p:cNvSpPr>
          <p:nvPr>
            <p:ph type="sldNum" sz="quarter" idx="4"/>
          </p:nvPr>
        </p:nvSpPr>
        <p:spPr>
          <a:xfrm>
            <a:off x="9448800" y="6492875"/>
            <a:ext cx="2743200" cy="365125"/>
          </a:xfrm>
          <a:prstGeom prst="rect">
            <a:avLst/>
          </a:prstGeom>
        </p:spPr>
        <p:txBody>
          <a:bodyPr vert="horz" lIns="91440" tIns="45720" rIns="91440" bIns="45720" rtlCol="0" anchor="ctr"/>
          <a:lstStyle>
            <a:lvl1pPr algn="r">
              <a:defRPr sz="1200">
                <a:solidFill>
                  <a:schemeClr val="tx1"/>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A34B8C21-472C-43AD-8B9F-5964D09AB204}" type="slidenum">
              <a:rPr kumimoji="0" lang="en-IN" sz="1200" b="0" i="0" u="none" strike="noStrike" kern="1200" cap="none" spc="0" normalizeH="0" baseline="0" noProof="0" smtClean="0">
                <a:ln>
                  <a:noFill/>
                </a:ln>
                <a:solidFill>
                  <a:srgbClr val="FFFFFF"/>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IN" sz="1200" b="0" i="0" u="none" strike="noStrike" kern="1200" cap="none" spc="0" normalizeH="0" baseline="0" noProof="0" dirty="0">
              <a:ln>
                <a:noFill/>
              </a:ln>
              <a:solidFill>
                <a:srgbClr val="FFFFFF"/>
              </a:solidFill>
              <a:effectLst/>
              <a:uLnTx/>
              <a:uFillTx/>
              <a:latin typeface="Segoe UI"/>
              <a:ea typeface="+mn-ea"/>
              <a:cs typeface="+mn-cs"/>
            </a:endParaRPr>
          </a:p>
        </p:txBody>
      </p:sp>
    </p:spTree>
    <p:extLst>
      <p:ext uri="{BB962C8B-B14F-4D97-AF65-F5344CB8AC3E}">
        <p14:creationId xmlns:p14="http://schemas.microsoft.com/office/powerpoint/2010/main" val="204221048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134060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2"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3" tIns="45703" rIns="45703" bIns="45703" numCol="1" spcCol="0" rtlCol="0" fromWordArt="0" anchor="ctr" anchorCtr="0" forceAA="0" compatLnSpc="1">
            <a:prstTxWarp prst="textNoShape">
              <a:avLst/>
            </a:prstTxWarp>
            <a:noAutofit/>
          </a:bodyPr>
          <a:lstStyle/>
          <a:p>
            <a:pPr marL="0" marR="0" lvl="0" indent="0" algn="ctr" defTabSz="913740" rtl="0" eaLnBrk="1" fontAlgn="base" latinLnBrk="0" hangingPunct="1">
              <a:lnSpc>
                <a:spcPct val="100000"/>
              </a:lnSpc>
              <a:spcBef>
                <a:spcPct val="0"/>
              </a:spcBef>
              <a:spcAft>
                <a:spcPct val="0"/>
              </a:spcAft>
              <a:buClrTx/>
              <a:buSzTx/>
              <a:buFontTx/>
              <a:buNone/>
              <a:tabLst/>
              <a:defRPr/>
            </a:pPr>
            <a:endParaRPr kumimoji="0" lang="en-US" sz="1764"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 name="Text Placeholder 4"/>
          <p:cNvSpPr>
            <a:spLocks noGrp="1"/>
          </p:cNvSpPr>
          <p:nvPr>
            <p:ph type="body" sz="quarter" idx="10"/>
          </p:nvPr>
        </p:nvSpPr>
        <p:spPr>
          <a:xfrm>
            <a:off x="269240" y="1197324"/>
            <a:ext cx="11653522" cy="1956973"/>
          </a:xfrm>
        </p:spPr>
        <p:txBody>
          <a:bodyPr/>
          <a:lstStyle>
            <a:lvl1pPr marL="0" indent="0">
              <a:buNone/>
              <a:defRPr sz="3233">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39592"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728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798199"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29884"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76028510"/>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41" y="6170061"/>
            <a:ext cx="11623331" cy="395317"/>
          </a:xfrm>
          <a:prstGeom prst="rect">
            <a:avLst/>
          </a:prstGeom>
          <a:noFill/>
          <a:ln w="12700">
            <a:noFill/>
            <a:miter lim="800000"/>
            <a:headEnd type="none" w="sm" len="sm"/>
            <a:tailEnd type="none" w="sm" len="sm"/>
          </a:ln>
          <a:effectLst/>
        </p:spPr>
        <p:txBody>
          <a:bodyPr vert="horz" wrap="square" lIns="179213" tIns="143370" rIns="179213" bIns="143370" numCol="1" anchor="t" anchorCtr="0" compatLnSpc="1">
            <a:prstTxWarp prst="textNoShape">
              <a:avLst/>
            </a:prstTxWarp>
            <a:spAutoFit/>
          </a:bodyPr>
          <a:lstStyle/>
          <a:p>
            <a:pPr marL="0" marR="0" lvl="0" indent="0" algn="l" defTabSz="913562" rtl="0" eaLnBrk="0" fontAlgn="auto" latinLnBrk="0" hangingPunct="0">
              <a:lnSpc>
                <a:spcPct val="100000"/>
              </a:lnSpc>
              <a:spcBef>
                <a:spcPts val="0"/>
              </a:spcBef>
              <a:spcAft>
                <a:spcPts val="0"/>
              </a:spcAft>
              <a:buClrTx/>
              <a:buSzTx/>
              <a:buFontTx/>
              <a:buNone/>
              <a:tabLst/>
              <a:defRPr/>
            </a:pPr>
            <a:r>
              <a:rPr kumimoji="0" lang="en-US" sz="686" b="0" i="0" u="none" strike="noStrike" kern="1200" cap="none" spc="0" normalizeH="0" baseline="0" noProof="0" dirty="0">
                <a:ln>
                  <a:noFill/>
                </a:ln>
                <a:gradFill>
                  <a:gsLst>
                    <a:gs pos="0">
                      <a:srgbClr val="505050"/>
                    </a:gs>
                    <a:gs pos="100000">
                      <a:srgbClr val="505050"/>
                    </a:gs>
                  </a:gsLst>
                  <a:lin ang="5400000" scaled="0"/>
                </a:gradFill>
                <a:effectLst/>
                <a:uLnTx/>
                <a:uFillTx/>
                <a:latin typeface="Segoe UI"/>
                <a:ea typeface="+mn-ea"/>
                <a:cs typeface="Segoe UI" pitchFamily="34" charset="0"/>
              </a:rPr>
              <a:t>© 2014 Microsoft Corporation. All rights reserved. </a:t>
            </a:r>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450203" y="3083653"/>
            <a:ext cx="3223861" cy="690694"/>
          </a:xfrm>
          <a:prstGeom prst="rect">
            <a:avLst/>
          </a:prstGeom>
        </p:spPr>
      </p:pic>
    </p:spTree>
    <p:extLst>
      <p:ext uri="{BB962C8B-B14F-4D97-AF65-F5344CB8AC3E}">
        <p14:creationId xmlns:p14="http://schemas.microsoft.com/office/powerpoint/2010/main" val="1013787850"/>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40" y="1189179"/>
            <a:ext cx="11653523" cy="2396047"/>
          </a:xfrm>
          <a:prstGeom prst="rect">
            <a:avLst/>
          </a:prstGeom>
        </p:spPr>
        <p:txBody>
          <a:bodyPr/>
          <a:lstStyle>
            <a:lvl1pPr marL="284677" indent="-284677">
              <a:buClr>
                <a:schemeClr val="tx1"/>
              </a:buClr>
              <a:buSzPct val="90000"/>
              <a:buFont typeface="Arial" pitchFamily="34" charset="0"/>
              <a:buChar char="•"/>
              <a:defRPr sz="3527">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019" indent="-275344">
              <a:buClr>
                <a:schemeClr val="tx1"/>
              </a:buClr>
              <a:buSzPct val="90000"/>
              <a:buFont typeface="Arial" pitchFamily="34" charset="0"/>
              <a:buChar char="•"/>
              <a:defRPr sz="3135">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4696" indent="-284677">
              <a:buClr>
                <a:schemeClr val="tx1"/>
              </a:buClr>
              <a:buSzPct val="90000"/>
              <a:buFont typeface="Arial" pitchFamily="34" charset="0"/>
              <a:buChar char="•"/>
              <a:defRPr sz="2744">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8705" indent="-224009">
              <a:buClr>
                <a:schemeClr val="tx1"/>
              </a:buClr>
              <a:buSzPct val="90000"/>
              <a:buFont typeface="Arial" pitchFamily="34" charset="0"/>
              <a:buChar char="•"/>
              <a:defRPr sz="2352">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2713" indent="-224009">
              <a:buClr>
                <a:schemeClr val="tx1"/>
              </a:buClr>
              <a:buSzPct val="90000"/>
              <a:buFont typeface="Arial" pitchFamily="34" charset="0"/>
              <a:buChar char="•"/>
              <a:defRPr sz="196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2" y="6238877"/>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5"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52178339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_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Slide Number Placeholder 2"/>
          <p:cNvSpPr>
            <a:spLocks noGrp="1"/>
          </p:cNvSpPr>
          <p:nvPr>
            <p:ph type="sldNum" sz="quarter" idx="4"/>
          </p:nvPr>
        </p:nvSpPr>
        <p:spPr>
          <a:xfrm>
            <a:off x="9448800" y="6492875"/>
            <a:ext cx="2743200" cy="365125"/>
          </a:xfrm>
          <a:prstGeom prst="rect">
            <a:avLst/>
          </a:prstGeom>
        </p:spPr>
        <p:txBody>
          <a:bodyPr vert="horz" lIns="91440" tIns="45720" rIns="91440" bIns="45720" rtlCol="0" anchor="ctr"/>
          <a:lstStyle>
            <a:lvl1pPr algn="r">
              <a:defRPr sz="1200">
                <a:solidFill>
                  <a:srgbClr val="808080"/>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A34B8C21-472C-43AD-8B9F-5964D09AB204}" type="slidenum">
              <a:rPr kumimoji="0" lang="en-IN" sz="1200" b="0" i="0" u="none" strike="noStrike" kern="1200" cap="none" spc="0" normalizeH="0" baseline="0" noProof="0" smtClean="0">
                <a:ln>
                  <a:noFill/>
                </a:ln>
                <a:solidFill>
                  <a:srgbClr val="80808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IN" sz="1200" b="0" i="0" u="none" strike="noStrike" kern="1200" cap="none" spc="0" normalizeH="0" baseline="0" noProof="0" dirty="0">
              <a:ln>
                <a:noFill/>
              </a:ln>
              <a:solidFill>
                <a:srgbClr val="808080"/>
              </a:solidFill>
              <a:effectLst/>
              <a:uLnTx/>
              <a:uFillTx/>
              <a:latin typeface="Segoe UI"/>
              <a:ea typeface="+mn-ea"/>
              <a:cs typeface="+mn-cs"/>
            </a:endParaRPr>
          </a:p>
        </p:txBody>
      </p:sp>
    </p:spTree>
    <p:extLst>
      <p:ext uri="{BB962C8B-B14F-4D97-AF65-F5344CB8AC3E}">
        <p14:creationId xmlns:p14="http://schemas.microsoft.com/office/powerpoint/2010/main" val="78429503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3877273"/>
            <a:ext cx="6273418" cy="1794661"/>
          </a:xfrm>
          <a:noFill/>
        </p:spPr>
        <p:txBody>
          <a:bodyPr lIns="146304" tIns="109728" rIns="146304" bIns="109728">
            <a:noAutofit/>
          </a:bodyPr>
          <a:lstStyle>
            <a:lvl1pPr marL="0" indent="0">
              <a:spcBef>
                <a:spcPts val="0"/>
              </a:spcBef>
              <a:buNone/>
              <a:defRPr sz="3135"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69303" y="2075840"/>
            <a:ext cx="8067760" cy="1801436"/>
          </a:xfrm>
          <a:noFill/>
        </p:spPr>
        <p:txBody>
          <a:bodyPr lIns="146304" tIns="91440" rIns="146304" bIns="91440" anchor="t" anchorCtr="0"/>
          <a:lstStyle>
            <a:lvl1pPr>
              <a:defRPr sz="5292" spc="-98" baseline="0">
                <a:gradFill>
                  <a:gsLst>
                    <a:gs pos="3333">
                      <a:schemeClr val="tx2"/>
                    </a:gs>
                    <a:gs pos="39000">
                      <a:schemeClr val="tx2"/>
                    </a:gs>
                  </a:gsLst>
                  <a:lin ang="5400000" scaled="0"/>
                </a:gradFill>
              </a:defRPr>
            </a:lvl1pPr>
          </a:lstStyle>
          <a:p>
            <a:r>
              <a:rPr lang="en-US" dirty="0"/>
              <a:t>Presentation title</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448585" y="476320"/>
            <a:ext cx="1792850" cy="384107"/>
          </a:xfrm>
          <a:prstGeom prst="rect">
            <a:avLst/>
          </a:prstGeom>
        </p:spPr>
      </p:pic>
    </p:spTree>
    <p:extLst>
      <p:ext uri="{BB962C8B-B14F-4D97-AF65-F5344CB8AC3E}">
        <p14:creationId xmlns:p14="http://schemas.microsoft.com/office/powerpoint/2010/main" val="79677368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40" y="1189179"/>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0"/>
            </a:lvl2pPr>
            <a:lvl3pPr marL="224009" indent="0">
              <a:buNone/>
              <a:defRPr/>
            </a:lvl3pPr>
            <a:lvl4pPr marL="448015" indent="0">
              <a:buNone/>
              <a:defRPr/>
            </a:lvl4pPr>
            <a:lvl5pPr marL="672024"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3569686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40" y="1189179"/>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0"/>
            </a:lvl2pPr>
            <a:lvl3pPr marL="224009" indent="0">
              <a:buNone/>
              <a:defRPr/>
            </a:lvl3pPr>
            <a:lvl4pPr marL="448015" indent="0">
              <a:buNone/>
              <a:defRPr/>
            </a:lvl4pPr>
            <a:lvl5pPr marL="672024"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90284476"/>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40" y="1189179"/>
            <a:ext cx="11653523" cy="1985641"/>
          </a:xfrm>
        </p:spPr>
        <p:txBody>
          <a:bodyPr>
            <a:spAutoFit/>
          </a:bodyPr>
          <a:lstStyle>
            <a:lvl1pPr>
              <a:defRPr sz="3527">
                <a:gradFill>
                  <a:gsLst>
                    <a:gs pos="1250">
                      <a:schemeClr val="tx2"/>
                    </a:gs>
                    <a:gs pos="99000">
                      <a:schemeClr val="tx2"/>
                    </a:gs>
                  </a:gsLst>
                  <a:lin ang="5400000" scaled="0"/>
                </a:gra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78225012"/>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40" y="1189179"/>
            <a:ext cx="11653523" cy="1985641"/>
          </a:xfrm>
        </p:spPr>
        <p:txBody>
          <a:bodyPr>
            <a:spAutoFit/>
          </a:bodyPr>
          <a:lstStyle>
            <a:lvl1pPr>
              <a:defRPr sz="3527"/>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279875200"/>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2" y="1189176"/>
            <a:ext cx="5378548" cy="2420188"/>
          </a:xfrm>
        </p:spPr>
        <p:txBody>
          <a:bodyPr wrap="square">
            <a:spAutoFit/>
          </a:bodyPr>
          <a:lstStyle>
            <a:lvl1pPr marL="0" indent="0">
              <a:spcBef>
                <a:spcPts val="1200"/>
              </a:spcBef>
              <a:buClr>
                <a:schemeClr val="tx1"/>
              </a:buClr>
              <a:buFont typeface="Wingdings" pitchFamily="2" charset="2"/>
              <a:buNone/>
              <a:defRPr sz="3527">
                <a:gradFill>
                  <a:gsLst>
                    <a:gs pos="1250">
                      <a:schemeClr val="tx2"/>
                    </a:gs>
                    <a:gs pos="99000">
                      <a:schemeClr val="tx2"/>
                    </a:gs>
                  </a:gsLst>
                  <a:lin ang="5400000" scaled="0"/>
                </a:gradFill>
              </a:defRPr>
            </a:lvl1pPr>
            <a:lvl2pPr marL="0" indent="0">
              <a:buNone/>
              <a:defRPr sz="1960"/>
            </a:lvl2pPr>
            <a:lvl3pPr marL="227119" indent="0">
              <a:buNone/>
              <a:tabLst/>
              <a:defRPr sz="1960"/>
            </a:lvl3pPr>
            <a:lvl4pPr marL="451127" indent="0">
              <a:buNone/>
              <a:defRPr/>
            </a:lvl4pPr>
            <a:lvl5pPr marL="672024"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5" y="1189176"/>
            <a:ext cx="5378548" cy="2420188"/>
          </a:xfrm>
        </p:spPr>
        <p:txBody>
          <a:bodyPr wrap="square">
            <a:spAutoFit/>
          </a:bodyPr>
          <a:lstStyle>
            <a:lvl1pPr marL="0" indent="0">
              <a:spcBef>
                <a:spcPts val="1200"/>
              </a:spcBef>
              <a:buClr>
                <a:schemeClr val="tx1"/>
              </a:buClr>
              <a:buFont typeface="Wingdings" pitchFamily="2" charset="2"/>
              <a:buNone/>
              <a:defRPr sz="3527">
                <a:gradFill>
                  <a:gsLst>
                    <a:gs pos="1250">
                      <a:schemeClr val="tx2"/>
                    </a:gs>
                    <a:gs pos="99000">
                      <a:schemeClr val="tx2"/>
                    </a:gs>
                  </a:gsLst>
                  <a:lin ang="5400000" scaled="0"/>
                </a:gradFill>
              </a:defRPr>
            </a:lvl1pPr>
            <a:lvl2pPr marL="0" indent="0">
              <a:buNone/>
              <a:defRPr sz="1960"/>
            </a:lvl2pPr>
            <a:lvl3pPr marL="227119" indent="0">
              <a:buNone/>
              <a:tabLst/>
              <a:defRPr sz="1960"/>
            </a:lvl3pPr>
            <a:lvl4pPr marL="451127" indent="0">
              <a:buNone/>
              <a:defRPr/>
            </a:lvl4pPr>
            <a:lvl5pPr marL="672024"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67080115"/>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2" y="1189176"/>
            <a:ext cx="5378548" cy="2420188"/>
          </a:xfrm>
        </p:spPr>
        <p:txBody>
          <a:bodyPr wrap="square">
            <a:spAutoFit/>
          </a:bodyPr>
          <a:lstStyle>
            <a:lvl1pPr marL="0" indent="0">
              <a:spcBef>
                <a:spcPts val="1200"/>
              </a:spcBef>
              <a:buClr>
                <a:schemeClr val="tx1"/>
              </a:buClr>
              <a:buFont typeface="Wingdings" pitchFamily="2" charset="2"/>
              <a:buNone/>
              <a:defRPr sz="3527"/>
            </a:lvl1pPr>
            <a:lvl2pPr marL="0" indent="0">
              <a:buNone/>
              <a:defRPr sz="1960"/>
            </a:lvl2pPr>
            <a:lvl3pPr marL="227119" indent="0">
              <a:buNone/>
              <a:tabLst/>
              <a:defRPr sz="1960"/>
            </a:lvl3pPr>
            <a:lvl4pPr marL="451127" indent="0">
              <a:buNone/>
              <a:defRPr/>
            </a:lvl4pPr>
            <a:lvl5pPr marL="672024"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5" y="1189176"/>
            <a:ext cx="5378548" cy="2420188"/>
          </a:xfrm>
        </p:spPr>
        <p:txBody>
          <a:bodyPr wrap="square">
            <a:spAutoFit/>
          </a:bodyPr>
          <a:lstStyle>
            <a:lvl1pPr marL="0" indent="0">
              <a:spcBef>
                <a:spcPts val="1200"/>
              </a:spcBef>
              <a:buClr>
                <a:schemeClr val="tx1"/>
              </a:buClr>
              <a:buFont typeface="Wingdings" pitchFamily="2" charset="2"/>
              <a:buNone/>
              <a:defRPr sz="3527"/>
            </a:lvl1pPr>
            <a:lvl2pPr marL="0" indent="0">
              <a:buNone/>
              <a:defRPr sz="1960"/>
            </a:lvl2pPr>
            <a:lvl3pPr marL="227119" indent="0">
              <a:buNone/>
              <a:tabLst/>
              <a:defRPr sz="1960"/>
            </a:lvl3pPr>
            <a:lvl4pPr marL="451127" indent="0">
              <a:buNone/>
              <a:defRPr/>
            </a:lvl4pPr>
            <a:lvl5pPr marL="672024"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77641572"/>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1" y="289513"/>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2" y="1189178"/>
            <a:ext cx="11653521" cy="2052030"/>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Slide Number Placeholder 2"/>
          <p:cNvSpPr>
            <a:spLocks noGrp="1"/>
          </p:cNvSpPr>
          <p:nvPr>
            <p:ph type="sldNum" sz="quarter" idx="4"/>
          </p:nvPr>
        </p:nvSpPr>
        <p:spPr>
          <a:xfrm>
            <a:off x="9448800" y="6492875"/>
            <a:ext cx="2743200" cy="365125"/>
          </a:xfrm>
          <a:prstGeom prst="rect">
            <a:avLst/>
          </a:prstGeom>
        </p:spPr>
        <p:txBody>
          <a:bodyPr vert="horz" lIns="91440" tIns="45720" rIns="91440" bIns="45720" rtlCol="0" anchor="ctr"/>
          <a:lstStyle>
            <a:lvl1pPr algn="r">
              <a:defRPr sz="1200">
                <a:solidFill>
                  <a:srgbClr val="808080"/>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A34B8C21-472C-43AD-8B9F-5964D09AB204}" type="slidenum">
              <a:rPr kumimoji="0" lang="en-IN" sz="1200" b="0" i="0" u="none" strike="noStrike" kern="1200" cap="none" spc="0" normalizeH="0" baseline="0" noProof="0" smtClean="0">
                <a:ln>
                  <a:noFill/>
                </a:ln>
                <a:solidFill>
                  <a:srgbClr val="80808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IN" sz="1200" b="0" i="0" u="none" strike="noStrike" kern="1200" cap="none" spc="0" normalizeH="0" baseline="0" noProof="0" dirty="0">
              <a:ln>
                <a:noFill/>
              </a:ln>
              <a:solidFill>
                <a:srgbClr val="808080"/>
              </a:solidFill>
              <a:effectLst/>
              <a:uLnTx/>
              <a:uFillTx/>
              <a:latin typeface="Segoe UI"/>
              <a:ea typeface="+mn-ea"/>
              <a:cs typeface="+mn-cs"/>
            </a:endParaRPr>
          </a:p>
        </p:txBody>
      </p:sp>
      <p:pic>
        <p:nvPicPr>
          <p:cNvPr id="6" name="Picture 5"/>
          <p:cNvPicPr>
            <a:picLocks noChangeAspect="1"/>
          </p:cNvPicPr>
          <p:nvPr userDrawn="1"/>
        </p:nvPicPr>
        <p:blipFill>
          <a:blip r:embed="rId27"/>
          <a:stretch>
            <a:fillRect/>
          </a:stretch>
        </p:blipFill>
        <p:spPr>
          <a:xfrm>
            <a:off x="12240323" y="0"/>
            <a:ext cx="1397517" cy="6858000"/>
          </a:xfrm>
          <a:prstGeom prst="rect">
            <a:avLst/>
          </a:prstGeom>
        </p:spPr>
      </p:pic>
    </p:spTree>
    <p:extLst>
      <p:ext uri="{BB962C8B-B14F-4D97-AF65-F5344CB8AC3E}">
        <p14:creationId xmlns:p14="http://schemas.microsoft.com/office/powerpoint/2010/main" val="4275354062"/>
      </p:ext>
    </p:extLst>
  </p:cSld>
  <p:clrMap bg1="lt1" tx1="dk1" bg2="lt2" tx2="dk2" accent1="accent1" accent2="accent2" accent3="accent3" accent4="accent4" accent5="accent5" accent6="accent6" hlink="hlink" folHlink="folHlink"/>
  <p:sldLayoutIdLst>
    <p:sldLayoutId id="2147483661" r:id="rId1"/>
    <p:sldLayoutId id="2147483689"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 id="2147483674" r:id="rId15"/>
    <p:sldLayoutId id="2147483675" r:id="rId16"/>
    <p:sldLayoutId id="2147483676" r:id="rId17"/>
    <p:sldLayoutId id="2147483677" r:id="rId18"/>
    <p:sldLayoutId id="2147483678" r:id="rId19"/>
    <p:sldLayoutId id="2147483679" r:id="rId20"/>
    <p:sldLayoutId id="2147483680" r:id="rId21"/>
    <p:sldLayoutId id="2147483681" r:id="rId22"/>
    <p:sldLayoutId id="2147483682" r:id="rId23"/>
    <p:sldLayoutId id="2147483683" r:id="rId24"/>
    <p:sldLayoutId id="2147483685" r:id="rId25"/>
  </p:sldLayoutIdLst>
  <p:transition>
    <p:fade/>
  </p:transition>
  <p:hf hdr="0" ftr="0" dt="0"/>
  <p:txStyles>
    <p:titleStyle>
      <a:lvl1pPr algn="l" defTabSz="914005" rtl="0" eaLnBrk="1" latinLnBrk="0" hangingPunct="1">
        <a:lnSpc>
          <a:spcPct val="90000"/>
        </a:lnSpc>
        <a:spcBef>
          <a:spcPct val="0"/>
        </a:spcBef>
        <a:buNone/>
        <a:defRPr lang="en-US" sz="4703"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012" marR="0" indent="-336012" algn="l" defTabSz="914005" rtl="0" eaLnBrk="1" fontAlgn="auto" latinLnBrk="0" hangingPunct="1">
        <a:lnSpc>
          <a:spcPct val="90000"/>
        </a:lnSpc>
        <a:spcBef>
          <a:spcPct val="20000"/>
        </a:spcBef>
        <a:spcAft>
          <a:spcPts val="0"/>
        </a:spcAft>
        <a:buClrTx/>
        <a:buSzPct val="90000"/>
        <a:buFont typeface="Arial" pitchFamily="34" charset="0"/>
        <a:buChar char="•"/>
        <a:tabLst/>
        <a:defRPr sz="3919" kern="1200" spc="0" baseline="0">
          <a:gradFill>
            <a:gsLst>
              <a:gs pos="1250">
                <a:schemeClr val="tx1"/>
              </a:gs>
              <a:gs pos="100000">
                <a:schemeClr val="tx1"/>
              </a:gs>
            </a:gsLst>
            <a:lin ang="5400000" scaled="0"/>
          </a:gradFill>
          <a:latin typeface="+mj-lt"/>
          <a:ea typeface="+mn-ea"/>
          <a:cs typeface="+mn-cs"/>
        </a:defRPr>
      </a:lvl1pPr>
      <a:lvl2pPr marL="572465" marR="0" indent="-236452" algn="l" defTabSz="914005" rtl="0" eaLnBrk="1" fontAlgn="auto" latinLnBrk="0" hangingPunct="1">
        <a:lnSpc>
          <a:spcPct val="90000"/>
        </a:lnSpc>
        <a:spcBef>
          <a:spcPct val="20000"/>
        </a:spcBef>
        <a:spcAft>
          <a:spcPts val="0"/>
        </a:spcAft>
        <a:buClrTx/>
        <a:buSzPct val="90000"/>
        <a:buFont typeface="Arial" pitchFamily="34" charset="0"/>
        <a:buChar char="•"/>
        <a:tabLst/>
        <a:defRPr sz="2352" kern="1200" spc="0" baseline="0">
          <a:gradFill>
            <a:gsLst>
              <a:gs pos="1250">
                <a:schemeClr val="tx1"/>
              </a:gs>
              <a:gs pos="100000">
                <a:schemeClr val="tx1"/>
              </a:gs>
            </a:gsLst>
            <a:lin ang="5400000" scaled="0"/>
          </a:gradFill>
          <a:latin typeface="+mn-lt"/>
          <a:ea typeface="+mn-ea"/>
          <a:cs typeface="+mn-cs"/>
        </a:defRPr>
      </a:lvl2pPr>
      <a:lvl3pPr marL="784027" marR="0" indent="-224009" algn="l" defTabSz="914005" rtl="0" eaLnBrk="1" fontAlgn="auto" latinLnBrk="0" hangingPunct="1">
        <a:lnSpc>
          <a:spcPct val="90000"/>
        </a:lnSpc>
        <a:spcBef>
          <a:spcPct val="20000"/>
        </a:spcBef>
        <a:spcAft>
          <a:spcPts val="0"/>
        </a:spcAft>
        <a:buClrTx/>
        <a:buSzPct val="90000"/>
        <a:buFont typeface="Arial" pitchFamily="34" charset="0"/>
        <a:buChar char="•"/>
        <a:tabLst/>
        <a:defRPr sz="1960" kern="1200" spc="0" baseline="0">
          <a:gradFill>
            <a:gsLst>
              <a:gs pos="1250">
                <a:schemeClr val="tx1"/>
              </a:gs>
              <a:gs pos="100000">
                <a:schemeClr val="tx1"/>
              </a:gs>
            </a:gsLst>
            <a:lin ang="5400000" scaled="0"/>
          </a:gradFill>
          <a:latin typeface="+mn-lt"/>
          <a:ea typeface="+mn-ea"/>
          <a:cs typeface="+mn-cs"/>
        </a:defRPr>
      </a:lvl3pPr>
      <a:lvl4pPr marL="1008036" marR="0" indent="-224009" algn="l" defTabSz="914005" rtl="0" eaLnBrk="1" fontAlgn="auto" latinLnBrk="0" hangingPunct="1">
        <a:lnSpc>
          <a:spcPct val="90000"/>
        </a:lnSpc>
        <a:spcBef>
          <a:spcPct val="20000"/>
        </a:spcBef>
        <a:spcAft>
          <a:spcPts val="0"/>
        </a:spcAft>
        <a:buClrTx/>
        <a:buSzPct val="90000"/>
        <a:buFont typeface="Arial" pitchFamily="34" charset="0"/>
        <a:buChar char="•"/>
        <a:tabLst/>
        <a:defRPr sz="1764" kern="1200" spc="0" baseline="0">
          <a:gradFill>
            <a:gsLst>
              <a:gs pos="1250">
                <a:schemeClr val="tx1"/>
              </a:gs>
              <a:gs pos="100000">
                <a:schemeClr val="tx1"/>
              </a:gs>
            </a:gsLst>
            <a:lin ang="5400000" scaled="0"/>
          </a:gradFill>
          <a:latin typeface="+mn-lt"/>
          <a:ea typeface="+mn-ea"/>
          <a:cs typeface="+mn-cs"/>
        </a:defRPr>
      </a:lvl4pPr>
      <a:lvl5pPr marL="1232043" marR="0" indent="-224009" algn="l" defTabSz="914005" rtl="0" eaLnBrk="1" fontAlgn="auto" latinLnBrk="0" hangingPunct="1">
        <a:lnSpc>
          <a:spcPct val="90000"/>
        </a:lnSpc>
        <a:spcBef>
          <a:spcPct val="20000"/>
        </a:spcBef>
        <a:spcAft>
          <a:spcPts val="0"/>
        </a:spcAft>
        <a:buClrTx/>
        <a:buSzPct val="90000"/>
        <a:buFont typeface="Arial" pitchFamily="34" charset="0"/>
        <a:buChar char="•"/>
        <a:tabLst/>
        <a:defRPr sz="1764" kern="1200" spc="0" baseline="0">
          <a:gradFill>
            <a:gsLst>
              <a:gs pos="1250">
                <a:schemeClr val="tx1"/>
              </a:gs>
              <a:gs pos="100000">
                <a:schemeClr val="tx1"/>
              </a:gs>
            </a:gsLst>
            <a:lin ang="5400000" scaled="0"/>
          </a:gradFill>
          <a:latin typeface="+mn-lt"/>
          <a:ea typeface="+mn-ea"/>
          <a:cs typeface="+mn-cs"/>
        </a:defRPr>
      </a:lvl5pPr>
      <a:lvl6pPr marL="2513513" indent="-228501" algn="l" defTabSz="914005"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0516" indent="-228501" algn="l" defTabSz="914005"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7519" indent="-228501" algn="l" defTabSz="914005"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4522" indent="-228501" algn="l" defTabSz="914005" rtl="0" eaLnBrk="1" latinLnBrk="0" hangingPunct="1">
        <a:spcBef>
          <a:spcPct val="20000"/>
        </a:spcBef>
        <a:buFont typeface="Arial" pitchFamily="34" charset="0"/>
        <a:buChar char="•"/>
        <a:defRPr sz="1960" kern="1200">
          <a:solidFill>
            <a:schemeClr val="tx1"/>
          </a:solidFill>
          <a:latin typeface="+mn-lt"/>
          <a:ea typeface="+mn-ea"/>
          <a:cs typeface="+mn-cs"/>
        </a:defRPr>
      </a:lvl9pPr>
    </p:bodyStyle>
    <p:otherStyle>
      <a:defPPr>
        <a:defRPr lang="en-US"/>
      </a:defPPr>
      <a:lvl1pPr marL="0" algn="l" defTabSz="914005" rtl="0" eaLnBrk="1" latinLnBrk="0" hangingPunct="1">
        <a:defRPr sz="1764" kern="1200">
          <a:solidFill>
            <a:schemeClr val="tx1"/>
          </a:solidFill>
          <a:latin typeface="+mn-lt"/>
          <a:ea typeface="+mn-ea"/>
          <a:cs typeface="+mn-cs"/>
        </a:defRPr>
      </a:lvl1pPr>
      <a:lvl2pPr marL="457002" algn="l" defTabSz="914005" rtl="0" eaLnBrk="1" latinLnBrk="0" hangingPunct="1">
        <a:defRPr sz="1764" kern="1200">
          <a:solidFill>
            <a:schemeClr val="tx1"/>
          </a:solidFill>
          <a:latin typeface="+mn-lt"/>
          <a:ea typeface="+mn-ea"/>
          <a:cs typeface="+mn-cs"/>
        </a:defRPr>
      </a:lvl2pPr>
      <a:lvl3pPr marL="914005" algn="l" defTabSz="914005" rtl="0" eaLnBrk="1" latinLnBrk="0" hangingPunct="1">
        <a:defRPr sz="1764" kern="1200">
          <a:solidFill>
            <a:schemeClr val="tx1"/>
          </a:solidFill>
          <a:latin typeface="+mn-lt"/>
          <a:ea typeface="+mn-ea"/>
          <a:cs typeface="+mn-cs"/>
        </a:defRPr>
      </a:lvl3pPr>
      <a:lvl4pPr marL="1371007" algn="l" defTabSz="914005" rtl="0" eaLnBrk="1" latinLnBrk="0" hangingPunct="1">
        <a:defRPr sz="1764" kern="1200">
          <a:solidFill>
            <a:schemeClr val="tx1"/>
          </a:solidFill>
          <a:latin typeface="+mn-lt"/>
          <a:ea typeface="+mn-ea"/>
          <a:cs typeface="+mn-cs"/>
        </a:defRPr>
      </a:lvl4pPr>
      <a:lvl5pPr marL="1828010" algn="l" defTabSz="914005" rtl="0" eaLnBrk="1" latinLnBrk="0" hangingPunct="1">
        <a:defRPr sz="1764" kern="1200">
          <a:solidFill>
            <a:schemeClr val="tx1"/>
          </a:solidFill>
          <a:latin typeface="+mn-lt"/>
          <a:ea typeface="+mn-ea"/>
          <a:cs typeface="+mn-cs"/>
        </a:defRPr>
      </a:lvl5pPr>
      <a:lvl6pPr marL="2285013" algn="l" defTabSz="914005" rtl="0" eaLnBrk="1" latinLnBrk="0" hangingPunct="1">
        <a:defRPr sz="1764" kern="1200">
          <a:solidFill>
            <a:schemeClr val="tx1"/>
          </a:solidFill>
          <a:latin typeface="+mn-lt"/>
          <a:ea typeface="+mn-ea"/>
          <a:cs typeface="+mn-cs"/>
        </a:defRPr>
      </a:lvl6pPr>
      <a:lvl7pPr marL="2742015" algn="l" defTabSz="914005" rtl="0" eaLnBrk="1" latinLnBrk="0" hangingPunct="1">
        <a:defRPr sz="1764" kern="1200">
          <a:solidFill>
            <a:schemeClr val="tx1"/>
          </a:solidFill>
          <a:latin typeface="+mn-lt"/>
          <a:ea typeface="+mn-ea"/>
          <a:cs typeface="+mn-cs"/>
        </a:defRPr>
      </a:lvl7pPr>
      <a:lvl8pPr marL="3199017" algn="l" defTabSz="914005" rtl="0" eaLnBrk="1" latinLnBrk="0" hangingPunct="1">
        <a:defRPr sz="1764" kern="1200">
          <a:solidFill>
            <a:schemeClr val="tx1"/>
          </a:solidFill>
          <a:latin typeface="+mn-lt"/>
          <a:ea typeface="+mn-ea"/>
          <a:cs typeface="+mn-cs"/>
        </a:defRPr>
      </a:lvl8pPr>
      <a:lvl9pPr marL="3656021" algn="l" defTabSz="914005" rtl="0" eaLnBrk="1" latinLnBrk="0" hangingPunct="1">
        <a:defRPr sz="1764"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Demand Forecasting and Price Optimization for Retail</a:t>
            </a:r>
          </a:p>
        </p:txBody>
      </p:sp>
    </p:spTree>
    <p:extLst>
      <p:ext uri="{BB962C8B-B14F-4D97-AF65-F5344CB8AC3E}">
        <p14:creationId xmlns:p14="http://schemas.microsoft.com/office/powerpoint/2010/main" val="65248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430741" y="1202399"/>
            <a:ext cx="6331748" cy="5201424"/>
          </a:xfrm>
          <a:prstGeom prst="rect">
            <a:avLst/>
          </a:prstGeom>
        </p:spPr>
        <p:txBody>
          <a:bodyPr wrap="square">
            <a:spAutoFit/>
          </a:bodyPr>
          <a:lstStyle/>
          <a:p>
            <a:r>
              <a:rPr lang="en-US" sz="3200" dirty="0">
                <a:solidFill>
                  <a:srgbClr val="005291"/>
                </a:solidFill>
                <a:latin typeface="+mj-lt"/>
              </a:rPr>
              <a:t>Forecast Product Demand</a:t>
            </a:r>
          </a:p>
          <a:p>
            <a:r>
              <a:rPr lang="en-US" dirty="0">
                <a:solidFill>
                  <a:srgbClr val="0078D7"/>
                </a:solidFill>
              </a:rPr>
              <a:t>Minimize inventory investment and increase revenue opportunities. Reduce inventory errors </a:t>
            </a:r>
            <a:r>
              <a:rPr lang="en-US">
                <a:solidFill>
                  <a:srgbClr val="0078D7"/>
                </a:solidFill>
              </a:rPr>
              <a:t>and stock-outs</a:t>
            </a:r>
            <a:endParaRPr lang="en-US" dirty="0">
              <a:solidFill>
                <a:srgbClr val="0078D7"/>
              </a:solidFill>
            </a:endParaRPr>
          </a:p>
          <a:p>
            <a:endParaRPr lang="en-US" sz="2000" dirty="0">
              <a:solidFill>
                <a:srgbClr val="005291"/>
              </a:solidFill>
              <a:latin typeface="+mj-lt"/>
            </a:endParaRPr>
          </a:p>
          <a:p>
            <a:r>
              <a:rPr lang="en-US" sz="3200" dirty="0">
                <a:solidFill>
                  <a:srgbClr val="005291"/>
                </a:solidFill>
                <a:latin typeface="+mj-lt"/>
              </a:rPr>
              <a:t>Make Calculated Price Changes</a:t>
            </a:r>
          </a:p>
          <a:p>
            <a:r>
              <a:rPr lang="en-US" dirty="0">
                <a:solidFill>
                  <a:srgbClr val="0078D7"/>
                </a:solidFill>
              </a:rPr>
              <a:t>Intelligent price recommendations are made using price elasticity and product demand forecasts</a:t>
            </a:r>
          </a:p>
          <a:p>
            <a:br>
              <a:rPr lang="en-US" sz="2000" dirty="0">
                <a:solidFill>
                  <a:srgbClr val="005291"/>
                </a:solidFill>
                <a:latin typeface="+mj-lt"/>
              </a:rPr>
            </a:br>
            <a:r>
              <a:rPr lang="en-US" sz="3200" dirty="0">
                <a:solidFill>
                  <a:srgbClr val="005291"/>
                </a:solidFill>
                <a:latin typeface="+mj-lt"/>
              </a:rPr>
              <a:t>Strategize by Category</a:t>
            </a:r>
          </a:p>
          <a:p>
            <a:r>
              <a:rPr lang="en-US" dirty="0">
                <a:solidFill>
                  <a:srgbClr val="0078D7"/>
                </a:solidFill>
              </a:rPr>
              <a:t>Try different strategies based on product category/type to optimize revenue or profit</a:t>
            </a:r>
          </a:p>
          <a:p>
            <a:br>
              <a:rPr lang="en-US" sz="2000" dirty="0">
                <a:solidFill>
                  <a:srgbClr val="005291"/>
                </a:solidFill>
                <a:latin typeface="+mj-lt"/>
              </a:rPr>
            </a:br>
            <a:r>
              <a:rPr lang="en-US" sz="3200" dirty="0">
                <a:solidFill>
                  <a:srgbClr val="005291"/>
                </a:solidFill>
                <a:latin typeface="+mj-lt"/>
              </a:rPr>
              <a:t>Continuous Testing</a:t>
            </a:r>
          </a:p>
          <a:p>
            <a:r>
              <a:rPr lang="en-US" dirty="0">
                <a:solidFill>
                  <a:srgbClr val="0078D7"/>
                </a:solidFill>
              </a:rPr>
              <a:t>Stay current with market changes, but test prices and act on results to create a winning strategy</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887370"/>
            <a:ext cx="5123617" cy="5974605"/>
          </a:xfrm>
          <a:prstGeom prst="rect">
            <a:avLst/>
          </a:prstGeom>
        </p:spPr>
      </p:pic>
      <p:sp>
        <p:nvSpPr>
          <p:cNvPr id="6" name="Title 1"/>
          <p:cNvSpPr txBox="1">
            <a:spLocks/>
          </p:cNvSpPr>
          <p:nvPr/>
        </p:nvSpPr>
        <p:spPr>
          <a:xfrm>
            <a:off x="0" y="3975"/>
            <a:ext cx="12192000" cy="883395"/>
          </a:xfrm>
          <a:prstGeom prst="rect">
            <a:avLst/>
          </a:prstGeom>
        </p:spPr>
        <p:txBody>
          <a:bodyPr anchor="ct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defTabSz="932563">
              <a:defRPr/>
            </a:pPr>
            <a:r>
              <a:rPr lang="en-US" sz="3600" spc="0" dirty="0">
                <a:ln>
                  <a:noFill/>
                </a:ln>
                <a:solidFill>
                  <a:schemeClr val="accent2">
                    <a:lumMod val="75000"/>
                  </a:schemeClr>
                </a:solidFill>
              </a:rPr>
              <a:t>Solution Approach</a:t>
            </a:r>
          </a:p>
        </p:txBody>
      </p:sp>
    </p:spTree>
    <p:extLst>
      <p:ext uri="{BB962C8B-B14F-4D97-AF65-F5344CB8AC3E}">
        <p14:creationId xmlns:p14="http://schemas.microsoft.com/office/powerpoint/2010/main" val="2770422454"/>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 name="Slide Number Placeholder 1"/>
          <p:cNvSpPr>
            <a:spLocks noGrp="1"/>
          </p:cNvSpPr>
          <p:nvPr>
            <p:ph type="sldNum" sz="quarter" idx="4"/>
          </p:nvPr>
        </p:nvSpPr>
        <p:spPr>
          <a:xfrm>
            <a:off x="9573491" y="6570599"/>
            <a:ext cx="2493818" cy="365125"/>
          </a:xfrm>
        </p:spPr>
        <p:txBody>
          <a:bodyPr/>
          <a:lstStyle/>
          <a:p>
            <a:fld id="{A34B8C21-472C-43AD-8B9F-5964D09AB204}" type="slidenum">
              <a:rPr lang="en-IN" sz="1100" smtClean="0"/>
              <a:pPr/>
              <a:t>11</a:t>
            </a:fld>
            <a:endParaRPr lang="en-IN" sz="1100"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15289" y="2636574"/>
            <a:ext cx="3761423" cy="3753332"/>
          </a:xfrm>
          <a:prstGeom prst="rect">
            <a:avLst/>
          </a:prstGeom>
        </p:spPr>
      </p:pic>
      <p:sp>
        <p:nvSpPr>
          <p:cNvPr id="3" name="Rectangle 2"/>
          <p:cNvSpPr/>
          <p:nvPr/>
        </p:nvSpPr>
        <p:spPr>
          <a:xfrm>
            <a:off x="4302056" y="1714589"/>
            <a:ext cx="3568639" cy="830997"/>
          </a:xfrm>
          <a:prstGeom prst="rect">
            <a:avLst/>
          </a:prstGeom>
        </p:spPr>
        <p:txBody>
          <a:bodyPr wrap="square">
            <a:spAutoFit/>
          </a:bodyPr>
          <a:lstStyle/>
          <a:p>
            <a:pPr algn="ctr"/>
            <a:r>
              <a:rPr lang="en-US" sz="2000" dirty="0">
                <a:solidFill>
                  <a:srgbClr val="005291"/>
                </a:solidFill>
              </a:rPr>
              <a:t>Input Transactional Data</a:t>
            </a:r>
          </a:p>
          <a:p>
            <a:pPr algn="ctr"/>
            <a:r>
              <a:rPr lang="en-US" sz="1400" dirty="0">
                <a:solidFill>
                  <a:srgbClr val="0078D7"/>
                </a:solidFill>
              </a:rPr>
              <a:t>Quantity and quality affect the success of forecasts and recommendations.</a:t>
            </a:r>
          </a:p>
        </p:txBody>
      </p:sp>
      <p:sp>
        <p:nvSpPr>
          <p:cNvPr id="33" name="Rectangle 32"/>
          <p:cNvSpPr/>
          <p:nvPr/>
        </p:nvSpPr>
        <p:spPr>
          <a:xfrm>
            <a:off x="8100165" y="3481049"/>
            <a:ext cx="3291548" cy="830997"/>
          </a:xfrm>
          <a:prstGeom prst="rect">
            <a:avLst/>
          </a:prstGeom>
        </p:spPr>
        <p:txBody>
          <a:bodyPr wrap="square">
            <a:spAutoFit/>
          </a:bodyPr>
          <a:lstStyle/>
          <a:p>
            <a:pPr lvl="0"/>
            <a:r>
              <a:rPr lang="en-US" sz="2000" dirty="0">
                <a:solidFill>
                  <a:srgbClr val="9C2801"/>
                </a:solidFill>
              </a:rPr>
              <a:t>Train the Model</a:t>
            </a:r>
          </a:p>
          <a:p>
            <a:pPr lvl="0"/>
            <a:r>
              <a:rPr lang="en-US" sz="1400" dirty="0">
                <a:solidFill>
                  <a:srgbClr val="D83B01"/>
                </a:solidFill>
              </a:rPr>
              <a:t>Identify patterns in transactional data with predictive power.</a:t>
            </a:r>
          </a:p>
        </p:txBody>
      </p:sp>
      <p:sp>
        <p:nvSpPr>
          <p:cNvPr id="34" name="Rectangle 33"/>
          <p:cNvSpPr/>
          <p:nvPr/>
        </p:nvSpPr>
        <p:spPr>
          <a:xfrm>
            <a:off x="7622693" y="5620340"/>
            <a:ext cx="3652133" cy="830997"/>
          </a:xfrm>
          <a:prstGeom prst="rect">
            <a:avLst/>
          </a:prstGeom>
        </p:spPr>
        <p:txBody>
          <a:bodyPr wrap="square">
            <a:spAutoFit/>
          </a:bodyPr>
          <a:lstStyle/>
          <a:p>
            <a:pPr lvl="0"/>
            <a:r>
              <a:rPr lang="en-US" sz="2000" dirty="0">
                <a:solidFill>
                  <a:srgbClr val="005850"/>
                </a:solidFill>
              </a:rPr>
              <a:t>Forecast Product Demand</a:t>
            </a:r>
          </a:p>
          <a:p>
            <a:pPr lvl="0"/>
            <a:r>
              <a:rPr lang="en-US" sz="1400" dirty="0">
                <a:solidFill>
                  <a:srgbClr val="00A387"/>
                </a:solidFill>
              </a:rPr>
              <a:t>Anticipate sales count </a:t>
            </a:r>
            <a:r>
              <a:rPr lang="en-US" sz="1400">
                <a:solidFill>
                  <a:srgbClr val="00A387"/>
                </a:solidFill>
              </a:rPr>
              <a:t>at candidate</a:t>
            </a:r>
            <a:br>
              <a:rPr lang="en-US" sz="1400">
                <a:solidFill>
                  <a:srgbClr val="00A387"/>
                </a:solidFill>
              </a:rPr>
            </a:br>
            <a:r>
              <a:rPr lang="en-US" sz="1400">
                <a:solidFill>
                  <a:srgbClr val="00A387"/>
                </a:solidFill>
              </a:rPr>
              <a:t>price </a:t>
            </a:r>
            <a:r>
              <a:rPr lang="en-US" sz="1400" dirty="0">
                <a:solidFill>
                  <a:srgbClr val="00A387"/>
                </a:solidFill>
              </a:rPr>
              <a:t>points.</a:t>
            </a:r>
          </a:p>
        </p:txBody>
      </p:sp>
      <p:sp>
        <p:nvSpPr>
          <p:cNvPr id="35" name="Rectangle 34"/>
          <p:cNvSpPr/>
          <p:nvPr/>
        </p:nvSpPr>
        <p:spPr>
          <a:xfrm>
            <a:off x="599878" y="3357939"/>
            <a:ext cx="3482525" cy="1046440"/>
          </a:xfrm>
          <a:prstGeom prst="rect">
            <a:avLst/>
          </a:prstGeom>
        </p:spPr>
        <p:txBody>
          <a:bodyPr wrap="square">
            <a:spAutoFit/>
          </a:bodyPr>
          <a:lstStyle/>
          <a:p>
            <a:pPr algn="r"/>
            <a:r>
              <a:rPr lang="en-US" sz="2000" dirty="0">
                <a:solidFill>
                  <a:srgbClr val="A47500"/>
                </a:solidFill>
              </a:rPr>
              <a:t>Deploy Strategies</a:t>
            </a:r>
          </a:p>
          <a:p>
            <a:pPr algn="r"/>
            <a:r>
              <a:rPr lang="en-US" sz="1400" dirty="0">
                <a:solidFill>
                  <a:srgbClr val="C78E00"/>
                </a:solidFill>
              </a:rPr>
              <a:t>Adjust orders according to demand forecasts and employ recommendations within the business to realize success.</a:t>
            </a:r>
          </a:p>
        </p:txBody>
      </p:sp>
      <p:sp>
        <p:nvSpPr>
          <p:cNvPr id="36" name="Rectangle 35"/>
          <p:cNvSpPr/>
          <p:nvPr/>
        </p:nvSpPr>
        <p:spPr>
          <a:xfrm>
            <a:off x="972438" y="5620340"/>
            <a:ext cx="3568639" cy="830997"/>
          </a:xfrm>
          <a:prstGeom prst="rect">
            <a:avLst/>
          </a:prstGeom>
        </p:spPr>
        <p:txBody>
          <a:bodyPr wrap="square">
            <a:spAutoFit/>
          </a:bodyPr>
          <a:lstStyle/>
          <a:p>
            <a:pPr lvl="0" algn="r"/>
            <a:r>
              <a:rPr lang="en-US" sz="2000" dirty="0">
                <a:solidFill>
                  <a:srgbClr val="002050"/>
                </a:solidFill>
              </a:rPr>
              <a:t>Optimize Pricing</a:t>
            </a:r>
          </a:p>
          <a:p>
            <a:pPr lvl="0" algn="r"/>
            <a:r>
              <a:rPr lang="en-US" sz="1400" dirty="0">
                <a:solidFill>
                  <a:srgbClr val="005291"/>
                </a:solidFill>
              </a:rPr>
              <a:t>Choose price combinations that include price anchoring to maximize overall profit.</a:t>
            </a:r>
          </a:p>
        </p:txBody>
      </p:sp>
      <p:sp>
        <p:nvSpPr>
          <p:cNvPr id="11" name="Title 1"/>
          <p:cNvSpPr txBox="1">
            <a:spLocks/>
          </p:cNvSpPr>
          <p:nvPr/>
        </p:nvSpPr>
        <p:spPr>
          <a:xfrm>
            <a:off x="0" y="3975"/>
            <a:ext cx="12192000" cy="883395"/>
          </a:xfrm>
          <a:prstGeom prst="rect">
            <a:avLst/>
          </a:prstGeom>
        </p:spPr>
        <p:txBody>
          <a:bodyPr anchor="ct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defTabSz="932563">
              <a:defRPr/>
            </a:pPr>
            <a:r>
              <a:rPr lang="en-US" sz="3600" spc="0" dirty="0">
                <a:ln>
                  <a:noFill/>
                </a:ln>
                <a:solidFill>
                  <a:schemeClr val="accent2">
                    <a:lumMod val="75000"/>
                  </a:schemeClr>
                </a:solidFill>
              </a:rPr>
              <a:t>Solution Path</a:t>
            </a:r>
          </a:p>
        </p:txBody>
      </p:sp>
      <p:sp>
        <p:nvSpPr>
          <p:cNvPr id="10" name="Rectangle 9"/>
          <p:cNvSpPr/>
          <p:nvPr/>
        </p:nvSpPr>
        <p:spPr>
          <a:xfrm>
            <a:off x="3560" y="640477"/>
            <a:ext cx="12188440" cy="584775"/>
          </a:xfrm>
          <a:prstGeom prst="rect">
            <a:avLst/>
          </a:prstGeom>
        </p:spPr>
        <p:txBody>
          <a:bodyPr wrap="square">
            <a:spAutoFit/>
          </a:bodyPr>
          <a:lstStyle/>
          <a:p>
            <a:r>
              <a:rPr lang="en-US" sz="1600" dirty="0">
                <a:solidFill>
                  <a:schemeClr val="tx1">
                    <a:lumMod val="75000"/>
                  </a:schemeClr>
                </a:solidFill>
                <a:latin typeface="Segoe UI" panose="020B0502040204020203" pitchFamily="34" charset="0"/>
              </a:rPr>
              <a:t>Demand Forecasting and Price Optimization are ongoing processes. Predictions are improved and more accurate over time as more data are added to the model.</a:t>
            </a:r>
          </a:p>
        </p:txBody>
      </p:sp>
    </p:spTree>
    <p:extLst>
      <p:ext uri="{BB962C8B-B14F-4D97-AF65-F5344CB8AC3E}">
        <p14:creationId xmlns:p14="http://schemas.microsoft.com/office/powerpoint/2010/main" val="2631960207"/>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4"/>
          <p:cNvGrpSpPr>
            <a:grpSpLocks noChangeAspect="1"/>
          </p:cNvGrpSpPr>
          <p:nvPr/>
        </p:nvGrpSpPr>
        <p:grpSpPr bwMode="auto">
          <a:xfrm>
            <a:off x="-100" y="806178"/>
            <a:ext cx="12207875" cy="6099175"/>
            <a:chOff x="6" y="483"/>
            <a:chExt cx="7690" cy="3842"/>
          </a:xfrm>
        </p:grpSpPr>
        <p:sp>
          <p:nvSpPr>
            <p:cNvPr id="22" name="AutoShape 3"/>
            <p:cNvSpPr>
              <a:spLocks noChangeAspect="1" noChangeArrowheads="1" noTextEdit="1"/>
            </p:cNvSpPr>
            <p:nvPr/>
          </p:nvSpPr>
          <p:spPr bwMode="auto">
            <a:xfrm>
              <a:off x="6" y="483"/>
              <a:ext cx="7690" cy="38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23" name="Group 205"/>
            <p:cNvGrpSpPr>
              <a:grpSpLocks/>
            </p:cNvGrpSpPr>
            <p:nvPr/>
          </p:nvGrpSpPr>
          <p:grpSpPr bwMode="auto">
            <a:xfrm>
              <a:off x="6" y="485"/>
              <a:ext cx="7688" cy="3842"/>
              <a:chOff x="6" y="485"/>
              <a:chExt cx="7688" cy="3842"/>
            </a:xfrm>
          </p:grpSpPr>
          <p:sp>
            <p:nvSpPr>
              <p:cNvPr id="338" name="Rectangle 5"/>
              <p:cNvSpPr>
                <a:spLocks noChangeArrowheads="1"/>
              </p:cNvSpPr>
              <p:nvPr/>
            </p:nvSpPr>
            <p:spPr bwMode="auto">
              <a:xfrm>
                <a:off x="6" y="485"/>
                <a:ext cx="7688" cy="3842"/>
              </a:xfrm>
              <a:prstGeom prst="rect">
                <a:avLst/>
              </a:prstGeom>
              <a:solidFill>
                <a:srgbClr val="64E2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39" name="Rectangle 6"/>
              <p:cNvSpPr>
                <a:spLocks noChangeArrowheads="1"/>
              </p:cNvSpPr>
              <p:nvPr/>
            </p:nvSpPr>
            <p:spPr bwMode="auto">
              <a:xfrm>
                <a:off x="6" y="3990"/>
                <a:ext cx="7688" cy="335"/>
              </a:xfrm>
              <a:prstGeom prst="rect">
                <a:avLst/>
              </a:prstGeom>
              <a:solidFill>
                <a:srgbClr val="4C9D4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40" name="Freeform 7"/>
              <p:cNvSpPr>
                <a:spLocks/>
              </p:cNvSpPr>
              <p:nvPr/>
            </p:nvSpPr>
            <p:spPr bwMode="auto">
              <a:xfrm>
                <a:off x="1640" y="2634"/>
                <a:ext cx="613" cy="1376"/>
              </a:xfrm>
              <a:custGeom>
                <a:avLst/>
                <a:gdLst>
                  <a:gd name="T0" fmla="*/ 613 w 613"/>
                  <a:gd name="T1" fmla="*/ 1376 h 1376"/>
                  <a:gd name="T2" fmla="*/ 0 w 613"/>
                  <a:gd name="T3" fmla="*/ 1376 h 1376"/>
                  <a:gd name="T4" fmla="*/ 0 w 613"/>
                  <a:gd name="T5" fmla="*/ 0 h 1376"/>
                  <a:gd name="T6" fmla="*/ 613 w 613"/>
                  <a:gd name="T7" fmla="*/ 0 h 1376"/>
                  <a:gd name="T8" fmla="*/ 613 w 613"/>
                  <a:gd name="T9" fmla="*/ 1376 h 1376"/>
                  <a:gd name="T10" fmla="*/ 613 w 613"/>
                  <a:gd name="T11" fmla="*/ 1376 h 1376"/>
                </a:gdLst>
                <a:ahLst/>
                <a:cxnLst>
                  <a:cxn ang="0">
                    <a:pos x="T0" y="T1"/>
                  </a:cxn>
                  <a:cxn ang="0">
                    <a:pos x="T2" y="T3"/>
                  </a:cxn>
                  <a:cxn ang="0">
                    <a:pos x="T4" y="T5"/>
                  </a:cxn>
                  <a:cxn ang="0">
                    <a:pos x="T6" y="T7"/>
                  </a:cxn>
                  <a:cxn ang="0">
                    <a:pos x="T8" y="T9"/>
                  </a:cxn>
                  <a:cxn ang="0">
                    <a:pos x="T10" y="T11"/>
                  </a:cxn>
                </a:cxnLst>
                <a:rect l="0" t="0" r="r" b="b"/>
                <a:pathLst>
                  <a:path w="613" h="1376">
                    <a:moveTo>
                      <a:pt x="613" y="1376"/>
                    </a:moveTo>
                    <a:lnTo>
                      <a:pt x="0" y="1376"/>
                    </a:lnTo>
                    <a:lnTo>
                      <a:pt x="0" y="0"/>
                    </a:lnTo>
                    <a:lnTo>
                      <a:pt x="613" y="0"/>
                    </a:lnTo>
                    <a:lnTo>
                      <a:pt x="613" y="1376"/>
                    </a:lnTo>
                    <a:lnTo>
                      <a:pt x="613" y="1376"/>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41" name="Freeform 8"/>
              <p:cNvSpPr>
                <a:spLocks/>
              </p:cNvSpPr>
              <p:nvPr/>
            </p:nvSpPr>
            <p:spPr bwMode="auto">
              <a:xfrm>
                <a:off x="1886" y="2712"/>
                <a:ext cx="499" cy="1338"/>
              </a:xfrm>
              <a:custGeom>
                <a:avLst/>
                <a:gdLst>
                  <a:gd name="T0" fmla="*/ 499 w 499"/>
                  <a:gd name="T1" fmla="*/ 1338 h 1338"/>
                  <a:gd name="T2" fmla="*/ 0 w 499"/>
                  <a:gd name="T3" fmla="*/ 1338 h 1338"/>
                  <a:gd name="T4" fmla="*/ 0 w 499"/>
                  <a:gd name="T5" fmla="*/ 0 h 1338"/>
                  <a:gd name="T6" fmla="*/ 499 w 499"/>
                  <a:gd name="T7" fmla="*/ 0 h 1338"/>
                  <a:gd name="T8" fmla="*/ 499 w 499"/>
                  <a:gd name="T9" fmla="*/ 1338 h 1338"/>
                  <a:gd name="T10" fmla="*/ 499 w 499"/>
                  <a:gd name="T11" fmla="*/ 1338 h 1338"/>
                </a:gdLst>
                <a:ahLst/>
                <a:cxnLst>
                  <a:cxn ang="0">
                    <a:pos x="T0" y="T1"/>
                  </a:cxn>
                  <a:cxn ang="0">
                    <a:pos x="T2" y="T3"/>
                  </a:cxn>
                  <a:cxn ang="0">
                    <a:pos x="T4" y="T5"/>
                  </a:cxn>
                  <a:cxn ang="0">
                    <a:pos x="T6" y="T7"/>
                  </a:cxn>
                  <a:cxn ang="0">
                    <a:pos x="T8" y="T9"/>
                  </a:cxn>
                  <a:cxn ang="0">
                    <a:pos x="T10" y="T11"/>
                  </a:cxn>
                </a:cxnLst>
                <a:rect l="0" t="0" r="r" b="b"/>
                <a:pathLst>
                  <a:path w="499" h="1338">
                    <a:moveTo>
                      <a:pt x="499" y="1338"/>
                    </a:moveTo>
                    <a:lnTo>
                      <a:pt x="0" y="1338"/>
                    </a:lnTo>
                    <a:lnTo>
                      <a:pt x="0" y="0"/>
                    </a:lnTo>
                    <a:lnTo>
                      <a:pt x="499" y="0"/>
                    </a:lnTo>
                    <a:lnTo>
                      <a:pt x="499" y="1338"/>
                    </a:lnTo>
                    <a:lnTo>
                      <a:pt x="499" y="1338"/>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42" name="Freeform 9"/>
              <p:cNvSpPr>
                <a:spLocks/>
              </p:cNvSpPr>
              <p:nvPr/>
            </p:nvSpPr>
            <p:spPr bwMode="auto">
              <a:xfrm>
                <a:off x="212" y="2263"/>
                <a:ext cx="497" cy="1747"/>
              </a:xfrm>
              <a:custGeom>
                <a:avLst/>
                <a:gdLst>
                  <a:gd name="T0" fmla="*/ 497 w 497"/>
                  <a:gd name="T1" fmla="*/ 1747 h 1747"/>
                  <a:gd name="T2" fmla="*/ 0 w 497"/>
                  <a:gd name="T3" fmla="*/ 1747 h 1747"/>
                  <a:gd name="T4" fmla="*/ 0 w 497"/>
                  <a:gd name="T5" fmla="*/ 0 h 1747"/>
                  <a:gd name="T6" fmla="*/ 497 w 497"/>
                  <a:gd name="T7" fmla="*/ 0 h 1747"/>
                  <a:gd name="T8" fmla="*/ 497 w 497"/>
                  <a:gd name="T9" fmla="*/ 1747 h 1747"/>
                  <a:gd name="T10" fmla="*/ 497 w 497"/>
                  <a:gd name="T11" fmla="*/ 1747 h 1747"/>
                </a:gdLst>
                <a:ahLst/>
                <a:cxnLst>
                  <a:cxn ang="0">
                    <a:pos x="T0" y="T1"/>
                  </a:cxn>
                  <a:cxn ang="0">
                    <a:pos x="T2" y="T3"/>
                  </a:cxn>
                  <a:cxn ang="0">
                    <a:pos x="T4" y="T5"/>
                  </a:cxn>
                  <a:cxn ang="0">
                    <a:pos x="T6" y="T7"/>
                  </a:cxn>
                  <a:cxn ang="0">
                    <a:pos x="T8" y="T9"/>
                  </a:cxn>
                  <a:cxn ang="0">
                    <a:pos x="T10" y="T11"/>
                  </a:cxn>
                </a:cxnLst>
                <a:rect l="0" t="0" r="r" b="b"/>
                <a:pathLst>
                  <a:path w="497" h="1747">
                    <a:moveTo>
                      <a:pt x="497" y="1747"/>
                    </a:moveTo>
                    <a:lnTo>
                      <a:pt x="0" y="1747"/>
                    </a:lnTo>
                    <a:lnTo>
                      <a:pt x="0" y="0"/>
                    </a:lnTo>
                    <a:lnTo>
                      <a:pt x="497" y="0"/>
                    </a:lnTo>
                    <a:lnTo>
                      <a:pt x="497" y="1747"/>
                    </a:lnTo>
                    <a:lnTo>
                      <a:pt x="497" y="1747"/>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43" name="Freeform 10"/>
              <p:cNvSpPr>
                <a:spLocks/>
              </p:cNvSpPr>
              <p:nvPr/>
            </p:nvSpPr>
            <p:spPr bwMode="auto">
              <a:xfrm>
                <a:off x="376" y="2459"/>
                <a:ext cx="613" cy="1614"/>
              </a:xfrm>
              <a:custGeom>
                <a:avLst/>
                <a:gdLst>
                  <a:gd name="T0" fmla="*/ 613 w 613"/>
                  <a:gd name="T1" fmla="*/ 1614 h 1614"/>
                  <a:gd name="T2" fmla="*/ 0 w 613"/>
                  <a:gd name="T3" fmla="*/ 1614 h 1614"/>
                  <a:gd name="T4" fmla="*/ 0 w 613"/>
                  <a:gd name="T5" fmla="*/ 0 h 1614"/>
                  <a:gd name="T6" fmla="*/ 613 w 613"/>
                  <a:gd name="T7" fmla="*/ 0 h 1614"/>
                  <a:gd name="T8" fmla="*/ 613 w 613"/>
                  <a:gd name="T9" fmla="*/ 1614 h 1614"/>
                  <a:gd name="T10" fmla="*/ 613 w 613"/>
                  <a:gd name="T11" fmla="*/ 1614 h 1614"/>
                </a:gdLst>
                <a:ahLst/>
                <a:cxnLst>
                  <a:cxn ang="0">
                    <a:pos x="T0" y="T1"/>
                  </a:cxn>
                  <a:cxn ang="0">
                    <a:pos x="T2" y="T3"/>
                  </a:cxn>
                  <a:cxn ang="0">
                    <a:pos x="T4" y="T5"/>
                  </a:cxn>
                  <a:cxn ang="0">
                    <a:pos x="T6" y="T7"/>
                  </a:cxn>
                  <a:cxn ang="0">
                    <a:pos x="T8" y="T9"/>
                  </a:cxn>
                  <a:cxn ang="0">
                    <a:pos x="T10" y="T11"/>
                  </a:cxn>
                </a:cxnLst>
                <a:rect l="0" t="0" r="r" b="b"/>
                <a:pathLst>
                  <a:path w="613" h="1614">
                    <a:moveTo>
                      <a:pt x="613" y="1614"/>
                    </a:moveTo>
                    <a:lnTo>
                      <a:pt x="0" y="1614"/>
                    </a:lnTo>
                    <a:lnTo>
                      <a:pt x="0" y="0"/>
                    </a:lnTo>
                    <a:lnTo>
                      <a:pt x="613" y="0"/>
                    </a:lnTo>
                    <a:lnTo>
                      <a:pt x="613" y="1614"/>
                    </a:lnTo>
                    <a:lnTo>
                      <a:pt x="613" y="1614"/>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44" name="Freeform 11"/>
              <p:cNvSpPr>
                <a:spLocks/>
              </p:cNvSpPr>
              <p:nvPr/>
            </p:nvSpPr>
            <p:spPr bwMode="auto">
              <a:xfrm>
                <a:off x="346" y="3080"/>
                <a:ext cx="1931" cy="995"/>
              </a:xfrm>
              <a:custGeom>
                <a:avLst/>
                <a:gdLst>
                  <a:gd name="T0" fmla="*/ 0 w 1931"/>
                  <a:gd name="T1" fmla="*/ 995 h 995"/>
                  <a:gd name="T2" fmla="*/ 1931 w 1931"/>
                  <a:gd name="T3" fmla="*/ 995 h 995"/>
                  <a:gd name="T4" fmla="*/ 1931 w 1931"/>
                  <a:gd name="T5" fmla="*/ 0 h 995"/>
                  <a:gd name="T6" fmla="*/ 0 w 1931"/>
                  <a:gd name="T7" fmla="*/ 0 h 995"/>
                  <a:gd name="T8" fmla="*/ 0 w 1931"/>
                  <a:gd name="T9" fmla="*/ 995 h 995"/>
                  <a:gd name="T10" fmla="*/ 0 w 1931"/>
                  <a:gd name="T11" fmla="*/ 995 h 995"/>
                </a:gdLst>
                <a:ahLst/>
                <a:cxnLst>
                  <a:cxn ang="0">
                    <a:pos x="T0" y="T1"/>
                  </a:cxn>
                  <a:cxn ang="0">
                    <a:pos x="T2" y="T3"/>
                  </a:cxn>
                  <a:cxn ang="0">
                    <a:pos x="T4" y="T5"/>
                  </a:cxn>
                  <a:cxn ang="0">
                    <a:pos x="T6" y="T7"/>
                  </a:cxn>
                  <a:cxn ang="0">
                    <a:pos x="T8" y="T9"/>
                  </a:cxn>
                  <a:cxn ang="0">
                    <a:pos x="T10" y="T11"/>
                  </a:cxn>
                </a:cxnLst>
                <a:rect l="0" t="0" r="r" b="b"/>
                <a:pathLst>
                  <a:path w="1931" h="995">
                    <a:moveTo>
                      <a:pt x="0" y="995"/>
                    </a:moveTo>
                    <a:lnTo>
                      <a:pt x="1931" y="995"/>
                    </a:lnTo>
                    <a:lnTo>
                      <a:pt x="1931" y="0"/>
                    </a:lnTo>
                    <a:lnTo>
                      <a:pt x="0" y="0"/>
                    </a:lnTo>
                    <a:lnTo>
                      <a:pt x="0" y="995"/>
                    </a:lnTo>
                    <a:lnTo>
                      <a:pt x="0" y="995"/>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45" name="Freeform 12"/>
              <p:cNvSpPr>
                <a:spLocks/>
              </p:cNvSpPr>
              <p:nvPr/>
            </p:nvSpPr>
            <p:spPr bwMode="auto">
              <a:xfrm>
                <a:off x="318" y="3048"/>
                <a:ext cx="1985" cy="32"/>
              </a:xfrm>
              <a:custGeom>
                <a:avLst/>
                <a:gdLst>
                  <a:gd name="T0" fmla="*/ 0 w 1985"/>
                  <a:gd name="T1" fmla="*/ 32 h 32"/>
                  <a:gd name="T2" fmla="*/ 1985 w 1985"/>
                  <a:gd name="T3" fmla="*/ 32 h 32"/>
                  <a:gd name="T4" fmla="*/ 1985 w 1985"/>
                  <a:gd name="T5" fmla="*/ 0 h 32"/>
                  <a:gd name="T6" fmla="*/ 0 w 1985"/>
                  <a:gd name="T7" fmla="*/ 0 h 32"/>
                  <a:gd name="T8" fmla="*/ 0 w 1985"/>
                  <a:gd name="T9" fmla="*/ 32 h 32"/>
                  <a:gd name="T10" fmla="*/ 0 w 1985"/>
                  <a:gd name="T11" fmla="*/ 32 h 32"/>
                </a:gdLst>
                <a:ahLst/>
                <a:cxnLst>
                  <a:cxn ang="0">
                    <a:pos x="T0" y="T1"/>
                  </a:cxn>
                  <a:cxn ang="0">
                    <a:pos x="T2" y="T3"/>
                  </a:cxn>
                  <a:cxn ang="0">
                    <a:pos x="T4" y="T5"/>
                  </a:cxn>
                  <a:cxn ang="0">
                    <a:pos x="T6" y="T7"/>
                  </a:cxn>
                  <a:cxn ang="0">
                    <a:pos x="T8" y="T9"/>
                  </a:cxn>
                  <a:cxn ang="0">
                    <a:pos x="T10" y="T11"/>
                  </a:cxn>
                </a:cxnLst>
                <a:rect l="0" t="0" r="r" b="b"/>
                <a:pathLst>
                  <a:path w="1985" h="32">
                    <a:moveTo>
                      <a:pt x="0" y="32"/>
                    </a:moveTo>
                    <a:lnTo>
                      <a:pt x="1985" y="32"/>
                    </a:lnTo>
                    <a:lnTo>
                      <a:pt x="1985" y="0"/>
                    </a:lnTo>
                    <a:lnTo>
                      <a:pt x="0" y="0"/>
                    </a:lnTo>
                    <a:lnTo>
                      <a:pt x="0" y="32"/>
                    </a:lnTo>
                    <a:lnTo>
                      <a:pt x="0" y="32"/>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46" name="Freeform 13"/>
              <p:cNvSpPr>
                <a:spLocks/>
              </p:cNvSpPr>
              <p:nvPr/>
            </p:nvSpPr>
            <p:spPr bwMode="auto">
              <a:xfrm>
                <a:off x="407" y="3261"/>
                <a:ext cx="46" cy="48"/>
              </a:xfrm>
              <a:custGeom>
                <a:avLst/>
                <a:gdLst>
                  <a:gd name="T0" fmla="*/ 0 w 46"/>
                  <a:gd name="T1" fmla="*/ 0 h 48"/>
                  <a:gd name="T2" fmla="*/ 0 w 46"/>
                  <a:gd name="T3" fmla="*/ 48 h 48"/>
                  <a:gd name="T4" fmla="*/ 46 w 46"/>
                  <a:gd name="T5" fmla="*/ 48 h 48"/>
                  <a:gd name="T6" fmla="*/ 46 w 46"/>
                  <a:gd name="T7" fmla="*/ 0 h 48"/>
                  <a:gd name="T8" fmla="*/ 0 w 46"/>
                  <a:gd name="T9" fmla="*/ 0 h 48"/>
                  <a:gd name="T10" fmla="*/ 0 w 46"/>
                  <a:gd name="T11" fmla="*/ 0 h 48"/>
                </a:gdLst>
                <a:ahLst/>
                <a:cxnLst>
                  <a:cxn ang="0">
                    <a:pos x="T0" y="T1"/>
                  </a:cxn>
                  <a:cxn ang="0">
                    <a:pos x="T2" y="T3"/>
                  </a:cxn>
                  <a:cxn ang="0">
                    <a:pos x="T4" y="T5"/>
                  </a:cxn>
                  <a:cxn ang="0">
                    <a:pos x="T6" y="T7"/>
                  </a:cxn>
                  <a:cxn ang="0">
                    <a:pos x="T8" y="T9"/>
                  </a:cxn>
                  <a:cxn ang="0">
                    <a:pos x="T10" y="T11"/>
                  </a:cxn>
                </a:cxnLst>
                <a:rect l="0" t="0" r="r" b="b"/>
                <a:pathLst>
                  <a:path w="46" h="48">
                    <a:moveTo>
                      <a:pt x="0" y="0"/>
                    </a:moveTo>
                    <a:lnTo>
                      <a:pt x="0" y="48"/>
                    </a:lnTo>
                    <a:lnTo>
                      <a:pt x="46" y="48"/>
                    </a:lnTo>
                    <a:lnTo>
                      <a:pt x="46" y="0"/>
                    </a:lnTo>
                    <a:lnTo>
                      <a:pt x="0" y="0"/>
                    </a:lnTo>
                    <a:lnTo>
                      <a:pt x="0" y="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47" name="Freeform 14"/>
              <p:cNvSpPr>
                <a:spLocks/>
              </p:cNvSpPr>
              <p:nvPr/>
            </p:nvSpPr>
            <p:spPr bwMode="auto">
              <a:xfrm>
                <a:off x="407" y="3147"/>
                <a:ext cx="46" cy="48"/>
              </a:xfrm>
              <a:custGeom>
                <a:avLst/>
                <a:gdLst>
                  <a:gd name="T0" fmla="*/ 46 w 46"/>
                  <a:gd name="T1" fmla="*/ 0 h 48"/>
                  <a:gd name="T2" fmla="*/ 0 w 46"/>
                  <a:gd name="T3" fmla="*/ 0 h 48"/>
                  <a:gd name="T4" fmla="*/ 0 w 46"/>
                  <a:gd name="T5" fmla="*/ 48 h 48"/>
                  <a:gd name="T6" fmla="*/ 46 w 46"/>
                  <a:gd name="T7" fmla="*/ 48 h 48"/>
                  <a:gd name="T8" fmla="*/ 46 w 46"/>
                  <a:gd name="T9" fmla="*/ 0 h 48"/>
                  <a:gd name="T10" fmla="*/ 46 w 46"/>
                  <a:gd name="T11" fmla="*/ 0 h 48"/>
                </a:gdLst>
                <a:ahLst/>
                <a:cxnLst>
                  <a:cxn ang="0">
                    <a:pos x="T0" y="T1"/>
                  </a:cxn>
                  <a:cxn ang="0">
                    <a:pos x="T2" y="T3"/>
                  </a:cxn>
                  <a:cxn ang="0">
                    <a:pos x="T4" y="T5"/>
                  </a:cxn>
                  <a:cxn ang="0">
                    <a:pos x="T6" y="T7"/>
                  </a:cxn>
                  <a:cxn ang="0">
                    <a:pos x="T8" y="T9"/>
                  </a:cxn>
                  <a:cxn ang="0">
                    <a:pos x="T10" y="T11"/>
                  </a:cxn>
                </a:cxnLst>
                <a:rect l="0" t="0" r="r" b="b"/>
                <a:pathLst>
                  <a:path w="46" h="48">
                    <a:moveTo>
                      <a:pt x="46" y="0"/>
                    </a:moveTo>
                    <a:lnTo>
                      <a:pt x="0" y="0"/>
                    </a:lnTo>
                    <a:lnTo>
                      <a:pt x="0" y="48"/>
                    </a:lnTo>
                    <a:lnTo>
                      <a:pt x="46" y="48"/>
                    </a:lnTo>
                    <a:lnTo>
                      <a:pt x="46" y="0"/>
                    </a:lnTo>
                    <a:lnTo>
                      <a:pt x="46" y="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48" name="Freeform 15"/>
              <p:cNvSpPr>
                <a:spLocks/>
              </p:cNvSpPr>
              <p:nvPr/>
            </p:nvSpPr>
            <p:spPr bwMode="auto">
              <a:xfrm>
                <a:off x="407" y="3207"/>
                <a:ext cx="46" cy="42"/>
              </a:xfrm>
              <a:custGeom>
                <a:avLst/>
                <a:gdLst>
                  <a:gd name="T0" fmla="*/ 46 w 46"/>
                  <a:gd name="T1" fmla="*/ 0 h 42"/>
                  <a:gd name="T2" fmla="*/ 0 w 46"/>
                  <a:gd name="T3" fmla="*/ 0 h 42"/>
                  <a:gd name="T4" fmla="*/ 0 w 46"/>
                  <a:gd name="T5" fmla="*/ 42 h 42"/>
                  <a:gd name="T6" fmla="*/ 46 w 46"/>
                  <a:gd name="T7" fmla="*/ 42 h 42"/>
                  <a:gd name="T8" fmla="*/ 46 w 46"/>
                  <a:gd name="T9" fmla="*/ 0 h 42"/>
                  <a:gd name="T10" fmla="*/ 46 w 46"/>
                  <a:gd name="T11" fmla="*/ 0 h 42"/>
                </a:gdLst>
                <a:ahLst/>
                <a:cxnLst>
                  <a:cxn ang="0">
                    <a:pos x="T0" y="T1"/>
                  </a:cxn>
                  <a:cxn ang="0">
                    <a:pos x="T2" y="T3"/>
                  </a:cxn>
                  <a:cxn ang="0">
                    <a:pos x="T4" y="T5"/>
                  </a:cxn>
                  <a:cxn ang="0">
                    <a:pos x="T6" y="T7"/>
                  </a:cxn>
                  <a:cxn ang="0">
                    <a:pos x="T8" y="T9"/>
                  </a:cxn>
                  <a:cxn ang="0">
                    <a:pos x="T10" y="T11"/>
                  </a:cxn>
                </a:cxnLst>
                <a:rect l="0" t="0" r="r" b="b"/>
                <a:pathLst>
                  <a:path w="46" h="42">
                    <a:moveTo>
                      <a:pt x="46" y="0"/>
                    </a:moveTo>
                    <a:lnTo>
                      <a:pt x="0" y="0"/>
                    </a:lnTo>
                    <a:lnTo>
                      <a:pt x="0" y="42"/>
                    </a:lnTo>
                    <a:lnTo>
                      <a:pt x="46" y="42"/>
                    </a:lnTo>
                    <a:lnTo>
                      <a:pt x="46" y="0"/>
                    </a:lnTo>
                    <a:lnTo>
                      <a:pt x="46" y="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49" name="Freeform 16"/>
              <p:cNvSpPr>
                <a:spLocks/>
              </p:cNvSpPr>
              <p:nvPr/>
            </p:nvSpPr>
            <p:spPr bwMode="auto">
              <a:xfrm>
                <a:off x="465" y="3261"/>
                <a:ext cx="46" cy="48"/>
              </a:xfrm>
              <a:custGeom>
                <a:avLst/>
                <a:gdLst>
                  <a:gd name="T0" fmla="*/ 0 w 46"/>
                  <a:gd name="T1" fmla="*/ 48 h 48"/>
                  <a:gd name="T2" fmla="*/ 46 w 46"/>
                  <a:gd name="T3" fmla="*/ 48 h 48"/>
                  <a:gd name="T4" fmla="*/ 46 w 46"/>
                  <a:gd name="T5" fmla="*/ 0 h 48"/>
                  <a:gd name="T6" fmla="*/ 0 w 46"/>
                  <a:gd name="T7" fmla="*/ 0 h 48"/>
                  <a:gd name="T8" fmla="*/ 0 w 46"/>
                  <a:gd name="T9" fmla="*/ 48 h 48"/>
                  <a:gd name="T10" fmla="*/ 0 w 46"/>
                  <a:gd name="T11" fmla="*/ 48 h 48"/>
                </a:gdLst>
                <a:ahLst/>
                <a:cxnLst>
                  <a:cxn ang="0">
                    <a:pos x="T0" y="T1"/>
                  </a:cxn>
                  <a:cxn ang="0">
                    <a:pos x="T2" y="T3"/>
                  </a:cxn>
                  <a:cxn ang="0">
                    <a:pos x="T4" y="T5"/>
                  </a:cxn>
                  <a:cxn ang="0">
                    <a:pos x="T6" y="T7"/>
                  </a:cxn>
                  <a:cxn ang="0">
                    <a:pos x="T8" y="T9"/>
                  </a:cxn>
                  <a:cxn ang="0">
                    <a:pos x="T10" y="T11"/>
                  </a:cxn>
                </a:cxnLst>
                <a:rect l="0" t="0" r="r" b="b"/>
                <a:pathLst>
                  <a:path w="46" h="48">
                    <a:moveTo>
                      <a:pt x="0" y="48"/>
                    </a:moveTo>
                    <a:lnTo>
                      <a:pt x="46" y="48"/>
                    </a:lnTo>
                    <a:lnTo>
                      <a:pt x="46" y="0"/>
                    </a:lnTo>
                    <a:lnTo>
                      <a:pt x="0" y="0"/>
                    </a:lnTo>
                    <a:lnTo>
                      <a:pt x="0" y="48"/>
                    </a:lnTo>
                    <a:lnTo>
                      <a:pt x="0" y="48"/>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50" name="Freeform 17"/>
              <p:cNvSpPr>
                <a:spLocks/>
              </p:cNvSpPr>
              <p:nvPr/>
            </p:nvSpPr>
            <p:spPr bwMode="auto">
              <a:xfrm>
                <a:off x="465" y="3207"/>
                <a:ext cx="46" cy="42"/>
              </a:xfrm>
              <a:custGeom>
                <a:avLst/>
                <a:gdLst>
                  <a:gd name="T0" fmla="*/ 0 w 46"/>
                  <a:gd name="T1" fmla="*/ 42 h 42"/>
                  <a:gd name="T2" fmla="*/ 46 w 46"/>
                  <a:gd name="T3" fmla="*/ 42 h 42"/>
                  <a:gd name="T4" fmla="*/ 46 w 46"/>
                  <a:gd name="T5" fmla="*/ 0 h 42"/>
                  <a:gd name="T6" fmla="*/ 0 w 46"/>
                  <a:gd name="T7" fmla="*/ 0 h 42"/>
                  <a:gd name="T8" fmla="*/ 0 w 46"/>
                  <a:gd name="T9" fmla="*/ 42 h 42"/>
                  <a:gd name="T10" fmla="*/ 0 w 46"/>
                  <a:gd name="T11" fmla="*/ 42 h 42"/>
                </a:gdLst>
                <a:ahLst/>
                <a:cxnLst>
                  <a:cxn ang="0">
                    <a:pos x="T0" y="T1"/>
                  </a:cxn>
                  <a:cxn ang="0">
                    <a:pos x="T2" y="T3"/>
                  </a:cxn>
                  <a:cxn ang="0">
                    <a:pos x="T4" y="T5"/>
                  </a:cxn>
                  <a:cxn ang="0">
                    <a:pos x="T6" y="T7"/>
                  </a:cxn>
                  <a:cxn ang="0">
                    <a:pos x="T8" y="T9"/>
                  </a:cxn>
                  <a:cxn ang="0">
                    <a:pos x="T10" y="T11"/>
                  </a:cxn>
                </a:cxnLst>
                <a:rect l="0" t="0" r="r" b="b"/>
                <a:pathLst>
                  <a:path w="46" h="42">
                    <a:moveTo>
                      <a:pt x="0" y="42"/>
                    </a:moveTo>
                    <a:lnTo>
                      <a:pt x="46" y="42"/>
                    </a:lnTo>
                    <a:lnTo>
                      <a:pt x="46" y="0"/>
                    </a:lnTo>
                    <a:lnTo>
                      <a:pt x="0" y="0"/>
                    </a:lnTo>
                    <a:lnTo>
                      <a:pt x="0" y="42"/>
                    </a:lnTo>
                    <a:lnTo>
                      <a:pt x="0" y="42"/>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51" name="Freeform 18"/>
              <p:cNvSpPr>
                <a:spLocks/>
              </p:cNvSpPr>
              <p:nvPr/>
            </p:nvSpPr>
            <p:spPr bwMode="auto">
              <a:xfrm>
                <a:off x="465" y="3147"/>
                <a:ext cx="46" cy="48"/>
              </a:xfrm>
              <a:custGeom>
                <a:avLst/>
                <a:gdLst>
                  <a:gd name="T0" fmla="*/ 0 w 46"/>
                  <a:gd name="T1" fmla="*/ 48 h 48"/>
                  <a:gd name="T2" fmla="*/ 46 w 46"/>
                  <a:gd name="T3" fmla="*/ 48 h 48"/>
                  <a:gd name="T4" fmla="*/ 46 w 46"/>
                  <a:gd name="T5" fmla="*/ 0 h 48"/>
                  <a:gd name="T6" fmla="*/ 0 w 46"/>
                  <a:gd name="T7" fmla="*/ 0 h 48"/>
                  <a:gd name="T8" fmla="*/ 0 w 46"/>
                  <a:gd name="T9" fmla="*/ 48 h 48"/>
                  <a:gd name="T10" fmla="*/ 0 w 46"/>
                  <a:gd name="T11" fmla="*/ 48 h 48"/>
                </a:gdLst>
                <a:ahLst/>
                <a:cxnLst>
                  <a:cxn ang="0">
                    <a:pos x="T0" y="T1"/>
                  </a:cxn>
                  <a:cxn ang="0">
                    <a:pos x="T2" y="T3"/>
                  </a:cxn>
                  <a:cxn ang="0">
                    <a:pos x="T4" y="T5"/>
                  </a:cxn>
                  <a:cxn ang="0">
                    <a:pos x="T6" y="T7"/>
                  </a:cxn>
                  <a:cxn ang="0">
                    <a:pos x="T8" y="T9"/>
                  </a:cxn>
                  <a:cxn ang="0">
                    <a:pos x="T10" y="T11"/>
                  </a:cxn>
                </a:cxnLst>
                <a:rect l="0" t="0" r="r" b="b"/>
                <a:pathLst>
                  <a:path w="46" h="48">
                    <a:moveTo>
                      <a:pt x="0" y="48"/>
                    </a:moveTo>
                    <a:lnTo>
                      <a:pt x="46" y="48"/>
                    </a:lnTo>
                    <a:lnTo>
                      <a:pt x="46" y="0"/>
                    </a:lnTo>
                    <a:lnTo>
                      <a:pt x="0" y="0"/>
                    </a:lnTo>
                    <a:lnTo>
                      <a:pt x="0" y="48"/>
                    </a:lnTo>
                    <a:lnTo>
                      <a:pt x="0" y="48"/>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52" name="Freeform 19"/>
              <p:cNvSpPr>
                <a:spLocks/>
              </p:cNvSpPr>
              <p:nvPr/>
            </p:nvSpPr>
            <p:spPr bwMode="auto">
              <a:xfrm>
                <a:off x="607" y="3207"/>
                <a:ext cx="46" cy="42"/>
              </a:xfrm>
              <a:custGeom>
                <a:avLst/>
                <a:gdLst>
                  <a:gd name="T0" fmla="*/ 0 w 46"/>
                  <a:gd name="T1" fmla="*/ 42 h 42"/>
                  <a:gd name="T2" fmla="*/ 46 w 46"/>
                  <a:gd name="T3" fmla="*/ 42 h 42"/>
                  <a:gd name="T4" fmla="*/ 46 w 46"/>
                  <a:gd name="T5" fmla="*/ 0 h 42"/>
                  <a:gd name="T6" fmla="*/ 0 w 46"/>
                  <a:gd name="T7" fmla="*/ 0 h 42"/>
                  <a:gd name="T8" fmla="*/ 0 w 46"/>
                  <a:gd name="T9" fmla="*/ 42 h 42"/>
                  <a:gd name="T10" fmla="*/ 0 w 46"/>
                  <a:gd name="T11" fmla="*/ 42 h 42"/>
                </a:gdLst>
                <a:ahLst/>
                <a:cxnLst>
                  <a:cxn ang="0">
                    <a:pos x="T0" y="T1"/>
                  </a:cxn>
                  <a:cxn ang="0">
                    <a:pos x="T2" y="T3"/>
                  </a:cxn>
                  <a:cxn ang="0">
                    <a:pos x="T4" y="T5"/>
                  </a:cxn>
                  <a:cxn ang="0">
                    <a:pos x="T6" y="T7"/>
                  </a:cxn>
                  <a:cxn ang="0">
                    <a:pos x="T8" y="T9"/>
                  </a:cxn>
                  <a:cxn ang="0">
                    <a:pos x="T10" y="T11"/>
                  </a:cxn>
                </a:cxnLst>
                <a:rect l="0" t="0" r="r" b="b"/>
                <a:pathLst>
                  <a:path w="46" h="42">
                    <a:moveTo>
                      <a:pt x="0" y="42"/>
                    </a:moveTo>
                    <a:lnTo>
                      <a:pt x="46" y="42"/>
                    </a:lnTo>
                    <a:lnTo>
                      <a:pt x="46" y="0"/>
                    </a:lnTo>
                    <a:lnTo>
                      <a:pt x="0" y="0"/>
                    </a:lnTo>
                    <a:lnTo>
                      <a:pt x="0" y="42"/>
                    </a:lnTo>
                    <a:lnTo>
                      <a:pt x="0" y="42"/>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53" name="Freeform 20"/>
              <p:cNvSpPr>
                <a:spLocks/>
              </p:cNvSpPr>
              <p:nvPr/>
            </p:nvSpPr>
            <p:spPr bwMode="auto">
              <a:xfrm>
                <a:off x="551" y="3261"/>
                <a:ext cx="44" cy="48"/>
              </a:xfrm>
              <a:custGeom>
                <a:avLst/>
                <a:gdLst>
                  <a:gd name="T0" fmla="*/ 0 w 44"/>
                  <a:gd name="T1" fmla="*/ 0 h 48"/>
                  <a:gd name="T2" fmla="*/ 0 w 44"/>
                  <a:gd name="T3" fmla="*/ 48 h 48"/>
                  <a:gd name="T4" fmla="*/ 44 w 44"/>
                  <a:gd name="T5" fmla="*/ 48 h 48"/>
                  <a:gd name="T6" fmla="*/ 44 w 44"/>
                  <a:gd name="T7" fmla="*/ 0 h 48"/>
                  <a:gd name="T8" fmla="*/ 0 w 44"/>
                  <a:gd name="T9" fmla="*/ 0 h 48"/>
                  <a:gd name="T10" fmla="*/ 0 w 44"/>
                  <a:gd name="T11" fmla="*/ 0 h 48"/>
                </a:gdLst>
                <a:ahLst/>
                <a:cxnLst>
                  <a:cxn ang="0">
                    <a:pos x="T0" y="T1"/>
                  </a:cxn>
                  <a:cxn ang="0">
                    <a:pos x="T2" y="T3"/>
                  </a:cxn>
                  <a:cxn ang="0">
                    <a:pos x="T4" y="T5"/>
                  </a:cxn>
                  <a:cxn ang="0">
                    <a:pos x="T6" y="T7"/>
                  </a:cxn>
                  <a:cxn ang="0">
                    <a:pos x="T8" y="T9"/>
                  </a:cxn>
                  <a:cxn ang="0">
                    <a:pos x="T10" y="T11"/>
                  </a:cxn>
                </a:cxnLst>
                <a:rect l="0" t="0" r="r" b="b"/>
                <a:pathLst>
                  <a:path w="44" h="48">
                    <a:moveTo>
                      <a:pt x="0" y="0"/>
                    </a:moveTo>
                    <a:lnTo>
                      <a:pt x="0" y="48"/>
                    </a:lnTo>
                    <a:lnTo>
                      <a:pt x="44" y="48"/>
                    </a:lnTo>
                    <a:lnTo>
                      <a:pt x="44" y="0"/>
                    </a:lnTo>
                    <a:lnTo>
                      <a:pt x="0" y="0"/>
                    </a:lnTo>
                    <a:lnTo>
                      <a:pt x="0" y="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54" name="Freeform 21"/>
              <p:cNvSpPr>
                <a:spLocks/>
              </p:cNvSpPr>
              <p:nvPr/>
            </p:nvSpPr>
            <p:spPr bwMode="auto">
              <a:xfrm>
                <a:off x="607" y="3261"/>
                <a:ext cx="46" cy="48"/>
              </a:xfrm>
              <a:custGeom>
                <a:avLst/>
                <a:gdLst>
                  <a:gd name="T0" fmla="*/ 0 w 46"/>
                  <a:gd name="T1" fmla="*/ 48 h 48"/>
                  <a:gd name="T2" fmla="*/ 46 w 46"/>
                  <a:gd name="T3" fmla="*/ 48 h 48"/>
                  <a:gd name="T4" fmla="*/ 46 w 46"/>
                  <a:gd name="T5" fmla="*/ 0 h 48"/>
                  <a:gd name="T6" fmla="*/ 0 w 46"/>
                  <a:gd name="T7" fmla="*/ 0 h 48"/>
                  <a:gd name="T8" fmla="*/ 0 w 46"/>
                  <a:gd name="T9" fmla="*/ 48 h 48"/>
                  <a:gd name="T10" fmla="*/ 0 w 46"/>
                  <a:gd name="T11" fmla="*/ 48 h 48"/>
                </a:gdLst>
                <a:ahLst/>
                <a:cxnLst>
                  <a:cxn ang="0">
                    <a:pos x="T0" y="T1"/>
                  </a:cxn>
                  <a:cxn ang="0">
                    <a:pos x="T2" y="T3"/>
                  </a:cxn>
                  <a:cxn ang="0">
                    <a:pos x="T4" y="T5"/>
                  </a:cxn>
                  <a:cxn ang="0">
                    <a:pos x="T6" y="T7"/>
                  </a:cxn>
                  <a:cxn ang="0">
                    <a:pos x="T8" y="T9"/>
                  </a:cxn>
                  <a:cxn ang="0">
                    <a:pos x="T10" y="T11"/>
                  </a:cxn>
                </a:cxnLst>
                <a:rect l="0" t="0" r="r" b="b"/>
                <a:pathLst>
                  <a:path w="46" h="48">
                    <a:moveTo>
                      <a:pt x="0" y="48"/>
                    </a:moveTo>
                    <a:lnTo>
                      <a:pt x="46" y="48"/>
                    </a:lnTo>
                    <a:lnTo>
                      <a:pt x="46" y="0"/>
                    </a:lnTo>
                    <a:lnTo>
                      <a:pt x="0" y="0"/>
                    </a:lnTo>
                    <a:lnTo>
                      <a:pt x="0" y="48"/>
                    </a:lnTo>
                    <a:lnTo>
                      <a:pt x="0" y="48"/>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55" name="Freeform 22"/>
              <p:cNvSpPr>
                <a:spLocks/>
              </p:cNvSpPr>
              <p:nvPr/>
            </p:nvSpPr>
            <p:spPr bwMode="auto">
              <a:xfrm>
                <a:off x="551" y="3207"/>
                <a:ext cx="44" cy="42"/>
              </a:xfrm>
              <a:custGeom>
                <a:avLst/>
                <a:gdLst>
                  <a:gd name="T0" fmla="*/ 44 w 44"/>
                  <a:gd name="T1" fmla="*/ 0 h 42"/>
                  <a:gd name="T2" fmla="*/ 0 w 44"/>
                  <a:gd name="T3" fmla="*/ 0 h 42"/>
                  <a:gd name="T4" fmla="*/ 0 w 44"/>
                  <a:gd name="T5" fmla="*/ 42 h 42"/>
                  <a:gd name="T6" fmla="*/ 44 w 44"/>
                  <a:gd name="T7" fmla="*/ 42 h 42"/>
                  <a:gd name="T8" fmla="*/ 44 w 44"/>
                  <a:gd name="T9" fmla="*/ 0 h 42"/>
                  <a:gd name="T10" fmla="*/ 44 w 44"/>
                  <a:gd name="T11" fmla="*/ 0 h 42"/>
                </a:gdLst>
                <a:ahLst/>
                <a:cxnLst>
                  <a:cxn ang="0">
                    <a:pos x="T0" y="T1"/>
                  </a:cxn>
                  <a:cxn ang="0">
                    <a:pos x="T2" y="T3"/>
                  </a:cxn>
                  <a:cxn ang="0">
                    <a:pos x="T4" y="T5"/>
                  </a:cxn>
                  <a:cxn ang="0">
                    <a:pos x="T6" y="T7"/>
                  </a:cxn>
                  <a:cxn ang="0">
                    <a:pos x="T8" y="T9"/>
                  </a:cxn>
                  <a:cxn ang="0">
                    <a:pos x="T10" y="T11"/>
                  </a:cxn>
                </a:cxnLst>
                <a:rect l="0" t="0" r="r" b="b"/>
                <a:pathLst>
                  <a:path w="44" h="42">
                    <a:moveTo>
                      <a:pt x="44" y="0"/>
                    </a:moveTo>
                    <a:lnTo>
                      <a:pt x="0" y="0"/>
                    </a:lnTo>
                    <a:lnTo>
                      <a:pt x="0" y="42"/>
                    </a:lnTo>
                    <a:lnTo>
                      <a:pt x="44" y="42"/>
                    </a:lnTo>
                    <a:lnTo>
                      <a:pt x="44" y="0"/>
                    </a:lnTo>
                    <a:lnTo>
                      <a:pt x="44" y="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56" name="Freeform 23"/>
              <p:cNvSpPr>
                <a:spLocks/>
              </p:cNvSpPr>
              <p:nvPr/>
            </p:nvSpPr>
            <p:spPr bwMode="auto">
              <a:xfrm>
                <a:off x="607" y="3147"/>
                <a:ext cx="46" cy="48"/>
              </a:xfrm>
              <a:custGeom>
                <a:avLst/>
                <a:gdLst>
                  <a:gd name="T0" fmla="*/ 0 w 46"/>
                  <a:gd name="T1" fmla="*/ 48 h 48"/>
                  <a:gd name="T2" fmla="*/ 46 w 46"/>
                  <a:gd name="T3" fmla="*/ 48 h 48"/>
                  <a:gd name="T4" fmla="*/ 46 w 46"/>
                  <a:gd name="T5" fmla="*/ 0 h 48"/>
                  <a:gd name="T6" fmla="*/ 0 w 46"/>
                  <a:gd name="T7" fmla="*/ 0 h 48"/>
                  <a:gd name="T8" fmla="*/ 0 w 46"/>
                  <a:gd name="T9" fmla="*/ 48 h 48"/>
                  <a:gd name="T10" fmla="*/ 0 w 46"/>
                  <a:gd name="T11" fmla="*/ 48 h 48"/>
                </a:gdLst>
                <a:ahLst/>
                <a:cxnLst>
                  <a:cxn ang="0">
                    <a:pos x="T0" y="T1"/>
                  </a:cxn>
                  <a:cxn ang="0">
                    <a:pos x="T2" y="T3"/>
                  </a:cxn>
                  <a:cxn ang="0">
                    <a:pos x="T4" y="T5"/>
                  </a:cxn>
                  <a:cxn ang="0">
                    <a:pos x="T6" y="T7"/>
                  </a:cxn>
                  <a:cxn ang="0">
                    <a:pos x="T8" y="T9"/>
                  </a:cxn>
                  <a:cxn ang="0">
                    <a:pos x="T10" y="T11"/>
                  </a:cxn>
                </a:cxnLst>
                <a:rect l="0" t="0" r="r" b="b"/>
                <a:pathLst>
                  <a:path w="46" h="48">
                    <a:moveTo>
                      <a:pt x="0" y="48"/>
                    </a:moveTo>
                    <a:lnTo>
                      <a:pt x="46" y="48"/>
                    </a:lnTo>
                    <a:lnTo>
                      <a:pt x="46" y="0"/>
                    </a:lnTo>
                    <a:lnTo>
                      <a:pt x="0" y="0"/>
                    </a:lnTo>
                    <a:lnTo>
                      <a:pt x="0" y="48"/>
                    </a:lnTo>
                    <a:lnTo>
                      <a:pt x="0" y="48"/>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57" name="Freeform 24"/>
              <p:cNvSpPr>
                <a:spLocks/>
              </p:cNvSpPr>
              <p:nvPr/>
            </p:nvSpPr>
            <p:spPr bwMode="auto">
              <a:xfrm>
                <a:off x="551" y="3147"/>
                <a:ext cx="44" cy="48"/>
              </a:xfrm>
              <a:custGeom>
                <a:avLst/>
                <a:gdLst>
                  <a:gd name="T0" fmla="*/ 44 w 44"/>
                  <a:gd name="T1" fmla="*/ 0 h 48"/>
                  <a:gd name="T2" fmla="*/ 0 w 44"/>
                  <a:gd name="T3" fmla="*/ 0 h 48"/>
                  <a:gd name="T4" fmla="*/ 0 w 44"/>
                  <a:gd name="T5" fmla="*/ 48 h 48"/>
                  <a:gd name="T6" fmla="*/ 44 w 44"/>
                  <a:gd name="T7" fmla="*/ 48 h 48"/>
                  <a:gd name="T8" fmla="*/ 44 w 44"/>
                  <a:gd name="T9" fmla="*/ 0 h 48"/>
                  <a:gd name="T10" fmla="*/ 44 w 44"/>
                  <a:gd name="T11" fmla="*/ 0 h 48"/>
                </a:gdLst>
                <a:ahLst/>
                <a:cxnLst>
                  <a:cxn ang="0">
                    <a:pos x="T0" y="T1"/>
                  </a:cxn>
                  <a:cxn ang="0">
                    <a:pos x="T2" y="T3"/>
                  </a:cxn>
                  <a:cxn ang="0">
                    <a:pos x="T4" y="T5"/>
                  </a:cxn>
                  <a:cxn ang="0">
                    <a:pos x="T6" y="T7"/>
                  </a:cxn>
                  <a:cxn ang="0">
                    <a:pos x="T8" y="T9"/>
                  </a:cxn>
                  <a:cxn ang="0">
                    <a:pos x="T10" y="T11"/>
                  </a:cxn>
                </a:cxnLst>
                <a:rect l="0" t="0" r="r" b="b"/>
                <a:pathLst>
                  <a:path w="44" h="48">
                    <a:moveTo>
                      <a:pt x="44" y="0"/>
                    </a:moveTo>
                    <a:lnTo>
                      <a:pt x="0" y="0"/>
                    </a:lnTo>
                    <a:lnTo>
                      <a:pt x="0" y="48"/>
                    </a:lnTo>
                    <a:lnTo>
                      <a:pt x="44" y="48"/>
                    </a:lnTo>
                    <a:lnTo>
                      <a:pt x="44" y="0"/>
                    </a:lnTo>
                    <a:lnTo>
                      <a:pt x="44" y="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58" name="Freeform 25"/>
              <p:cNvSpPr>
                <a:spLocks/>
              </p:cNvSpPr>
              <p:nvPr/>
            </p:nvSpPr>
            <p:spPr bwMode="auto">
              <a:xfrm>
                <a:off x="751" y="3207"/>
                <a:ext cx="46" cy="42"/>
              </a:xfrm>
              <a:custGeom>
                <a:avLst/>
                <a:gdLst>
                  <a:gd name="T0" fmla="*/ 0 w 46"/>
                  <a:gd name="T1" fmla="*/ 42 h 42"/>
                  <a:gd name="T2" fmla="*/ 46 w 46"/>
                  <a:gd name="T3" fmla="*/ 42 h 42"/>
                  <a:gd name="T4" fmla="*/ 46 w 46"/>
                  <a:gd name="T5" fmla="*/ 0 h 42"/>
                  <a:gd name="T6" fmla="*/ 0 w 46"/>
                  <a:gd name="T7" fmla="*/ 0 h 42"/>
                  <a:gd name="T8" fmla="*/ 0 w 46"/>
                  <a:gd name="T9" fmla="*/ 42 h 42"/>
                  <a:gd name="T10" fmla="*/ 0 w 46"/>
                  <a:gd name="T11" fmla="*/ 42 h 42"/>
                </a:gdLst>
                <a:ahLst/>
                <a:cxnLst>
                  <a:cxn ang="0">
                    <a:pos x="T0" y="T1"/>
                  </a:cxn>
                  <a:cxn ang="0">
                    <a:pos x="T2" y="T3"/>
                  </a:cxn>
                  <a:cxn ang="0">
                    <a:pos x="T4" y="T5"/>
                  </a:cxn>
                  <a:cxn ang="0">
                    <a:pos x="T6" y="T7"/>
                  </a:cxn>
                  <a:cxn ang="0">
                    <a:pos x="T8" y="T9"/>
                  </a:cxn>
                  <a:cxn ang="0">
                    <a:pos x="T10" y="T11"/>
                  </a:cxn>
                </a:cxnLst>
                <a:rect l="0" t="0" r="r" b="b"/>
                <a:pathLst>
                  <a:path w="46" h="42">
                    <a:moveTo>
                      <a:pt x="0" y="42"/>
                    </a:moveTo>
                    <a:lnTo>
                      <a:pt x="46" y="42"/>
                    </a:lnTo>
                    <a:lnTo>
                      <a:pt x="46" y="0"/>
                    </a:lnTo>
                    <a:lnTo>
                      <a:pt x="0" y="0"/>
                    </a:lnTo>
                    <a:lnTo>
                      <a:pt x="0" y="42"/>
                    </a:lnTo>
                    <a:lnTo>
                      <a:pt x="0" y="42"/>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59" name="Freeform 26"/>
              <p:cNvSpPr>
                <a:spLocks/>
              </p:cNvSpPr>
              <p:nvPr/>
            </p:nvSpPr>
            <p:spPr bwMode="auto">
              <a:xfrm>
                <a:off x="751" y="3261"/>
                <a:ext cx="46" cy="48"/>
              </a:xfrm>
              <a:custGeom>
                <a:avLst/>
                <a:gdLst>
                  <a:gd name="T0" fmla="*/ 0 w 46"/>
                  <a:gd name="T1" fmla="*/ 48 h 48"/>
                  <a:gd name="T2" fmla="*/ 46 w 46"/>
                  <a:gd name="T3" fmla="*/ 48 h 48"/>
                  <a:gd name="T4" fmla="*/ 46 w 46"/>
                  <a:gd name="T5" fmla="*/ 0 h 48"/>
                  <a:gd name="T6" fmla="*/ 0 w 46"/>
                  <a:gd name="T7" fmla="*/ 0 h 48"/>
                  <a:gd name="T8" fmla="*/ 0 w 46"/>
                  <a:gd name="T9" fmla="*/ 48 h 48"/>
                  <a:gd name="T10" fmla="*/ 0 w 46"/>
                  <a:gd name="T11" fmla="*/ 48 h 48"/>
                </a:gdLst>
                <a:ahLst/>
                <a:cxnLst>
                  <a:cxn ang="0">
                    <a:pos x="T0" y="T1"/>
                  </a:cxn>
                  <a:cxn ang="0">
                    <a:pos x="T2" y="T3"/>
                  </a:cxn>
                  <a:cxn ang="0">
                    <a:pos x="T4" y="T5"/>
                  </a:cxn>
                  <a:cxn ang="0">
                    <a:pos x="T6" y="T7"/>
                  </a:cxn>
                  <a:cxn ang="0">
                    <a:pos x="T8" y="T9"/>
                  </a:cxn>
                  <a:cxn ang="0">
                    <a:pos x="T10" y="T11"/>
                  </a:cxn>
                </a:cxnLst>
                <a:rect l="0" t="0" r="r" b="b"/>
                <a:pathLst>
                  <a:path w="46" h="48">
                    <a:moveTo>
                      <a:pt x="0" y="48"/>
                    </a:moveTo>
                    <a:lnTo>
                      <a:pt x="46" y="48"/>
                    </a:lnTo>
                    <a:lnTo>
                      <a:pt x="46" y="0"/>
                    </a:lnTo>
                    <a:lnTo>
                      <a:pt x="0" y="0"/>
                    </a:lnTo>
                    <a:lnTo>
                      <a:pt x="0" y="48"/>
                    </a:lnTo>
                    <a:lnTo>
                      <a:pt x="0" y="48"/>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60" name="Freeform 27"/>
              <p:cNvSpPr>
                <a:spLocks/>
              </p:cNvSpPr>
              <p:nvPr/>
            </p:nvSpPr>
            <p:spPr bwMode="auto">
              <a:xfrm>
                <a:off x="751" y="3147"/>
                <a:ext cx="46" cy="48"/>
              </a:xfrm>
              <a:custGeom>
                <a:avLst/>
                <a:gdLst>
                  <a:gd name="T0" fmla="*/ 0 w 46"/>
                  <a:gd name="T1" fmla="*/ 48 h 48"/>
                  <a:gd name="T2" fmla="*/ 46 w 46"/>
                  <a:gd name="T3" fmla="*/ 48 h 48"/>
                  <a:gd name="T4" fmla="*/ 46 w 46"/>
                  <a:gd name="T5" fmla="*/ 0 h 48"/>
                  <a:gd name="T6" fmla="*/ 0 w 46"/>
                  <a:gd name="T7" fmla="*/ 0 h 48"/>
                  <a:gd name="T8" fmla="*/ 0 w 46"/>
                  <a:gd name="T9" fmla="*/ 48 h 48"/>
                  <a:gd name="T10" fmla="*/ 0 w 46"/>
                  <a:gd name="T11" fmla="*/ 48 h 48"/>
                </a:gdLst>
                <a:ahLst/>
                <a:cxnLst>
                  <a:cxn ang="0">
                    <a:pos x="T0" y="T1"/>
                  </a:cxn>
                  <a:cxn ang="0">
                    <a:pos x="T2" y="T3"/>
                  </a:cxn>
                  <a:cxn ang="0">
                    <a:pos x="T4" y="T5"/>
                  </a:cxn>
                  <a:cxn ang="0">
                    <a:pos x="T6" y="T7"/>
                  </a:cxn>
                  <a:cxn ang="0">
                    <a:pos x="T8" y="T9"/>
                  </a:cxn>
                  <a:cxn ang="0">
                    <a:pos x="T10" y="T11"/>
                  </a:cxn>
                </a:cxnLst>
                <a:rect l="0" t="0" r="r" b="b"/>
                <a:pathLst>
                  <a:path w="46" h="48">
                    <a:moveTo>
                      <a:pt x="0" y="48"/>
                    </a:moveTo>
                    <a:lnTo>
                      <a:pt x="46" y="48"/>
                    </a:lnTo>
                    <a:lnTo>
                      <a:pt x="46" y="0"/>
                    </a:lnTo>
                    <a:lnTo>
                      <a:pt x="0" y="0"/>
                    </a:lnTo>
                    <a:lnTo>
                      <a:pt x="0" y="48"/>
                    </a:lnTo>
                    <a:lnTo>
                      <a:pt x="0" y="48"/>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61" name="Freeform 28"/>
              <p:cNvSpPr>
                <a:spLocks/>
              </p:cNvSpPr>
              <p:nvPr/>
            </p:nvSpPr>
            <p:spPr bwMode="auto">
              <a:xfrm>
                <a:off x="693" y="3261"/>
                <a:ext cx="46" cy="48"/>
              </a:xfrm>
              <a:custGeom>
                <a:avLst/>
                <a:gdLst>
                  <a:gd name="T0" fmla="*/ 0 w 46"/>
                  <a:gd name="T1" fmla="*/ 0 h 48"/>
                  <a:gd name="T2" fmla="*/ 0 w 46"/>
                  <a:gd name="T3" fmla="*/ 48 h 48"/>
                  <a:gd name="T4" fmla="*/ 46 w 46"/>
                  <a:gd name="T5" fmla="*/ 48 h 48"/>
                  <a:gd name="T6" fmla="*/ 46 w 46"/>
                  <a:gd name="T7" fmla="*/ 0 h 48"/>
                  <a:gd name="T8" fmla="*/ 0 w 46"/>
                  <a:gd name="T9" fmla="*/ 0 h 48"/>
                  <a:gd name="T10" fmla="*/ 0 w 46"/>
                  <a:gd name="T11" fmla="*/ 0 h 48"/>
                </a:gdLst>
                <a:ahLst/>
                <a:cxnLst>
                  <a:cxn ang="0">
                    <a:pos x="T0" y="T1"/>
                  </a:cxn>
                  <a:cxn ang="0">
                    <a:pos x="T2" y="T3"/>
                  </a:cxn>
                  <a:cxn ang="0">
                    <a:pos x="T4" y="T5"/>
                  </a:cxn>
                  <a:cxn ang="0">
                    <a:pos x="T6" y="T7"/>
                  </a:cxn>
                  <a:cxn ang="0">
                    <a:pos x="T8" y="T9"/>
                  </a:cxn>
                  <a:cxn ang="0">
                    <a:pos x="T10" y="T11"/>
                  </a:cxn>
                </a:cxnLst>
                <a:rect l="0" t="0" r="r" b="b"/>
                <a:pathLst>
                  <a:path w="46" h="48">
                    <a:moveTo>
                      <a:pt x="0" y="0"/>
                    </a:moveTo>
                    <a:lnTo>
                      <a:pt x="0" y="48"/>
                    </a:lnTo>
                    <a:lnTo>
                      <a:pt x="46" y="48"/>
                    </a:lnTo>
                    <a:lnTo>
                      <a:pt x="46" y="0"/>
                    </a:lnTo>
                    <a:lnTo>
                      <a:pt x="0" y="0"/>
                    </a:lnTo>
                    <a:lnTo>
                      <a:pt x="0" y="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62" name="Freeform 29"/>
              <p:cNvSpPr>
                <a:spLocks/>
              </p:cNvSpPr>
              <p:nvPr/>
            </p:nvSpPr>
            <p:spPr bwMode="auto">
              <a:xfrm>
                <a:off x="693" y="3207"/>
                <a:ext cx="46" cy="42"/>
              </a:xfrm>
              <a:custGeom>
                <a:avLst/>
                <a:gdLst>
                  <a:gd name="T0" fmla="*/ 46 w 46"/>
                  <a:gd name="T1" fmla="*/ 0 h 42"/>
                  <a:gd name="T2" fmla="*/ 0 w 46"/>
                  <a:gd name="T3" fmla="*/ 0 h 42"/>
                  <a:gd name="T4" fmla="*/ 0 w 46"/>
                  <a:gd name="T5" fmla="*/ 42 h 42"/>
                  <a:gd name="T6" fmla="*/ 46 w 46"/>
                  <a:gd name="T7" fmla="*/ 42 h 42"/>
                  <a:gd name="T8" fmla="*/ 46 w 46"/>
                  <a:gd name="T9" fmla="*/ 0 h 42"/>
                  <a:gd name="T10" fmla="*/ 46 w 46"/>
                  <a:gd name="T11" fmla="*/ 0 h 42"/>
                </a:gdLst>
                <a:ahLst/>
                <a:cxnLst>
                  <a:cxn ang="0">
                    <a:pos x="T0" y="T1"/>
                  </a:cxn>
                  <a:cxn ang="0">
                    <a:pos x="T2" y="T3"/>
                  </a:cxn>
                  <a:cxn ang="0">
                    <a:pos x="T4" y="T5"/>
                  </a:cxn>
                  <a:cxn ang="0">
                    <a:pos x="T6" y="T7"/>
                  </a:cxn>
                  <a:cxn ang="0">
                    <a:pos x="T8" y="T9"/>
                  </a:cxn>
                  <a:cxn ang="0">
                    <a:pos x="T10" y="T11"/>
                  </a:cxn>
                </a:cxnLst>
                <a:rect l="0" t="0" r="r" b="b"/>
                <a:pathLst>
                  <a:path w="46" h="42">
                    <a:moveTo>
                      <a:pt x="46" y="0"/>
                    </a:moveTo>
                    <a:lnTo>
                      <a:pt x="0" y="0"/>
                    </a:lnTo>
                    <a:lnTo>
                      <a:pt x="0" y="42"/>
                    </a:lnTo>
                    <a:lnTo>
                      <a:pt x="46" y="42"/>
                    </a:lnTo>
                    <a:lnTo>
                      <a:pt x="46" y="0"/>
                    </a:lnTo>
                    <a:lnTo>
                      <a:pt x="46" y="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63" name="Freeform 30"/>
              <p:cNvSpPr>
                <a:spLocks/>
              </p:cNvSpPr>
              <p:nvPr/>
            </p:nvSpPr>
            <p:spPr bwMode="auto">
              <a:xfrm>
                <a:off x="693" y="3147"/>
                <a:ext cx="46" cy="48"/>
              </a:xfrm>
              <a:custGeom>
                <a:avLst/>
                <a:gdLst>
                  <a:gd name="T0" fmla="*/ 46 w 46"/>
                  <a:gd name="T1" fmla="*/ 0 h 48"/>
                  <a:gd name="T2" fmla="*/ 0 w 46"/>
                  <a:gd name="T3" fmla="*/ 0 h 48"/>
                  <a:gd name="T4" fmla="*/ 0 w 46"/>
                  <a:gd name="T5" fmla="*/ 48 h 48"/>
                  <a:gd name="T6" fmla="*/ 46 w 46"/>
                  <a:gd name="T7" fmla="*/ 48 h 48"/>
                  <a:gd name="T8" fmla="*/ 46 w 46"/>
                  <a:gd name="T9" fmla="*/ 0 h 48"/>
                  <a:gd name="T10" fmla="*/ 46 w 46"/>
                  <a:gd name="T11" fmla="*/ 0 h 48"/>
                </a:gdLst>
                <a:ahLst/>
                <a:cxnLst>
                  <a:cxn ang="0">
                    <a:pos x="T0" y="T1"/>
                  </a:cxn>
                  <a:cxn ang="0">
                    <a:pos x="T2" y="T3"/>
                  </a:cxn>
                  <a:cxn ang="0">
                    <a:pos x="T4" y="T5"/>
                  </a:cxn>
                  <a:cxn ang="0">
                    <a:pos x="T6" y="T7"/>
                  </a:cxn>
                  <a:cxn ang="0">
                    <a:pos x="T8" y="T9"/>
                  </a:cxn>
                  <a:cxn ang="0">
                    <a:pos x="T10" y="T11"/>
                  </a:cxn>
                </a:cxnLst>
                <a:rect l="0" t="0" r="r" b="b"/>
                <a:pathLst>
                  <a:path w="46" h="48">
                    <a:moveTo>
                      <a:pt x="46" y="0"/>
                    </a:moveTo>
                    <a:lnTo>
                      <a:pt x="0" y="0"/>
                    </a:lnTo>
                    <a:lnTo>
                      <a:pt x="0" y="48"/>
                    </a:lnTo>
                    <a:lnTo>
                      <a:pt x="46" y="48"/>
                    </a:lnTo>
                    <a:lnTo>
                      <a:pt x="46" y="0"/>
                    </a:lnTo>
                    <a:lnTo>
                      <a:pt x="46" y="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64" name="Freeform 31"/>
              <p:cNvSpPr>
                <a:spLocks/>
              </p:cNvSpPr>
              <p:nvPr/>
            </p:nvSpPr>
            <p:spPr bwMode="auto">
              <a:xfrm>
                <a:off x="893" y="3261"/>
                <a:ext cx="48" cy="48"/>
              </a:xfrm>
              <a:custGeom>
                <a:avLst/>
                <a:gdLst>
                  <a:gd name="T0" fmla="*/ 0 w 48"/>
                  <a:gd name="T1" fmla="*/ 48 h 48"/>
                  <a:gd name="T2" fmla="*/ 48 w 48"/>
                  <a:gd name="T3" fmla="*/ 48 h 48"/>
                  <a:gd name="T4" fmla="*/ 48 w 48"/>
                  <a:gd name="T5" fmla="*/ 0 h 48"/>
                  <a:gd name="T6" fmla="*/ 0 w 48"/>
                  <a:gd name="T7" fmla="*/ 0 h 48"/>
                  <a:gd name="T8" fmla="*/ 0 w 48"/>
                  <a:gd name="T9" fmla="*/ 48 h 48"/>
                  <a:gd name="T10" fmla="*/ 0 w 48"/>
                  <a:gd name="T11" fmla="*/ 48 h 48"/>
                </a:gdLst>
                <a:ahLst/>
                <a:cxnLst>
                  <a:cxn ang="0">
                    <a:pos x="T0" y="T1"/>
                  </a:cxn>
                  <a:cxn ang="0">
                    <a:pos x="T2" y="T3"/>
                  </a:cxn>
                  <a:cxn ang="0">
                    <a:pos x="T4" y="T5"/>
                  </a:cxn>
                  <a:cxn ang="0">
                    <a:pos x="T6" y="T7"/>
                  </a:cxn>
                  <a:cxn ang="0">
                    <a:pos x="T8" y="T9"/>
                  </a:cxn>
                  <a:cxn ang="0">
                    <a:pos x="T10" y="T11"/>
                  </a:cxn>
                </a:cxnLst>
                <a:rect l="0" t="0" r="r" b="b"/>
                <a:pathLst>
                  <a:path w="48" h="48">
                    <a:moveTo>
                      <a:pt x="0" y="48"/>
                    </a:moveTo>
                    <a:lnTo>
                      <a:pt x="48" y="48"/>
                    </a:lnTo>
                    <a:lnTo>
                      <a:pt x="48" y="0"/>
                    </a:lnTo>
                    <a:lnTo>
                      <a:pt x="0" y="0"/>
                    </a:lnTo>
                    <a:lnTo>
                      <a:pt x="0" y="48"/>
                    </a:lnTo>
                    <a:lnTo>
                      <a:pt x="0" y="48"/>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65" name="Freeform 32"/>
              <p:cNvSpPr>
                <a:spLocks/>
              </p:cNvSpPr>
              <p:nvPr/>
            </p:nvSpPr>
            <p:spPr bwMode="auto">
              <a:xfrm>
                <a:off x="837" y="3261"/>
                <a:ext cx="44" cy="48"/>
              </a:xfrm>
              <a:custGeom>
                <a:avLst/>
                <a:gdLst>
                  <a:gd name="T0" fmla="*/ 0 w 44"/>
                  <a:gd name="T1" fmla="*/ 0 h 48"/>
                  <a:gd name="T2" fmla="*/ 0 w 44"/>
                  <a:gd name="T3" fmla="*/ 48 h 48"/>
                  <a:gd name="T4" fmla="*/ 44 w 44"/>
                  <a:gd name="T5" fmla="*/ 48 h 48"/>
                  <a:gd name="T6" fmla="*/ 44 w 44"/>
                  <a:gd name="T7" fmla="*/ 0 h 48"/>
                  <a:gd name="T8" fmla="*/ 0 w 44"/>
                  <a:gd name="T9" fmla="*/ 0 h 48"/>
                  <a:gd name="T10" fmla="*/ 0 w 44"/>
                  <a:gd name="T11" fmla="*/ 0 h 48"/>
                </a:gdLst>
                <a:ahLst/>
                <a:cxnLst>
                  <a:cxn ang="0">
                    <a:pos x="T0" y="T1"/>
                  </a:cxn>
                  <a:cxn ang="0">
                    <a:pos x="T2" y="T3"/>
                  </a:cxn>
                  <a:cxn ang="0">
                    <a:pos x="T4" y="T5"/>
                  </a:cxn>
                  <a:cxn ang="0">
                    <a:pos x="T6" y="T7"/>
                  </a:cxn>
                  <a:cxn ang="0">
                    <a:pos x="T8" y="T9"/>
                  </a:cxn>
                  <a:cxn ang="0">
                    <a:pos x="T10" y="T11"/>
                  </a:cxn>
                </a:cxnLst>
                <a:rect l="0" t="0" r="r" b="b"/>
                <a:pathLst>
                  <a:path w="44" h="48">
                    <a:moveTo>
                      <a:pt x="0" y="0"/>
                    </a:moveTo>
                    <a:lnTo>
                      <a:pt x="0" y="48"/>
                    </a:lnTo>
                    <a:lnTo>
                      <a:pt x="44" y="48"/>
                    </a:lnTo>
                    <a:lnTo>
                      <a:pt x="44" y="0"/>
                    </a:lnTo>
                    <a:lnTo>
                      <a:pt x="0" y="0"/>
                    </a:lnTo>
                    <a:lnTo>
                      <a:pt x="0" y="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66" name="Freeform 33"/>
              <p:cNvSpPr>
                <a:spLocks/>
              </p:cNvSpPr>
              <p:nvPr/>
            </p:nvSpPr>
            <p:spPr bwMode="auto">
              <a:xfrm>
                <a:off x="893" y="3147"/>
                <a:ext cx="48" cy="48"/>
              </a:xfrm>
              <a:custGeom>
                <a:avLst/>
                <a:gdLst>
                  <a:gd name="T0" fmla="*/ 0 w 48"/>
                  <a:gd name="T1" fmla="*/ 0 h 48"/>
                  <a:gd name="T2" fmla="*/ 0 w 48"/>
                  <a:gd name="T3" fmla="*/ 48 h 48"/>
                  <a:gd name="T4" fmla="*/ 48 w 48"/>
                  <a:gd name="T5" fmla="*/ 48 h 48"/>
                  <a:gd name="T6" fmla="*/ 48 w 48"/>
                  <a:gd name="T7" fmla="*/ 0 h 48"/>
                  <a:gd name="T8" fmla="*/ 0 w 48"/>
                  <a:gd name="T9" fmla="*/ 0 h 48"/>
                  <a:gd name="T10" fmla="*/ 0 w 48"/>
                  <a:gd name="T11" fmla="*/ 0 h 48"/>
                </a:gdLst>
                <a:ahLst/>
                <a:cxnLst>
                  <a:cxn ang="0">
                    <a:pos x="T0" y="T1"/>
                  </a:cxn>
                  <a:cxn ang="0">
                    <a:pos x="T2" y="T3"/>
                  </a:cxn>
                  <a:cxn ang="0">
                    <a:pos x="T4" y="T5"/>
                  </a:cxn>
                  <a:cxn ang="0">
                    <a:pos x="T6" y="T7"/>
                  </a:cxn>
                  <a:cxn ang="0">
                    <a:pos x="T8" y="T9"/>
                  </a:cxn>
                  <a:cxn ang="0">
                    <a:pos x="T10" y="T11"/>
                  </a:cxn>
                </a:cxnLst>
                <a:rect l="0" t="0" r="r" b="b"/>
                <a:pathLst>
                  <a:path w="48" h="48">
                    <a:moveTo>
                      <a:pt x="0" y="0"/>
                    </a:moveTo>
                    <a:lnTo>
                      <a:pt x="0" y="48"/>
                    </a:lnTo>
                    <a:lnTo>
                      <a:pt x="48" y="48"/>
                    </a:lnTo>
                    <a:lnTo>
                      <a:pt x="48" y="0"/>
                    </a:lnTo>
                    <a:lnTo>
                      <a:pt x="0" y="0"/>
                    </a:lnTo>
                    <a:lnTo>
                      <a:pt x="0" y="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67" name="Freeform 34"/>
              <p:cNvSpPr>
                <a:spLocks/>
              </p:cNvSpPr>
              <p:nvPr/>
            </p:nvSpPr>
            <p:spPr bwMode="auto">
              <a:xfrm>
                <a:off x="893" y="3207"/>
                <a:ext cx="48" cy="42"/>
              </a:xfrm>
              <a:custGeom>
                <a:avLst/>
                <a:gdLst>
                  <a:gd name="T0" fmla="*/ 0 w 48"/>
                  <a:gd name="T1" fmla="*/ 42 h 42"/>
                  <a:gd name="T2" fmla="*/ 48 w 48"/>
                  <a:gd name="T3" fmla="*/ 42 h 42"/>
                  <a:gd name="T4" fmla="*/ 48 w 48"/>
                  <a:gd name="T5" fmla="*/ 0 h 42"/>
                  <a:gd name="T6" fmla="*/ 0 w 48"/>
                  <a:gd name="T7" fmla="*/ 0 h 42"/>
                  <a:gd name="T8" fmla="*/ 0 w 48"/>
                  <a:gd name="T9" fmla="*/ 42 h 42"/>
                  <a:gd name="T10" fmla="*/ 0 w 48"/>
                  <a:gd name="T11" fmla="*/ 42 h 42"/>
                </a:gdLst>
                <a:ahLst/>
                <a:cxnLst>
                  <a:cxn ang="0">
                    <a:pos x="T0" y="T1"/>
                  </a:cxn>
                  <a:cxn ang="0">
                    <a:pos x="T2" y="T3"/>
                  </a:cxn>
                  <a:cxn ang="0">
                    <a:pos x="T4" y="T5"/>
                  </a:cxn>
                  <a:cxn ang="0">
                    <a:pos x="T6" y="T7"/>
                  </a:cxn>
                  <a:cxn ang="0">
                    <a:pos x="T8" y="T9"/>
                  </a:cxn>
                  <a:cxn ang="0">
                    <a:pos x="T10" y="T11"/>
                  </a:cxn>
                </a:cxnLst>
                <a:rect l="0" t="0" r="r" b="b"/>
                <a:pathLst>
                  <a:path w="48" h="42">
                    <a:moveTo>
                      <a:pt x="0" y="42"/>
                    </a:moveTo>
                    <a:lnTo>
                      <a:pt x="48" y="42"/>
                    </a:lnTo>
                    <a:lnTo>
                      <a:pt x="48" y="0"/>
                    </a:lnTo>
                    <a:lnTo>
                      <a:pt x="0" y="0"/>
                    </a:lnTo>
                    <a:lnTo>
                      <a:pt x="0" y="42"/>
                    </a:lnTo>
                    <a:lnTo>
                      <a:pt x="0" y="42"/>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68" name="Freeform 35"/>
              <p:cNvSpPr>
                <a:spLocks/>
              </p:cNvSpPr>
              <p:nvPr/>
            </p:nvSpPr>
            <p:spPr bwMode="auto">
              <a:xfrm>
                <a:off x="837" y="3207"/>
                <a:ext cx="44" cy="42"/>
              </a:xfrm>
              <a:custGeom>
                <a:avLst/>
                <a:gdLst>
                  <a:gd name="T0" fmla="*/ 44 w 44"/>
                  <a:gd name="T1" fmla="*/ 0 h 42"/>
                  <a:gd name="T2" fmla="*/ 0 w 44"/>
                  <a:gd name="T3" fmla="*/ 0 h 42"/>
                  <a:gd name="T4" fmla="*/ 0 w 44"/>
                  <a:gd name="T5" fmla="*/ 42 h 42"/>
                  <a:gd name="T6" fmla="*/ 44 w 44"/>
                  <a:gd name="T7" fmla="*/ 42 h 42"/>
                  <a:gd name="T8" fmla="*/ 44 w 44"/>
                  <a:gd name="T9" fmla="*/ 0 h 42"/>
                  <a:gd name="T10" fmla="*/ 44 w 44"/>
                  <a:gd name="T11" fmla="*/ 0 h 42"/>
                </a:gdLst>
                <a:ahLst/>
                <a:cxnLst>
                  <a:cxn ang="0">
                    <a:pos x="T0" y="T1"/>
                  </a:cxn>
                  <a:cxn ang="0">
                    <a:pos x="T2" y="T3"/>
                  </a:cxn>
                  <a:cxn ang="0">
                    <a:pos x="T4" y="T5"/>
                  </a:cxn>
                  <a:cxn ang="0">
                    <a:pos x="T6" y="T7"/>
                  </a:cxn>
                  <a:cxn ang="0">
                    <a:pos x="T8" y="T9"/>
                  </a:cxn>
                  <a:cxn ang="0">
                    <a:pos x="T10" y="T11"/>
                  </a:cxn>
                </a:cxnLst>
                <a:rect l="0" t="0" r="r" b="b"/>
                <a:pathLst>
                  <a:path w="44" h="42">
                    <a:moveTo>
                      <a:pt x="44" y="0"/>
                    </a:moveTo>
                    <a:lnTo>
                      <a:pt x="0" y="0"/>
                    </a:lnTo>
                    <a:lnTo>
                      <a:pt x="0" y="42"/>
                    </a:lnTo>
                    <a:lnTo>
                      <a:pt x="44" y="42"/>
                    </a:lnTo>
                    <a:lnTo>
                      <a:pt x="44" y="0"/>
                    </a:lnTo>
                    <a:lnTo>
                      <a:pt x="44" y="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69" name="Freeform 36"/>
              <p:cNvSpPr>
                <a:spLocks/>
              </p:cNvSpPr>
              <p:nvPr/>
            </p:nvSpPr>
            <p:spPr bwMode="auto">
              <a:xfrm>
                <a:off x="837" y="3147"/>
                <a:ext cx="44" cy="48"/>
              </a:xfrm>
              <a:custGeom>
                <a:avLst/>
                <a:gdLst>
                  <a:gd name="T0" fmla="*/ 44 w 44"/>
                  <a:gd name="T1" fmla="*/ 0 h 48"/>
                  <a:gd name="T2" fmla="*/ 0 w 44"/>
                  <a:gd name="T3" fmla="*/ 0 h 48"/>
                  <a:gd name="T4" fmla="*/ 0 w 44"/>
                  <a:gd name="T5" fmla="*/ 48 h 48"/>
                  <a:gd name="T6" fmla="*/ 44 w 44"/>
                  <a:gd name="T7" fmla="*/ 48 h 48"/>
                  <a:gd name="T8" fmla="*/ 44 w 44"/>
                  <a:gd name="T9" fmla="*/ 0 h 48"/>
                  <a:gd name="T10" fmla="*/ 44 w 44"/>
                  <a:gd name="T11" fmla="*/ 0 h 48"/>
                </a:gdLst>
                <a:ahLst/>
                <a:cxnLst>
                  <a:cxn ang="0">
                    <a:pos x="T0" y="T1"/>
                  </a:cxn>
                  <a:cxn ang="0">
                    <a:pos x="T2" y="T3"/>
                  </a:cxn>
                  <a:cxn ang="0">
                    <a:pos x="T4" y="T5"/>
                  </a:cxn>
                  <a:cxn ang="0">
                    <a:pos x="T6" y="T7"/>
                  </a:cxn>
                  <a:cxn ang="0">
                    <a:pos x="T8" y="T9"/>
                  </a:cxn>
                  <a:cxn ang="0">
                    <a:pos x="T10" y="T11"/>
                  </a:cxn>
                </a:cxnLst>
                <a:rect l="0" t="0" r="r" b="b"/>
                <a:pathLst>
                  <a:path w="44" h="48">
                    <a:moveTo>
                      <a:pt x="44" y="0"/>
                    </a:moveTo>
                    <a:lnTo>
                      <a:pt x="0" y="0"/>
                    </a:lnTo>
                    <a:lnTo>
                      <a:pt x="0" y="48"/>
                    </a:lnTo>
                    <a:lnTo>
                      <a:pt x="44" y="48"/>
                    </a:lnTo>
                    <a:lnTo>
                      <a:pt x="44" y="0"/>
                    </a:lnTo>
                    <a:lnTo>
                      <a:pt x="44" y="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70" name="Freeform 37"/>
              <p:cNvSpPr>
                <a:spLocks/>
              </p:cNvSpPr>
              <p:nvPr/>
            </p:nvSpPr>
            <p:spPr bwMode="auto">
              <a:xfrm>
                <a:off x="407" y="3497"/>
                <a:ext cx="46" cy="48"/>
              </a:xfrm>
              <a:custGeom>
                <a:avLst/>
                <a:gdLst>
                  <a:gd name="T0" fmla="*/ 0 w 46"/>
                  <a:gd name="T1" fmla="*/ 0 h 48"/>
                  <a:gd name="T2" fmla="*/ 0 w 46"/>
                  <a:gd name="T3" fmla="*/ 48 h 48"/>
                  <a:gd name="T4" fmla="*/ 46 w 46"/>
                  <a:gd name="T5" fmla="*/ 48 h 48"/>
                  <a:gd name="T6" fmla="*/ 46 w 46"/>
                  <a:gd name="T7" fmla="*/ 0 h 48"/>
                  <a:gd name="T8" fmla="*/ 0 w 46"/>
                  <a:gd name="T9" fmla="*/ 0 h 48"/>
                  <a:gd name="T10" fmla="*/ 0 w 46"/>
                  <a:gd name="T11" fmla="*/ 0 h 48"/>
                </a:gdLst>
                <a:ahLst/>
                <a:cxnLst>
                  <a:cxn ang="0">
                    <a:pos x="T0" y="T1"/>
                  </a:cxn>
                  <a:cxn ang="0">
                    <a:pos x="T2" y="T3"/>
                  </a:cxn>
                  <a:cxn ang="0">
                    <a:pos x="T4" y="T5"/>
                  </a:cxn>
                  <a:cxn ang="0">
                    <a:pos x="T6" y="T7"/>
                  </a:cxn>
                  <a:cxn ang="0">
                    <a:pos x="T8" y="T9"/>
                  </a:cxn>
                  <a:cxn ang="0">
                    <a:pos x="T10" y="T11"/>
                  </a:cxn>
                </a:cxnLst>
                <a:rect l="0" t="0" r="r" b="b"/>
                <a:pathLst>
                  <a:path w="46" h="48">
                    <a:moveTo>
                      <a:pt x="0" y="0"/>
                    </a:moveTo>
                    <a:lnTo>
                      <a:pt x="0" y="48"/>
                    </a:lnTo>
                    <a:lnTo>
                      <a:pt x="46" y="48"/>
                    </a:lnTo>
                    <a:lnTo>
                      <a:pt x="46" y="0"/>
                    </a:lnTo>
                    <a:lnTo>
                      <a:pt x="0" y="0"/>
                    </a:lnTo>
                    <a:lnTo>
                      <a:pt x="0" y="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71" name="Freeform 38"/>
              <p:cNvSpPr>
                <a:spLocks/>
              </p:cNvSpPr>
              <p:nvPr/>
            </p:nvSpPr>
            <p:spPr bwMode="auto">
              <a:xfrm>
                <a:off x="407" y="3385"/>
                <a:ext cx="46" cy="48"/>
              </a:xfrm>
              <a:custGeom>
                <a:avLst/>
                <a:gdLst>
                  <a:gd name="T0" fmla="*/ 46 w 46"/>
                  <a:gd name="T1" fmla="*/ 0 h 48"/>
                  <a:gd name="T2" fmla="*/ 0 w 46"/>
                  <a:gd name="T3" fmla="*/ 0 h 48"/>
                  <a:gd name="T4" fmla="*/ 0 w 46"/>
                  <a:gd name="T5" fmla="*/ 48 h 48"/>
                  <a:gd name="T6" fmla="*/ 46 w 46"/>
                  <a:gd name="T7" fmla="*/ 48 h 48"/>
                  <a:gd name="T8" fmla="*/ 46 w 46"/>
                  <a:gd name="T9" fmla="*/ 0 h 48"/>
                  <a:gd name="T10" fmla="*/ 46 w 46"/>
                  <a:gd name="T11" fmla="*/ 0 h 48"/>
                </a:gdLst>
                <a:ahLst/>
                <a:cxnLst>
                  <a:cxn ang="0">
                    <a:pos x="T0" y="T1"/>
                  </a:cxn>
                  <a:cxn ang="0">
                    <a:pos x="T2" y="T3"/>
                  </a:cxn>
                  <a:cxn ang="0">
                    <a:pos x="T4" y="T5"/>
                  </a:cxn>
                  <a:cxn ang="0">
                    <a:pos x="T6" y="T7"/>
                  </a:cxn>
                  <a:cxn ang="0">
                    <a:pos x="T8" y="T9"/>
                  </a:cxn>
                  <a:cxn ang="0">
                    <a:pos x="T10" y="T11"/>
                  </a:cxn>
                </a:cxnLst>
                <a:rect l="0" t="0" r="r" b="b"/>
                <a:pathLst>
                  <a:path w="46" h="48">
                    <a:moveTo>
                      <a:pt x="46" y="0"/>
                    </a:moveTo>
                    <a:lnTo>
                      <a:pt x="0" y="0"/>
                    </a:lnTo>
                    <a:lnTo>
                      <a:pt x="0" y="48"/>
                    </a:lnTo>
                    <a:lnTo>
                      <a:pt x="46" y="48"/>
                    </a:lnTo>
                    <a:lnTo>
                      <a:pt x="46" y="0"/>
                    </a:lnTo>
                    <a:lnTo>
                      <a:pt x="46" y="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72" name="Freeform 39"/>
              <p:cNvSpPr>
                <a:spLocks/>
              </p:cNvSpPr>
              <p:nvPr/>
            </p:nvSpPr>
            <p:spPr bwMode="auto">
              <a:xfrm>
                <a:off x="407" y="3443"/>
                <a:ext cx="46" cy="42"/>
              </a:xfrm>
              <a:custGeom>
                <a:avLst/>
                <a:gdLst>
                  <a:gd name="T0" fmla="*/ 46 w 46"/>
                  <a:gd name="T1" fmla="*/ 0 h 42"/>
                  <a:gd name="T2" fmla="*/ 0 w 46"/>
                  <a:gd name="T3" fmla="*/ 0 h 42"/>
                  <a:gd name="T4" fmla="*/ 0 w 46"/>
                  <a:gd name="T5" fmla="*/ 42 h 42"/>
                  <a:gd name="T6" fmla="*/ 46 w 46"/>
                  <a:gd name="T7" fmla="*/ 42 h 42"/>
                  <a:gd name="T8" fmla="*/ 46 w 46"/>
                  <a:gd name="T9" fmla="*/ 0 h 42"/>
                  <a:gd name="T10" fmla="*/ 46 w 46"/>
                  <a:gd name="T11" fmla="*/ 0 h 42"/>
                </a:gdLst>
                <a:ahLst/>
                <a:cxnLst>
                  <a:cxn ang="0">
                    <a:pos x="T0" y="T1"/>
                  </a:cxn>
                  <a:cxn ang="0">
                    <a:pos x="T2" y="T3"/>
                  </a:cxn>
                  <a:cxn ang="0">
                    <a:pos x="T4" y="T5"/>
                  </a:cxn>
                  <a:cxn ang="0">
                    <a:pos x="T6" y="T7"/>
                  </a:cxn>
                  <a:cxn ang="0">
                    <a:pos x="T8" y="T9"/>
                  </a:cxn>
                  <a:cxn ang="0">
                    <a:pos x="T10" y="T11"/>
                  </a:cxn>
                </a:cxnLst>
                <a:rect l="0" t="0" r="r" b="b"/>
                <a:pathLst>
                  <a:path w="46" h="42">
                    <a:moveTo>
                      <a:pt x="46" y="0"/>
                    </a:moveTo>
                    <a:lnTo>
                      <a:pt x="0" y="0"/>
                    </a:lnTo>
                    <a:lnTo>
                      <a:pt x="0" y="42"/>
                    </a:lnTo>
                    <a:lnTo>
                      <a:pt x="46" y="42"/>
                    </a:lnTo>
                    <a:lnTo>
                      <a:pt x="46" y="0"/>
                    </a:lnTo>
                    <a:lnTo>
                      <a:pt x="46" y="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73" name="Freeform 40"/>
              <p:cNvSpPr>
                <a:spLocks/>
              </p:cNvSpPr>
              <p:nvPr/>
            </p:nvSpPr>
            <p:spPr bwMode="auto">
              <a:xfrm>
                <a:off x="465" y="3497"/>
                <a:ext cx="46" cy="48"/>
              </a:xfrm>
              <a:custGeom>
                <a:avLst/>
                <a:gdLst>
                  <a:gd name="T0" fmla="*/ 0 w 46"/>
                  <a:gd name="T1" fmla="*/ 48 h 48"/>
                  <a:gd name="T2" fmla="*/ 46 w 46"/>
                  <a:gd name="T3" fmla="*/ 48 h 48"/>
                  <a:gd name="T4" fmla="*/ 46 w 46"/>
                  <a:gd name="T5" fmla="*/ 0 h 48"/>
                  <a:gd name="T6" fmla="*/ 0 w 46"/>
                  <a:gd name="T7" fmla="*/ 0 h 48"/>
                  <a:gd name="T8" fmla="*/ 0 w 46"/>
                  <a:gd name="T9" fmla="*/ 48 h 48"/>
                  <a:gd name="T10" fmla="*/ 0 w 46"/>
                  <a:gd name="T11" fmla="*/ 48 h 48"/>
                </a:gdLst>
                <a:ahLst/>
                <a:cxnLst>
                  <a:cxn ang="0">
                    <a:pos x="T0" y="T1"/>
                  </a:cxn>
                  <a:cxn ang="0">
                    <a:pos x="T2" y="T3"/>
                  </a:cxn>
                  <a:cxn ang="0">
                    <a:pos x="T4" y="T5"/>
                  </a:cxn>
                  <a:cxn ang="0">
                    <a:pos x="T6" y="T7"/>
                  </a:cxn>
                  <a:cxn ang="0">
                    <a:pos x="T8" y="T9"/>
                  </a:cxn>
                  <a:cxn ang="0">
                    <a:pos x="T10" y="T11"/>
                  </a:cxn>
                </a:cxnLst>
                <a:rect l="0" t="0" r="r" b="b"/>
                <a:pathLst>
                  <a:path w="46" h="48">
                    <a:moveTo>
                      <a:pt x="0" y="48"/>
                    </a:moveTo>
                    <a:lnTo>
                      <a:pt x="46" y="48"/>
                    </a:lnTo>
                    <a:lnTo>
                      <a:pt x="46" y="0"/>
                    </a:lnTo>
                    <a:lnTo>
                      <a:pt x="0" y="0"/>
                    </a:lnTo>
                    <a:lnTo>
                      <a:pt x="0" y="48"/>
                    </a:lnTo>
                    <a:lnTo>
                      <a:pt x="0" y="48"/>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74" name="Freeform 41"/>
              <p:cNvSpPr>
                <a:spLocks/>
              </p:cNvSpPr>
              <p:nvPr/>
            </p:nvSpPr>
            <p:spPr bwMode="auto">
              <a:xfrm>
                <a:off x="465" y="3443"/>
                <a:ext cx="46" cy="42"/>
              </a:xfrm>
              <a:custGeom>
                <a:avLst/>
                <a:gdLst>
                  <a:gd name="T0" fmla="*/ 0 w 46"/>
                  <a:gd name="T1" fmla="*/ 42 h 42"/>
                  <a:gd name="T2" fmla="*/ 46 w 46"/>
                  <a:gd name="T3" fmla="*/ 42 h 42"/>
                  <a:gd name="T4" fmla="*/ 46 w 46"/>
                  <a:gd name="T5" fmla="*/ 0 h 42"/>
                  <a:gd name="T6" fmla="*/ 0 w 46"/>
                  <a:gd name="T7" fmla="*/ 0 h 42"/>
                  <a:gd name="T8" fmla="*/ 0 w 46"/>
                  <a:gd name="T9" fmla="*/ 42 h 42"/>
                  <a:gd name="T10" fmla="*/ 0 w 46"/>
                  <a:gd name="T11" fmla="*/ 42 h 42"/>
                </a:gdLst>
                <a:ahLst/>
                <a:cxnLst>
                  <a:cxn ang="0">
                    <a:pos x="T0" y="T1"/>
                  </a:cxn>
                  <a:cxn ang="0">
                    <a:pos x="T2" y="T3"/>
                  </a:cxn>
                  <a:cxn ang="0">
                    <a:pos x="T4" y="T5"/>
                  </a:cxn>
                  <a:cxn ang="0">
                    <a:pos x="T6" y="T7"/>
                  </a:cxn>
                  <a:cxn ang="0">
                    <a:pos x="T8" y="T9"/>
                  </a:cxn>
                  <a:cxn ang="0">
                    <a:pos x="T10" y="T11"/>
                  </a:cxn>
                </a:cxnLst>
                <a:rect l="0" t="0" r="r" b="b"/>
                <a:pathLst>
                  <a:path w="46" h="42">
                    <a:moveTo>
                      <a:pt x="0" y="42"/>
                    </a:moveTo>
                    <a:lnTo>
                      <a:pt x="46" y="42"/>
                    </a:lnTo>
                    <a:lnTo>
                      <a:pt x="46" y="0"/>
                    </a:lnTo>
                    <a:lnTo>
                      <a:pt x="0" y="0"/>
                    </a:lnTo>
                    <a:lnTo>
                      <a:pt x="0" y="42"/>
                    </a:lnTo>
                    <a:lnTo>
                      <a:pt x="0" y="42"/>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75" name="Freeform 42"/>
              <p:cNvSpPr>
                <a:spLocks/>
              </p:cNvSpPr>
              <p:nvPr/>
            </p:nvSpPr>
            <p:spPr bwMode="auto">
              <a:xfrm>
                <a:off x="465" y="3385"/>
                <a:ext cx="46" cy="48"/>
              </a:xfrm>
              <a:custGeom>
                <a:avLst/>
                <a:gdLst>
                  <a:gd name="T0" fmla="*/ 0 w 46"/>
                  <a:gd name="T1" fmla="*/ 48 h 48"/>
                  <a:gd name="T2" fmla="*/ 46 w 46"/>
                  <a:gd name="T3" fmla="*/ 48 h 48"/>
                  <a:gd name="T4" fmla="*/ 46 w 46"/>
                  <a:gd name="T5" fmla="*/ 0 h 48"/>
                  <a:gd name="T6" fmla="*/ 0 w 46"/>
                  <a:gd name="T7" fmla="*/ 0 h 48"/>
                  <a:gd name="T8" fmla="*/ 0 w 46"/>
                  <a:gd name="T9" fmla="*/ 48 h 48"/>
                  <a:gd name="T10" fmla="*/ 0 w 46"/>
                  <a:gd name="T11" fmla="*/ 48 h 48"/>
                </a:gdLst>
                <a:ahLst/>
                <a:cxnLst>
                  <a:cxn ang="0">
                    <a:pos x="T0" y="T1"/>
                  </a:cxn>
                  <a:cxn ang="0">
                    <a:pos x="T2" y="T3"/>
                  </a:cxn>
                  <a:cxn ang="0">
                    <a:pos x="T4" y="T5"/>
                  </a:cxn>
                  <a:cxn ang="0">
                    <a:pos x="T6" y="T7"/>
                  </a:cxn>
                  <a:cxn ang="0">
                    <a:pos x="T8" y="T9"/>
                  </a:cxn>
                  <a:cxn ang="0">
                    <a:pos x="T10" y="T11"/>
                  </a:cxn>
                </a:cxnLst>
                <a:rect l="0" t="0" r="r" b="b"/>
                <a:pathLst>
                  <a:path w="46" h="48">
                    <a:moveTo>
                      <a:pt x="0" y="48"/>
                    </a:moveTo>
                    <a:lnTo>
                      <a:pt x="46" y="48"/>
                    </a:lnTo>
                    <a:lnTo>
                      <a:pt x="46" y="0"/>
                    </a:lnTo>
                    <a:lnTo>
                      <a:pt x="0" y="0"/>
                    </a:lnTo>
                    <a:lnTo>
                      <a:pt x="0" y="48"/>
                    </a:lnTo>
                    <a:lnTo>
                      <a:pt x="0" y="48"/>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76" name="Freeform 43"/>
              <p:cNvSpPr>
                <a:spLocks/>
              </p:cNvSpPr>
              <p:nvPr/>
            </p:nvSpPr>
            <p:spPr bwMode="auto">
              <a:xfrm>
                <a:off x="607" y="3443"/>
                <a:ext cx="46" cy="42"/>
              </a:xfrm>
              <a:custGeom>
                <a:avLst/>
                <a:gdLst>
                  <a:gd name="T0" fmla="*/ 0 w 46"/>
                  <a:gd name="T1" fmla="*/ 42 h 42"/>
                  <a:gd name="T2" fmla="*/ 46 w 46"/>
                  <a:gd name="T3" fmla="*/ 42 h 42"/>
                  <a:gd name="T4" fmla="*/ 46 w 46"/>
                  <a:gd name="T5" fmla="*/ 0 h 42"/>
                  <a:gd name="T6" fmla="*/ 0 w 46"/>
                  <a:gd name="T7" fmla="*/ 0 h 42"/>
                  <a:gd name="T8" fmla="*/ 0 w 46"/>
                  <a:gd name="T9" fmla="*/ 42 h 42"/>
                  <a:gd name="T10" fmla="*/ 0 w 46"/>
                  <a:gd name="T11" fmla="*/ 42 h 42"/>
                </a:gdLst>
                <a:ahLst/>
                <a:cxnLst>
                  <a:cxn ang="0">
                    <a:pos x="T0" y="T1"/>
                  </a:cxn>
                  <a:cxn ang="0">
                    <a:pos x="T2" y="T3"/>
                  </a:cxn>
                  <a:cxn ang="0">
                    <a:pos x="T4" y="T5"/>
                  </a:cxn>
                  <a:cxn ang="0">
                    <a:pos x="T6" y="T7"/>
                  </a:cxn>
                  <a:cxn ang="0">
                    <a:pos x="T8" y="T9"/>
                  </a:cxn>
                  <a:cxn ang="0">
                    <a:pos x="T10" y="T11"/>
                  </a:cxn>
                </a:cxnLst>
                <a:rect l="0" t="0" r="r" b="b"/>
                <a:pathLst>
                  <a:path w="46" h="42">
                    <a:moveTo>
                      <a:pt x="0" y="42"/>
                    </a:moveTo>
                    <a:lnTo>
                      <a:pt x="46" y="42"/>
                    </a:lnTo>
                    <a:lnTo>
                      <a:pt x="46" y="0"/>
                    </a:lnTo>
                    <a:lnTo>
                      <a:pt x="0" y="0"/>
                    </a:lnTo>
                    <a:lnTo>
                      <a:pt x="0" y="42"/>
                    </a:lnTo>
                    <a:lnTo>
                      <a:pt x="0" y="42"/>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77" name="Freeform 44"/>
              <p:cNvSpPr>
                <a:spLocks/>
              </p:cNvSpPr>
              <p:nvPr/>
            </p:nvSpPr>
            <p:spPr bwMode="auto">
              <a:xfrm>
                <a:off x="551" y="3497"/>
                <a:ext cx="44" cy="48"/>
              </a:xfrm>
              <a:custGeom>
                <a:avLst/>
                <a:gdLst>
                  <a:gd name="T0" fmla="*/ 0 w 44"/>
                  <a:gd name="T1" fmla="*/ 0 h 48"/>
                  <a:gd name="T2" fmla="*/ 0 w 44"/>
                  <a:gd name="T3" fmla="*/ 48 h 48"/>
                  <a:gd name="T4" fmla="*/ 44 w 44"/>
                  <a:gd name="T5" fmla="*/ 48 h 48"/>
                  <a:gd name="T6" fmla="*/ 44 w 44"/>
                  <a:gd name="T7" fmla="*/ 0 h 48"/>
                  <a:gd name="T8" fmla="*/ 0 w 44"/>
                  <a:gd name="T9" fmla="*/ 0 h 48"/>
                  <a:gd name="T10" fmla="*/ 0 w 44"/>
                  <a:gd name="T11" fmla="*/ 0 h 48"/>
                </a:gdLst>
                <a:ahLst/>
                <a:cxnLst>
                  <a:cxn ang="0">
                    <a:pos x="T0" y="T1"/>
                  </a:cxn>
                  <a:cxn ang="0">
                    <a:pos x="T2" y="T3"/>
                  </a:cxn>
                  <a:cxn ang="0">
                    <a:pos x="T4" y="T5"/>
                  </a:cxn>
                  <a:cxn ang="0">
                    <a:pos x="T6" y="T7"/>
                  </a:cxn>
                  <a:cxn ang="0">
                    <a:pos x="T8" y="T9"/>
                  </a:cxn>
                  <a:cxn ang="0">
                    <a:pos x="T10" y="T11"/>
                  </a:cxn>
                </a:cxnLst>
                <a:rect l="0" t="0" r="r" b="b"/>
                <a:pathLst>
                  <a:path w="44" h="48">
                    <a:moveTo>
                      <a:pt x="0" y="0"/>
                    </a:moveTo>
                    <a:lnTo>
                      <a:pt x="0" y="48"/>
                    </a:lnTo>
                    <a:lnTo>
                      <a:pt x="44" y="48"/>
                    </a:lnTo>
                    <a:lnTo>
                      <a:pt x="44" y="0"/>
                    </a:lnTo>
                    <a:lnTo>
                      <a:pt x="0" y="0"/>
                    </a:lnTo>
                    <a:lnTo>
                      <a:pt x="0" y="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78" name="Freeform 45"/>
              <p:cNvSpPr>
                <a:spLocks/>
              </p:cNvSpPr>
              <p:nvPr/>
            </p:nvSpPr>
            <p:spPr bwMode="auto">
              <a:xfrm>
                <a:off x="607" y="3497"/>
                <a:ext cx="46" cy="48"/>
              </a:xfrm>
              <a:custGeom>
                <a:avLst/>
                <a:gdLst>
                  <a:gd name="T0" fmla="*/ 0 w 46"/>
                  <a:gd name="T1" fmla="*/ 48 h 48"/>
                  <a:gd name="T2" fmla="*/ 46 w 46"/>
                  <a:gd name="T3" fmla="*/ 48 h 48"/>
                  <a:gd name="T4" fmla="*/ 46 w 46"/>
                  <a:gd name="T5" fmla="*/ 0 h 48"/>
                  <a:gd name="T6" fmla="*/ 0 w 46"/>
                  <a:gd name="T7" fmla="*/ 0 h 48"/>
                  <a:gd name="T8" fmla="*/ 0 w 46"/>
                  <a:gd name="T9" fmla="*/ 48 h 48"/>
                  <a:gd name="T10" fmla="*/ 0 w 46"/>
                  <a:gd name="T11" fmla="*/ 48 h 48"/>
                </a:gdLst>
                <a:ahLst/>
                <a:cxnLst>
                  <a:cxn ang="0">
                    <a:pos x="T0" y="T1"/>
                  </a:cxn>
                  <a:cxn ang="0">
                    <a:pos x="T2" y="T3"/>
                  </a:cxn>
                  <a:cxn ang="0">
                    <a:pos x="T4" y="T5"/>
                  </a:cxn>
                  <a:cxn ang="0">
                    <a:pos x="T6" y="T7"/>
                  </a:cxn>
                  <a:cxn ang="0">
                    <a:pos x="T8" y="T9"/>
                  </a:cxn>
                  <a:cxn ang="0">
                    <a:pos x="T10" y="T11"/>
                  </a:cxn>
                </a:cxnLst>
                <a:rect l="0" t="0" r="r" b="b"/>
                <a:pathLst>
                  <a:path w="46" h="48">
                    <a:moveTo>
                      <a:pt x="0" y="48"/>
                    </a:moveTo>
                    <a:lnTo>
                      <a:pt x="46" y="48"/>
                    </a:lnTo>
                    <a:lnTo>
                      <a:pt x="46" y="0"/>
                    </a:lnTo>
                    <a:lnTo>
                      <a:pt x="0" y="0"/>
                    </a:lnTo>
                    <a:lnTo>
                      <a:pt x="0" y="48"/>
                    </a:lnTo>
                    <a:lnTo>
                      <a:pt x="0" y="48"/>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79" name="Freeform 46"/>
              <p:cNvSpPr>
                <a:spLocks/>
              </p:cNvSpPr>
              <p:nvPr/>
            </p:nvSpPr>
            <p:spPr bwMode="auto">
              <a:xfrm>
                <a:off x="551" y="3443"/>
                <a:ext cx="44" cy="42"/>
              </a:xfrm>
              <a:custGeom>
                <a:avLst/>
                <a:gdLst>
                  <a:gd name="T0" fmla="*/ 44 w 44"/>
                  <a:gd name="T1" fmla="*/ 0 h 42"/>
                  <a:gd name="T2" fmla="*/ 0 w 44"/>
                  <a:gd name="T3" fmla="*/ 0 h 42"/>
                  <a:gd name="T4" fmla="*/ 0 w 44"/>
                  <a:gd name="T5" fmla="*/ 42 h 42"/>
                  <a:gd name="T6" fmla="*/ 44 w 44"/>
                  <a:gd name="T7" fmla="*/ 42 h 42"/>
                  <a:gd name="T8" fmla="*/ 44 w 44"/>
                  <a:gd name="T9" fmla="*/ 0 h 42"/>
                  <a:gd name="T10" fmla="*/ 44 w 44"/>
                  <a:gd name="T11" fmla="*/ 0 h 42"/>
                </a:gdLst>
                <a:ahLst/>
                <a:cxnLst>
                  <a:cxn ang="0">
                    <a:pos x="T0" y="T1"/>
                  </a:cxn>
                  <a:cxn ang="0">
                    <a:pos x="T2" y="T3"/>
                  </a:cxn>
                  <a:cxn ang="0">
                    <a:pos x="T4" y="T5"/>
                  </a:cxn>
                  <a:cxn ang="0">
                    <a:pos x="T6" y="T7"/>
                  </a:cxn>
                  <a:cxn ang="0">
                    <a:pos x="T8" y="T9"/>
                  </a:cxn>
                  <a:cxn ang="0">
                    <a:pos x="T10" y="T11"/>
                  </a:cxn>
                </a:cxnLst>
                <a:rect l="0" t="0" r="r" b="b"/>
                <a:pathLst>
                  <a:path w="44" h="42">
                    <a:moveTo>
                      <a:pt x="44" y="0"/>
                    </a:moveTo>
                    <a:lnTo>
                      <a:pt x="0" y="0"/>
                    </a:lnTo>
                    <a:lnTo>
                      <a:pt x="0" y="42"/>
                    </a:lnTo>
                    <a:lnTo>
                      <a:pt x="44" y="42"/>
                    </a:lnTo>
                    <a:lnTo>
                      <a:pt x="44" y="0"/>
                    </a:lnTo>
                    <a:lnTo>
                      <a:pt x="44" y="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0" name="Freeform 47"/>
              <p:cNvSpPr>
                <a:spLocks/>
              </p:cNvSpPr>
              <p:nvPr/>
            </p:nvSpPr>
            <p:spPr bwMode="auto">
              <a:xfrm>
                <a:off x="607" y="3385"/>
                <a:ext cx="46" cy="48"/>
              </a:xfrm>
              <a:custGeom>
                <a:avLst/>
                <a:gdLst>
                  <a:gd name="T0" fmla="*/ 0 w 46"/>
                  <a:gd name="T1" fmla="*/ 48 h 48"/>
                  <a:gd name="T2" fmla="*/ 46 w 46"/>
                  <a:gd name="T3" fmla="*/ 48 h 48"/>
                  <a:gd name="T4" fmla="*/ 46 w 46"/>
                  <a:gd name="T5" fmla="*/ 0 h 48"/>
                  <a:gd name="T6" fmla="*/ 0 w 46"/>
                  <a:gd name="T7" fmla="*/ 0 h 48"/>
                  <a:gd name="T8" fmla="*/ 0 w 46"/>
                  <a:gd name="T9" fmla="*/ 48 h 48"/>
                  <a:gd name="T10" fmla="*/ 0 w 46"/>
                  <a:gd name="T11" fmla="*/ 48 h 48"/>
                </a:gdLst>
                <a:ahLst/>
                <a:cxnLst>
                  <a:cxn ang="0">
                    <a:pos x="T0" y="T1"/>
                  </a:cxn>
                  <a:cxn ang="0">
                    <a:pos x="T2" y="T3"/>
                  </a:cxn>
                  <a:cxn ang="0">
                    <a:pos x="T4" y="T5"/>
                  </a:cxn>
                  <a:cxn ang="0">
                    <a:pos x="T6" y="T7"/>
                  </a:cxn>
                  <a:cxn ang="0">
                    <a:pos x="T8" y="T9"/>
                  </a:cxn>
                  <a:cxn ang="0">
                    <a:pos x="T10" y="T11"/>
                  </a:cxn>
                </a:cxnLst>
                <a:rect l="0" t="0" r="r" b="b"/>
                <a:pathLst>
                  <a:path w="46" h="48">
                    <a:moveTo>
                      <a:pt x="0" y="48"/>
                    </a:moveTo>
                    <a:lnTo>
                      <a:pt x="46" y="48"/>
                    </a:lnTo>
                    <a:lnTo>
                      <a:pt x="46" y="0"/>
                    </a:lnTo>
                    <a:lnTo>
                      <a:pt x="0" y="0"/>
                    </a:lnTo>
                    <a:lnTo>
                      <a:pt x="0" y="48"/>
                    </a:lnTo>
                    <a:lnTo>
                      <a:pt x="0" y="48"/>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1" name="Freeform 48"/>
              <p:cNvSpPr>
                <a:spLocks/>
              </p:cNvSpPr>
              <p:nvPr/>
            </p:nvSpPr>
            <p:spPr bwMode="auto">
              <a:xfrm>
                <a:off x="551" y="3385"/>
                <a:ext cx="44" cy="48"/>
              </a:xfrm>
              <a:custGeom>
                <a:avLst/>
                <a:gdLst>
                  <a:gd name="T0" fmla="*/ 44 w 44"/>
                  <a:gd name="T1" fmla="*/ 0 h 48"/>
                  <a:gd name="T2" fmla="*/ 0 w 44"/>
                  <a:gd name="T3" fmla="*/ 0 h 48"/>
                  <a:gd name="T4" fmla="*/ 0 w 44"/>
                  <a:gd name="T5" fmla="*/ 48 h 48"/>
                  <a:gd name="T6" fmla="*/ 44 w 44"/>
                  <a:gd name="T7" fmla="*/ 48 h 48"/>
                  <a:gd name="T8" fmla="*/ 44 w 44"/>
                  <a:gd name="T9" fmla="*/ 0 h 48"/>
                  <a:gd name="T10" fmla="*/ 44 w 44"/>
                  <a:gd name="T11" fmla="*/ 0 h 48"/>
                </a:gdLst>
                <a:ahLst/>
                <a:cxnLst>
                  <a:cxn ang="0">
                    <a:pos x="T0" y="T1"/>
                  </a:cxn>
                  <a:cxn ang="0">
                    <a:pos x="T2" y="T3"/>
                  </a:cxn>
                  <a:cxn ang="0">
                    <a:pos x="T4" y="T5"/>
                  </a:cxn>
                  <a:cxn ang="0">
                    <a:pos x="T6" y="T7"/>
                  </a:cxn>
                  <a:cxn ang="0">
                    <a:pos x="T8" y="T9"/>
                  </a:cxn>
                  <a:cxn ang="0">
                    <a:pos x="T10" y="T11"/>
                  </a:cxn>
                </a:cxnLst>
                <a:rect l="0" t="0" r="r" b="b"/>
                <a:pathLst>
                  <a:path w="44" h="48">
                    <a:moveTo>
                      <a:pt x="44" y="0"/>
                    </a:moveTo>
                    <a:lnTo>
                      <a:pt x="0" y="0"/>
                    </a:lnTo>
                    <a:lnTo>
                      <a:pt x="0" y="48"/>
                    </a:lnTo>
                    <a:lnTo>
                      <a:pt x="44" y="48"/>
                    </a:lnTo>
                    <a:lnTo>
                      <a:pt x="44" y="0"/>
                    </a:lnTo>
                    <a:lnTo>
                      <a:pt x="44" y="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2" name="Freeform 49"/>
              <p:cNvSpPr>
                <a:spLocks/>
              </p:cNvSpPr>
              <p:nvPr/>
            </p:nvSpPr>
            <p:spPr bwMode="auto">
              <a:xfrm>
                <a:off x="751" y="3443"/>
                <a:ext cx="46" cy="42"/>
              </a:xfrm>
              <a:custGeom>
                <a:avLst/>
                <a:gdLst>
                  <a:gd name="T0" fmla="*/ 0 w 46"/>
                  <a:gd name="T1" fmla="*/ 42 h 42"/>
                  <a:gd name="T2" fmla="*/ 46 w 46"/>
                  <a:gd name="T3" fmla="*/ 42 h 42"/>
                  <a:gd name="T4" fmla="*/ 46 w 46"/>
                  <a:gd name="T5" fmla="*/ 0 h 42"/>
                  <a:gd name="T6" fmla="*/ 0 w 46"/>
                  <a:gd name="T7" fmla="*/ 0 h 42"/>
                  <a:gd name="T8" fmla="*/ 0 w 46"/>
                  <a:gd name="T9" fmla="*/ 42 h 42"/>
                  <a:gd name="T10" fmla="*/ 0 w 46"/>
                  <a:gd name="T11" fmla="*/ 42 h 42"/>
                </a:gdLst>
                <a:ahLst/>
                <a:cxnLst>
                  <a:cxn ang="0">
                    <a:pos x="T0" y="T1"/>
                  </a:cxn>
                  <a:cxn ang="0">
                    <a:pos x="T2" y="T3"/>
                  </a:cxn>
                  <a:cxn ang="0">
                    <a:pos x="T4" y="T5"/>
                  </a:cxn>
                  <a:cxn ang="0">
                    <a:pos x="T6" y="T7"/>
                  </a:cxn>
                  <a:cxn ang="0">
                    <a:pos x="T8" y="T9"/>
                  </a:cxn>
                  <a:cxn ang="0">
                    <a:pos x="T10" y="T11"/>
                  </a:cxn>
                </a:cxnLst>
                <a:rect l="0" t="0" r="r" b="b"/>
                <a:pathLst>
                  <a:path w="46" h="42">
                    <a:moveTo>
                      <a:pt x="0" y="42"/>
                    </a:moveTo>
                    <a:lnTo>
                      <a:pt x="46" y="42"/>
                    </a:lnTo>
                    <a:lnTo>
                      <a:pt x="46" y="0"/>
                    </a:lnTo>
                    <a:lnTo>
                      <a:pt x="0" y="0"/>
                    </a:lnTo>
                    <a:lnTo>
                      <a:pt x="0" y="42"/>
                    </a:lnTo>
                    <a:lnTo>
                      <a:pt x="0" y="42"/>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3" name="Freeform 50"/>
              <p:cNvSpPr>
                <a:spLocks/>
              </p:cNvSpPr>
              <p:nvPr/>
            </p:nvSpPr>
            <p:spPr bwMode="auto">
              <a:xfrm>
                <a:off x="751" y="3497"/>
                <a:ext cx="46" cy="48"/>
              </a:xfrm>
              <a:custGeom>
                <a:avLst/>
                <a:gdLst>
                  <a:gd name="T0" fmla="*/ 0 w 46"/>
                  <a:gd name="T1" fmla="*/ 48 h 48"/>
                  <a:gd name="T2" fmla="*/ 46 w 46"/>
                  <a:gd name="T3" fmla="*/ 48 h 48"/>
                  <a:gd name="T4" fmla="*/ 46 w 46"/>
                  <a:gd name="T5" fmla="*/ 0 h 48"/>
                  <a:gd name="T6" fmla="*/ 0 w 46"/>
                  <a:gd name="T7" fmla="*/ 0 h 48"/>
                  <a:gd name="T8" fmla="*/ 0 w 46"/>
                  <a:gd name="T9" fmla="*/ 48 h 48"/>
                  <a:gd name="T10" fmla="*/ 0 w 46"/>
                  <a:gd name="T11" fmla="*/ 48 h 48"/>
                </a:gdLst>
                <a:ahLst/>
                <a:cxnLst>
                  <a:cxn ang="0">
                    <a:pos x="T0" y="T1"/>
                  </a:cxn>
                  <a:cxn ang="0">
                    <a:pos x="T2" y="T3"/>
                  </a:cxn>
                  <a:cxn ang="0">
                    <a:pos x="T4" y="T5"/>
                  </a:cxn>
                  <a:cxn ang="0">
                    <a:pos x="T6" y="T7"/>
                  </a:cxn>
                  <a:cxn ang="0">
                    <a:pos x="T8" y="T9"/>
                  </a:cxn>
                  <a:cxn ang="0">
                    <a:pos x="T10" y="T11"/>
                  </a:cxn>
                </a:cxnLst>
                <a:rect l="0" t="0" r="r" b="b"/>
                <a:pathLst>
                  <a:path w="46" h="48">
                    <a:moveTo>
                      <a:pt x="0" y="48"/>
                    </a:moveTo>
                    <a:lnTo>
                      <a:pt x="46" y="48"/>
                    </a:lnTo>
                    <a:lnTo>
                      <a:pt x="46" y="0"/>
                    </a:lnTo>
                    <a:lnTo>
                      <a:pt x="0" y="0"/>
                    </a:lnTo>
                    <a:lnTo>
                      <a:pt x="0" y="48"/>
                    </a:lnTo>
                    <a:lnTo>
                      <a:pt x="0" y="48"/>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4" name="Freeform 51"/>
              <p:cNvSpPr>
                <a:spLocks/>
              </p:cNvSpPr>
              <p:nvPr/>
            </p:nvSpPr>
            <p:spPr bwMode="auto">
              <a:xfrm>
                <a:off x="751" y="3385"/>
                <a:ext cx="46" cy="48"/>
              </a:xfrm>
              <a:custGeom>
                <a:avLst/>
                <a:gdLst>
                  <a:gd name="T0" fmla="*/ 0 w 46"/>
                  <a:gd name="T1" fmla="*/ 48 h 48"/>
                  <a:gd name="T2" fmla="*/ 46 w 46"/>
                  <a:gd name="T3" fmla="*/ 48 h 48"/>
                  <a:gd name="T4" fmla="*/ 46 w 46"/>
                  <a:gd name="T5" fmla="*/ 0 h 48"/>
                  <a:gd name="T6" fmla="*/ 0 w 46"/>
                  <a:gd name="T7" fmla="*/ 0 h 48"/>
                  <a:gd name="T8" fmla="*/ 0 w 46"/>
                  <a:gd name="T9" fmla="*/ 48 h 48"/>
                  <a:gd name="T10" fmla="*/ 0 w 46"/>
                  <a:gd name="T11" fmla="*/ 48 h 48"/>
                </a:gdLst>
                <a:ahLst/>
                <a:cxnLst>
                  <a:cxn ang="0">
                    <a:pos x="T0" y="T1"/>
                  </a:cxn>
                  <a:cxn ang="0">
                    <a:pos x="T2" y="T3"/>
                  </a:cxn>
                  <a:cxn ang="0">
                    <a:pos x="T4" y="T5"/>
                  </a:cxn>
                  <a:cxn ang="0">
                    <a:pos x="T6" y="T7"/>
                  </a:cxn>
                  <a:cxn ang="0">
                    <a:pos x="T8" y="T9"/>
                  </a:cxn>
                  <a:cxn ang="0">
                    <a:pos x="T10" y="T11"/>
                  </a:cxn>
                </a:cxnLst>
                <a:rect l="0" t="0" r="r" b="b"/>
                <a:pathLst>
                  <a:path w="46" h="48">
                    <a:moveTo>
                      <a:pt x="0" y="48"/>
                    </a:moveTo>
                    <a:lnTo>
                      <a:pt x="46" y="48"/>
                    </a:lnTo>
                    <a:lnTo>
                      <a:pt x="46" y="0"/>
                    </a:lnTo>
                    <a:lnTo>
                      <a:pt x="0" y="0"/>
                    </a:lnTo>
                    <a:lnTo>
                      <a:pt x="0" y="48"/>
                    </a:lnTo>
                    <a:lnTo>
                      <a:pt x="0" y="48"/>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5" name="Freeform 52"/>
              <p:cNvSpPr>
                <a:spLocks/>
              </p:cNvSpPr>
              <p:nvPr/>
            </p:nvSpPr>
            <p:spPr bwMode="auto">
              <a:xfrm>
                <a:off x="693" y="3497"/>
                <a:ext cx="46" cy="48"/>
              </a:xfrm>
              <a:custGeom>
                <a:avLst/>
                <a:gdLst>
                  <a:gd name="T0" fmla="*/ 0 w 46"/>
                  <a:gd name="T1" fmla="*/ 0 h 48"/>
                  <a:gd name="T2" fmla="*/ 0 w 46"/>
                  <a:gd name="T3" fmla="*/ 48 h 48"/>
                  <a:gd name="T4" fmla="*/ 46 w 46"/>
                  <a:gd name="T5" fmla="*/ 48 h 48"/>
                  <a:gd name="T6" fmla="*/ 46 w 46"/>
                  <a:gd name="T7" fmla="*/ 0 h 48"/>
                  <a:gd name="T8" fmla="*/ 0 w 46"/>
                  <a:gd name="T9" fmla="*/ 0 h 48"/>
                  <a:gd name="T10" fmla="*/ 0 w 46"/>
                  <a:gd name="T11" fmla="*/ 0 h 48"/>
                </a:gdLst>
                <a:ahLst/>
                <a:cxnLst>
                  <a:cxn ang="0">
                    <a:pos x="T0" y="T1"/>
                  </a:cxn>
                  <a:cxn ang="0">
                    <a:pos x="T2" y="T3"/>
                  </a:cxn>
                  <a:cxn ang="0">
                    <a:pos x="T4" y="T5"/>
                  </a:cxn>
                  <a:cxn ang="0">
                    <a:pos x="T6" y="T7"/>
                  </a:cxn>
                  <a:cxn ang="0">
                    <a:pos x="T8" y="T9"/>
                  </a:cxn>
                  <a:cxn ang="0">
                    <a:pos x="T10" y="T11"/>
                  </a:cxn>
                </a:cxnLst>
                <a:rect l="0" t="0" r="r" b="b"/>
                <a:pathLst>
                  <a:path w="46" h="48">
                    <a:moveTo>
                      <a:pt x="0" y="0"/>
                    </a:moveTo>
                    <a:lnTo>
                      <a:pt x="0" y="48"/>
                    </a:lnTo>
                    <a:lnTo>
                      <a:pt x="46" y="48"/>
                    </a:lnTo>
                    <a:lnTo>
                      <a:pt x="46" y="0"/>
                    </a:lnTo>
                    <a:lnTo>
                      <a:pt x="0" y="0"/>
                    </a:lnTo>
                    <a:lnTo>
                      <a:pt x="0" y="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6" name="Freeform 53"/>
              <p:cNvSpPr>
                <a:spLocks/>
              </p:cNvSpPr>
              <p:nvPr/>
            </p:nvSpPr>
            <p:spPr bwMode="auto">
              <a:xfrm>
                <a:off x="693" y="3443"/>
                <a:ext cx="46" cy="42"/>
              </a:xfrm>
              <a:custGeom>
                <a:avLst/>
                <a:gdLst>
                  <a:gd name="T0" fmla="*/ 46 w 46"/>
                  <a:gd name="T1" fmla="*/ 0 h 42"/>
                  <a:gd name="T2" fmla="*/ 0 w 46"/>
                  <a:gd name="T3" fmla="*/ 0 h 42"/>
                  <a:gd name="T4" fmla="*/ 0 w 46"/>
                  <a:gd name="T5" fmla="*/ 42 h 42"/>
                  <a:gd name="T6" fmla="*/ 46 w 46"/>
                  <a:gd name="T7" fmla="*/ 42 h 42"/>
                  <a:gd name="T8" fmla="*/ 46 w 46"/>
                  <a:gd name="T9" fmla="*/ 0 h 42"/>
                  <a:gd name="T10" fmla="*/ 46 w 46"/>
                  <a:gd name="T11" fmla="*/ 0 h 42"/>
                </a:gdLst>
                <a:ahLst/>
                <a:cxnLst>
                  <a:cxn ang="0">
                    <a:pos x="T0" y="T1"/>
                  </a:cxn>
                  <a:cxn ang="0">
                    <a:pos x="T2" y="T3"/>
                  </a:cxn>
                  <a:cxn ang="0">
                    <a:pos x="T4" y="T5"/>
                  </a:cxn>
                  <a:cxn ang="0">
                    <a:pos x="T6" y="T7"/>
                  </a:cxn>
                  <a:cxn ang="0">
                    <a:pos x="T8" y="T9"/>
                  </a:cxn>
                  <a:cxn ang="0">
                    <a:pos x="T10" y="T11"/>
                  </a:cxn>
                </a:cxnLst>
                <a:rect l="0" t="0" r="r" b="b"/>
                <a:pathLst>
                  <a:path w="46" h="42">
                    <a:moveTo>
                      <a:pt x="46" y="0"/>
                    </a:moveTo>
                    <a:lnTo>
                      <a:pt x="0" y="0"/>
                    </a:lnTo>
                    <a:lnTo>
                      <a:pt x="0" y="42"/>
                    </a:lnTo>
                    <a:lnTo>
                      <a:pt x="46" y="42"/>
                    </a:lnTo>
                    <a:lnTo>
                      <a:pt x="46" y="0"/>
                    </a:lnTo>
                    <a:lnTo>
                      <a:pt x="46" y="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7" name="Freeform 54"/>
              <p:cNvSpPr>
                <a:spLocks/>
              </p:cNvSpPr>
              <p:nvPr/>
            </p:nvSpPr>
            <p:spPr bwMode="auto">
              <a:xfrm>
                <a:off x="693" y="3385"/>
                <a:ext cx="46" cy="48"/>
              </a:xfrm>
              <a:custGeom>
                <a:avLst/>
                <a:gdLst>
                  <a:gd name="T0" fmla="*/ 46 w 46"/>
                  <a:gd name="T1" fmla="*/ 0 h 48"/>
                  <a:gd name="T2" fmla="*/ 0 w 46"/>
                  <a:gd name="T3" fmla="*/ 0 h 48"/>
                  <a:gd name="T4" fmla="*/ 0 w 46"/>
                  <a:gd name="T5" fmla="*/ 48 h 48"/>
                  <a:gd name="T6" fmla="*/ 46 w 46"/>
                  <a:gd name="T7" fmla="*/ 48 h 48"/>
                  <a:gd name="T8" fmla="*/ 46 w 46"/>
                  <a:gd name="T9" fmla="*/ 0 h 48"/>
                  <a:gd name="T10" fmla="*/ 46 w 46"/>
                  <a:gd name="T11" fmla="*/ 0 h 48"/>
                </a:gdLst>
                <a:ahLst/>
                <a:cxnLst>
                  <a:cxn ang="0">
                    <a:pos x="T0" y="T1"/>
                  </a:cxn>
                  <a:cxn ang="0">
                    <a:pos x="T2" y="T3"/>
                  </a:cxn>
                  <a:cxn ang="0">
                    <a:pos x="T4" y="T5"/>
                  </a:cxn>
                  <a:cxn ang="0">
                    <a:pos x="T6" y="T7"/>
                  </a:cxn>
                  <a:cxn ang="0">
                    <a:pos x="T8" y="T9"/>
                  </a:cxn>
                  <a:cxn ang="0">
                    <a:pos x="T10" y="T11"/>
                  </a:cxn>
                </a:cxnLst>
                <a:rect l="0" t="0" r="r" b="b"/>
                <a:pathLst>
                  <a:path w="46" h="48">
                    <a:moveTo>
                      <a:pt x="46" y="0"/>
                    </a:moveTo>
                    <a:lnTo>
                      <a:pt x="0" y="0"/>
                    </a:lnTo>
                    <a:lnTo>
                      <a:pt x="0" y="48"/>
                    </a:lnTo>
                    <a:lnTo>
                      <a:pt x="46" y="48"/>
                    </a:lnTo>
                    <a:lnTo>
                      <a:pt x="46" y="0"/>
                    </a:lnTo>
                    <a:lnTo>
                      <a:pt x="46" y="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8" name="Freeform 55"/>
              <p:cNvSpPr>
                <a:spLocks/>
              </p:cNvSpPr>
              <p:nvPr/>
            </p:nvSpPr>
            <p:spPr bwMode="auto">
              <a:xfrm>
                <a:off x="893" y="3497"/>
                <a:ext cx="48" cy="48"/>
              </a:xfrm>
              <a:custGeom>
                <a:avLst/>
                <a:gdLst>
                  <a:gd name="T0" fmla="*/ 0 w 48"/>
                  <a:gd name="T1" fmla="*/ 48 h 48"/>
                  <a:gd name="T2" fmla="*/ 48 w 48"/>
                  <a:gd name="T3" fmla="*/ 48 h 48"/>
                  <a:gd name="T4" fmla="*/ 48 w 48"/>
                  <a:gd name="T5" fmla="*/ 0 h 48"/>
                  <a:gd name="T6" fmla="*/ 0 w 48"/>
                  <a:gd name="T7" fmla="*/ 0 h 48"/>
                  <a:gd name="T8" fmla="*/ 0 w 48"/>
                  <a:gd name="T9" fmla="*/ 48 h 48"/>
                  <a:gd name="T10" fmla="*/ 0 w 48"/>
                  <a:gd name="T11" fmla="*/ 48 h 48"/>
                </a:gdLst>
                <a:ahLst/>
                <a:cxnLst>
                  <a:cxn ang="0">
                    <a:pos x="T0" y="T1"/>
                  </a:cxn>
                  <a:cxn ang="0">
                    <a:pos x="T2" y="T3"/>
                  </a:cxn>
                  <a:cxn ang="0">
                    <a:pos x="T4" y="T5"/>
                  </a:cxn>
                  <a:cxn ang="0">
                    <a:pos x="T6" y="T7"/>
                  </a:cxn>
                  <a:cxn ang="0">
                    <a:pos x="T8" y="T9"/>
                  </a:cxn>
                  <a:cxn ang="0">
                    <a:pos x="T10" y="T11"/>
                  </a:cxn>
                </a:cxnLst>
                <a:rect l="0" t="0" r="r" b="b"/>
                <a:pathLst>
                  <a:path w="48" h="48">
                    <a:moveTo>
                      <a:pt x="0" y="48"/>
                    </a:moveTo>
                    <a:lnTo>
                      <a:pt x="48" y="48"/>
                    </a:lnTo>
                    <a:lnTo>
                      <a:pt x="48" y="0"/>
                    </a:lnTo>
                    <a:lnTo>
                      <a:pt x="0" y="0"/>
                    </a:lnTo>
                    <a:lnTo>
                      <a:pt x="0" y="48"/>
                    </a:lnTo>
                    <a:lnTo>
                      <a:pt x="0" y="48"/>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9" name="Freeform 56"/>
              <p:cNvSpPr>
                <a:spLocks/>
              </p:cNvSpPr>
              <p:nvPr/>
            </p:nvSpPr>
            <p:spPr bwMode="auto">
              <a:xfrm>
                <a:off x="837" y="3497"/>
                <a:ext cx="44" cy="48"/>
              </a:xfrm>
              <a:custGeom>
                <a:avLst/>
                <a:gdLst>
                  <a:gd name="T0" fmla="*/ 0 w 44"/>
                  <a:gd name="T1" fmla="*/ 0 h 48"/>
                  <a:gd name="T2" fmla="*/ 0 w 44"/>
                  <a:gd name="T3" fmla="*/ 48 h 48"/>
                  <a:gd name="T4" fmla="*/ 44 w 44"/>
                  <a:gd name="T5" fmla="*/ 48 h 48"/>
                  <a:gd name="T6" fmla="*/ 44 w 44"/>
                  <a:gd name="T7" fmla="*/ 0 h 48"/>
                  <a:gd name="T8" fmla="*/ 0 w 44"/>
                  <a:gd name="T9" fmla="*/ 0 h 48"/>
                  <a:gd name="T10" fmla="*/ 0 w 44"/>
                  <a:gd name="T11" fmla="*/ 0 h 48"/>
                </a:gdLst>
                <a:ahLst/>
                <a:cxnLst>
                  <a:cxn ang="0">
                    <a:pos x="T0" y="T1"/>
                  </a:cxn>
                  <a:cxn ang="0">
                    <a:pos x="T2" y="T3"/>
                  </a:cxn>
                  <a:cxn ang="0">
                    <a:pos x="T4" y="T5"/>
                  </a:cxn>
                  <a:cxn ang="0">
                    <a:pos x="T6" y="T7"/>
                  </a:cxn>
                  <a:cxn ang="0">
                    <a:pos x="T8" y="T9"/>
                  </a:cxn>
                  <a:cxn ang="0">
                    <a:pos x="T10" y="T11"/>
                  </a:cxn>
                </a:cxnLst>
                <a:rect l="0" t="0" r="r" b="b"/>
                <a:pathLst>
                  <a:path w="44" h="48">
                    <a:moveTo>
                      <a:pt x="0" y="0"/>
                    </a:moveTo>
                    <a:lnTo>
                      <a:pt x="0" y="48"/>
                    </a:lnTo>
                    <a:lnTo>
                      <a:pt x="44" y="48"/>
                    </a:lnTo>
                    <a:lnTo>
                      <a:pt x="44" y="0"/>
                    </a:lnTo>
                    <a:lnTo>
                      <a:pt x="0" y="0"/>
                    </a:lnTo>
                    <a:lnTo>
                      <a:pt x="0" y="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90" name="Freeform 57"/>
              <p:cNvSpPr>
                <a:spLocks/>
              </p:cNvSpPr>
              <p:nvPr/>
            </p:nvSpPr>
            <p:spPr bwMode="auto">
              <a:xfrm>
                <a:off x="893" y="3385"/>
                <a:ext cx="48" cy="48"/>
              </a:xfrm>
              <a:custGeom>
                <a:avLst/>
                <a:gdLst>
                  <a:gd name="T0" fmla="*/ 0 w 48"/>
                  <a:gd name="T1" fmla="*/ 0 h 48"/>
                  <a:gd name="T2" fmla="*/ 0 w 48"/>
                  <a:gd name="T3" fmla="*/ 48 h 48"/>
                  <a:gd name="T4" fmla="*/ 48 w 48"/>
                  <a:gd name="T5" fmla="*/ 48 h 48"/>
                  <a:gd name="T6" fmla="*/ 48 w 48"/>
                  <a:gd name="T7" fmla="*/ 0 h 48"/>
                  <a:gd name="T8" fmla="*/ 0 w 48"/>
                  <a:gd name="T9" fmla="*/ 0 h 48"/>
                  <a:gd name="T10" fmla="*/ 0 w 48"/>
                  <a:gd name="T11" fmla="*/ 0 h 48"/>
                </a:gdLst>
                <a:ahLst/>
                <a:cxnLst>
                  <a:cxn ang="0">
                    <a:pos x="T0" y="T1"/>
                  </a:cxn>
                  <a:cxn ang="0">
                    <a:pos x="T2" y="T3"/>
                  </a:cxn>
                  <a:cxn ang="0">
                    <a:pos x="T4" y="T5"/>
                  </a:cxn>
                  <a:cxn ang="0">
                    <a:pos x="T6" y="T7"/>
                  </a:cxn>
                  <a:cxn ang="0">
                    <a:pos x="T8" y="T9"/>
                  </a:cxn>
                  <a:cxn ang="0">
                    <a:pos x="T10" y="T11"/>
                  </a:cxn>
                </a:cxnLst>
                <a:rect l="0" t="0" r="r" b="b"/>
                <a:pathLst>
                  <a:path w="48" h="48">
                    <a:moveTo>
                      <a:pt x="0" y="0"/>
                    </a:moveTo>
                    <a:lnTo>
                      <a:pt x="0" y="48"/>
                    </a:lnTo>
                    <a:lnTo>
                      <a:pt x="48" y="48"/>
                    </a:lnTo>
                    <a:lnTo>
                      <a:pt x="48" y="0"/>
                    </a:lnTo>
                    <a:lnTo>
                      <a:pt x="0" y="0"/>
                    </a:lnTo>
                    <a:lnTo>
                      <a:pt x="0" y="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91" name="Freeform 58"/>
              <p:cNvSpPr>
                <a:spLocks/>
              </p:cNvSpPr>
              <p:nvPr/>
            </p:nvSpPr>
            <p:spPr bwMode="auto">
              <a:xfrm>
                <a:off x="893" y="3443"/>
                <a:ext cx="48" cy="42"/>
              </a:xfrm>
              <a:custGeom>
                <a:avLst/>
                <a:gdLst>
                  <a:gd name="T0" fmla="*/ 0 w 48"/>
                  <a:gd name="T1" fmla="*/ 42 h 42"/>
                  <a:gd name="T2" fmla="*/ 48 w 48"/>
                  <a:gd name="T3" fmla="*/ 42 h 42"/>
                  <a:gd name="T4" fmla="*/ 48 w 48"/>
                  <a:gd name="T5" fmla="*/ 0 h 42"/>
                  <a:gd name="T6" fmla="*/ 0 w 48"/>
                  <a:gd name="T7" fmla="*/ 0 h 42"/>
                  <a:gd name="T8" fmla="*/ 0 w 48"/>
                  <a:gd name="T9" fmla="*/ 42 h 42"/>
                  <a:gd name="T10" fmla="*/ 0 w 48"/>
                  <a:gd name="T11" fmla="*/ 42 h 42"/>
                </a:gdLst>
                <a:ahLst/>
                <a:cxnLst>
                  <a:cxn ang="0">
                    <a:pos x="T0" y="T1"/>
                  </a:cxn>
                  <a:cxn ang="0">
                    <a:pos x="T2" y="T3"/>
                  </a:cxn>
                  <a:cxn ang="0">
                    <a:pos x="T4" y="T5"/>
                  </a:cxn>
                  <a:cxn ang="0">
                    <a:pos x="T6" y="T7"/>
                  </a:cxn>
                  <a:cxn ang="0">
                    <a:pos x="T8" y="T9"/>
                  </a:cxn>
                  <a:cxn ang="0">
                    <a:pos x="T10" y="T11"/>
                  </a:cxn>
                </a:cxnLst>
                <a:rect l="0" t="0" r="r" b="b"/>
                <a:pathLst>
                  <a:path w="48" h="42">
                    <a:moveTo>
                      <a:pt x="0" y="42"/>
                    </a:moveTo>
                    <a:lnTo>
                      <a:pt x="48" y="42"/>
                    </a:lnTo>
                    <a:lnTo>
                      <a:pt x="48" y="0"/>
                    </a:lnTo>
                    <a:lnTo>
                      <a:pt x="0" y="0"/>
                    </a:lnTo>
                    <a:lnTo>
                      <a:pt x="0" y="42"/>
                    </a:lnTo>
                    <a:lnTo>
                      <a:pt x="0" y="42"/>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92" name="Freeform 59"/>
              <p:cNvSpPr>
                <a:spLocks/>
              </p:cNvSpPr>
              <p:nvPr/>
            </p:nvSpPr>
            <p:spPr bwMode="auto">
              <a:xfrm>
                <a:off x="837" y="3443"/>
                <a:ext cx="44" cy="42"/>
              </a:xfrm>
              <a:custGeom>
                <a:avLst/>
                <a:gdLst>
                  <a:gd name="T0" fmla="*/ 44 w 44"/>
                  <a:gd name="T1" fmla="*/ 0 h 42"/>
                  <a:gd name="T2" fmla="*/ 0 w 44"/>
                  <a:gd name="T3" fmla="*/ 0 h 42"/>
                  <a:gd name="T4" fmla="*/ 0 w 44"/>
                  <a:gd name="T5" fmla="*/ 42 h 42"/>
                  <a:gd name="T6" fmla="*/ 44 w 44"/>
                  <a:gd name="T7" fmla="*/ 42 h 42"/>
                  <a:gd name="T8" fmla="*/ 44 w 44"/>
                  <a:gd name="T9" fmla="*/ 0 h 42"/>
                  <a:gd name="T10" fmla="*/ 44 w 44"/>
                  <a:gd name="T11" fmla="*/ 0 h 42"/>
                </a:gdLst>
                <a:ahLst/>
                <a:cxnLst>
                  <a:cxn ang="0">
                    <a:pos x="T0" y="T1"/>
                  </a:cxn>
                  <a:cxn ang="0">
                    <a:pos x="T2" y="T3"/>
                  </a:cxn>
                  <a:cxn ang="0">
                    <a:pos x="T4" y="T5"/>
                  </a:cxn>
                  <a:cxn ang="0">
                    <a:pos x="T6" y="T7"/>
                  </a:cxn>
                  <a:cxn ang="0">
                    <a:pos x="T8" y="T9"/>
                  </a:cxn>
                  <a:cxn ang="0">
                    <a:pos x="T10" y="T11"/>
                  </a:cxn>
                </a:cxnLst>
                <a:rect l="0" t="0" r="r" b="b"/>
                <a:pathLst>
                  <a:path w="44" h="42">
                    <a:moveTo>
                      <a:pt x="44" y="0"/>
                    </a:moveTo>
                    <a:lnTo>
                      <a:pt x="0" y="0"/>
                    </a:lnTo>
                    <a:lnTo>
                      <a:pt x="0" y="42"/>
                    </a:lnTo>
                    <a:lnTo>
                      <a:pt x="44" y="42"/>
                    </a:lnTo>
                    <a:lnTo>
                      <a:pt x="44" y="0"/>
                    </a:lnTo>
                    <a:lnTo>
                      <a:pt x="44" y="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93" name="Freeform 60"/>
              <p:cNvSpPr>
                <a:spLocks/>
              </p:cNvSpPr>
              <p:nvPr/>
            </p:nvSpPr>
            <p:spPr bwMode="auto">
              <a:xfrm>
                <a:off x="837" y="3385"/>
                <a:ext cx="44" cy="48"/>
              </a:xfrm>
              <a:custGeom>
                <a:avLst/>
                <a:gdLst>
                  <a:gd name="T0" fmla="*/ 44 w 44"/>
                  <a:gd name="T1" fmla="*/ 0 h 48"/>
                  <a:gd name="T2" fmla="*/ 0 w 44"/>
                  <a:gd name="T3" fmla="*/ 0 h 48"/>
                  <a:gd name="T4" fmla="*/ 0 w 44"/>
                  <a:gd name="T5" fmla="*/ 48 h 48"/>
                  <a:gd name="T6" fmla="*/ 44 w 44"/>
                  <a:gd name="T7" fmla="*/ 48 h 48"/>
                  <a:gd name="T8" fmla="*/ 44 w 44"/>
                  <a:gd name="T9" fmla="*/ 0 h 48"/>
                  <a:gd name="T10" fmla="*/ 44 w 44"/>
                  <a:gd name="T11" fmla="*/ 0 h 48"/>
                </a:gdLst>
                <a:ahLst/>
                <a:cxnLst>
                  <a:cxn ang="0">
                    <a:pos x="T0" y="T1"/>
                  </a:cxn>
                  <a:cxn ang="0">
                    <a:pos x="T2" y="T3"/>
                  </a:cxn>
                  <a:cxn ang="0">
                    <a:pos x="T4" y="T5"/>
                  </a:cxn>
                  <a:cxn ang="0">
                    <a:pos x="T6" y="T7"/>
                  </a:cxn>
                  <a:cxn ang="0">
                    <a:pos x="T8" y="T9"/>
                  </a:cxn>
                  <a:cxn ang="0">
                    <a:pos x="T10" y="T11"/>
                  </a:cxn>
                </a:cxnLst>
                <a:rect l="0" t="0" r="r" b="b"/>
                <a:pathLst>
                  <a:path w="44" h="48">
                    <a:moveTo>
                      <a:pt x="44" y="0"/>
                    </a:moveTo>
                    <a:lnTo>
                      <a:pt x="0" y="0"/>
                    </a:lnTo>
                    <a:lnTo>
                      <a:pt x="0" y="48"/>
                    </a:lnTo>
                    <a:lnTo>
                      <a:pt x="44" y="48"/>
                    </a:lnTo>
                    <a:lnTo>
                      <a:pt x="44" y="0"/>
                    </a:lnTo>
                    <a:lnTo>
                      <a:pt x="44" y="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94" name="Freeform 61"/>
              <p:cNvSpPr>
                <a:spLocks/>
              </p:cNvSpPr>
              <p:nvPr/>
            </p:nvSpPr>
            <p:spPr bwMode="auto">
              <a:xfrm>
                <a:off x="407" y="3734"/>
                <a:ext cx="46" cy="48"/>
              </a:xfrm>
              <a:custGeom>
                <a:avLst/>
                <a:gdLst>
                  <a:gd name="T0" fmla="*/ 0 w 46"/>
                  <a:gd name="T1" fmla="*/ 0 h 48"/>
                  <a:gd name="T2" fmla="*/ 0 w 46"/>
                  <a:gd name="T3" fmla="*/ 48 h 48"/>
                  <a:gd name="T4" fmla="*/ 46 w 46"/>
                  <a:gd name="T5" fmla="*/ 48 h 48"/>
                  <a:gd name="T6" fmla="*/ 46 w 46"/>
                  <a:gd name="T7" fmla="*/ 0 h 48"/>
                  <a:gd name="T8" fmla="*/ 0 w 46"/>
                  <a:gd name="T9" fmla="*/ 0 h 48"/>
                  <a:gd name="T10" fmla="*/ 0 w 46"/>
                  <a:gd name="T11" fmla="*/ 0 h 48"/>
                </a:gdLst>
                <a:ahLst/>
                <a:cxnLst>
                  <a:cxn ang="0">
                    <a:pos x="T0" y="T1"/>
                  </a:cxn>
                  <a:cxn ang="0">
                    <a:pos x="T2" y="T3"/>
                  </a:cxn>
                  <a:cxn ang="0">
                    <a:pos x="T4" y="T5"/>
                  </a:cxn>
                  <a:cxn ang="0">
                    <a:pos x="T6" y="T7"/>
                  </a:cxn>
                  <a:cxn ang="0">
                    <a:pos x="T8" y="T9"/>
                  </a:cxn>
                  <a:cxn ang="0">
                    <a:pos x="T10" y="T11"/>
                  </a:cxn>
                </a:cxnLst>
                <a:rect l="0" t="0" r="r" b="b"/>
                <a:pathLst>
                  <a:path w="46" h="48">
                    <a:moveTo>
                      <a:pt x="0" y="0"/>
                    </a:moveTo>
                    <a:lnTo>
                      <a:pt x="0" y="48"/>
                    </a:lnTo>
                    <a:lnTo>
                      <a:pt x="46" y="48"/>
                    </a:lnTo>
                    <a:lnTo>
                      <a:pt x="46" y="0"/>
                    </a:lnTo>
                    <a:lnTo>
                      <a:pt x="0" y="0"/>
                    </a:lnTo>
                    <a:lnTo>
                      <a:pt x="0" y="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95" name="Freeform 62"/>
              <p:cNvSpPr>
                <a:spLocks/>
              </p:cNvSpPr>
              <p:nvPr/>
            </p:nvSpPr>
            <p:spPr bwMode="auto">
              <a:xfrm>
                <a:off x="407" y="3622"/>
                <a:ext cx="46" cy="48"/>
              </a:xfrm>
              <a:custGeom>
                <a:avLst/>
                <a:gdLst>
                  <a:gd name="T0" fmla="*/ 46 w 46"/>
                  <a:gd name="T1" fmla="*/ 0 h 48"/>
                  <a:gd name="T2" fmla="*/ 0 w 46"/>
                  <a:gd name="T3" fmla="*/ 0 h 48"/>
                  <a:gd name="T4" fmla="*/ 0 w 46"/>
                  <a:gd name="T5" fmla="*/ 48 h 48"/>
                  <a:gd name="T6" fmla="*/ 46 w 46"/>
                  <a:gd name="T7" fmla="*/ 48 h 48"/>
                  <a:gd name="T8" fmla="*/ 46 w 46"/>
                  <a:gd name="T9" fmla="*/ 0 h 48"/>
                  <a:gd name="T10" fmla="*/ 46 w 46"/>
                  <a:gd name="T11" fmla="*/ 0 h 48"/>
                </a:gdLst>
                <a:ahLst/>
                <a:cxnLst>
                  <a:cxn ang="0">
                    <a:pos x="T0" y="T1"/>
                  </a:cxn>
                  <a:cxn ang="0">
                    <a:pos x="T2" y="T3"/>
                  </a:cxn>
                  <a:cxn ang="0">
                    <a:pos x="T4" y="T5"/>
                  </a:cxn>
                  <a:cxn ang="0">
                    <a:pos x="T6" y="T7"/>
                  </a:cxn>
                  <a:cxn ang="0">
                    <a:pos x="T8" y="T9"/>
                  </a:cxn>
                  <a:cxn ang="0">
                    <a:pos x="T10" y="T11"/>
                  </a:cxn>
                </a:cxnLst>
                <a:rect l="0" t="0" r="r" b="b"/>
                <a:pathLst>
                  <a:path w="46" h="48">
                    <a:moveTo>
                      <a:pt x="46" y="0"/>
                    </a:moveTo>
                    <a:lnTo>
                      <a:pt x="0" y="0"/>
                    </a:lnTo>
                    <a:lnTo>
                      <a:pt x="0" y="48"/>
                    </a:lnTo>
                    <a:lnTo>
                      <a:pt x="46" y="48"/>
                    </a:lnTo>
                    <a:lnTo>
                      <a:pt x="46" y="0"/>
                    </a:lnTo>
                    <a:lnTo>
                      <a:pt x="46" y="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96" name="Freeform 63"/>
              <p:cNvSpPr>
                <a:spLocks/>
              </p:cNvSpPr>
              <p:nvPr/>
            </p:nvSpPr>
            <p:spPr bwMode="auto">
              <a:xfrm>
                <a:off x="407" y="3682"/>
                <a:ext cx="46" cy="40"/>
              </a:xfrm>
              <a:custGeom>
                <a:avLst/>
                <a:gdLst>
                  <a:gd name="T0" fmla="*/ 46 w 46"/>
                  <a:gd name="T1" fmla="*/ 0 h 40"/>
                  <a:gd name="T2" fmla="*/ 0 w 46"/>
                  <a:gd name="T3" fmla="*/ 0 h 40"/>
                  <a:gd name="T4" fmla="*/ 0 w 46"/>
                  <a:gd name="T5" fmla="*/ 40 h 40"/>
                  <a:gd name="T6" fmla="*/ 46 w 46"/>
                  <a:gd name="T7" fmla="*/ 40 h 40"/>
                  <a:gd name="T8" fmla="*/ 46 w 46"/>
                  <a:gd name="T9" fmla="*/ 0 h 40"/>
                  <a:gd name="T10" fmla="*/ 46 w 46"/>
                  <a:gd name="T11" fmla="*/ 0 h 40"/>
                </a:gdLst>
                <a:ahLst/>
                <a:cxnLst>
                  <a:cxn ang="0">
                    <a:pos x="T0" y="T1"/>
                  </a:cxn>
                  <a:cxn ang="0">
                    <a:pos x="T2" y="T3"/>
                  </a:cxn>
                  <a:cxn ang="0">
                    <a:pos x="T4" y="T5"/>
                  </a:cxn>
                  <a:cxn ang="0">
                    <a:pos x="T6" y="T7"/>
                  </a:cxn>
                  <a:cxn ang="0">
                    <a:pos x="T8" y="T9"/>
                  </a:cxn>
                  <a:cxn ang="0">
                    <a:pos x="T10" y="T11"/>
                  </a:cxn>
                </a:cxnLst>
                <a:rect l="0" t="0" r="r" b="b"/>
                <a:pathLst>
                  <a:path w="46" h="40">
                    <a:moveTo>
                      <a:pt x="46" y="0"/>
                    </a:moveTo>
                    <a:lnTo>
                      <a:pt x="0" y="0"/>
                    </a:lnTo>
                    <a:lnTo>
                      <a:pt x="0" y="40"/>
                    </a:lnTo>
                    <a:lnTo>
                      <a:pt x="46" y="40"/>
                    </a:lnTo>
                    <a:lnTo>
                      <a:pt x="46" y="0"/>
                    </a:lnTo>
                    <a:lnTo>
                      <a:pt x="46" y="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97" name="Freeform 64"/>
              <p:cNvSpPr>
                <a:spLocks/>
              </p:cNvSpPr>
              <p:nvPr/>
            </p:nvSpPr>
            <p:spPr bwMode="auto">
              <a:xfrm>
                <a:off x="465" y="3734"/>
                <a:ext cx="46" cy="48"/>
              </a:xfrm>
              <a:custGeom>
                <a:avLst/>
                <a:gdLst>
                  <a:gd name="T0" fmla="*/ 0 w 46"/>
                  <a:gd name="T1" fmla="*/ 48 h 48"/>
                  <a:gd name="T2" fmla="*/ 46 w 46"/>
                  <a:gd name="T3" fmla="*/ 48 h 48"/>
                  <a:gd name="T4" fmla="*/ 46 w 46"/>
                  <a:gd name="T5" fmla="*/ 0 h 48"/>
                  <a:gd name="T6" fmla="*/ 0 w 46"/>
                  <a:gd name="T7" fmla="*/ 0 h 48"/>
                  <a:gd name="T8" fmla="*/ 0 w 46"/>
                  <a:gd name="T9" fmla="*/ 48 h 48"/>
                  <a:gd name="T10" fmla="*/ 0 w 46"/>
                  <a:gd name="T11" fmla="*/ 48 h 48"/>
                </a:gdLst>
                <a:ahLst/>
                <a:cxnLst>
                  <a:cxn ang="0">
                    <a:pos x="T0" y="T1"/>
                  </a:cxn>
                  <a:cxn ang="0">
                    <a:pos x="T2" y="T3"/>
                  </a:cxn>
                  <a:cxn ang="0">
                    <a:pos x="T4" y="T5"/>
                  </a:cxn>
                  <a:cxn ang="0">
                    <a:pos x="T6" y="T7"/>
                  </a:cxn>
                  <a:cxn ang="0">
                    <a:pos x="T8" y="T9"/>
                  </a:cxn>
                  <a:cxn ang="0">
                    <a:pos x="T10" y="T11"/>
                  </a:cxn>
                </a:cxnLst>
                <a:rect l="0" t="0" r="r" b="b"/>
                <a:pathLst>
                  <a:path w="46" h="48">
                    <a:moveTo>
                      <a:pt x="0" y="48"/>
                    </a:moveTo>
                    <a:lnTo>
                      <a:pt x="46" y="48"/>
                    </a:lnTo>
                    <a:lnTo>
                      <a:pt x="46" y="0"/>
                    </a:lnTo>
                    <a:lnTo>
                      <a:pt x="0" y="0"/>
                    </a:lnTo>
                    <a:lnTo>
                      <a:pt x="0" y="48"/>
                    </a:lnTo>
                    <a:lnTo>
                      <a:pt x="0" y="48"/>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98" name="Freeform 65"/>
              <p:cNvSpPr>
                <a:spLocks/>
              </p:cNvSpPr>
              <p:nvPr/>
            </p:nvSpPr>
            <p:spPr bwMode="auto">
              <a:xfrm>
                <a:off x="465" y="3682"/>
                <a:ext cx="46" cy="40"/>
              </a:xfrm>
              <a:custGeom>
                <a:avLst/>
                <a:gdLst>
                  <a:gd name="T0" fmla="*/ 0 w 46"/>
                  <a:gd name="T1" fmla="*/ 40 h 40"/>
                  <a:gd name="T2" fmla="*/ 46 w 46"/>
                  <a:gd name="T3" fmla="*/ 40 h 40"/>
                  <a:gd name="T4" fmla="*/ 46 w 46"/>
                  <a:gd name="T5" fmla="*/ 0 h 40"/>
                  <a:gd name="T6" fmla="*/ 0 w 46"/>
                  <a:gd name="T7" fmla="*/ 0 h 40"/>
                  <a:gd name="T8" fmla="*/ 0 w 46"/>
                  <a:gd name="T9" fmla="*/ 40 h 40"/>
                  <a:gd name="T10" fmla="*/ 0 w 46"/>
                  <a:gd name="T11" fmla="*/ 40 h 40"/>
                </a:gdLst>
                <a:ahLst/>
                <a:cxnLst>
                  <a:cxn ang="0">
                    <a:pos x="T0" y="T1"/>
                  </a:cxn>
                  <a:cxn ang="0">
                    <a:pos x="T2" y="T3"/>
                  </a:cxn>
                  <a:cxn ang="0">
                    <a:pos x="T4" y="T5"/>
                  </a:cxn>
                  <a:cxn ang="0">
                    <a:pos x="T6" y="T7"/>
                  </a:cxn>
                  <a:cxn ang="0">
                    <a:pos x="T8" y="T9"/>
                  </a:cxn>
                  <a:cxn ang="0">
                    <a:pos x="T10" y="T11"/>
                  </a:cxn>
                </a:cxnLst>
                <a:rect l="0" t="0" r="r" b="b"/>
                <a:pathLst>
                  <a:path w="46" h="40">
                    <a:moveTo>
                      <a:pt x="0" y="40"/>
                    </a:moveTo>
                    <a:lnTo>
                      <a:pt x="46" y="40"/>
                    </a:lnTo>
                    <a:lnTo>
                      <a:pt x="46" y="0"/>
                    </a:lnTo>
                    <a:lnTo>
                      <a:pt x="0" y="0"/>
                    </a:lnTo>
                    <a:lnTo>
                      <a:pt x="0" y="40"/>
                    </a:lnTo>
                    <a:lnTo>
                      <a:pt x="0" y="4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99" name="Freeform 66"/>
              <p:cNvSpPr>
                <a:spLocks/>
              </p:cNvSpPr>
              <p:nvPr/>
            </p:nvSpPr>
            <p:spPr bwMode="auto">
              <a:xfrm>
                <a:off x="465" y="3622"/>
                <a:ext cx="46" cy="48"/>
              </a:xfrm>
              <a:custGeom>
                <a:avLst/>
                <a:gdLst>
                  <a:gd name="T0" fmla="*/ 0 w 46"/>
                  <a:gd name="T1" fmla="*/ 48 h 48"/>
                  <a:gd name="T2" fmla="*/ 46 w 46"/>
                  <a:gd name="T3" fmla="*/ 48 h 48"/>
                  <a:gd name="T4" fmla="*/ 46 w 46"/>
                  <a:gd name="T5" fmla="*/ 0 h 48"/>
                  <a:gd name="T6" fmla="*/ 0 w 46"/>
                  <a:gd name="T7" fmla="*/ 0 h 48"/>
                  <a:gd name="T8" fmla="*/ 0 w 46"/>
                  <a:gd name="T9" fmla="*/ 48 h 48"/>
                  <a:gd name="T10" fmla="*/ 0 w 46"/>
                  <a:gd name="T11" fmla="*/ 48 h 48"/>
                </a:gdLst>
                <a:ahLst/>
                <a:cxnLst>
                  <a:cxn ang="0">
                    <a:pos x="T0" y="T1"/>
                  </a:cxn>
                  <a:cxn ang="0">
                    <a:pos x="T2" y="T3"/>
                  </a:cxn>
                  <a:cxn ang="0">
                    <a:pos x="T4" y="T5"/>
                  </a:cxn>
                  <a:cxn ang="0">
                    <a:pos x="T6" y="T7"/>
                  </a:cxn>
                  <a:cxn ang="0">
                    <a:pos x="T8" y="T9"/>
                  </a:cxn>
                  <a:cxn ang="0">
                    <a:pos x="T10" y="T11"/>
                  </a:cxn>
                </a:cxnLst>
                <a:rect l="0" t="0" r="r" b="b"/>
                <a:pathLst>
                  <a:path w="46" h="48">
                    <a:moveTo>
                      <a:pt x="0" y="48"/>
                    </a:moveTo>
                    <a:lnTo>
                      <a:pt x="46" y="48"/>
                    </a:lnTo>
                    <a:lnTo>
                      <a:pt x="46" y="0"/>
                    </a:lnTo>
                    <a:lnTo>
                      <a:pt x="0" y="0"/>
                    </a:lnTo>
                    <a:lnTo>
                      <a:pt x="0" y="48"/>
                    </a:lnTo>
                    <a:lnTo>
                      <a:pt x="0" y="48"/>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00" name="Freeform 67"/>
              <p:cNvSpPr>
                <a:spLocks/>
              </p:cNvSpPr>
              <p:nvPr/>
            </p:nvSpPr>
            <p:spPr bwMode="auto">
              <a:xfrm>
                <a:off x="607" y="3682"/>
                <a:ext cx="46" cy="40"/>
              </a:xfrm>
              <a:custGeom>
                <a:avLst/>
                <a:gdLst>
                  <a:gd name="T0" fmla="*/ 0 w 46"/>
                  <a:gd name="T1" fmla="*/ 40 h 40"/>
                  <a:gd name="T2" fmla="*/ 46 w 46"/>
                  <a:gd name="T3" fmla="*/ 40 h 40"/>
                  <a:gd name="T4" fmla="*/ 46 w 46"/>
                  <a:gd name="T5" fmla="*/ 0 h 40"/>
                  <a:gd name="T6" fmla="*/ 0 w 46"/>
                  <a:gd name="T7" fmla="*/ 0 h 40"/>
                  <a:gd name="T8" fmla="*/ 0 w 46"/>
                  <a:gd name="T9" fmla="*/ 40 h 40"/>
                  <a:gd name="T10" fmla="*/ 0 w 46"/>
                  <a:gd name="T11" fmla="*/ 40 h 40"/>
                </a:gdLst>
                <a:ahLst/>
                <a:cxnLst>
                  <a:cxn ang="0">
                    <a:pos x="T0" y="T1"/>
                  </a:cxn>
                  <a:cxn ang="0">
                    <a:pos x="T2" y="T3"/>
                  </a:cxn>
                  <a:cxn ang="0">
                    <a:pos x="T4" y="T5"/>
                  </a:cxn>
                  <a:cxn ang="0">
                    <a:pos x="T6" y="T7"/>
                  </a:cxn>
                  <a:cxn ang="0">
                    <a:pos x="T8" y="T9"/>
                  </a:cxn>
                  <a:cxn ang="0">
                    <a:pos x="T10" y="T11"/>
                  </a:cxn>
                </a:cxnLst>
                <a:rect l="0" t="0" r="r" b="b"/>
                <a:pathLst>
                  <a:path w="46" h="40">
                    <a:moveTo>
                      <a:pt x="0" y="40"/>
                    </a:moveTo>
                    <a:lnTo>
                      <a:pt x="46" y="40"/>
                    </a:lnTo>
                    <a:lnTo>
                      <a:pt x="46" y="0"/>
                    </a:lnTo>
                    <a:lnTo>
                      <a:pt x="0" y="0"/>
                    </a:lnTo>
                    <a:lnTo>
                      <a:pt x="0" y="40"/>
                    </a:lnTo>
                    <a:lnTo>
                      <a:pt x="0" y="4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01" name="Freeform 68"/>
              <p:cNvSpPr>
                <a:spLocks/>
              </p:cNvSpPr>
              <p:nvPr/>
            </p:nvSpPr>
            <p:spPr bwMode="auto">
              <a:xfrm>
                <a:off x="551" y="3734"/>
                <a:ext cx="44" cy="48"/>
              </a:xfrm>
              <a:custGeom>
                <a:avLst/>
                <a:gdLst>
                  <a:gd name="T0" fmla="*/ 0 w 44"/>
                  <a:gd name="T1" fmla="*/ 0 h 48"/>
                  <a:gd name="T2" fmla="*/ 0 w 44"/>
                  <a:gd name="T3" fmla="*/ 48 h 48"/>
                  <a:gd name="T4" fmla="*/ 44 w 44"/>
                  <a:gd name="T5" fmla="*/ 48 h 48"/>
                  <a:gd name="T6" fmla="*/ 44 w 44"/>
                  <a:gd name="T7" fmla="*/ 0 h 48"/>
                  <a:gd name="T8" fmla="*/ 0 w 44"/>
                  <a:gd name="T9" fmla="*/ 0 h 48"/>
                  <a:gd name="T10" fmla="*/ 0 w 44"/>
                  <a:gd name="T11" fmla="*/ 0 h 48"/>
                </a:gdLst>
                <a:ahLst/>
                <a:cxnLst>
                  <a:cxn ang="0">
                    <a:pos x="T0" y="T1"/>
                  </a:cxn>
                  <a:cxn ang="0">
                    <a:pos x="T2" y="T3"/>
                  </a:cxn>
                  <a:cxn ang="0">
                    <a:pos x="T4" y="T5"/>
                  </a:cxn>
                  <a:cxn ang="0">
                    <a:pos x="T6" y="T7"/>
                  </a:cxn>
                  <a:cxn ang="0">
                    <a:pos x="T8" y="T9"/>
                  </a:cxn>
                  <a:cxn ang="0">
                    <a:pos x="T10" y="T11"/>
                  </a:cxn>
                </a:cxnLst>
                <a:rect l="0" t="0" r="r" b="b"/>
                <a:pathLst>
                  <a:path w="44" h="48">
                    <a:moveTo>
                      <a:pt x="0" y="0"/>
                    </a:moveTo>
                    <a:lnTo>
                      <a:pt x="0" y="48"/>
                    </a:lnTo>
                    <a:lnTo>
                      <a:pt x="44" y="48"/>
                    </a:lnTo>
                    <a:lnTo>
                      <a:pt x="44" y="0"/>
                    </a:lnTo>
                    <a:lnTo>
                      <a:pt x="0" y="0"/>
                    </a:lnTo>
                    <a:lnTo>
                      <a:pt x="0" y="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02" name="Freeform 69"/>
              <p:cNvSpPr>
                <a:spLocks/>
              </p:cNvSpPr>
              <p:nvPr/>
            </p:nvSpPr>
            <p:spPr bwMode="auto">
              <a:xfrm>
                <a:off x="607" y="3734"/>
                <a:ext cx="46" cy="48"/>
              </a:xfrm>
              <a:custGeom>
                <a:avLst/>
                <a:gdLst>
                  <a:gd name="T0" fmla="*/ 0 w 46"/>
                  <a:gd name="T1" fmla="*/ 48 h 48"/>
                  <a:gd name="T2" fmla="*/ 46 w 46"/>
                  <a:gd name="T3" fmla="*/ 48 h 48"/>
                  <a:gd name="T4" fmla="*/ 46 w 46"/>
                  <a:gd name="T5" fmla="*/ 0 h 48"/>
                  <a:gd name="T6" fmla="*/ 0 w 46"/>
                  <a:gd name="T7" fmla="*/ 0 h 48"/>
                  <a:gd name="T8" fmla="*/ 0 w 46"/>
                  <a:gd name="T9" fmla="*/ 48 h 48"/>
                  <a:gd name="T10" fmla="*/ 0 w 46"/>
                  <a:gd name="T11" fmla="*/ 48 h 48"/>
                </a:gdLst>
                <a:ahLst/>
                <a:cxnLst>
                  <a:cxn ang="0">
                    <a:pos x="T0" y="T1"/>
                  </a:cxn>
                  <a:cxn ang="0">
                    <a:pos x="T2" y="T3"/>
                  </a:cxn>
                  <a:cxn ang="0">
                    <a:pos x="T4" y="T5"/>
                  </a:cxn>
                  <a:cxn ang="0">
                    <a:pos x="T6" y="T7"/>
                  </a:cxn>
                  <a:cxn ang="0">
                    <a:pos x="T8" y="T9"/>
                  </a:cxn>
                  <a:cxn ang="0">
                    <a:pos x="T10" y="T11"/>
                  </a:cxn>
                </a:cxnLst>
                <a:rect l="0" t="0" r="r" b="b"/>
                <a:pathLst>
                  <a:path w="46" h="48">
                    <a:moveTo>
                      <a:pt x="0" y="48"/>
                    </a:moveTo>
                    <a:lnTo>
                      <a:pt x="46" y="48"/>
                    </a:lnTo>
                    <a:lnTo>
                      <a:pt x="46" y="0"/>
                    </a:lnTo>
                    <a:lnTo>
                      <a:pt x="0" y="0"/>
                    </a:lnTo>
                    <a:lnTo>
                      <a:pt x="0" y="48"/>
                    </a:lnTo>
                    <a:lnTo>
                      <a:pt x="0" y="48"/>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03" name="Freeform 70"/>
              <p:cNvSpPr>
                <a:spLocks/>
              </p:cNvSpPr>
              <p:nvPr/>
            </p:nvSpPr>
            <p:spPr bwMode="auto">
              <a:xfrm>
                <a:off x="551" y="3682"/>
                <a:ext cx="44" cy="40"/>
              </a:xfrm>
              <a:custGeom>
                <a:avLst/>
                <a:gdLst>
                  <a:gd name="T0" fmla="*/ 44 w 44"/>
                  <a:gd name="T1" fmla="*/ 0 h 40"/>
                  <a:gd name="T2" fmla="*/ 0 w 44"/>
                  <a:gd name="T3" fmla="*/ 0 h 40"/>
                  <a:gd name="T4" fmla="*/ 0 w 44"/>
                  <a:gd name="T5" fmla="*/ 40 h 40"/>
                  <a:gd name="T6" fmla="*/ 44 w 44"/>
                  <a:gd name="T7" fmla="*/ 40 h 40"/>
                  <a:gd name="T8" fmla="*/ 44 w 44"/>
                  <a:gd name="T9" fmla="*/ 0 h 40"/>
                  <a:gd name="T10" fmla="*/ 44 w 44"/>
                  <a:gd name="T11" fmla="*/ 0 h 40"/>
                </a:gdLst>
                <a:ahLst/>
                <a:cxnLst>
                  <a:cxn ang="0">
                    <a:pos x="T0" y="T1"/>
                  </a:cxn>
                  <a:cxn ang="0">
                    <a:pos x="T2" y="T3"/>
                  </a:cxn>
                  <a:cxn ang="0">
                    <a:pos x="T4" y="T5"/>
                  </a:cxn>
                  <a:cxn ang="0">
                    <a:pos x="T6" y="T7"/>
                  </a:cxn>
                  <a:cxn ang="0">
                    <a:pos x="T8" y="T9"/>
                  </a:cxn>
                  <a:cxn ang="0">
                    <a:pos x="T10" y="T11"/>
                  </a:cxn>
                </a:cxnLst>
                <a:rect l="0" t="0" r="r" b="b"/>
                <a:pathLst>
                  <a:path w="44" h="40">
                    <a:moveTo>
                      <a:pt x="44" y="0"/>
                    </a:moveTo>
                    <a:lnTo>
                      <a:pt x="0" y="0"/>
                    </a:lnTo>
                    <a:lnTo>
                      <a:pt x="0" y="40"/>
                    </a:lnTo>
                    <a:lnTo>
                      <a:pt x="44" y="40"/>
                    </a:lnTo>
                    <a:lnTo>
                      <a:pt x="44" y="0"/>
                    </a:lnTo>
                    <a:lnTo>
                      <a:pt x="44" y="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04" name="Freeform 71"/>
              <p:cNvSpPr>
                <a:spLocks/>
              </p:cNvSpPr>
              <p:nvPr/>
            </p:nvSpPr>
            <p:spPr bwMode="auto">
              <a:xfrm>
                <a:off x="607" y="3622"/>
                <a:ext cx="46" cy="48"/>
              </a:xfrm>
              <a:custGeom>
                <a:avLst/>
                <a:gdLst>
                  <a:gd name="T0" fmla="*/ 0 w 46"/>
                  <a:gd name="T1" fmla="*/ 48 h 48"/>
                  <a:gd name="T2" fmla="*/ 46 w 46"/>
                  <a:gd name="T3" fmla="*/ 48 h 48"/>
                  <a:gd name="T4" fmla="*/ 46 w 46"/>
                  <a:gd name="T5" fmla="*/ 0 h 48"/>
                  <a:gd name="T6" fmla="*/ 0 w 46"/>
                  <a:gd name="T7" fmla="*/ 0 h 48"/>
                  <a:gd name="T8" fmla="*/ 0 w 46"/>
                  <a:gd name="T9" fmla="*/ 48 h 48"/>
                  <a:gd name="T10" fmla="*/ 0 w 46"/>
                  <a:gd name="T11" fmla="*/ 48 h 48"/>
                </a:gdLst>
                <a:ahLst/>
                <a:cxnLst>
                  <a:cxn ang="0">
                    <a:pos x="T0" y="T1"/>
                  </a:cxn>
                  <a:cxn ang="0">
                    <a:pos x="T2" y="T3"/>
                  </a:cxn>
                  <a:cxn ang="0">
                    <a:pos x="T4" y="T5"/>
                  </a:cxn>
                  <a:cxn ang="0">
                    <a:pos x="T6" y="T7"/>
                  </a:cxn>
                  <a:cxn ang="0">
                    <a:pos x="T8" y="T9"/>
                  </a:cxn>
                  <a:cxn ang="0">
                    <a:pos x="T10" y="T11"/>
                  </a:cxn>
                </a:cxnLst>
                <a:rect l="0" t="0" r="r" b="b"/>
                <a:pathLst>
                  <a:path w="46" h="48">
                    <a:moveTo>
                      <a:pt x="0" y="48"/>
                    </a:moveTo>
                    <a:lnTo>
                      <a:pt x="46" y="48"/>
                    </a:lnTo>
                    <a:lnTo>
                      <a:pt x="46" y="0"/>
                    </a:lnTo>
                    <a:lnTo>
                      <a:pt x="0" y="0"/>
                    </a:lnTo>
                    <a:lnTo>
                      <a:pt x="0" y="48"/>
                    </a:lnTo>
                    <a:lnTo>
                      <a:pt x="0" y="48"/>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05" name="Freeform 72"/>
              <p:cNvSpPr>
                <a:spLocks/>
              </p:cNvSpPr>
              <p:nvPr/>
            </p:nvSpPr>
            <p:spPr bwMode="auto">
              <a:xfrm>
                <a:off x="551" y="3622"/>
                <a:ext cx="44" cy="48"/>
              </a:xfrm>
              <a:custGeom>
                <a:avLst/>
                <a:gdLst>
                  <a:gd name="T0" fmla="*/ 44 w 44"/>
                  <a:gd name="T1" fmla="*/ 0 h 48"/>
                  <a:gd name="T2" fmla="*/ 0 w 44"/>
                  <a:gd name="T3" fmla="*/ 0 h 48"/>
                  <a:gd name="T4" fmla="*/ 0 w 44"/>
                  <a:gd name="T5" fmla="*/ 48 h 48"/>
                  <a:gd name="T6" fmla="*/ 44 w 44"/>
                  <a:gd name="T7" fmla="*/ 48 h 48"/>
                  <a:gd name="T8" fmla="*/ 44 w 44"/>
                  <a:gd name="T9" fmla="*/ 0 h 48"/>
                  <a:gd name="T10" fmla="*/ 44 w 44"/>
                  <a:gd name="T11" fmla="*/ 0 h 48"/>
                </a:gdLst>
                <a:ahLst/>
                <a:cxnLst>
                  <a:cxn ang="0">
                    <a:pos x="T0" y="T1"/>
                  </a:cxn>
                  <a:cxn ang="0">
                    <a:pos x="T2" y="T3"/>
                  </a:cxn>
                  <a:cxn ang="0">
                    <a:pos x="T4" y="T5"/>
                  </a:cxn>
                  <a:cxn ang="0">
                    <a:pos x="T6" y="T7"/>
                  </a:cxn>
                  <a:cxn ang="0">
                    <a:pos x="T8" y="T9"/>
                  </a:cxn>
                  <a:cxn ang="0">
                    <a:pos x="T10" y="T11"/>
                  </a:cxn>
                </a:cxnLst>
                <a:rect l="0" t="0" r="r" b="b"/>
                <a:pathLst>
                  <a:path w="44" h="48">
                    <a:moveTo>
                      <a:pt x="44" y="0"/>
                    </a:moveTo>
                    <a:lnTo>
                      <a:pt x="0" y="0"/>
                    </a:lnTo>
                    <a:lnTo>
                      <a:pt x="0" y="48"/>
                    </a:lnTo>
                    <a:lnTo>
                      <a:pt x="44" y="48"/>
                    </a:lnTo>
                    <a:lnTo>
                      <a:pt x="44" y="0"/>
                    </a:lnTo>
                    <a:lnTo>
                      <a:pt x="44" y="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06" name="Freeform 73"/>
              <p:cNvSpPr>
                <a:spLocks/>
              </p:cNvSpPr>
              <p:nvPr/>
            </p:nvSpPr>
            <p:spPr bwMode="auto">
              <a:xfrm>
                <a:off x="751" y="3682"/>
                <a:ext cx="46" cy="40"/>
              </a:xfrm>
              <a:custGeom>
                <a:avLst/>
                <a:gdLst>
                  <a:gd name="T0" fmla="*/ 0 w 46"/>
                  <a:gd name="T1" fmla="*/ 40 h 40"/>
                  <a:gd name="T2" fmla="*/ 46 w 46"/>
                  <a:gd name="T3" fmla="*/ 40 h 40"/>
                  <a:gd name="T4" fmla="*/ 46 w 46"/>
                  <a:gd name="T5" fmla="*/ 0 h 40"/>
                  <a:gd name="T6" fmla="*/ 0 w 46"/>
                  <a:gd name="T7" fmla="*/ 0 h 40"/>
                  <a:gd name="T8" fmla="*/ 0 w 46"/>
                  <a:gd name="T9" fmla="*/ 40 h 40"/>
                  <a:gd name="T10" fmla="*/ 0 w 46"/>
                  <a:gd name="T11" fmla="*/ 40 h 40"/>
                </a:gdLst>
                <a:ahLst/>
                <a:cxnLst>
                  <a:cxn ang="0">
                    <a:pos x="T0" y="T1"/>
                  </a:cxn>
                  <a:cxn ang="0">
                    <a:pos x="T2" y="T3"/>
                  </a:cxn>
                  <a:cxn ang="0">
                    <a:pos x="T4" y="T5"/>
                  </a:cxn>
                  <a:cxn ang="0">
                    <a:pos x="T6" y="T7"/>
                  </a:cxn>
                  <a:cxn ang="0">
                    <a:pos x="T8" y="T9"/>
                  </a:cxn>
                  <a:cxn ang="0">
                    <a:pos x="T10" y="T11"/>
                  </a:cxn>
                </a:cxnLst>
                <a:rect l="0" t="0" r="r" b="b"/>
                <a:pathLst>
                  <a:path w="46" h="40">
                    <a:moveTo>
                      <a:pt x="0" y="40"/>
                    </a:moveTo>
                    <a:lnTo>
                      <a:pt x="46" y="40"/>
                    </a:lnTo>
                    <a:lnTo>
                      <a:pt x="46" y="0"/>
                    </a:lnTo>
                    <a:lnTo>
                      <a:pt x="0" y="0"/>
                    </a:lnTo>
                    <a:lnTo>
                      <a:pt x="0" y="40"/>
                    </a:lnTo>
                    <a:lnTo>
                      <a:pt x="0" y="4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07" name="Freeform 74"/>
              <p:cNvSpPr>
                <a:spLocks/>
              </p:cNvSpPr>
              <p:nvPr/>
            </p:nvSpPr>
            <p:spPr bwMode="auto">
              <a:xfrm>
                <a:off x="751" y="3734"/>
                <a:ext cx="46" cy="48"/>
              </a:xfrm>
              <a:custGeom>
                <a:avLst/>
                <a:gdLst>
                  <a:gd name="T0" fmla="*/ 0 w 46"/>
                  <a:gd name="T1" fmla="*/ 48 h 48"/>
                  <a:gd name="T2" fmla="*/ 46 w 46"/>
                  <a:gd name="T3" fmla="*/ 48 h 48"/>
                  <a:gd name="T4" fmla="*/ 46 w 46"/>
                  <a:gd name="T5" fmla="*/ 0 h 48"/>
                  <a:gd name="T6" fmla="*/ 0 w 46"/>
                  <a:gd name="T7" fmla="*/ 0 h 48"/>
                  <a:gd name="T8" fmla="*/ 0 w 46"/>
                  <a:gd name="T9" fmla="*/ 48 h 48"/>
                  <a:gd name="T10" fmla="*/ 0 w 46"/>
                  <a:gd name="T11" fmla="*/ 48 h 48"/>
                </a:gdLst>
                <a:ahLst/>
                <a:cxnLst>
                  <a:cxn ang="0">
                    <a:pos x="T0" y="T1"/>
                  </a:cxn>
                  <a:cxn ang="0">
                    <a:pos x="T2" y="T3"/>
                  </a:cxn>
                  <a:cxn ang="0">
                    <a:pos x="T4" y="T5"/>
                  </a:cxn>
                  <a:cxn ang="0">
                    <a:pos x="T6" y="T7"/>
                  </a:cxn>
                  <a:cxn ang="0">
                    <a:pos x="T8" y="T9"/>
                  </a:cxn>
                  <a:cxn ang="0">
                    <a:pos x="T10" y="T11"/>
                  </a:cxn>
                </a:cxnLst>
                <a:rect l="0" t="0" r="r" b="b"/>
                <a:pathLst>
                  <a:path w="46" h="48">
                    <a:moveTo>
                      <a:pt x="0" y="48"/>
                    </a:moveTo>
                    <a:lnTo>
                      <a:pt x="46" y="48"/>
                    </a:lnTo>
                    <a:lnTo>
                      <a:pt x="46" y="0"/>
                    </a:lnTo>
                    <a:lnTo>
                      <a:pt x="0" y="0"/>
                    </a:lnTo>
                    <a:lnTo>
                      <a:pt x="0" y="48"/>
                    </a:lnTo>
                    <a:lnTo>
                      <a:pt x="0" y="48"/>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08" name="Freeform 75"/>
              <p:cNvSpPr>
                <a:spLocks/>
              </p:cNvSpPr>
              <p:nvPr/>
            </p:nvSpPr>
            <p:spPr bwMode="auto">
              <a:xfrm>
                <a:off x="751" y="3622"/>
                <a:ext cx="46" cy="48"/>
              </a:xfrm>
              <a:custGeom>
                <a:avLst/>
                <a:gdLst>
                  <a:gd name="T0" fmla="*/ 0 w 46"/>
                  <a:gd name="T1" fmla="*/ 48 h 48"/>
                  <a:gd name="T2" fmla="*/ 46 w 46"/>
                  <a:gd name="T3" fmla="*/ 48 h 48"/>
                  <a:gd name="T4" fmla="*/ 46 w 46"/>
                  <a:gd name="T5" fmla="*/ 0 h 48"/>
                  <a:gd name="T6" fmla="*/ 0 w 46"/>
                  <a:gd name="T7" fmla="*/ 0 h 48"/>
                  <a:gd name="T8" fmla="*/ 0 w 46"/>
                  <a:gd name="T9" fmla="*/ 48 h 48"/>
                  <a:gd name="T10" fmla="*/ 0 w 46"/>
                  <a:gd name="T11" fmla="*/ 48 h 48"/>
                </a:gdLst>
                <a:ahLst/>
                <a:cxnLst>
                  <a:cxn ang="0">
                    <a:pos x="T0" y="T1"/>
                  </a:cxn>
                  <a:cxn ang="0">
                    <a:pos x="T2" y="T3"/>
                  </a:cxn>
                  <a:cxn ang="0">
                    <a:pos x="T4" y="T5"/>
                  </a:cxn>
                  <a:cxn ang="0">
                    <a:pos x="T6" y="T7"/>
                  </a:cxn>
                  <a:cxn ang="0">
                    <a:pos x="T8" y="T9"/>
                  </a:cxn>
                  <a:cxn ang="0">
                    <a:pos x="T10" y="T11"/>
                  </a:cxn>
                </a:cxnLst>
                <a:rect l="0" t="0" r="r" b="b"/>
                <a:pathLst>
                  <a:path w="46" h="48">
                    <a:moveTo>
                      <a:pt x="0" y="48"/>
                    </a:moveTo>
                    <a:lnTo>
                      <a:pt x="46" y="48"/>
                    </a:lnTo>
                    <a:lnTo>
                      <a:pt x="46" y="0"/>
                    </a:lnTo>
                    <a:lnTo>
                      <a:pt x="0" y="0"/>
                    </a:lnTo>
                    <a:lnTo>
                      <a:pt x="0" y="48"/>
                    </a:lnTo>
                    <a:lnTo>
                      <a:pt x="0" y="48"/>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09" name="Freeform 76"/>
              <p:cNvSpPr>
                <a:spLocks/>
              </p:cNvSpPr>
              <p:nvPr/>
            </p:nvSpPr>
            <p:spPr bwMode="auto">
              <a:xfrm>
                <a:off x="693" y="3734"/>
                <a:ext cx="46" cy="48"/>
              </a:xfrm>
              <a:custGeom>
                <a:avLst/>
                <a:gdLst>
                  <a:gd name="T0" fmla="*/ 0 w 46"/>
                  <a:gd name="T1" fmla="*/ 0 h 48"/>
                  <a:gd name="T2" fmla="*/ 0 w 46"/>
                  <a:gd name="T3" fmla="*/ 48 h 48"/>
                  <a:gd name="T4" fmla="*/ 46 w 46"/>
                  <a:gd name="T5" fmla="*/ 48 h 48"/>
                  <a:gd name="T6" fmla="*/ 46 w 46"/>
                  <a:gd name="T7" fmla="*/ 0 h 48"/>
                  <a:gd name="T8" fmla="*/ 0 w 46"/>
                  <a:gd name="T9" fmla="*/ 0 h 48"/>
                  <a:gd name="T10" fmla="*/ 0 w 46"/>
                  <a:gd name="T11" fmla="*/ 0 h 48"/>
                </a:gdLst>
                <a:ahLst/>
                <a:cxnLst>
                  <a:cxn ang="0">
                    <a:pos x="T0" y="T1"/>
                  </a:cxn>
                  <a:cxn ang="0">
                    <a:pos x="T2" y="T3"/>
                  </a:cxn>
                  <a:cxn ang="0">
                    <a:pos x="T4" y="T5"/>
                  </a:cxn>
                  <a:cxn ang="0">
                    <a:pos x="T6" y="T7"/>
                  </a:cxn>
                  <a:cxn ang="0">
                    <a:pos x="T8" y="T9"/>
                  </a:cxn>
                  <a:cxn ang="0">
                    <a:pos x="T10" y="T11"/>
                  </a:cxn>
                </a:cxnLst>
                <a:rect l="0" t="0" r="r" b="b"/>
                <a:pathLst>
                  <a:path w="46" h="48">
                    <a:moveTo>
                      <a:pt x="0" y="0"/>
                    </a:moveTo>
                    <a:lnTo>
                      <a:pt x="0" y="48"/>
                    </a:lnTo>
                    <a:lnTo>
                      <a:pt x="46" y="48"/>
                    </a:lnTo>
                    <a:lnTo>
                      <a:pt x="46" y="0"/>
                    </a:lnTo>
                    <a:lnTo>
                      <a:pt x="0" y="0"/>
                    </a:lnTo>
                    <a:lnTo>
                      <a:pt x="0" y="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0" name="Freeform 77"/>
              <p:cNvSpPr>
                <a:spLocks/>
              </p:cNvSpPr>
              <p:nvPr/>
            </p:nvSpPr>
            <p:spPr bwMode="auto">
              <a:xfrm>
                <a:off x="693" y="3682"/>
                <a:ext cx="46" cy="40"/>
              </a:xfrm>
              <a:custGeom>
                <a:avLst/>
                <a:gdLst>
                  <a:gd name="T0" fmla="*/ 46 w 46"/>
                  <a:gd name="T1" fmla="*/ 0 h 40"/>
                  <a:gd name="T2" fmla="*/ 0 w 46"/>
                  <a:gd name="T3" fmla="*/ 0 h 40"/>
                  <a:gd name="T4" fmla="*/ 0 w 46"/>
                  <a:gd name="T5" fmla="*/ 40 h 40"/>
                  <a:gd name="T6" fmla="*/ 46 w 46"/>
                  <a:gd name="T7" fmla="*/ 40 h 40"/>
                  <a:gd name="T8" fmla="*/ 46 w 46"/>
                  <a:gd name="T9" fmla="*/ 0 h 40"/>
                  <a:gd name="T10" fmla="*/ 46 w 46"/>
                  <a:gd name="T11" fmla="*/ 0 h 40"/>
                </a:gdLst>
                <a:ahLst/>
                <a:cxnLst>
                  <a:cxn ang="0">
                    <a:pos x="T0" y="T1"/>
                  </a:cxn>
                  <a:cxn ang="0">
                    <a:pos x="T2" y="T3"/>
                  </a:cxn>
                  <a:cxn ang="0">
                    <a:pos x="T4" y="T5"/>
                  </a:cxn>
                  <a:cxn ang="0">
                    <a:pos x="T6" y="T7"/>
                  </a:cxn>
                  <a:cxn ang="0">
                    <a:pos x="T8" y="T9"/>
                  </a:cxn>
                  <a:cxn ang="0">
                    <a:pos x="T10" y="T11"/>
                  </a:cxn>
                </a:cxnLst>
                <a:rect l="0" t="0" r="r" b="b"/>
                <a:pathLst>
                  <a:path w="46" h="40">
                    <a:moveTo>
                      <a:pt x="46" y="0"/>
                    </a:moveTo>
                    <a:lnTo>
                      <a:pt x="0" y="0"/>
                    </a:lnTo>
                    <a:lnTo>
                      <a:pt x="0" y="40"/>
                    </a:lnTo>
                    <a:lnTo>
                      <a:pt x="46" y="40"/>
                    </a:lnTo>
                    <a:lnTo>
                      <a:pt x="46" y="0"/>
                    </a:lnTo>
                    <a:lnTo>
                      <a:pt x="46" y="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1" name="Freeform 78"/>
              <p:cNvSpPr>
                <a:spLocks/>
              </p:cNvSpPr>
              <p:nvPr/>
            </p:nvSpPr>
            <p:spPr bwMode="auto">
              <a:xfrm>
                <a:off x="693" y="3622"/>
                <a:ext cx="46" cy="48"/>
              </a:xfrm>
              <a:custGeom>
                <a:avLst/>
                <a:gdLst>
                  <a:gd name="T0" fmla="*/ 46 w 46"/>
                  <a:gd name="T1" fmla="*/ 0 h 48"/>
                  <a:gd name="T2" fmla="*/ 0 w 46"/>
                  <a:gd name="T3" fmla="*/ 0 h 48"/>
                  <a:gd name="T4" fmla="*/ 0 w 46"/>
                  <a:gd name="T5" fmla="*/ 48 h 48"/>
                  <a:gd name="T6" fmla="*/ 46 w 46"/>
                  <a:gd name="T7" fmla="*/ 48 h 48"/>
                  <a:gd name="T8" fmla="*/ 46 w 46"/>
                  <a:gd name="T9" fmla="*/ 0 h 48"/>
                  <a:gd name="T10" fmla="*/ 46 w 46"/>
                  <a:gd name="T11" fmla="*/ 0 h 48"/>
                </a:gdLst>
                <a:ahLst/>
                <a:cxnLst>
                  <a:cxn ang="0">
                    <a:pos x="T0" y="T1"/>
                  </a:cxn>
                  <a:cxn ang="0">
                    <a:pos x="T2" y="T3"/>
                  </a:cxn>
                  <a:cxn ang="0">
                    <a:pos x="T4" y="T5"/>
                  </a:cxn>
                  <a:cxn ang="0">
                    <a:pos x="T6" y="T7"/>
                  </a:cxn>
                  <a:cxn ang="0">
                    <a:pos x="T8" y="T9"/>
                  </a:cxn>
                  <a:cxn ang="0">
                    <a:pos x="T10" y="T11"/>
                  </a:cxn>
                </a:cxnLst>
                <a:rect l="0" t="0" r="r" b="b"/>
                <a:pathLst>
                  <a:path w="46" h="48">
                    <a:moveTo>
                      <a:pt x="46" y="0"/>
                    </a:moveTo>
                    <a:lnTo>
                      <a:pt x="0" y="0"/>
                    </a:lnTo>
                    <a:lnTo>
                      <a:pt x="0" y="48"/>
                    </a:lnTo>
                    <a:lnTo>
                      <a:pt x="46" y="48"/>
                    </a:lnTo>
                    <a:lnTo>
                      <a:pt x="46" y="0"/>
                    </a:lnTo>
                    <a:lnTo>
                      <a:pt x="46" y="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2" name="Freeform 79"/>
              <p:cNvSpPr>
                <a:spLocks/>
              </p:cNvSpPr>
              <p:nvPr/>
            </p:nvSpPr>
            <p:spPr bwMode="auto">
              <a:xfrm>
                <a:off x="893" y="3734"/>
                <a:ext cx="48" cy="48"/>
              </a:xfrm>
              <a:custGeom>
                <a:avLst/>
                <a:gdLst>
                  <a:gd name="T0" fmla="*/ 0 w 48"/>
                  <a:gd name="T1" fmla="*/ 48 h 48"/>
                  <a:gd name="T2" fmla="*/ 48 w 48"/>
                  <a:gd name="T3" fmla="*/ 48 h 48"/>
                  <a:gd name="T4" fmla="*/ 48 w 48"/>
                  <a:gd name="T5" fmla="*/ 0 h 48"/>
                  <a:gd name="T6" fmla="*/ 0 w 48"/>
                  <a:gd name="T7" fmla="*/ 0 h 48"/>
                  <a:gd name="T8" fmla="*/ 0 w 48"/>
                  <a:gd name="T9" fmla="*/ 48 h 48"/>
                  <a:gd name="T10" fmla="*/ 0 w 48"/>
                  <a:gd name="T11" fmla="*/ 48 h 48"/>
                </a:gdLst>
                <a:ahLst/>
                <a:cxnLst>
                  <a:cxn ang="0">
                    <a:pos x="T0" y="T1"/>
                  </a:cxn>
                  <a:cxn ang="0">
                    <a:pos x="T2" y="T3"/>
                  </a:cxn>
                  <a:cxn ang="0">
                    <a:pos x="T4" y="T5"/>
                  </a:cxn>
                  <a:cxn ang="0">
                    <a:pos x="T6" y="T7"/>
                  </a:cxn>
                  <a:cxn ang="0">
                    <a:pos x="T8" y="T9"/>
                  </a:cxn>
                  <a:cxn ang="0">
                    <a:pos x="T10" y="T11"/>
                  </a:cxn>
                </a:cxnLst>
                <a:rect l="0" t="0" r="r" b="b"/>
                <a:pathLst>
                  <a:path w="48" h="48">
                    <a:moveTo>
                      <a:pt x="0" y="48"/>
                    </a:moveTo>
                    <a:lnTo>
                      <a:pt x="48" y="48"/>
                    </a:lnTo>
                    <a:lnTo>
                      <a:pt x="48" y="0"/>
                    </a:lnTo>
                    <a:lnTo>
                      <a:pt x="0" y="0"/>
                    </a:lnTo>
                    <a:lnTo>
                      <a:pt x="0" y="48"/>
                    </a:lnTo>
                    <a:lnTo>
                      <a:pt x="0" y="48"/>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3" name="Freeform 80"/>
              <p:cNvSpPr>
                <a:spLocks/>
              </p:cNvSpPr>
              <p:nvPr/>
            </p:nvSpPr>
            <p:spPr bwMode="auto">
              <a:xfrm>
                <a:off x="837" y="3734"/>
                <a:ext cx="44" cy="48"/>
              </a:xfrm>
              <a:custGeom>
                <a:avLst/>
                <a:gdLst>
                  <a:gd name="T0" fmla="*/ 0 w 44"/>
                  <a:gd name="T1" fmla="*/ 0 h 48"/>
                  <a:gd name="T2" fmla="*/ 0 w 44"/>
                  <a:gd name="T3" fmla="*/ 48 h 48"/>
                  <a:gd name="T4" fmla="*/ 44 w 44"/>
                  <a:gd name="T5" fmla="*/ 48 h 48"/>
                  <a:gd name="T6" fmla="*/ 44 w 44"/>
                  <a:gd name="T7" fmla="*/ 0 h 48"/>
                  <a:gd name="T8" fmla="*/ 0 w 44"/>
                  <a:gd name="T9" fmla="*/ 0 h 48"/>
                  <a:gd name="T10" fmla="*/ 0 w 44"/>
                  <a:gd name="T11" fmla="*/ 0 h 48"/>
                </a:gdLst>
                <a:ahLst/>
                <a:cxnLst>
                  <a:cxn ang="0">
                    <a:pos x="T0" y="T1"/>
                  </a:cxn>
                  <a:cxn ang="0">
                    <a:pos x="T2" y="T3"/>
                  </a:cxn>
                  <a:cxn ang="0">
                    <a:pos x="T4" y="T5"/>
                  </a:cxn>
                  <a:cxn ang="0">
                    <a:pos x="T6" y="T7"/>
                  </a:cxn>
                  <a:cxn ang="0">
                    <a:pos x="T8" y="T9"/>
                  </a:cxn>
                  <a:cxn ang="0">
                    <a:pos x="T10" y="T11"/>
                  </a:cxn>
                </a:cxnLst>
                <a:rect l="0" t="0" r="r" b="b"/>
                <a:pathLst>
                  <a:path w="44" h="48">
                    <a:moveTo>
                      <a:pt x="0" y="0"/>
                    </a:moveTo>
                    <a:lnTo>
                      <a:pt x="0" y="48"/>
                    </a:lnTo>
                    <a:lnTo>
                      <a:pt x="44" y="48"/>
                    </a:lnTo>
                    <a:lnTo>
                      <a:pt x="44" y="0"/>
                    </a:lnTo>
                    <a:lnTo>
                      <a:pt x="0" y="0"/>
                    </a:lnTo>
                    <a:lnTo>
                      <a:pt x="0" y="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4" name="Freeform 81"/>
              <p:cNvSpPr>
                <a:spLocks/>
              </p:cNvSpPr>
              <p:nvPr/>
            </p:nvSpPr>
            <p:spPr bwMode="auto">
              <a:xfrm>
                <a:off x="893" y="3622"/>
                <a:ext cx="48" cy="48"/>
              </a:xfrm>
              <a:custGeom>
                <a:avLst/>
                <a:gdLst>
                  <a:gd name="T0" fmla="*/ 0 w 48"/>
                  <a:gd name="T1" fmla="*/ 0 h 48"/>
                  <a:gd name="T2" fmla="*/ 0 w 48"/>
                  <a:gd name="T3" fmla="*/ 48 h 48"/>
                  <a:gd name="T4" fmla="*/ 48 w 48"/>
                  <a:gd name="T5" fmla="*/ 48 h 48"/>
                  <a:gd name="T6" fmla="*/ 48 w 48"/>
                  <a:gd name="T7" fmla="*/ 0 h 48"/>
                  <a:gd name="T8" fmla="*/ 0 w 48"/>
                  <a:gd name="T9" fmla="*/ 0 h 48"/>
                  <a:gd name="T10" fmla="*/ 0 w 48"/>
                  <a:gd name="T11" fmla="*/ 0 h 48"/>
                </a:gdLst>
                <a:ahLst/>
                <a:cxnLst>
                  <a:cxn ang="0">
                    <a:pos x="T0" y="T1"/>
                  </a:cxn>
                  <a:cxn ang="0">
                    <a:pos x="T2" y="T3"/>
                  </a:cxn>
                  <a:cxn ang="0">
                    <a:pos x="T4" y="T5"/>
                  </a:cxn>
                  <a:cxn ang="0">
                    <a:pos x="T6" y="T7"/>
                  </a:cxn>
                  <a:cxn ang="0">
                    <a:pos x="T8" y="T9"/>
                  </a:cxn>
                  <a:cxn ang="0">
                    <a:pos x="T10" y="T11"/>
                  </a:cxn>
                </a:cxnLst>
                <a:rect l="0" t="0" r="r" b="b"/>
                <a:pathLst>
                  <a:path w="48" h="48">
                    <a:moveTo>
                      <a:pt x="0" y="0"/>
                    </a:moveTo>
                    <a:lnTo>
                      <a:pt x="0" y="48"/>
                    </a:lnTo>
                    <a:lnTo>
                      <a:pt x="48" y="48"/>
                    </a:lnTo>
                    <a:lnTo>
                      <a:pt x="48" y="0"/>
                    </a:lnTo>
                    <a:lnTo>
                      <a:pt x="0" y="0"/>
                    </a:lnTo>
                    <a:lnTo>
                      <a:pt x="0" y="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5" name="Freeform 82"/>
              <p:cNvSpPr>
                <a:spLocks/>
              </p:cNvSpPr>
              <p:nvPr/>
            </p:nvSpPr>
            <p:spPr bwMode="auto">
              <a:xfrm>
                <a:off x="893" y="3682"/>
                <a:ext cx="48" cy="40"/>
              </a:xfrm>
              <a:custGeom>
                <a:avLst/>
                <a:gdLst>
                  <a:gd name="T0" fmla="*/ 0 w 48"/>
                  <a:gd name="T1" fmla="*/ 40 h 40"/>
                  <a:gd name="T2" fmla="*/ 48 w 48"/>
                  <a:gd name="T3" fmla="*/ 40 h 40"/>
                  <a:gd name="T4" fmla="*/ 48 w 48"/>
                  <a:gd name="T5" fmla="*/ 0 h 40"/>
                  <a:gd name="T6" fmla="*/ 0 w 48"/>
                  <a:gd name="T7" fmla="*/ 0 h 40"/>
                  <a:gd name="T8" fmla="*/ 0 w 48"/>
                  <a:gd name="T9" fmla="*/ 40 h 40"/>
                  <a:gd name="T10" fmla="*/ 0 w 48"/>
                  <a:gd name="T11" fmla="*/ 40 h 40"/>
                </a:gdLst>
                <a:ahLst/>
                <a:cxnLst>
                  <a:cxn ang="0">
                    <a:pos x="T0" y="T1"/>
                  </a:cxn>
                  <a:cxn ang="0">
                    <a:pos x="T2" y="T3"/>
                  </a:cxn>
                  <a:cxn ang="0">
                    <a:pos x="T4" y="T5"/>
                  </a:cxn>
                  <a:cxn ang="0">
                    <a:pos x="T6" y="T7"/>
                  </a:cxn>
                  <a:cxn ang="0">
                    <a:pos x="T8" y="T9"/>
                  </a:cxn>
                  <a:cxn ang="0">
                    <a:pos x="T10" y="T11"/>
                  </a:cxn>
                </a:cxnLst>
                <a:rect l="0" t="0" r="r" b="b"/>
                <a:pathLst>
                  <a:path w="48" h="40">
                    <a:moveTo>
                      <a:pt x="0" y="40"/>
                    </a:moveTo>
                    <a:lnTo>
                      <a:pt x="48" y="40"/>
                    </a:lnTo>
                    <a:lnTo>
                      <a:pt x="48" y="0"/>
                    </a:lnTo>
                    <a:lnTo>
                      <a:pt x="0" y="0"/>
                    </a:lnTo>
                    <a:lnTo>
                      <a:pt x="0" y="40"/>
                    </a:lnTo>
                    <a:lnTo>
                      <a:pt x="0" y="4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6" name="Freeform 83"/>
              <p:cNvSpPr>
                <a:spLocks/>
              </p:cNvSpPr>
              <p:nvPr/>
            </p:nvSpPr>
            <p:spPr bwMode="auto">
              <a:xfrm>
                <a:off x="837" y="3682"/>
                <a:ext cx="44" cy="40"/>
              </a:xfrm>
              <a:custGeom>
                <a:avLst/>
                <a:gdLst>
                  <a:gd name="T0" fmla="*/ 44 w 44"/>
                  <a:gd name="T1" fmla="*/ 0 h 40"/>
                  <a:gd name="T2" fmla="*/ 0 w 44"/>
                  <a:gd name="T3" fmla="*/ 0 h 40"/>
                  <a:gd name="T4" fmla="*/ 0 w 44"/>
                  <a:gd name="T5" fmla="*/ 40 h 40"/>
                  <a:gd name="T6" fmla="*/ 44 w 44"/>
                  <a:gd name="T7" fmla="*/ 40 h 40"/>
                  <a:gd name="T8" fmla="*/ 44 w 44"/>
                  <a:gd name="T9" fmla="*/ 0 h 40"/>
                  <a:gd name="T10" fmla="*/ 44 w 44"/>
                  <a:gd name="T11" fmla="*/ 0 h 40"/>
                </a:gdLst>
                <a:ahLst/>
                <a:cxnLst>
                  <a:cxn ang="0">
                    <a:pos x="T0" y="T1"/>
                  </a:cxn>
                  <a:cxn ang="0">
                    <a:pos x="T2" y="T3"/>
                  </a:cxn>
                  <a:cxn ang="0">
                    <a:pos x="T4" y="T5"/>
                  </a:cxn>
                  <a:cxn ang="0">
                    <a:pos x="T6" y="T7"/>
                  </a:cxn>
                  <a:cxn ang="0">
                    <a:pos x="T8" y="T9"/>
                  </a:cxn>
                  <a:cxn ang="0">
                    <a:pos x="T10" y="T11"/>
                  </a:cxn>
                </a:cxnLst>
                <a:rect l="0" t="0" r="r" b="b"/>
                <a:pathLst>
                  <a:path w="44" h="40">
                    <a:moveTo>
                      <a:pt x="44" y="0"/>
                    </a:moveTo>
                    <a:lnTo>
                      <a:pt x="0" y="0"/>
                    </a:lnTo>
                    <a:lnTo>
                      <a:pt x="0" y="40"/>
                    </a:lnTo>
                    <a:lnTo>
                      <a:pt x="44" y="40"/>
                    </a:lnTo>
                    <a:lnTo>
                      <a:pt x="44" y="0"/>
                    </a:lnTo>
                    <a:lnTo>
                      <a:pt x="44" y="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7" name="Freeform 84"/>
              <p:cNvSpPr>
                <a:spLocks/>
              </p:cNvSpPr>
              <p:nvPr/>
            </p:nvSpPr>
            <p:spPr bwMode="auto">
              <a:xfrm>
                <a:off x="837" y="3622"/>
                <a:ext cx="44" cy="48"/>
              </a:xfrm>
              <a:custGeom>
                <a:avLst/>
                <a:gdLst>
                  <a:gd name="T0" fmla="*/ 44 w 44"/>
                  <a:gd name="T1" fmla="*/ 0 h 48"/>
                  <a:gd name="T2" fmla="*/ 0 w 44"/>
                  <a:gd name="T3" fmla="*/ 0 h 48"/>
                  <a:gd name="T4" fmla="*/ 0 w 44"/>
                  <a:gd name="T5" fmla="*/ 48 h 48"/>
                  <a:gd name="T6" fmla="*/ 44 w 44"/>
                  <a:gd name="T7" fmla="*/ 48 h 48"/>
                  <a:gd name="T8" fmla="*/ 44 w 44"/>
                  <a:gd name="T9" fmla="*/ 0 h 48"/>
                  <a:gd name="T10" fmla="*/ 44 w 44"/>
                  <a:gd name="T11" fmla="*/ 0 h 48"/>
                </a:gdLst>
                <a:ahLst/>
                <a:cxnLst>
                  <a:cxn ang="0">
                    <a:pos x="T0" y="T1"/>
                  </a:cxn>
                  <a:cxn ang="0">
                    <a:pos x="T2" y="T3"/>
                  </a:cxn>
                  <a:cxn ang="0">
                    <a:pos x="T4" y="T5"/>
                  </a:cxn>
                  <a:cxn ang="0">
                    <a:pos x="T6" y="T7"/>
                  </a:cxn>
                  <a:cxn ang="0">
                    <a:pos x="T8" y="T9"/>
                  </a:cxn>
                  <a:cxn ang="0">
                    <a:pos x="T10" y="T11"/>
                  </a:cxn>
                </a:cxnLst>
                <a:rect l="0" t="0" r="r" b="b"/>
                <a:pathLst>
                  <a:path w="44" h="48">
                    <a:moveTo>
                      <a:pt x="44" y="0"/>
                    </a:moveTo>
                    <a:lnTo>
                      <a:pt x="0" y="0"/>
                    </a:lnTo>
                    <a:lnTo>
                      <a:pt x="0" y="48"/>
                    </a:lnTo>
                    <a:lnTo>
                      <a:pt x="44" y="48"/>
                    </a:lnTo>
                    <a:lnTo>
                      <a:pt x="44" y="0"/>
                    </a:lnTo>
                    <a:lnTo>
                      <a:pt x="44" y="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8" name="Freeform 85"/>
              <p:cNvSpPr>
                <a:spLocks/>
              </p:cNvSpPr>
              <p:nvPr/>
            </p:nvSpPr>
            <p:spPr bwMode="auto">
              <a:xfrm>
                <a:off x="1688" y="3261"/>
                <a:ext cx="46" cy="48"/>
              </a:xfrm>
              <a:custGeom>
                <a:avLst/>
                <a:gdLst>
                  <a:gd name="T0" fmla="*/ 0 w 46"/>
                  <a:gd name="T1" fmla="*/ 0 h 48"/>
                  <a:gd name="T2" fmla="*/ 0 w 46"/>
                  <a:gd name="T3" fmla="*/ 48 h 48"/>
                  <a:gd name="T4" fmla="*/ 46 w 46"/>
                  <a:gd name="T5" fmla="*/ 48 h 48"/>
                  <a:gd name="T6" fmla="*/ 46 w 46"/>
                  <a:gd name="T7" fmla="*/ 0 h 48"/>
                  <a:gd name="T8" fmla="*/ 0 w 46"/>
                  <a:gd name="T9" fmla="*/ 0 h 48"/>
                  <a:gd name="T10" fmla="*/ 0 w 46"/>
                  <a:gd name="T11" fmla="*/ 0 h 48"/>
                </a:gdLst>
                <a:ahLst/>
                <a:cxnLst>
                  <a:cxn ang="0">
                    <a:pos x="T0" y="T1"/>
                  </a:cxn>
                  <a:cxn ang="0">
                    <a:pos x="T2" y="T3"/>
                  </a:cxn>
                  <a:cxn ang="0">
                    <a:pos x="T4" y="T5"/>
                  </a:cxn>
                  <a:cxn ang="0">
                    <a:pos x="T6" y="T7"/>
                  </a:cxn>
                  <a:cxn ang="0">
                    <a:pos x="T8" y="T9"/>
                  </a:cxn>
                  <a:cxn ang="0">
                    <a:pos x="T10" y="T11"/>
                  </a:cxn>
                </a:cxnLst>
                <a:rect l="0" t="0" r="r" b="b"/>
                <a:pathLst>
                  <a:path w="46" h="48">
                    <a:moveTo>
                      <a:pt x="0" y="0"/>
                    </a:moveTo>
                    <a:lnTo>
                      <a:pt x="0" y="48"/>
                    </a:lnTo>
                    <a:lnTo>
                      <a:pt x="46" y="48"/>
                    </a:lnTo>
                    <a:lnTo>
                      <a:pt x="46" y="0"/>
                    </a:lnTo>
                    <a:lnTo>
                      <a:pt x="0" y="0"/>
                    </a:lnTo>
                    <a:lnTo>
                      <a:pt x="0" y="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9" name="Freeform 86"/>
              <p:cNvSpPr>
                <a:spLocks/>
              </p:cNvSpPr>
              <p:nvPr/>
            </p:nvSpPr>
            <p:spPr bwMode="auto">
              <a:xfrm>
                <a:off x="1688" y="3147"/>
                <a:ext cx="46" cy="48"/>
              </a:xfrm>
              <a:custGeom>
                <a:avLst/>
                <a:gdLst>
                  <a:gd name="T0" fmla="*/ 46 w 46"/>
                  <a:gd name="T1" fmla="*/ 0 h 48"/>
                  <a:gd name="T2" fmla="*/ 0 w 46"/>
                  <a:gd name="T3" fmla="*/ 0 h 48"/>
                  <a:gd name="T4" fmla="*/ 0 w 46"/>
                  <a:gd name="T5" fmla="*/ 48 h 48"/>
                  <a:gd name="T6" fmla="*/ 46 w 46"/>
                  <a:gd name="T7" fmla="*/ 48 h 48"/>
                  <a:gd name="T8" fmla="*/ 46 w 46"/>
                  <a:gd name="T9" fmla="*/ 0 h 48"/>
                  <a:gd name="T10" fmla="*/ 46 w 46"/>
                  <a:gd name="T11" fmla="*/ 0 h 48"/>
                </a:gdLst>
                <a:ahLst/>
                <a:cxnLst>
                  <a:cxn ang="0">
                    <a:pos x="T0" y="T1"/>
                  </a:cxn>
                  <a:cxn ang="0">
                    <a:pos x="T2" y="T3"/>
                  </a:cxn>
                  <a:cxn ang="0">
                    <a:pos x="T4" y="T5"/>
                  </a:cxn>
                  <a:cxn ang="0">
                    <a:pos x="T6" y="T7"/>
                  </a:cxn>
                  <a:cxn ang="0">
                    <a:pos x="T8" y="T9"/>
                  </a:cxn>
                  <a:cxn ang="0">
                    <a:pos x="T10" y="T11"/>
                  </a:cxn>
                </a:cxnLst>
                <a:rect l="0" t="0" r="r" b="b"/>
                <a:pathLst>
                  <a:path w="46" h="48">
                    <a:moveTo>
                      <a:pt x="46" y="0"/>
                    </a:moveTo>
                    <a:lnTo>
                      <a:pt x="0" y="0"/>
                    </a:lnTo>
                    <a:lnTo>
                      <a:pt x="0" y="48"/>
                    </a:lnTo>
                    <a:lnTo>
                      <a:pt x="46" y="48"/>
                    </a:lnTo>
                    <a:lnTo>
                      <a:pt x="46" y="0"/>
                    </a:lnTo>
                    <a:lnTo>
                      <a:pt x="46" y="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20" name="Freeform 87"/>
              <p:cNvSpPr>
                <a:spLocks/>
              </p:cNvSpPr>
              <p:nvPr/>
            </p:nvSpPr>
            <p:spPr bwMode="auto">
              <a:xfrm>
                <a:off x="1688" y="3207"/>
                <a:ext cx="46" cy="42"/>
              </a:xfrm>
              <a:custGeom>
                <a:avLst/>
                <a:gdLst>
                  <a:gd name="T0" fmla="*/ 46 w 46"/>
                  <a:gd name="T1" fmla="*/ 0 h 42"/>
                  <a:gd name="T2" fmla="*/ 0 w 46"/>
                  <a:gd name="T3" fmla="*/ 0 h 42"/>
                  <a:gd name="T4" fmla="*/ 0 w 46"/>
                  <a:gd name="T5" fmla="*/ 42 h 42"/>
                  <a:gd name="T6" fmla="*/ 46 w 46"/>
                  <a:gd name="T7" fmla="*/ 42 h 42"/>
                  <a:gd name="T8" fmla="*/ 46 w 46"/>
                  <a:gd name="T9" fmla="*/ 0 h 42"/>
                  <a:gd name="T10" fmla="*/ 46 w 46"/>
                  <a:gd name="T11" fmla="*/ 0 h 42"/>
                </a:gdLst>
                <a:ahLst/>
                <a:cxnLst>
                  <a:cxn ang="0">
                    <a:pos x="T0" y="T1"/>
                  </a:cxn>
                  <a:cxn ang="0">
                    <a:pos x="T2" y="T3"/>
                  </a:cxn>
                  <a:cxn ang="0">
                    <a:pos x="T4" y="T5"/>
                  </a:cxn>
                  <a:cxn ang="0">
                    <a:pos x="T6" y="T7"/>
                  </a:cxn>
                  <a:cxn ang="0">
                    <a:pos x="T8" y="T9"/>
                  </a:cxn>
                  <a:cxn ang="0">
                    <a:pos x="T10" y="T11"/>
                  </a:cxn>
                </a:cxnLst>
                <a:rect l="0" t="0" r="r" b="b"/>
                <a:pathLst>
                  <a:path w="46" h="42">
                    <a:moveTo>
                      <a:pt x="46" y="0"/>
                    </a:moveTo>
                    <a:lnTo>
                      <a:pt x="0" y="0"/>
                    </a:lnTo>
                    <a:lnTo>
                      <a:pt x="0" y="42"/>
                    </a:lnTo>
                    <a:lnTo>
                      <a:pt x="46" y="42"/>
                    </a:lnTo>
                    <a:lnTo>
                      <a:pt x="46" y="0"/>
                    </a:lnTo>
                    <a:lnTo>
                      <a:pt x="46" y="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21" name="Freeform 88"/>
              <p:cNvSpPr>
                <a:spLocks/>
              </p:cNvSpPr>
              <p:nvPr/>
            </p:nvSpPr>
            <p:spPr bwMode="auto">
              <a:xfrm>
                <a:off x="1746" y="3261"/>
                <a:ext cx="44" cy="48"/>
              </a:xfrm>
              <a:custGeom>
                <a:avLst/>
                <a:gdLst>
                  <a:gd name="T0" fmla="*/ 0 w 44"/>
                  <a:gd name="T1" fmla="*/ 48 h 48"/>
                  <a:gd name="T2" fmla="*/ 44 w 44"/>
                  <a:gd name="T3" fmla="*/ 48 h 48"/>
                  <a:gd name="T4" fmla="*/ 44 w 44"/>
                  <a:gd name="T5" fmla="*/ 0 h 48"/>
                  <a:gd name="T6" fmla="*/ 0 w 44"/>
                  <a:gd name="T7" fmla="*/ 0 h 48"/>
                  <a:gd name="T8" fmla="*/ 0 w 44"/>
                  <a:gd name="T9" fmla="*/ 48 h 48"/>
                  <a:gd name="T10" fmla="*/ 0 w 44"/>
                  <a:gd name="T11" fmla="*/ 48 h 48"/>
                </a:gdLst>
                <a:ahLst/>
                <a:cxnLst>
                  <a:cxn ang="0">
                    <a:pos x="T0" y="T1"/>
                  </a:cxn>
                  <a:cxn ang="0">
                    <a:pos x="T2" y="T3"/>
                  </a:cxn>
                  <a:cxn ang="0">
                    <a:pos x="T4" y="T5"/>
                  </a:cxn>
                  <a:cxn ang="0">
                    <a:pos x="T6" y="T7"/>
                  </a:cxn>
                  <a:cxn ang="0">
                    <a:pos x="T8" y="T9"/>
                  </a:cxn>
                  <a:cxn ang="0">
                    <a:pos x="T10" y="T11"/>
                  </a:cxn>
                </a:cxnLst>
                <a:rect l="0" t="0" r="r" b="b"/>
                <a:pathLst>
                  <a:path w="44" h="48">
                    <a:moveTo>
                      <a:pt x="0" y="48"/>
                    </a:moveTo>
                    <a:lnTo>
                      <a:pt x="44" y="48"/>
                    </a:lnTo>
                    <a:lnTo>
                      <a:pt x="44" y="0"/>
                    </a:lnTo>
                    <a:lnTo>
                      <a:pt x="0" y="0"/>
                    </a:lnTo>
                    <a:lnTo>
                      <a:pt x="0" y="48"/>
                    </a:lnTo>
                    <a:lnTo>
                      <a:pt x="0" y="48"/>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22" name="Freeform 89"/>
              <p:cNvSpPr>
                <a:spLocks/>
              </p:cNvSpPr>
              <p:nvPr/>
            </p:nvSpPr>
            <p:spPr bwMode="auto">
              <a:xfrm>
                <a:off x="1746" y="3207"/>
                <a:ext cx="44" cy="42"/>
              </a:xfrm>
              <a:custGeom>
                <a:avLst/>
                <a:gdLst>
                  <a:gd name="T0" fmla="*/ 0 w 44"/>
                  <a:gd name="T1" fmla="*/ 42 h 42"/>
                  <a:gd name="T2" fmla="*/ 44 w 44"/>
                  <a:gd name="T3" fmla="*/ 42 h 42"/>
                  <a:gd name="T4" fmla="*/ 44 w 44"/>
                  <a:gd name="T5" fmla="*/ 0 h 42"/>
                  <a:gd name="T6" fmla="*/ 0 w 44"/>
                  <a:gd name="T7" fmla="*/ 0 h 42"/>
                  <a:gd name="T8" fmla="*/ 0 w 44"/>
                  <a:gd name="T9" fmla="*/ 42 h 42"/>
                  <a:gd name="T10" fmla="*/ 0 w 44"/>
                  <a:gd name="T11" fmla="*/ 42 h 42"/>
                </a:gdLst>
                <a:ahLst/>
                <a:cxnLst>
                  <a:cxn ang="0">
                    <a:pos x="T0" y="T1"/>
                  </a:cxn>
                  <a:cxn ang="0">
                    <a:pos x="T2" y="T3"/>
                  </a:cxn>
                  <a:cxn ang="0">
                    <a:pos x="T4" y="T5"/>
                  </a:cxn>
                  <a:cxn ang="0">
                    <a:pos x="T6" y="T7"/>
                  </a:cxn>
                  <a:cxn ang="0">
                    <a:pos x="T8" y="T9"/>
                  </a:cxn>
                  <a:cxn ang="0">
                    <a:pos x="T10" y="T11"/>
                  </a:cxn>
                </a:cxnLst>
                <a:rect l="0" t="0" r="r" b="b"/>
                <a:pathLst>
                  <a:path w="44" h="42">
                    <a:moveTo>
                      <a:pt x="0" y="42"/>
                    </a:moveTo>
                    <a:lnTo>
                      <a:pt x="44" y="42"/>
                    </a:lnTo>
                    <a:lnTo>
                      <a:pt x="44" y="0"/>
                    </a:lnTo>
                    <a:lnTo>
                      <a:pt x="0" y="0"/>
                    </a:lnTo>
                    <a:lnTo>
                      <a:pt x="0" y="42"/>
                    </a:lnTo>
                    <a:lnTo>
                      <a:pt x="0" y="42"/>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23" name="Freeform 90"/>
              <p:cNvSpPr>
                <a:spLocks/>
              </p:cNvSpPr>
              <p:nvPr/>
            </p:nvSpPr>
            <p:spPr bwMode="auto">
              <a:xfrm>
                <a:off x="1746" y="3147"/>
                <a:ext cx="44" cy="48"/>
              </a:xfrm>
              <a:custGeom>
                <a:avLst/>
                <a:gdLst>
                  <a:gd name="T0" fmla="*/ 0 w 44"/>
                  <a:gd name="T1" fmla="*/ 48 h 48"/>
                  <a:gd name="T2" fmla="*/ 44 w 44"/>
                  <a:gd name="T3" fmla="*/ 48 h 48"/>
                  <a:gd name="T4" fmla="*/ 44 w 44"/>
                  <a:gd name="T5" fmla="*/ 0 h 48"/>
                  <a:gd name="T6" fmla="*/ 0 w 44"/>
                  <a:gd name="T7" fmla="*/ 0 h 48"/>
                  <a:gd name="T8" fmla="*/ 0 w 44"/>
                  <a:gd name="T9" fmla="*/ 48 h 48"/>
                  <a:gd name="T10" fmla="*/ 0 w 44"/>
                  <a:gd name="T11" fmla="*/ 48 h 48"/>
                </a:gdLst>
                <a:ahLst/>
                <a:cxnLst>
                  <a:cxn ang="0">
                    <a:pos x="T0" y="T1"/>
                  </a:cxn>
                  <a:cxn ang="0">
                    <a:pos x="T2" y="T3"/>
                  </a:cxn>
                  <a:cxn ang="0">
                    <a:pos x="T4" y="T5"/>
                  </a:cxn>
                  <a:cxn ang="0">
                    <a:pos x="T6" y="T7"/>
                  </a:cxn>
                  <a:cxn ang="0">
                    <a:pos x="T8" y="T9"/>
                  </a:cxn>
                  <a:cxn ang="0">
                    <a:pos x="T10" y="T11"/>
                  </a:cxn>
                </a:cxnLst>
                <a:rect l="0" t="0" r="r" b="b"/>
                <a:pathLst>
                  <a:path w="44" h="48">
                    <a:moveTo>
                      <a:pt x="0" y="48"/>
                    </a:moveTo>
                    <a:lnTo>
                      <a:pt x="44" y="48"/>
                    </a:lnTo>
                    <a:lnTo>
                      <a:pt x="44" y="0"/>
                    </a:lnTo>
                    <a:lnTo>
                      <a:pt x="0" y="0"/>
                    </a:lnTo>
                    <a:lnTo>
                      <a:pt x="0" y="48"/>
                    </a:lnTo>
                    <a:lnTo>
                      <a:pt x="0" y="48"/>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24" name="Freeform 91"/>
              <p:cNvSpPr>
                <a:spLocks/>
              </p:cNvSpPr>
              <p:nvPr/>
            </p:nvSpPr>
            <p:spPr bwMode="auto">
              <a:xfrm>
                <a:off x="1888" y="3207"/>
                <a:ext cx="47" cy="42"/>
              </a:xfrm>
              <a:custGeom>
                <a:avLst/>
                <a:gdLst>
                  <a:gd name="T0" fmla="*/ 0 w 47"/>
                  <a:gd name="T1" fmla="*/ 42 h 42"/>
                  <a:gd name="T2" fmla="*/ 47 w 47"/>
                  <a:gd name="T3" fmla="*/ 42 h 42"/>
                  <a:gd name="T4" fmla="*/ 47 w 47"/>
                  <a:gd name="T5" fmla="*/ 0 h 42"/>
                  <a:gd name="T6" fmla="*/ 0 w 47"/>
                  <a:gd name="T7" fmla="*/ 0 h 42"/>
                  <a:gd name="T8" fmla="*/ 0 w 47"/>
                  <a:gd name="T9" fmla="*/ 42 h 42"/>
                  <a:gd name="T10" fmla="*/ 0 w 47"/>
                  <a:gd name="T11" fmla="*/ 42 h 42"/>
                </a:gdLst>
                <a:ahLst/>
                <a:cxnLst>
                  <a:cxn ang="0">
                    <a:pos x="T0" y="T1"/>
                  </a:cxn>
                  <a:cxn ang="0">
                    <a:pos x="T2" y="T3"/>
                  </a:cxn>
                  <a:cxn ang="0">
                    <a:pos x="T4" y="T5"/>
                  </a:cxn>
                  <a:cxn ang="0">
                    <a:pos x="T6" y="T7"/>
                  </a:cxn>
                  <a:cxn ang="0">
                    <a:pos x="T8" y="T9"/>
                  </a:cxn>
                  <a:cxn ang="0">
                    <a:pos x="T10" y="T11"/>
                  </a:cxn>
                </a:cxnLst>
                <a:rect l="0" t="0" r="r" b="b"/>
                <a:pathLst>
                  <a:path w="47" h="42">
                    <a:moveTo>
                      <a:pt x="0" y="42"/>
                    </a:moveTo>
                    <a:lnTo>
                      <a:pt x="47" y="42"/>
                    </a:lnTo>
                    <a:lnTo>
                      <a:pt x="47" y="0"/>
                    </a:lnTo>
                    <a:lnTo>
                      <a:pt x="0" y="0"/>
                    </a:lnTo>
                    <a:lnTo>
                      <a:pt x="0" y="42"/>
                    </a:lnTo>
                    <a:lnTo>
                      <a:pt x="0" y="42"/>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25" name="Freeform 92"/>
              <p:cNvSpPr>
                <a:spLocks/>
              </p:cNvSpPr>
              <p:nvPr/>
            </p:nvSpPr>
            <p:spPr bwMode="auto">
              <a:xfrm>
                <a:off x="1832" y="3261"/>
                <a:ext cx="44" cy="48"/>
              </a:xfrm>
              <a:custGeom>
                <a:avLst/>
                <a:gdLst>
                  <a:gd name="T0" fmla="*/ 0 w 44"/>
                  <a:gd name="T1" fmla="*/ 0 h 48"/>
                  <a:gd name="T2" fmla="*/ 0 w 44"/>
                  <a:gd name="T3" fmla="*/ 48 h 48"/>
                  <a:gd name="T4" fmla="*/ 44 w 44"/>
                  <a:gd name="T5" fmla="*/ 48 h 48"/>
                  <a:gd name="T6" fmla="*/ 44 w 44"/>
                  <a:gd name="T7" fmla="*/ 0 h 48"/>
                  <a:gd name="T8" fmla="*/ 0 w 44"/>
                  <a:gd name="T9" fmla="*/ 0 h 48"/>
                  <a:gd name="T10" fmla="*/ 0 w 44"/>
                  <a:gd name="T11" fmla="*/ 0 h 48"/>
                </a:gdLst>
                <a:ahLst/>
                <a:cxnLst>
                  <a:cxn ang="0">
                    <a:pos x="T0" y="T1"/>
                  </a:cxn>
                  <a:cxn ang="0">
                    <a:pos x="T2" y="T3"/>
                  </a:cxn>
                  <a:cxn ang="0">
                    <a:pos x="T4" y="T5"/>
                  </a:cxn>
                  <a:cxn ang="0">
                    <a:pos x="T6" y="T7"/>
                  </a:cxn>
                  <a:cxn ang="0">
                    <a:pos x="T8" y="T9"/>
                  </a:cxn>
                  <a:cxn ang="0">
                    <a:pos x="T10" y="T11"/>
                  </a:cxn>
                </a:cxnLst>
                <a:rect l="0" t="0" r="r" b="b"/>
                <a:pathLst>
                  <a:path w="44" h="48">
                    <a:moveTo>
                      <a:pt x="0" y="0"/>
                    </a:moveTo>
                    <a:lnTo>
                      <a:pt x="0" y="48"/>
                    </a:lnTo>
                    <a:lnTo>
                      <a:pt x="44" y="48"/>
                    </a:lnTo>
                    <a:lnTo>
                      <a:pt x="44" y="0"/>
                    </a:lnTo>
                    <a:lnTo>
                      <a:pt x="0" y="0"/>
                    </a:lnTo>
                    <a:lnTo>
                      <a:pt x="0" y="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26" name="Freeform 93"/>
              <p:cNvSpPr>
                <a:spLocks/>
              </p:cNvSpPr>
              <p:nvPr/>
            </p:nvSpPr>
            <p:spPr bwMode="auto">
              <a:xfrm>
                <a:off x="1888" y="3261"/>
                <a:ext cx="47" cy="48"/>
              </a:xfrm>
              <a:custGeom>
                <a:avLst/>
                <a:gdLst>
                  <a:gd name="T0" fmla="*/ 0 w 47"/>
                  <a:gd name="T1" fmla="*/ 48 h 48"/>
                  <a:gd name="T2" fmla="*/ 47 w 47"/>
                  <a:gd name="T3" fmla="*/ 48 h 48"/>
                  <a:gd name="T4" fmla="*/ 47 w 47"/>
                  <a:gd name="T5" fmla="*/ 0 h 48"/>
                  <a:gd name="T6" fmla="*/ 0 w 47"/>
                  <a:gd name="T7" fmla="*/ 0 h 48"/>
                  <a:gd name="T8" fmla="*/ 0 w 47"/>
                  <a:gd name="T9" fmla="*/ 48 h 48"/>
                  <a:gd name="T10" fmla="*/ 0 w 47"/>
                  <a:gd name="T11" fmla="*/ 48 h 48"/>
                </a:gdLst>
                <a:ahLst/>
                <a:cxnLst>
                  <a:cxn ang="0">
                    <a:pos x="T0" y="T1"/>
                  </a:cxn>
                  <a:cxn ang="0">
                    <a:pos x="T2" y="T3"/>
                  </a:cxn>
                  <a:cxn ang="0">
                    <a:pos x="T4" y="T5"/>
                  </a:cxn>
                  <a:cxn ang="0">
                    <a:pos x="T6" y="T7"/>
                  </a:cxn>
                  <a:cxn ang="0">
                    <a:pos x="T8" y="T9"/>
                  </a:cxn>
                  <a:cxn ang="0">
                    <a:pos x="T10" y="T11"/>
                  </a:cxn>
                </a:cxnLst>
                <a:rect l="0" t="0" r="r" b="b"/>
                <a:pathLst>
                  <a:path w="47" h="48">
                    <a:moveTo>
                      <a:pt x="0" y="48"/>
                    </a:moveTo>
                    <a:lnTo>
                      <a:pt x="47" y="48"/>
                    </a:lnTo>
                    <a:lnTo>
                      <a:pt x="47" y="0"/>
                    </a:lnTo>
                    <a:lnTo>
                      <a:pt x="0" y="0"/>
                    </a:lnTo>
                    <a:lnTo>
                      <a:pt x="0" y="48"/>
                    </a:lnTo>
                    <a:lnTo>
                      <a:pt x="0" y="48"/>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27" name="Freeform 94"/>
              <p:cNvSpPr>
                <a:spLocks/>
              </p:cNvSpPr>
              <p:nvPr/>
            </p:nvSpPr>
            <p:spPr bwMode="auto">
              <a:xfrm>
                <a:off x="1832" y="3207"/>
                <a:ext cx="44" cy="42"/>
              </a:xfrm>
              <a:custGeom>
                <a:avLst/>
                <a:gdLst>
                  <a:gd name="T0" fmla="*/ 44 w 44"/>
                  <a:gd name="T1" fmla="*/ 0 h 42"/>
                  <a:gd name="T2" fmla="*/ 0 w 44"/>
                  <a:gd name="T3" fmla="*/ 0 h 42"/>
                  <a:gd name="T4" fmla="*/ 0 w 44"/>
                  <a:gd name="T5" fmla="*/ 42 h 42"/>
                  <a:gd name="T6" fmla="*/ 44 w 44"/>
                  <a:gd name="T7" fmla="*/ 42 h 42"/>
                  <a:gd name="T8" fmla="*/ 44 w 44"/>
                  <a:gd name="T9" fmla="*/ 0 h 42"/>
                  <a:gd name="T10" fmla="*/ 44 w 44"/>
                  <a:gd name="T11" fmla="*/ 0 h 42"/>
                </a:gdLst>
                <a:ahLst/>
                <a:cxnLst>
                  <a:cxn ang="0">
                    <a:pos x="T0" y="T1"/>
                  </a:cxn>
                  <a:cxn ang="0">
                    <a:pos x="T2" y="T3"/>
                  </a:cxn>
                  <a:cxn ang="0">
                    <a:pos x="T4" y="T5"/>
                  </a:cxn>
                  <a:cxn ang="0">
                    <a:pos x="T6" y="T7"/>
                  </a:cxn>
                  <a:cxn ang="0">
                    <a:pos x="T8" y="T9"/>
                  </a:cxn>
                  <a:cxn ang="0">
                    <a:pos x="T10" y="T11"/>
                  </a:cxn>
                </a:cxnLst>
                <a:rect l="0" t="0" r="r" b="b"/>
                <a:pathLst>
                  <a:path w="44" h="42">
                    <a:moveTo>
                      <a:pt x="44" y="0"/>
                    </a:moveTo>
                    <a:lnTo>
                      <a:pt x="0" y="0"/>
                    </a:lnTo>
                    <a:lnTo>
                      <a:pt x="0" y="42"/>
                    </a:lnTo>
                    <a:lnTo>
                      <a:pt x="44" y="42"/>
                    </a:lnTo>
                    <a:lnTo>
                      <a:pt x="44" y="0"/>
                    </a:lnTo>
                    <a:lnTo>
                      <a:pt x="44" y="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28" name="Freeform 95"/>
              <p:cNvSpPr>
                <a:spLocks/>
              </p:cNvSpPr>
              <p:nvPr/>
            </p:nvSpPr>
            <p:spPr bwMode="auto">
              <a:xfrm>
                <a:off x="1888" y="3147"/>
                <a:ext cx="47" cy="48"/>
              </a:xfrm>
              <a:custGeom>
                <a:avLst/>
                <a:gdLst>
                  <a:gd name="T0" fmla="*/ 0 w 47"/>
                  <a:gd name="T1" fmla="*/ 48 h 48"/>
                  <a:gd name="T2" fmla="*/ 47 w 47"/>
                  <a:gd name="T3" fmla="*/ 48 h 48"/>
                  <a:gd name="T4" fmla="*/ 47 w 47"/>
                  <a:gd name="T5" fmla="*/ 0 h 48"/>
                  <a:gd name="T6" fmla="*/ 0 w 47"/>
                  <a:gd name="T7" fmla="*/ 0 h 48"/>
                  <a:gd name="T8" fmla="*/ 0 w 47"/>
                  <a:gd name="T9" fmla="*/ 48 h 48"/>
                  <a:gd name="T10" fmla="*/ 0 w 47"/>
                  <a:gd name="T11" fmla="*/ 48 h 48"/>
                </a:gdLst>
                <a:ahLst/>
                <a:cxnLst>
                  <a:cxn ang="0">
                    <a:pos x="T0" y="T1"/>
                  </a:cxn>
                  <a:cxn ang="0">
                    <a:pos x="T2" y="T3"/>
                  </a:cxn>
                  <a:cxn ang="0">
                    <a:pos x="T4" y="T5"/>
                  </a:cxn>
                  <a:cxn ang="0">
                    <a:pos x="T6" y="T7"/>
                  </a:cxn>
                  <a:cxn ang="0">
                    <a:pos x="T8" y="T9"/>
                  </a:cxn>
                  <a:cxn ang="0">
                    <a:pos x="T10" y="T11"/>
                  </a:cxn>
                </a:cxnLst>
                <a:rect l="0" t="0" r="r" b="b"/>
                <a:pathLst>
                  <a:path w="47" h="48">
                    <a:moveTo>
                      <a:pt x="0" y="48"/>
                    </a:moveTo>
                    <a:lnTo>
                      <a:pt x="47" y="48"/>
                    </a:lnTo>
                    <a:lnTo>
                      <a:pt x="47" y="0"/>
                    </a:lnTo>
                    <a:lnTo>
                      <a:pt x="0" y="0"/>
                    </a:lnTo>
                    <a:lnTo>
                      <a:pt x="0" y="48"/>
                    </a:lnTo>
                    <a:lnTo>
                      <a:pt x="0" y="48"/>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29" name="Freeform 96"/>
              <p:cNvSpPr>
                <a:spLocks/>
              </p:cNvSpPr>
              <p:nvPr/>
            </p:nvSpPr>
            <p:spPr bwMode="auto">
              <a:xfrm>
                <a:off x="1832" y="3147"/>
                <a:ext cx="44" cy="48"/>
              </a:xfrm>
              <a:custGeom>
                <a:avLst/>
                <a:gdLst>
                  <a:gd name="T0" fmla="*/ 44 w 44"/>
                  <a:gd name="T1" fmla="*/ 0 h 48"/>
                  <a:gd name="T2" fmla="*/ 0 w 44"/>
                  <a:gd name="T3" fmla="*/ 0 h 48"/>
                  <a:gd name="T4" fmla="*/ 0 w 44"/>
                  <a:gd name="T5" fmla="*/ 48 h 48"/>
                  <a:gd name="T6" fmla="*/ 44 w 44"/>
                  <a:gd name="T7" fmla="*/ 48 h 48"/>
                  <a:gd name="T8" fmla="*/ 44 w 44"/>
                  <a:gd name="T9" fmla="*/ 0 h 48"/>
                  <a:gd name="T10" fmla="*/ 44 w 44"/>
                  <a:gd name="T11" fmla="*/ 0 h 48"/>
                </a:gdLst>
                <a:ahLst/>
                <a:cxnLst>
                  <a:cxn ang="0">
                    <a:pos x="T0" y="T1"/>
                  </a:cxn>
                  <a:cxn ang="0">
                    <a:pos x="T2" y="T3"/>
                  </a:cxn>
                  <a:cxn ang="0">
                    <a:pos x="T4" y="T5"/>
                  </a:cxn>
                  <a:cxn ang="0">
                    <a:pos x="T6" y="T7"/>
                  </a:cxn>
                  <a:cxn ang="0">
                    <a:pos x="T8" y="T9"/>
                  </a:cxn>
                  <a:cxn ang="0">
                    <a:pos x="T10" y="T11"/>
                  </a:cxn>
                </a:cxnLst>
                <a:rect l="0" t="0" r="r" b="b"/>
                <a:pathLst>
                  <a:path w="44" h="48">
                    <a:moveTo>
                      <a:pt x="44" y="0"/>
                    </a:moveTo>
                    <a:lnTo>
                      <a:pt x="0" y="0"/>
                    </a:lnTo>
                    <a:lnTo>
                      <a:pt x="0" y="48"/>
                    </a:lnTo>
                    <a:lnTo>
                      <a:pt x="44" y="48"/>
                    </a:lnTo>
                    <a:lnTo>
                      <a:pt x="44" y="0"/>
                    </a:lnTo>
                    <a:lnTo>
                      <a:pt x="44" y="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30" name="Freeform 97"/>
              <p:cNvSpPr>
                <a:spLocks/>
              </p:cNvSpPr>
              <p:nvPr/>
            </p:nvSpPr>
            <p:spPr bwMode="auto">
              <a:xfrm>
                <a:off x="2033" y="3207"/>
                <a:ext cx="48" cy="42"/>
              </a:xfrm>
              <a:custGeom>
                <a:avLst/>
                <a:gdLst>
                  <a:gd name="T0" fmla="*/ 0 w 48"/>
                  <a:gd name="T1" fmla="*/ 42 h 42"/>
                  <a:gd name="T2" fmla="*/ 48 w 48"/>
                  <a:gd name="T3" fmla="*/ 42 h 42"/>
                  <a:gd name="T4" fmla="*/ 48 w 48"/>
                  <a:gd name="T5" fmla="*/ 0 h 42"/>
                  <a:gd name="T6" fmla="*/ 0 w 48"/>
                  <a:gd name="T7" fmla="*/ 0 h 42"/>
                  <a:gd name="T8" fmla="*/ 0 w 48"/>
                  <a:gd name="T9" fmla="*/ 42 h 42"/>
                  <a:gd name="T10" fmla="*/ 0 w 48"/>
                  <a:gd name="T11" fmla="*/ 42 h 42"/>
                </a:gdLst>
                <a:ahLst/>
                <a:cxnLst>
                  <a:cxn ang="0">
                    <a:pos x="T0" y="T1"/>
                  </a:cxn>
                  <a:cxn ang="0">
                    <a:pos x="T2" y="T3"/>
                  </a:cxn>
                  <a:cxn ang="0">
                    <a:pos x="T4" y="T5"/>
                  </a:cxn>
                  <a:cxn ang="0">
                    <a:pos x="T6" y="T7"/>
                  </a:cxn>
                  <a:cxn ang="0">
                    <a:pos x="T8" y="T9"/>
                  </a:cxn>
                  <a:cxn ang="0">
                    <a:pos x="T10" y="T11"/>
                  </a:cxn>
                </a:cxnLst>
                <a:rect l="0" t="0" r="r" b="b"/>
                <a:pathLst>
                  <a:path w="48" h="42">
                    <a:moveTo>
                      <a:pt x="0" y="42"/>
                    </a:moveTo>
                    <a:lnTo>
                      <a:pt x="48" y="42"/>
                    </a:lnTo>
                    <a:lnTo>
                      <a:pt x="48" y="0"/>
                    </a:lnTo>
                    <a:lnTo>
                      <a:pt x="0" y="0"/>
                    </a:lnTo>
                    <a:lnTo>
                      <a:pt x="0" y="42"/>
                    </a:lnTo>
                    <a:lnTo>
                      <a:pt x="0" y="42"/>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31" name="Freeform 98"/>
              <p:cNvSpPr>
                <a:spLocks/>
              </p:cNvSpPr>
              <p:nvPr/>
            </p:nvSpPr>
            <p:spPr bwMode="auto">
              <a:xfrm>
                <a:off x="2033" y="3261"/>
                <a:ext cx="48" cy="48"/>
              </a:xfrm>
              <a:custGeom>
                <a:avLst/>
                <a:gdLst>
                  <a:gd name="T0" fmla="*/ 0 w 48"/>
                  <a:gd name="T1" fmla="*/ 48 h 48"/>
                  <a:gd name="T2" fmla="*/ 48 w 48"/>
                  <a:gd name="T3" fmla="*/ 48 h 48"/>
                  <a:gd name="T4" fmla="*/ 48 w 48"/>
                  <a:gd name="T5" fmla="*/ 0 h 48"/>
                  <a:gd name="T6" fmla="*/ 0 w 48"/>
                  <a:gd name="T7" fmla="*/ 0 h 48"/>
                  <a:gd name="T8" fmla="*/ 0 w 48"/>
                  <a:gd name="T9" fmla="*/ 48 h 48"/>
                  <a:gd name="T10" fmla="*/ 0 w 48"/>
                  <a:gd name="T11" fmla="*/ 48 h 48"/>
                </a:gdLst>
                <a:ahLst/>
                <a:cxnLst>
                  <a:cxn ang="0">
                    <a:pos x="T0" y="T1"/>
                  </a:cxn>
                  <a:cxn ang="0">
                    <a:pos x="T2" y="T3"/>
                  </a:cxn>
                  <a:cxn ang="0">
                    <a:pos x="T4" y="T5"/>
                  </a:cxn>
                  <a:cxn ang="0">
                    <a:pos x="T6" y="T7"/>
                  </a:cxn>
                  <a:cxn ang="0">
                    <a:pos x="T8" y="T9"/>
                  </a:cxn>
                  <a:cxn ang="0">
                    <a:pos x="T10" y="T11"/>
                  </a:cxn>
                </a:cxnLst>
                <a:rect l="0" t="0" r="r" b="b"/>
                <a:pathLst>
                  <a:path w="48" h="48">
                    <a:moveTo>
                      <a:pt x="0" y="48"/>
                    </a:moveTo>
                    <a:lnTo>
                      <a:pt x="48" y="48"/>
                    </a:lnTo>
                    <a:lnTo>
                      <a:pt x="48" y="0"/>
                    </a:lnTo>
                    <a:lnTo>
                      <a:pt x="0" y="0"/>
                    </a:lnTo>
                    <a:lnTo>
                      <a:pt x="0" y="48"/>
                    </a:lnTo>
                    <a:lnTo>
                      <a:pt x="0" y="48"/>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32" name="Freeform 99"/>
              <p:cNvSpPr>
                <a:spLocks/>
              </p:cNvSpPr>
              <p:nvPr/>
            </p:nvSpPr>
            <p:spPr bwMode="auto">
              <a:xfrm>
                <a:off x="2033" y="3147"/>
                <a:ext cx="48" cy="48"/>
              </a:xfrm>
              <a:custGeom>
                <a:avLst/>
                <a:gdLst>
                  <a:gd name="T0" fmla="*/ 0 w 48"/>
                  <a:gd name="T1" fmla="*/ 48 h 48"/>
                  <a:gd name="T2" fmla="*/ 48 w 48"/>
                  <a:gd name="T3" fmla="*/ 48 h 48"/>
                  <a:gd name="T4" fmla="*/ 48 w 48"/>
                  <a:gd name="T5" fmla="*/ 0 h 48"/>
                  <a:gd name="T6" fmla="*/ 0 w 48"/>
                  <a:gd name="T7" fmla="*/ 0 h 48"/>
                  <a:gd name="T8" fmla="*/ 0 w 48"/>
                  <a:gd name="T9" fmla="*/ 48 h 48"/>
                  <a:gd name="T10" fmla="*/ 0 w 48"/>
                  <a:gd name="T11" fmla="*/ 48 h 48"/>
                </a:gdLst>
                <a:ahLst/>
                <a:cxnLst>
                  <a:cxn ang="0">
                    <a:pos x="T0" y="T1"/>
                  </a:cxn>
                  <a:cxn ang="0">
                    <a:pos x="T2" y="T3"/>
                  </a:cxn>
                  <a:cxn ang="0">
                    <a:pos x="T4" y="T5"/>
                  </a:cxn>
                  <a:cxn ang="0">
                    <a:pos x="T6" y="T7"/>
                  </a:cxn>
                  <a:cxn ang="0">
                    <a:pos x="T8" y="T9"/>
                  </a:cxn>
                  <a:cxn ang="0">
                    <a:pos x="T10" y="T11"/>
                  </a:cxn>
                </a:cxnLst>
                <a:rect l="0" t="0" r="r" b="b"/>
                <a:pathLst>
                  <a:path w="48" h="48">
                    <a:moveTo>
                      <a:pt x="0" y="48"/>
                    </a:moveTo>
                    <a:lnTo>
                      <a:pt x="48" y="48"/>
                    </a:lnTo>
                    <a:lnTo>
                      <a:pt x="48" y="0"/>
                    </a:lnTo>
                    <a:lnTo>
                      <a:pt x="0" y="0"/>
                    </a:lnTo>
                    <a:lnTo>
                      <a:pt x="0" y="48"/>
                    </a:lnTo>
                    <a:lnTo>
                      <a:pt x="0" y="48"/>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33" name="Freeform 100"/>
              <p:cNvSpPr>
                <a:spLocks/>
              </p:cNvSpPr>
              <p:nvPr/>
            </p:nvSpPr>
            <p:spPr bwMode="auto">
              <a:xfrm>
                <a:off x="1975" y="3261"/>
                <a:ext cx="46" cy="48"/>
              </a:xfrm>
              <a:custGeom>
                <a:avLst/>
                <a:gdLst>
                  <a:gd name="T0" fmla="*/ 0 w 46"/>
                  <a:gd name="T1" fmla="*/ 0 h 48"/>
                  <a:gd name="T2" fmla="*/ 0 w 46"/>
                  <a:gd name="T3" fmla="*/ 48 h 48"/>
                  <a:gd name="T4" fmla="*/ 46 w 46"/>
                  <a:gd name="T5" fmla="*/ 48 h 48"/>
                  <a:gd name="T6" fmla="*/ 46 w 46"/>
                  <a:gd name="T7" fmla="*/ 0 h 48"/>
                  <a:gd name="T8" fmla="*/ 0 w 46"/>
                  <a:gd name="T9" fmla="*/ 0 h 48"/>
                  <a:gd name="T10" fmla="*/ 0 w 46"/>
                  <a:gd name="T11" fmla="*/ 0 h 48"/>
                </a:gdLst>
                <a:ahLst/>
                <a:cxnLst>
                  <a:cxn ang="0">
                    <a:pos x="T0" y="T1"/>
                  </a:cxn>
                  <a:cxn ang="0">
                    <a:pos x="T2" y="T3"/>
                  </a:cxn>
                  <a:cxn ang="0">
                    <a:pos x="T4" y="T5"/>
                  </a:cxn>
                  <a:cxn ang="0">
                    <a:pos x="T6" y="T7"/>
                  </a:cxn>
                  <a:cxn ang="0">
                    <a:pos x="T8" y="T9"/>
                  </a:cxn>
                  <a:cxn ang="0">
                    <a:pos x="T10" y="T11"/>
                  </a:cxn>
                </a:cxnLst>
                <a:rect l="0" t="0" r="r" b="b"/>
                <a:pathLst>
                  <a:path w="46" h="48">
                    <a:moveTo>
                      <a:pt x="0" y="0"/>
                    </a:moveTo>
                    <a:lnTo>
                      <a:pt x="0" y="48"/>
                    </a:lnTo>
                    <a:lnTo>
                      <a:pt x="46" y="48"/>
                    </a:lnTo>
                    <a:lnTo>
                      <a:pt x="46" y="0"/>
                    </a:lnTo>
                    <a:lnTo>
                      <a:pt x="0" y="0"/>
                    </a:lnTo>
                    <a:lnTo>
                      <a:pt x="0" y="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34" name="Freeform 101"/>
              <p:cNvSpPr>
                <a:spLocks/>
              </p:cNvSpPr>
              <p:nvPr/>
            </p:nvSpPr>
            <p:spPr bwMode="auto">
              <a:xfrm>
                <a:off x="1975" y="3207"/>
                <a:ext cx="46" cy="42"/>
              </a:xfrm>
              <a:custGeom>
                <a:avLst/>
                <a:gdLst>
                  <a:gd name="T0" fmla="*/ 46 w 46"/>
                  <a:gd name="T1" fmla="*/ 0 h 42"/>
                  <a:gd name="T2" fmla="*/ 0 w 46"/>
                  <a:gd name="T3" fmla="*/ 0 h 42"/>
                  <a:gd name="T4" fmla="*/ 0 w 46"/>
                  <a:gd name="T5" fmla="*/ 42 h 42"/>
                  <a:gd name="T6" fmla="*/ 46 w 46"/>
                  <a:gd name="T7" fmla="*/ 42 h 42"/>
                  <a:gd name="T8" fmla="*/ 46 w 46"/>
                  <a:gd name="T9" fmla="*/ 0 h 42"/>
                  <a:gd name="T10" fmla="*/ 46 w 46"/>
                  <a:gd name="T11" fmla="*/ 0 h 42"/>
                </a:gdLst>
                <a:ahLst/>
                <a:cxnLst>
                  <a:cxn ang="0">
                    <a:pos x="T0" y="T1"/>
                  </a:cxn>
                  <a:cxn ang="0">
                    <a:pos x="T2" y="T3"/>
                  </a:cxn>
                  <a:cxn ang="0">
                    <a:pos x="T4" y="T5"/>
                  </a:cxn>
                  <a:cxn ang="0">
                    <a:pos x="T6" y="T7"/>
                  </a:cxn>
                  <a:cxn ang="0">
                    <a:pos x="T8" y="T9"/>
                  </a:cxn>
                  <a:cxn ang="0">
                    <a:pos x="T10" y="T11"/>
                  </a:cxn>
                </a:cxnLst>
                <a:rect l="0" t="0" r="r" b="b"/>
                <a:pathLst>
                  <a:path w="46" h="42">
                    <a:moveTo>
                      <a:pt x="46" y="0"/>
                    </a:moveTo>
                    <a:lnTo>
                      <a:pt x="0" y="0"/>
                    </a:lnTo>
                    <a:lnTo>
                      <a:pt x="0" y="42"/>
                    </a:lnTo>
                    <a:lnTo>
                      <a:pt x="46" y="42"/>
                    </a:lnTo>
                    <a:lnTo>
                      <a:pt x="46" y="0"/>
                    </a:lnTo>
                    <a:lnTo>
                      <a:pt x="46" y="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35" name="Freeform 102"/>
              <p:cNvSpPr>
                <a:spLocks/>
              </p:cNvSpPr>
              <p:nvPr/>
            </p:nvSpPr>
            <p:spPr bwMode="auto">
              <a:xfrm>
                <a:off x="1975" y="3147"/>
                <a:ext cx="46" cy="48"/>
              </a:xfrm>
              <a:custGeom>
                <a:avLst/>
                <a:gdLst>
                  <a:gd name="T0" fmla="*/ 46 w 46"/>
                  <a:gd name="T1" fmla="*/ 0 h 48"/>
                  <a:gd name="T2" fmla="*/ 0 w 46"/>
                  <a:gd name="T3" fmla="*/ 0 h 48"/>
                  <a:gd name="T4" fmla="*/ 0 w 46"/>
                  <a:gd name="T5" fmla="*/ 48 h 48"/>
                  <a:gd name="T6" fmla="*/ 46 w 46"/>
                  <a:gd name="T7" fmla="*/ 48 h 48"/>
                  <a:gd name="T8" fmla="*/ 46 w 46"/>
                  <a:gd name="T9" fmla="*/ 0 h 48"/>
                  <a:gd name="T10" fmla="*/ 46 w 46"/>
                  <a:gd name="T11" fmla="*/ 0 h 48"/>
                </a:gdLst>
                <a:ahLst/>
                <a:cxnLst>
                  <a:cxn ang="0">
                    <a:pos x="T0" y="T1"/>
                  </a:cxn>
                  <a:cxn ang="0">
                    <a:pos x="T2" y="T3"/>
                  </a:cxn>
                  <a:cxn ang="0">
                    <a:pos x="T4" y="T5"/>
                  </a:cxn>
                  <a:cxn ang="0">
                    <a:pos x="T6" y="T7"/>
                  </a:cxn>
                  <a:cxn ang="0">
                    <a:pos x="T8" y="T9"/>
                  </a:cxn>
                  <a:cxn ang="0">
                    <a:pos x="T10" y="T11"/>
                  </a:cxn>
                </a:cxnLst>
                <a:rect l="0" t="0" r="r" b="b"/>
                <a:pathLst>
                  <a:path w="46" h="48">
                    <a:moveTo>
                      <a:pt x="46" y="0"/>
                    </a:moveTo>
                    <a:lnTo>
                      <a:pt x="0" y="0"/>
                    </a:lnTo>
                    <a:lnTo>
                      <a:pt x="0" y="48"/>
                    </a:lnTo>
                    <a:lnTo>
                      <a:pt x="46" y="48"/>
                    </a:lnTo>
                    <a:lnTo>
                      <a:pt x="46" y="0"/>
                    </a:lnTo>
                    <a:lnTo>
                      <a:pt x="46" y="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36" name="Freeform 103"/>
              <p:cNvSpPr>
                <a:spLocks/>
              </p:cNvSpPr>
              <p:nvPr/>
            </p:nvSpPr>
            <p:spPr bwMode="auto">
              <a:xfrm>
                <a:off x="2175" y="3261"/>
                <a:ext cx="48" cy="48"/>
              </a:xfrm>
              <a:custGeom>
                <a:avLst/>
                <a:gdLst>
                  <a:gd name="T0" fmla="*/ 0 w 48"/>
                  <a:gd name="T1" fmla="*/ 48 h 48"/>
                  <a:gd name="T2" fmla="*/ 48 w 48"/>
                  <a:gd name="T3" fmla="*/ 48 h 48"/>
                  <a:gd name="T4" fmla="*/ 48 w 48"/>
                  <a:gd name="T5" fmla="*/ 0 h 48"/>
                  <a:gd name="T6" fmla="*/ 0 w 48"/>
                  <a:gd name="T7" fmla="*/ 0 h 48"/>
                  <a:gd name="T8" fmla="*/ 0 w 48"/>
                  <a:gd name="T9" fmla="*/ 48 h 48"/>
                  <a:gd name="T10" fmla="*/ 0 w 48"/>
                  <a:gd name="T11" fmla="*/ 48 h 48"/>
                </a:gdLst>
                <a:ahLst/>
                <a:cxnLst>
                  <a:cxn ang="0">
                    <a:pos x="T0" y="T1"/>
                  </a:cxn>
                  <a:cxn ang="0">
                    <a:pos x="T2" y="T3"/>
                  </a:cxn>
                  <a:cxn ang="0">
                    <a:pos x="T4" y="T5"/>
                  </a:cxn>
                  <a:cxn ang="0">
                    <a:pos x="T6" y="T7"/>
                  </a:cxn>
                  <a:cxn ang="0">
                    <a:pos x="T8" y="T9"/>
                  </a:cxn>
                  <a:cxn ang="0">
                    <a:pos x="T10" y="T11"/>
                  </a:cxn>
                </a:cxnLst>
                <a:rect l="0" t="0" r="r" b="b"/>
                <a:pathLst>
                  <a:path w="48" h="48">
                    <a:moveTo>
                      <a:pt x="0" y="48"/>
                    </a:moveTo>
                    <a:lnTo>
                      <a:pt x="48" y="48"/>
                    </a:lnTo>
                    <a:lnTo>
                      <a:pt x="48" y="0"/>
                    </a:lnTo>
                    <a:lnTo>
                      <a:pt x="0" y="0"/>
                    </a:lnTo>
                    <a:lnTo>
                      <a:pt x="0" y="48"/>
                    </a:lnTo>
                    <a:lnTo>
                      <a:pt x="0" y="48"/>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37" name="Freeform 104"/>
              <p:cNvSpPr>
                <a:spLocks/>
              </p:cNvSpPr>
              <p:nvPr/>
            </p:nvSpPr>
            <p:spPr bwMode="auto">
              <a:xfrm>
                <a:off x="2119" y="3261"/>
                <a:ext cx="46" cy="48"/>
              </a:xfrm>
              <a:custGeom>
                <a:avLst/>
                <a:gdLst>
                  <a:gd name="T0" fmla="*/ 0 w 46"/>
                  <a:gd name="T1" fmla="*/ 0 h 48"/>
                  <a:gd name="T2" fmla="*/ 0 w 46"/>
                  <a:gd name="T3" fmla="*/ 48 h 48"/>
                  <a:gd name="T4" fmla="*/ 46 w 46"/>
                  <a:gd name="T5" fmla="*/ 48 h 48"/>
                  <a:gd name="T6" fmla="*/ 46 w 46"/>
                  <a:gd name="T7" fmla="*/ 0 h 48"/>
                  <a:gd name="T8" fmla="*/ 0 w 46"/>
                  <a:gd name="T9" fmla="*/ 0 h 48"/>
                  <a:gd name="T10" fmla="*/ 0 w 46"/>
                  <a:gd name="T11" fmla="*/ 0 h 48"/>
                </a:gdLst>
                <a:ahLst/>
                <a:cxnLst>
                  <a:cxn ang="0">
                    <a:pos x="T0" y="T1"/>
                  </a:cxn>
                  <a:cxn ang="0">
                    <a:pos x="T2" y="T3"/>
                  </a:cxn>
                  <a:cxn ang="0">
                    <a:pos x="T4" y="T5"/>
                  </a:cxn>
                  <a:cxn ang="0">
                    <a:pos x="T6" y="T7"/>
                  </a:cxn>
                  <a:cxn ang="0">
                    <a:pos x="T8" y="T9"/>
                  </a:cxn>
                  <a:cxn ang="0">
                    <a:pos x="T10" y="T11"/>
                  </a:cxn>
                </a:cxnLst>
                <a:rect l="0" t="0" r="r" b="b"/>
                <a:pathLst>
                  <a:path w="46" h="48">
                    <a:moveTo>
                      <a:pt x="0" y="0"/>
                    </a:moveTo>
                    <a:lnTo>
                      <a:pt x="0" y="48"/>
                    </a:lnTo>
                    <a:lnTo>
                      <a:pt x="46" y="48"/>
                    </a:lnTo>
                    <a:lnTo>
                      <a:pt x="46" y="0"/>
                    </a:lnTo>
                    <a:lnTo>
                      <a:pt x="0" y="0"/>
                    </a:lnTo>
                    <a:lnTo>
                      <a:pt x="0" y="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38" name="Freeform 105"/>
              <p:cNvSpPr>
                <a:spLocks/>
              </p:cNvSpPr>
              <p:nvPr/>
            </p:nvSpPr>
            <p:spPr bwMode="auto">
              <a:xfrm>
                <a:off x="2175" y="3147"/>
                <a:ext cx="48" cy="48"/>
              </a:xfrm>
              <a:custGeom>
                <a:avLst/>
                <a:gdLst>
                  <a:gd name="T0" fmla="*/ 0 w 48"/>
                  <a:gd name="T1" fmla="*/ 0 h 48"/>
                  <a:gd name="T2" fmla="*/ 0 w 48"/>
                  <a:gd name="T3" fmla="*/ 48 h 48"/>
                  <a:gd name="T4" fmla="*/ 48 w 48"/>
                  <a:gd name="T5" fmla="*/ 48 h 48"/>
                  <a:gd name="T6" fmla="*/ 48 w 48"/>
                  <a:gd name="T7" fmla="*/ 0 h 48"/>
                  <a:gd name="T8" fmla="*/ 0 w 48"/>
                  <a:gd name="T9" fmla="*/ 0 h 48"/>
                  <a:gd name="T10" fmla="*/ 0 w 48"/>
                  <a:gd name="T11" fmla="*/ 0 h 48"/>
                </a:gdLst>
                <a:ahLst/>
                <a:cxnLst>
                  <a:cxn ang="0">
                    <a:pos x="T0" y="T1"/>
                  </a:cxn>
                  <a:cxn ang="0">
                    <a:pos x="T2" y="T3"/>
                  </a:cxn>
                  <a:cxn ang="0">
                    <a:pos x="T4" y="T5"/>
                  </a:cxn>
                  <a:cxn ang="0">
                    <a:pos x="T6" y="T7"/>
                  </a:cxn>
                  <a:cxn ang="0">
                    <a:pos x="T8" y="T9"/>
                  </a:cxn>
                  <a:cxn ang="0">
                    <a:pos x="T10" y="T11"/>
                  </a:cxn>
                </a:cxnLst>
                <a:rect l="0" t="0" r="r" b="b"/>
                <a:pathLst>
                  <a:path w="48" h="48">
                    <a:moveTo>
                      <a:pt x="0" y="0"/>
                    </a:moveTo>
                    <a:lnTo>
                      <a:pt x="0" y="48"/>
                    </a:lnTo>
                    <a:lnTo>
                      <a:pt x="48" y="48"/>
                    </a:lnTo>
                    <a:lnTo>
                      <a:pt x="48" y="0"/>
                    </a:lnTo>
                    <a:lnTo>
                      <a:pt x="0" y="0"/>
                    </a:lnTo>
                    <a:lnTo>
                      <a:pt x="0" y="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39" name="Freeform 106"/>
              <p:cNvSpPr>
                <a:spLocks/>
              </p:cNvSpPr>
              <p:nvPr/>
            </p:nvSpPr>
            <p:spPr bwMode="auto">
              <a:xfrm>
                <a:off x="2175" y="3207"/>
                <a:ext cx="48" cy="42"/>
              </a:xfrm>
              <a:custGeom>
                <a:avLst/>
                <a:gdLst>
                  <a:gd name="T0" fmla="*/ 0 w 48"/>
                  <a:gd name="T1" fmla="*/ 42 h 42"/>
                  <a:gd name="T2" fmla="*/ 48 w 48"/>
                  <a:gd name="T3" fmla="*/ 42 h 42"/>
                  <a:gd name="T4" fmla="*/ 48 w 48"/>
                  <a:gd name="T5" fmla="*/ 0 h 42"/>
                  <a:gd name="T6" fmla="*/ 0 w 48"/>
                  <a:gd name="T7" fmla="*/ 0 h 42"/>
                  <a:gd name="T8" fmla="*/ 0 w 48"/>
                  <a:gd name="T9" fmla="*/ 42 h 42"/>
                  <a:gd name="T10" fmla="*/ 0 w 48"/>
                  <a:gd name="T11" fmla="*/ 42 h 42"/>
                </a:gdLst>
                <a:ahLst/>
                <a:cxnLst>
                  <a:cxn ang="0">
                    <a:pos x="T0" y="T1"/>
                  </a:cxn>
                  <a:cxn ang="0">
                    <a:pos x="T2" y="T3"/>
                  </a:cxn>
                  <a:cxn ang="0">
                    <a:pos x="T4" y="T5"/>
                  </a:cxn>
                  <a:cxn ang="0">
                    <a:pos x="T6" y="T7"/>
                  </a:cxn>
                  <a:cxn ang="0">
                    <a:pos x="T8" y="T9"/>
                  </a:cxn>
                  <a:cxn ang="0">
                    <a:pos x="T10" y="T11"/>
                  </a:cxn>
                </a:cxnLst>
                <a:rect l="0" t="0" r="r" b="b"/>
                <a:pathLst>
                  <a:path w="48" h="42">
                    <a:moveTo>
                      <a:pt x="0" y="42"/>
                    </a:moveTo>
                    <a:lnTo>
                      <a:pt x="48" y="42"/>
                    </a:lnTo>
                    <a:lnTo>
                      <a:pt x="48" y="0"/>
                    </a:lnTo>
                    <a:lnTo>
                      <a:pt x="0" y="0"/>
                    </a:lnTo>
                    <a:lnTo>
                      <a:pt x="0" y="42"/>
                    </a:lnTo>
                    <a:lnTo>
                      <a:pt x="0" y="42"/>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40" name="Freeform 107"/>
              <p:cNvSpPr>
                <a:spLocks/>
              </p:cNvSpPr>
              <p:nvPr/>
            </p:nvSpPr>
            <p:spPr bwMode="auto">
              <a:xfrm>
                <a:off x="2119" y="3207"/>
                <a:ext cx="46" cy="42"/>
              </a:xfrm>
              <a:custGeom>
                <a:avLst/>
                <a:gdLst>
                  <a:gd name="T0" fmla="*/ 46 w 46"/>
                  <a:gd name="T1" fmla="*/ 0 h 42"/>
                  <a:gd name="T2" fmla="*/ 0 w 46"/>
                  <a:gd name="T3" fmla="*/ 0 h 42"/>
                  <a:gd name="T4" fmla="*/ 0 w 46"/>
                  <a:gd name="T5" fmla="*/ 42 h 42"/>
                  <a:gd name="T6" fmla="*/ 46 w 46"/>
                  <a:gd name="T7" fmla="*/ 42 h 42"/>
                  <a:gd name="T8" fmla="*/ 46 w 46"/>
                  <a:gd name="T9" fmla="*/ 0 h 42"/>
                  <a:gd name="T10" fmla="*/ 46 w 46"/>
                  <a:gd name="T11" fmla="*/ 0 h 42"/>
                </a:gdLst>
                <a:ahLst/>
                <a:cxnLst>
                  <a:cxn ang="0">
                    <a:pos x="T0" y="T1"/>
                  </a:cxn>
                  <a:cxn ang="0">
                    <a:pos x="T2" y="T3"/>
                  </a:cxn>
                  <a:cxn ang="0">
                    <a:pos x="T4" y="T5"/>
                  </a:cxn>
                  <a:cxn ang="0">
                    <a:pos x="T6" y="T7"/>
                  </a:cxn>
                  <a:cxn ang="0">
                    <a:pos x="T8" y="T9"/>
                  </a:cxn>
                  <a:cxn ang="0">
                    <a:pos x="T10" y="T11"/>
                  </a:cxn>
                </a:cxnLst>
                <a:rect l="0" t="0" r="r" b="b"/>
                <a:pathLst>
                  <a:path w="46" h="42">
                    <a:moveTo>
                      <a:pt x="46" y="0"/>
                    </a:moveTo>
                    <a:lnTo>
                      <a:pt x="0" y="0"/>
                    </a:lnTo>
                    <a:lnTo>
                      <a:pt x="0" y="42"/>
                    </a:lnTo>
                    <a:lnTo>
                      <a:pt x="46" y="42"/>
                    </a:lnTo>
                    <a:lnTo>
                      <a:pt x="46" y="0"/>
                    </a:lnTo>
                    <a:lnTo>
                      <a:pt x="46" y="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41" name="Freeform 108"/>
              <p:cNvSpPr>
                <a:spLocks/>
              </p:cNvSpPr>
              <p:nvPr/>
            </p:nvSpPr>
            <p:spPr bwMode="auto">
              <a:xfrm>
                <a:off x="2119" y="3147"/>
                <a:ext cx="46" cy="48"/>
              </a:xfrm>
              <a:custGeom>
                <a:avLst/>
                <a:gdLst>
                  <a:gd name="T0" fmla="*/ 46 w 46"/>
                  <a:gd name="T1" fmla="*/ 0 h 48"/>
                  <a:gd name="T2" fmla="*/ 0 w 46"/>
                  <a:gd name="T3" fmla="*/ 0 h 48"/>
                  <a:gd name="T4" fmla="*/ 0 w 46"/>
                  <a:gd name="T5" fmla="*/ 48 h 48"/>
                  <a:gd name="T6" fmla="*/ 46 w 46"/>
                  <a:gd name="T7" fmla="*/ 48 h 48"/>
                  <a:gd name="T8" fmla="*/ 46 w 46"/>
                  <a:gd name="T9" fmla="*/ 0 h 48"/>
                  <a:gd name="T10" fmla="*/ 46 w 46"/>
                  <a:gd name="T11" fmla="*/ 0 h 48"/>
                </a:gdLst>
                <a:ahLst/>
                <a:cxnLst>
                  <a:cxn ang="0">
                    <a:pos x="T0" y="T1"/>
                  </a:cxn>
                  <a:cxn ang="0">
                    <a:pos x="T2" y="T3"/>
                  </a:cxn>
                  <a:cxn ang="0">
                    <a:pos x="T4" y="T5"/>
                  </a:cxn>
                  <a:cxn ang="0">
                    <a:pos x="T6" y="T7"/>
                  </a:cxn>
                  <a:cxn ang="0">
                    <a:pos x="T8" y="T9"/>
                  </a:cxn>
                  <a:cxn ang="0">
                    <a:pos x="T10" y="T11"/>
                  </a:cxn>
                </a:cxnLst>
                <a:rect l="0" t="0" r="r" b="b"/>
                <a:pathLst>
                  <a:path w="46" h="48">
                    <a:moveTo>
                      <a:pt x="46" y="0"/>
                    </a:moveTo>
                    <a:lnTo>
                      <a:pt x="0" y="0"/>
                    </a:lnTo>
                    <a:lnTo>
                      <a:pt x="0" y="48"/>
                    </a:lnTo>
                    <a:lnTo>
                      <a:pt x="46" y="48"/>
                    </a:lnTo>
                    <a:lnTo>
                      <a:pt x="46" y="0"/>
                    </a:lnTo>
                    <a:lnTo>
                      <a:pt x="46" y="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42" name="Freeform 109"/>
              <p:cNvSpPr>
                <a:spLocks/>
              </p:cNvSpPr>
              <p:nvPr/>
            </p:nvSpPr>
            <p:spPr bwMode="auto">
              <a:xfrm>
                <a:off x="1688" y="3497"/>
                <a:ext cx="46" cy="48"/>
              </a:xfrm>
              <a:custGeom>
                <a:avLst/>
                <a:gdLst>
                  <a:gd name="T0" fmla="*/ 0 w 46"/>
                  <a:gd name="T1" fmla="*/ 0 h 48"/>
                  <a:gd name="T2" fmla="*/ 0 w 46"/>
                  <a:gd name="T3" fmla="*/ 48 h 48"/>
                  <a:gd name="T4" fmla="*/ 46 w 46"/>
                  <a:gd name="T5" fmla="*/ 48 h 48"/>
                  <a:gd name="T6" fmla="*/ 46 w 46"/>
                  <a:gd name="T7" fmla="*/ 0 h 48"/>
                  <a:gd name="T8" fmla="*/ 0 w 46"/>
                  <a:gd name="T9" fmla="*/ 0 h 48"/>
                  <a:gd name="T10" fmla="*/ 0 w 46"/>
                  <a:gd name="T11" fmla="*/ 0 h 48"/>
                </a:gdLst>
                <a:ahLst/>
                <a:cxnLst>
                  <a:cxn ang="0">
                    <a:pos x="T0" y="T1"/>
                  </a:cxn>
                  <a:cxn ang="0">
                    <a:pos x="T2" y="T3"/>
                  </a:cxn>
                  <a:cxn ang="0">
                    <a:pos x="T4" y="T5"/>
                  </a:cxn>
                  <a:cxn ang="0">
                    <a:pos x="T6" y="T7"/>
                  </a:cxn>
                  <a:cxn ang="0">
                    <a:pos x="T8" y="T9"/>
                  </a:cxn>
                  <a:cxn ang="0">
                    <a:pos x="T10" y="T11"/>
                  </a:cxn>
                </a:cxnLst>
                <a:rect l="0" t="0" r="r" b="b"/>
                <a:pathLst>
                  <a:path w="46" h="48">
                    <a:moveTo>
                      <a:pt x="0" y="0"/>
                    </a:moveTo>
                    <a:lnTo>
                      <a:pt x="0" y="48"/>
                    </a:lnTo>
                    <a:lnTo>
                      <a:pt x="46" y="48"/>
                    </a:lnTo>
                    <a:lnTo>
                      <a:pt x="46" y="0"/>
                    </a:lnTo>
                    <a:lnTo>
                      <a:pt x="0" y="0"/>
                    </a:lnTo>
                    <a:lnTo>
                      <a:pt x="0" y="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43" name="Freeform 110"/>
              <p:cNvSpPr>
                <a:spLocks/>
              </p:cNvSpPr>
              <p:nvPr/>
            </p:nvSpPr>
            <p:spPr bwMode="auto">
              <a:xfrm>
                <a:off x="1688" y="3385"/>
                <a:ext cx="46" cy="48"/>
              </a:xfrm>
              <a:custGeom>
                <a:avLst/>
                <a:gdLst>
                  <a:gd name="T0" fmla="*/ 46 w 46"/>
                  <a:gd name="T1" fmla="*/ 0 h 48"/>
                  <a:gd name="T2" fmla="*/ 0 w 46"/>
                  <a:gd name="T3" fmla="*/ 0 h 48"/>
                  <a:gd name="T4" fmla="*/ 0 w 46"/>
                  <a:gd name="T5" fmla="*/ 48 h 48"/>
                  <a:gd name="T6" fmla="*/ 46 w 46"/>
                  <a:gd name="T7" fmla="*/ 48 h 48"/>
                  <a:gd name="T8" fmla="*/ 46 w 46"/>
                  <a:gd name="T9" fmla="*/ 0 h 48"/>
                  <a:gd name="T10" fmla="*/ 46 w 46"/>
                  <a:gd name="T11" fmla="*/ 0 h 48"/>
                </a:gdLst>
                <a:ahLst/>
                <a:cxnLst>
                  <a:cxn ang="0">
                    <a:pos x="T0" y="T1"/>
                  </a:cxn>
                  <a:cxn ang="0">
                    <a:pos x="T2" y="T3"/>
                  </a:cxn>
                  <a:cxn ang="0">
                    <a:pos x="T4" y="T5"/>
                  </a:cxn>
                  <a:cxn ang="0">
                    <a:pos x="T6" y="T7"/>
                  </a:cxn>
                  <a:cxn ang="0">
                    <a:pos x="T8" y="T9"/>
                  </a:cxn>
                  <a:cxn ang="0">
                    <a:pos x="T10" y="T11"/>
                  </a:cxn>
                </a:cxnLst>
                <a:rect l="0" t="0" r="r" b="b"/>
                <a:pathLst>
                  <a:path w="46" h="48">
                    <a:moveTo>
                      <a:pt x="46" y="0"/>
                    </a:moveTo>
                    <a:lnTo>
                      <a:pt x="0" y="0"/>
                    </a:lnTo>
                    <a:lnTo>
                      <a:pt x="0" y="48"/>
                    </a:lnTo>
                    <a:lnTo>
                      <a:pt x="46" y="48"/>
                    </a:lnTo>
                    <a:lnTo>
                      <a:pt x="46" y="0"/>
                    </a:lnTo>
                    <a:lnTo>
                      <a:pt x="46" y="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44" name="Freeform 111"/>
              <p:cNvSpPr>
                <a:spLocks/>
              </p:cNvSpPr>
              <p:nvPr/>
            </p:nvSpPr>
            <p:spPr bwMode="auto">
              <a:xfrm>
                <a:off x="1688" y="3443"/>
                <a:ext cx="46" cy="42"/>
              </a:xfrm>
              <a:custGeom>
                <a:avLst/>
                <a:gdLst>
                  <a:gd name="T0" fmla="*/ 46 w 46"/>
                  <a:gd name="T1" fmla="*/ 0 h 42"/>
                  <a:gd name="T2" fmla="*/ 0 w 46"/>
                  <a:gd name="T3" fmla="*/ 0 h 42"/>
                  <a:gd name="T4" fmla="*/ 0 w 46"/>
                  <a:gd name="T5" fmla="*/ 42 h 42"/>
                  <a:gd name="T6" fmla="*/ 46 w 46"/>
                  <a:gd name="T7" fmla="*/ 42 h 42"/>
                  <a:gd name="T8" fmla="*/ 46 w 46"/>
                  <a:gd name="T9" fmla="*/ 0 h 42"/>
                  <a:gd name="T10" fmla="*/ 46 w 46"/>
                  <a:gd name="T11" fmla="*/ 0 h 42"/>
                </a:gdLst>
                <a:ahLst/>
                <a:cxnLst>
                  <a:cxn ang="0">
                    <a:pos x="T0" y="T1"/>
                  </a:cxn>
                  <a:cxn ang="0">
                    <a:pos x="T2" y="T3"/>
                  </a:cxn>
                  <a:cxn ang="0">
                    <a:pos x="T4" y="T5"/>
                  </a:cxn>
                  <a:cxn ang="0">
                    <a:pos x="T6" y="T7"/>
                  </a:cxn>
                  <a:cxn ang="0">
                    <a:pos x="T8" y="T9"/>
                  </a:cxn>
                  <a:cxn ang="0">
                    <a:pos x="T10" y="T11"/>
                  </a:cxn>
                </a:cxnLst>
                <a:rect l="0" t="0" r="r" b="b"/>
                <a:pathLst>
                  <a:path w="46" h="42">
                    <a:moveTo>
                      <a:pt x="46" y="0"/>
                    </a:moveTo>
                    <a:lnTo>
                      <a:pt x="0" y="0"/>
                    </a:lnTo>
                    <a:lnTo>
                      <a:pt x="0" y="42"/>
                    </a:lnTo>
                    <a:lnTo>
                      <a:pt x="46" y="42"/>
                    </a:lnTo>
                    <a:lnTo>
                      <a:pt x="46" y="0"/>
                    </a:lnTo>
                    <a:lnTo>
                      <a:pt x="46" y="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45" name="Freeform 112"/>
              <p:cNvSpPr>
                <a:spLocks/>
              </p:cNvSpPr>
              <p:nvPr/>
            </p:nvSpPr>
            <p:spPr bwMode="auto">
              <a:xfrm>
                <a:off x="1746" y="3497"/>
                <a:ext cx="44" cy="48"/>
              </a:xfrm>
              <a:custGeom>
                <a:avLst/>
                <a:gdLst>
                  <a:gd name="T0" fmla="*/ 0 w 44"/>
                  <a:gd name="T1" fmla="*/ 48 h 48"/>
                  <a:gd name="T2" fmla="*/ 44 w 44"/>
                  <a:gd name="T3" fmla="*/ 48 h 48"/>
                  <a:gd name="T4" fmla="*/ 44 w 44"/>
                  <a:gd name="T5" fmla="*/ 0 h 48"/>
                  <a:gd name="T6" fmla="*/ 0 w 44"/>
                  <a:gd name="T7" fmla="*/ 0 h 48"/>
                  <a:gd name="T8" fmla="*/ 0 w 44"/>
                  <a:gd name="T9" fmla="*/ 48 h 48"/>
                  <a:gd name="T10" fmla="*/ 0 w 44"/>
                  <a:gd name="T11" fmla="*/ 48 h 48"/>
                </a:gdLst>
                <a:ahLst/>
                <a:cxnLst>
                  <a:cxn ang="0">
                    <a:pos x="T0" y="T1"/>
                  </a:cxn>
                  <a:cxn ang="0">
                    <a:pos x="T2" y="T3"/>
                  </a:cxn>
                  <a:cxn ang="0">
                    <a:pos x="T4" y="T5"/>
                  </a:cxn>
                  <a:cxn ang="0">
                    <a:pos x="T6" y="T7"/>
                  </a:cxn>
                  <a:cxn ang="0">
                    <a:pos x="T8" y="T9"/>
                  </a:cxn>
                  <a:cxn ang="0">
                    <a:pos x="T10" y="T11"/>
                  </a:cxn>
                </a:cxnLst>
                <a:rect l="0" t="0" r="r" b="b"/>
                <a:pathLst>
                  <a:path w="44" h="48">
                    <a:moveTo>
                      <a:pt x="0" y="48"/>
                    </a:moveTo>
                    <a:lnTo>
                      <a:pt x="44" y="48"/>
                    </a:lnTo>
                    <a:lnTo>
                      <a:pt x="44" y="0"/>
                    </a:lnTo>
                    <a:lnTo>
                      <a:pt x="0" y="0"/>
                    </a:lnTo>
                    <a:lnTo>
                      <a:pt x="0" y="48"/>
                    </a:lnTo>
                    <a:lnTo>
                      <a:pt x="0" y="48"/>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46" name="Freeform 113"/>
              <p:cNvSpPr>
                <a:spLocks/>
              </p:cNvSpPr>
              <p:nvPr/>
            </p:nvSpPr>
            <p:spPr bwMode="auto">
              <a:xfrm>
                <a:off x="1746" y="3443"/>
                <a:ext cx="44" cy="42"/>
              </a:xfrm>
              <a:custGeom>
                <a:avLst/>
                <a:gdLst>
                  <a:gd name="T0" fmla="*/ 0 w 44"/>
                  <a:gd name="T1" fmla="*/ 42 h 42"/>
                  <a:gd name="T2" fmla="*/ 44 w 44"/>
                  <a:gd name="T3" fmla="*/ 42 h 42"/>
                  <a:gd name="T4" fmla="*/ 44 w 44"/>
                  <a:gd name="T5" fmla="*/ 0 h 42"/>
                  <a:gd name="T6" fmla="*/ 0 w 44"/>
                  <a:gd name="T7" fmla="*/ 0 h 42"/>
                  <a:gd name="T8" fmla="*/ 0 w 44"/>
                  <a:gd name="T9" fmla="*/ 42 h 42"/>
                  <a:gd name="T10" fmla="*/ 0 w 44"/>
                  <a:gd name="T11" fmla="*/ 42 h 42"/>
                </a:gdLst>
                <a:ahLst/>
                <a:cxnLst>
                  <a:cxn ang="0">
                    <a:pos x="T0" y="T1"/>
                  </a:cxn>
                  <a:cxn ang="0">
                    <a:pos x="T2" y="T3"/>
                  </a:cxn>
                  <a:cxn ang="0">
                    <a:pos x="T4" y="T5"/>
                  </a:cxn>
                  <a:cxn ang="0">
                    <a:pos x="T6" y="T7"/>
                  </a:cxn>
                  <a:cxn ang="0">
                    <a:pos x="T8" y="T9"/>
                  </a:cxn>
                  <a:cxn ang="0">
                    <a:pos x="T10" y="T11"/>
                  </a:cxn>
                </a:cxnLst>
                <a:rect l="0" t="0" r="r" b="b"/>
                <a:pathLst>
                  <a:path w="44" h="42">
                    <a:moveTo>
                      <a:pt x="0" y="42"/>
                    </a:moveTo>
                    <a:lnTo>
                      <a:pt x="44" y="42"/>
                    </a:lnTo>
                    <a:lnTo>
                      <a:pt x="44" y="0"/>
                    </a:lnTo>
                    <a:lnTo>
                      <a:pt x="0" y="0"/>
                    </a:lnTo>
                    <a:lnTo>
                      <a:pt x="0" y="42"/>
                    </a:lnTo>
                    <a:lnTo>
                      <a:pt x="0" y="42"/>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47" name="Freeform 114"/>
              <p:cNvSpPr>
                <a:spLocks/>
              </p:cNvSpPr>
              <p:nvPr/>
            </p:nvSpPr>
            <p:spPr bwMode="auto">
              <a:xfrm>
                <a:off x="1746" y="3385"/>
                <a:ext cx="44" cy="48"/>
              </a:xfrm>
              <a:custGeom>
                <a:avLst/>
                <a:gdLst>
                  <a:gd name="T0" fmla="*/ 0 w 44"/>
                  <a:gd name="T1" fmla="*/ 48 h 48"/>
                  <a:gd name="T2" fmla="*/ 44 w 44"/>
                  <a:gd name="T3" fmla="*/ 48 h 48"/>
                  <a:gd name="T4" fmla="*/ 44 w 44"/>
                  <a:gd name="T5" fmla="*/ 0 h 48"/>
                  <a:gd name="T6" fmla="*/ 0 w 44"/>
                  <a:gd name="T7" fmla="*/ 0 h 48"/>
                  <a:gd name="T8" fmla="*/ 0 w 44"/>
                  <a:gd name="T9" fmla="*/ 48 h 48"/>
                  <a:gd name="T10" fmla="*/ 0 w 44"/>
                  <a:gd name="T11" fmla="*/ 48 h 48"/>
                </a:gdLst>
                <a:ahLst/>
                <a:cxnLst>
                  <a:cxn ang="0">
                    <a:pos x="T0" y="T1"/>
                  </a:cxn>
                  <a:cxn ang="0">
                    <a:pos x="T2" y="T3"/>
                  </a:cxn>
                  <a:cxn ang="0">
                    <a:pos x="T4" y="T5"/>
                  </a:cxn>
                  <a:cxn ang="0">
                    <a:pos x="T6" y="T7"/>
                  </a:cxn>
                  <a:cxn ang="0">
                    <a:pos x="T8" y="T9"/>
                  </a:cxn>
                  <a:cxn ang="0">
                    <a:pos x="T10" y="T11"/>
                  </a:cxn>
                </a:cxnLst>
                <a:rect l="0" t="0" r="r" b="b"/>
                <a:pathLst>
                  <a:path w="44" h="48">
                    <a:moveTo>
                      <a:pt x="0" y="48"/>
                    </a:moveTo>
                    <a:lnTo>
                      <a:pt x="44" y="48"/>
                    </a:lnTo>
                    <a:lnTo>
                      <a:pt x="44" y="0"/>
                    </a:lnTo>
                    <a:lnTo>
                      <a:pt x="0" y="0"/>
                    </a:lnTo>
                    <a:lnTo>
                      <a:pt x="0" y="48"/>
                    </a:lnTo>
                    <a:lnTo>
                      <a:pt x="0" y="48"/>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48" name="Freeform 115"/>
              <p:cNvSpPr>
                <a:spLocks/>
              </p:cNvSpPr>
              <p:nvPr/>
            </p:nvSpPr>
            <p:spPr bwMode="auto">
              <a:xfrm>
                <a:off x="1888" y="3443"/>
                <a:ext cx="47" cy="42"/>
              </a:xfrm>
              <a:custGeom>
                <a:avLst/>
                <a:gdLst>
                  <a:gd name="T0" fmla="*/ 0 w 47"/>
                  <a:gd name="T1" fmla="*/ 42 h 42"/>
                  <a:gd name="T2" fmla="*/ 47 w 47"/>
                  <a:gd name="T3" fmla="*/ 42 h 42"/>
                  <a:gd name="T4" fmla="*/ 47 w 47"/>
                  <a:gd name="T5" fmla="*/ 0 h 42"/>
                  <a:gd name="T6" fmla="*/ 0 w 47"/>
                  <a:gd name="T7" fmla="*/ 0 h 42"/>
                  <a:gd name="T8" fmla="*/ 0 w 47"/>
                  <a:gd name="T9" fmla="*/ 42 h 42"/>
                  <a:gd name="T10" fmla="*/ 0 w 47"/>
                  <a:gd name="T11" fmla="*/ 42 h 42"/>
                </a:gdLst>
                <a:ahLst/>
                <a:cxnLst>
                  <a:cxn ang="0">
                    <a:pos x="T0" y="T1"/>
                  </a:cxn>
                  <a:cxn ang="0">
                    <a:pos x="T2" y="T3"/>
                  </a:cxn>
                  <a:cxn ang="0">
                    <a:pos x="T4" y="T5"/>
                  </a:cxn>
                  <a:cxn ang="0">
                    <a:pos x="T6" y="T7"/>
                  </a:cxn>
                  <a:cxn ang="0">
                    <a:pos x="T8" y="T9"/>
                  </a:cxn>
                  <a:cxn ang="0">
                    <a:pos x="T10" y="T11"/>
                  </a:cxn>
                </a:cxnLst>
                <a:rect l="0" t="0" r="r" b="b"/>
                <a:pathLst>
                  <a:path w="47" h="42">
                    <a:moveTo>
                      <a:pt x="0" y="42"/>
                    </a:moveTo>
                    <a:lnTo>
                      <a:pt x="47" y="42"/>
                    </a:lnTo>
                    <a:lnTo>
                      <a:pt x="47" y="0"/>
                    </a:lnTo>
                    <a:lnTo>
                      <a:pt x="0" y="0"/>
                    </a:lnTo>
                    <a:lnTo>
                      <a:pt x="0" y="42"/>
                    </a:lnTo>
                    <a:lnTo>
                      <a:pt x="0" y="42"/>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49" name="Freeform 116"/>
              <p:cNvSpPr>
                <a:spLocks/>
              </p:cNvSpPr>
              <p:nvPr/>
            </p:nvSpPr>
            <p:spPr bwMode="auto">
              <a:xfrm>
                <a:off x="1832" y="3497"/>
                <a:ext cx="44" cy="48"/>
              </a:xfrm>
              <a:custGeom>
                <a:avLst/>
                <a:gdLst>
                  <a:gd name="T0" fmla="*/ 0 w 44"/>
                  <a:gd name="T1" fmla="*/ 0 h 48"/>
                  <a:gd name="T2" fmla="*/ 0 w 44"/>
                  <a:gd name="T3" fmla="*/ 48 h 48"/>
                  <a:gd name="T4" fmla="*/ 44 w 44"/>
                  <a:gd name="T5" fmla="*/ 48 h 48"/>
                  <a:gd name="T6" fmla="*/ 44 w 44"/>
                  <a:gd name="T7" fmla="*/ 0 h 48"/>
                  <a:gd name="T8" fmla="*/ 0 w 44"/>
                  <a:gd name="T9" fmla="*/ 0 h 48"/>
                  <a:gd name="T10" fmla="*/ 0 w 44"/>
                  <a:gd name="T11" fmla="*/ 0 h 48"/>
                </a:gdLst>
                <a:ahLst/>
                <a:cxnLst>
                  <a:cxn ang="0">
                    <a:pos x="T0" y="T1"/>
                  </a:cxn>
                  <a:cxn ang="0">
                    <a:pos x="T2" y="T3"/>
                  </a:cxn>
                  <a:cxn ang="0">
                    <a:pos x="T4" y="T5"/>
                  </a:cxn>
                  <a:cxn ang="0">
                    <a:pos x="T6" y="T7"/>
                  </a:cxn>
                  <a:cxn ang="0">
                    <a:pos x="T8" y="T9"/>
                  </a:cxn>
                  <a:cxn ang="0">
                    <a:pos x="T10" y="T11"/>
                  </a:cxn>
                </a:cxnLst>
                <a:rect l="0" t="0" r="r" b="b"/>
                <a:pathLst>
                  <a:path w="44" h="48">
                    <a:moveTo>
                      <a:pt x="0" y="0"/>
                    </a:moveTo>
                    <a:lnTo>
                      <a:pt x="0" y="48"/>
                    </a:lnTo>
                    <a:lnTo>
                      <a:pt x="44" y="48"/>
                    </a:lnTo>
                    <a:lnTo>
                      <a:pt x="44" y="0"/>
                    </a:lnTo>
                    <a:lnTo>
                      <a:pt x="0" y="0"/>
                    </a:lnTo>
                    <a:lnTo>
                      <a:pt x="0" y="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50" name="Freeform 117"/>
              <p:cNvSpPr>
                <a:spLocks/>
              </p:cNvSpPr>
              <p:nvPr/>
            </p:nvSpPr>
            <p:spPr bwMode="auto">
              <a:xfrm>
                <a:off x="1888" y="3497"/>
                <a:ext cx="47" cy="48"/>
              </a:xfrm>
              <a:custGeom>
                <a:avLst/>
                <a:gdLst>
                  <a:gd name="T0" fmla="*/ 0 w 47"/>
                  <a:gd name="T1" fmla="*/ 48 h 48"/>
                  <a:gd name="T2" fmla="*/ 47 w 47"/>
                  <a:gd name="T3" fmla="*/ 48 h 48"/>
                  <a:gd name="T4" fmla="*/ 47 w 47"/>
                  <a:gd name="T5" fmla="*/ 0 h 48"/>
                  <a:gd name="T6" fmla="*/ 0 w 47"/>
                  <a:gd name="T7" fmla="*/ 0 h 48"/>
                  <a:gd name="T8" fmla="*/ 0 w 47"/>
                  <a:gd name="T9" fmla="*/ 48 h 48"/>
                  <a:gd name="T10" fmla="*/ 0 w 47"/>
                  <a:gd name="T11" fmla="*/ 48 h 48"/>
                </a:gdLst>
                <a:ahLst/>
                <a:cxnLst>
                  <a:cxn ang="0">
                    <a:pos x="T0" y="T1"/>
                  </a:cxn>
                  <a:cxn ang="0">
                    <a:pos x="T2" y="T3"/>
                  </a:cxn>
                  <a:cxn ang="0">
                    <a:pos x="T4" y="T5"/>
                  </a:cxn>
                  <a:cxn ang="0">
                    <a:pos x="T6" y="T7"/>
                  </a:cxn>
                  <a:cxn ang="0">
                    <a:pos x="T8" y="T9"/>
                  </a:cxn>
                  <a:cxn ang="0">
                    <a:pos x="T10" y="T11"/>
                  </a:cxn>
                </a:cxnLst>
                <a:rect l="0" t="0" r="r" b="b"/>
                <a:pathLst>
                  <a:path w="47" h="48">
                    <a:moveTo>
                      <a:pt x="0" y="48"/>
                    </a:moveTo>
                    <a:lnTo>
                      <a:pt x="47" y="48"/>
                    </a:lnTo>
                    <a:lnTo>
                      <a:pt x="47" y="0"/>
                    </a:lnTo>
                    <a:lnTo>
                      <a:pt x="0" y="0"/>
                    </a:lnTo>
                    <a:lnTo>
                      <a:pt x="0" y="48"/>
                    </a:lnTo>
                    <a:lnTo>
                      <a:pt x="0" y="48"/>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51" name="Freeform 118"/>
              <p:cNvSpPr>
                <a:spLocks/>
              </p:cNvSpPr>
              <p:nvPr/>
            </p:nvSpPr>
            <p:spPr bwMode="auto">
              <a:xfrm>
                <a:off x="1832" y="3443"/>
                <a:ext cx="44" cy="42"/>
              </a:xfrm>
              <a:custGeom>
                <a:avLst/>
                <a:gdLst>
                  <a:gd name="T0" fmla="*/ 44 w 44"/>
                  <a:gd name="T1" fmla="*/ 0 h 42"/>
                  <a:gd name="T2" fmla="*/ 0 w 44"/>
                  <a:gd name="T3" fmla="*/ 0 h 42"/>
                  <a:gd name="T4" fmla="*/ 0 w 44"/>
                  <a:gd name="T5" fmla="*/ 42 h 42"/>
                  <a:gd name="T6" fmla="*/ 44 w 44"/>
                  <a:gd name="T7" fmla="*/ 42 h 42"/>
                  <a:gd name="T8" fmla="*/ 44 w 44"/>
                  <a:gd name="T9" fmla="*/ 0 h 42"/>
                  <a:gd name="T10" fmla="*/ 44 w 44"/>
                  <a:gd name="T11" fmla="*/ 0 h 42"/>
                </a:gdLst>
                <a:ahLst/>
                <a:cxnLst>
                  <a:cxn ang="0">
                    <a:pos x="T0" y="T1"/>
                  </a:cxn>
                  <a:cxn ang="0">
                    <a:pos x="T2" y="T3"/>
                  </a:cxn>
                  <a:cxn ang="0">
                    <a:pos x="T4" y="T5"/>
                  </a:cxn>
                  <a:cxn ang="0">
                    <a:pos x="T6" y="T7"/>
                  </a:cxn>
                  <a:cxn ang="0">
                    <a:pos x="T8" y="T9"/>
                  </a:cxn>
                  <a:cxn ang="0">
                    <a:pos x="T10" y="T11"/>
                  </a:cxn>
                </a:cxnLst>
                <a:rect l="0" t="0" r="r" b="b"/>
                <a:pathLst>
                  <a:path w="44" h="42">
                    <a:moveTo>
                      <a:pt x="44" y="0"/>
                    </a:moveTo>
                    <a:lnTo>
                      <a:pt x="0" y="0"/>
                    </a:lnTo>
                    <a:lnTo>
                      <a:pt x="0" y="42"/>
                    </a:lnTo>
                    <a:lnTo>
                      <a:pt x="44" y="42"/>
                    </a:lnTo>
                    <a:lnTo>
                      <a:pt x="44" y="0"/>
                    </a:lnTo>
                    <a:lnTo>
                      <a:pt x="44" y="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52" name="Freeform 119"/>
              <p:cNvSpPr>
                <a:spLocks/>
              </p:cNvSpPr>
              <p:nvPr/>
            </p:nvSpPr>
            <p:spPr bwMode="auto">
              <a:xfrm>
                <a:off x="1888" y="3385"/>
                <a:ext cx="47" cy="48"/>
              </a:xfrm>
              <a:custGeom>
                <a:avLst/>
                <a:gdLst>
                  <a:gd name="T0" fmla="*/ 0 w 47"/>
                  <a:gd name="T1" fmla="*/ 48 h 48"/>
                  <a:gd name="T2" fmla="*/ 47 w 47"/>
                  <a:gd name="T3" fmla="*/ 48 h 48"/>
                  <a:gd name="T4" fmla="*/ 47 w 47"/>
                  <a:gd name="T5" fmla="*/ 0 h 48"/>
                  <a:gd name="T6" fmla="*/ 0 w 47"/>
                  <a:gd name="T7" fmla="*/ 0 h 48"/>
                  <a:gd name="T8" fmla="*/ 0 w 47"/>
                  <a:gd name="T9" fmla="*/ 48 h 48"/>
                  <a:gd name="T10" fmla="*/ 0 w 47"/>
                  <a:gd name="T11" fmla="*/ 48 h 48"/>
                </a:gdLst>
                <a:ahLst/>
                <a:cxnLst>
                  <a:cxn ang="0">
                    <a:pos x="T0" y="T1"/>
                  </a:cxn>
                  <a:cxn ang="0">
                    <a:pos x="T2" y="T3"/>
                  </a:cxn>
                  <a:cxn ang="0">
                    <a:pos x="T4" y="T5"/>
                  </a:cxn>
                  <a:cxn ang="0">
                    <a:pos x="T6" y="T7"/>
                  </a:cxn>
                  <a:cxn ang="0">
                    <a:pos x="T8" y="T9"/>
                  </a:cxn>
                  <a:cxn ang="0">
                    <a:pos x="T10" y="T11"/>
                  </a:cxn>
                </a:cxnLst>
                <a:rect l="0" t="0" r="r" b="b"/>
                <a:pathLst>
                  <a:path w="47" h="48">
                    <a:moveTo>
                      <a:pt x="0" y="48"/>
                    </a:moveTo>
                    <a:lnTo>
                      <a:pt x="47" y="48"/>
                    </a:lnTo>
                    <a:lnTo>
                      <a:pt x="47" y="0"/>
                    </a:lnTo>
                    <a:lnTo>
                      <a:pt x="0" y="0"/>
                    </a:lnTo>
                    <a:lnTo>
                      <a:pt x="0" y="48"/>
                    </a:lnTo>
                    <a:lnTo>
                      <a:pt x="0" y="48"/>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53" name="Freeform 120"/>
              <p:cNvSpPr>
                <a:spLocks/>
              </p:cNvSpPr>
              <p:nvPr/>
            </p:nvSpPr>
            <p:spPr bwMode="auto">
              <a:xfrm>
                <a:off x="1832" y="3385"/>
                <a:ext cx="44" cy="48"/>
              </a:xfrm>
              <a:custGeom>
                <a:avLst/>
                <a:gdLst>
                  <a:gd name="T0" fmla="*/ 44 w 44"/>
                  <a:gd name="T1" fmla="*/ 0 h 48"/>
                  <a:gd name="T2" fmla="*/ 0 w 44"/>
                  <a:gd name="T3" fmla="*/ 0 h 48"/>
                  <a:gd name="T4" fmla="*/ 0 w 44"/>
                  <a:gd name="T5" fmla="*/ 48 h 48"/>
                  <a:gd name="T6" fmla="*/ 44 w 44"/>
                  <a:gd name="T7" fmla="*/ 48 h 48"/>
                  <a:gd name="T8" fmla="*/ 44 w 44"/>
                  <a:gd name="T9" fmla="*/ 0 h 48"/>
                  <a:gd name="T10" fmla="*/ 44 w 44"/>
                  <a:gd name="T11" fmla="*/ 0 h 48"/>
                </a:gdLst>
                <a:ahLst/>
                <a:cxnLst>
                  <a:cxn ang="0">
                    <a:pos x="T0" y="T1"/>
                  </a:cxn>
                  <a:cxn ang="0">
                    <a:pos x="T2" y="T3"/>
                  </a:cxn>
                  <a:cxn ang="0">
                    <a:pos x="T4" y="T5"/>
                  </a:cxn>
                  <a:cxn ang="0">
                    <a:pos x="T6" y="T7"/>
                  </a:cxn>
                  <a:cxn ang="0">
                    <a:pos x="T8" y="T9"/>
                  </a:cxn>
                  <a:cxn ang="0">
                    <a:pos x="T10" y="T11"/>
                  </a:cxn>
                </a:cxnLst>
                <a:rect l="0" t="0" r="r" b="b"/>
                <a:pathLst>
                  <a:path w="44" h="48">
                    <a:moveTo>
                      <a:pt x="44" y="0"/>
                    </a:moveTo>
                    <a:lnTo>
                      <a:pt x="0" y="0"/>
                    </a:lnTo>
                    <a:lnTo>
                      <a:pt x="0" y="48"/>
                    </a:lnTo>
                    <a:lnTo>
                      <a:pt x="44" y="48"/>
                    </a:lnTo>
                    <a:lnTo>
                      <a:pt x="44" y="0"/>
                    </a:lnTo>
                    <a:lnTo>
                      <a:pt x="44" y="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54" name="Freeform 121"/>
              <p:cNvSpPr>
                <a:spLocks/>
              </p:cNvSpPr>
              <p:nvPr/>
            </p:nvSpPr>
            <p:spPr bwMode="auto">
              <a:xfrm>
                <a:off x="2033" y="3443"/>
                <a:ext cx="48" cy="42"/>
              </a:xfrm>
              <a:custGeom>
                <a:avLst/>
                <a:gdLst>
                  <a:gd name="T0" fmla="*/ 0 w 48"/>
                  <a:gd name="T1" fmla="*/ 42 h 42"/>
                  <a:gd name="T2" fmla="*/ 48 w 48"/>
                  <a:gd name="T3" fmla="*/ 42 h 42"/>
                  <a:gd name="T4" fmla="*/ 48 w 48"/>
                  <a:gd name="T5" fmla="*/ 0 h 42"/>
                  <a:gd name="T6" fmla="*/ 0 w 48"/>
                  <a:gd name="T7" fmla="*/ 0 h 42"/>
                  <a:gd name="T8" fmla="*/ 0 w 48"/>
                  <a:gd name="T9" fmla="*/ 42 h 42"/>
                  <a:gd name="T10" fmla="*/ 0 w 48"/>
                  <a:gd name="T11" fmla="*/ 42 h 42"/>
                </a:gdLst>
                <a:ahLst/>
                <a:cxnLst>
                  <a:cxn ang="0">
                    <a:pos x="T0" y="T1"/>
                  </a:cxn>
                  <a:cxn ang="0">
                    <a:pos x="T2" y="T3"/>
                  </a:cxn>
                  <a:cxn ang="0">
                    <a:pos x="T4" y="T5"/>
                  </a:cxn>
                  <a:cxn ang="0">
                    <a:pos x="T6" y="T7"/>
                  </a:cxn>
                  <a:cxn ang="0">
                    <a:pos x="T8" y="T9"/>
                  </a:cxn>
                  <a:cxn ang="0">
                    <a:pos x="T10" y="T11"/>
                  </a:cxn>
                </a:cxnLst>
                <a:rect l="0" t="0" r="r" b="b"/>
                <a:pathLst>
                  <a:path w="48" h="42">
                    <a:moveTo>
                      <a:pt x="0" y="42"/>
                    </a:moveTo>
                    <a:lnTo>
                      <a:pt x="48" y="42"/>
                    </a:lnTo>
                    <a:lnTo>
                      <a:pt x="48" y="0"/>
                    </a:lnTo>
                    <a:lnTo>
                      <a:pt x="0" y="0"/>
                    </a:lnTo>
                    <a:lnTo>
                      <a:pt x="0" y="42"/>
                    </a:lnTo>
                    <a:lnTo>
                      <a:pt x="0" y="42"/>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55" name="Freeform 122"/>
              <p:cNvSpPr>
                <a:spLocks/>
              </p:cNvSpPr>
              <p:nvPr/>
            </p:nvSpPr>
            <p:spPr bwMode="auto">
              <a:xfrm>
                <a:off x="2033" y="3497"/>
                <a:ext cx="48" cy="48"/>
              </a:xfrm>
              <a:custGeom>
                <a:avLst/>
                <a:gdLst>
                  <a:gd name="T0" fmla="*/ 0 w 48"/>
                  <a:gd name="T1" fmla="*/ 48 h 48"/>
                  <a:gd name="T2" fmla="*/ 48 w 48"/>
                  <a:gd name="T3" fmla="*/ 48 h 48"/>
                  <a:gd name="T4" fmla="*/ 48 w 48"/>
                  <a:gd name="T5" fmla="*/ 0 h 48"/>
                  <a:gd name="T6" fmla="*/ 0 w 48"/>
                  <a:gd name="T7" fmla="*/ 0 h 48"/>
                  <a:gd name="T8" fmla="*/ 0 w 48"/>
                  <a:gd name="T9" fmla="*/ 48 h 48"/>
                  <a:gd name="T10" fmla="*/ 0 w 48"/>
                  <a:gd name="T11" fmla="*/ 48 h 48"/>
                </a:gdLst>
                <a:ahLst/>
                <a:cxnLst>
                  <a:cxn ang="0">
                    <a:pos x="T0" y="T1"/>
                  </a:cxn>
                  <a:cxn ang="0">
                    <a:pos x="T2" y="T3"/>
                  </a:cxn>
                  <a:cxn ang="0">
                    <a:pos x="T4" y="T5"/>
                  </a:cxn>
                  <a:cxn ang="0">
                    <a:pos x="T6" y="T7"/>
                  </a:cxn>
                  <a:cxn ang="0">
                    <a:pos x="T8" y="T9"/>
                  </a:cxn>
                  <a:cxn ang="0">
                    <a:pos x="T10" y="T11"/>
                  </a:cxn>
                </a:cxnLst>
                <a:rect l="0" t="0" r="r" b="b"/>
                <a:pathLst>
                  <a:path w="48" h="48">
                    <a:moveTo>
                      <a:pt x="0" y="48"/>
                    </a:moveTo>
                    <a:lnTo>
                      <a:pt x="48" y="48"/>
                    </a:lnTo>
                    <a:lnTo>
                      <a:pt x="48" y="0"/>
                    </a:lnTo>
                    <a:lnTo>
                      <a:pt x="0" y="0"/>
                    </a:lnTo>
                    <a:lnTo>
                      <a:pt x="0" y="48"/>
                    </a:lnTo>
                    <a:lnTo>
                      <a:pt x="0" y="48"/>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56" name="Freeform 123"/>
              <p:cNvSpPr>
                <a:spLocks/>
              </p:cNvSpPr>
              <p:nvPr/>
            </p:nvSpPr>
            <p:spPr bwMode="auto">
              <a:xfrm>
                <a:off x="2033" y="3385"/>
                <a:ext cx="48" cy="48"/>
              </a:xfrm>
              <a:custGeom>
                <a:avLst/>
                <a:gdLst>
                  <a:gd name="T0" fmla="*/ 0 w 48"/>
                  <a:gd name="T1" fmla="*/ 48 h 48"/>
                  <a:gd name="T2" fmla="*/ 48 w 48"/>
                  <a:gd name="T3" fmla="*/ 48 h 48"/>
                  <a:gd name="T4" fmla="*/ 48 w 48"/>
                  <a:gd name="T5" fmla="*/ 0 h 48"/>
                  <a:gd name="T6" fmla="*/ 0 w 48"/>
                  <a:gd name="T7" fmla="*/ 0 h 48"/>
                  <a:gd name="T8" fmla="*/ 0 w 48"/>
                  <a:gd name="T9" fmla="*/ 48 h 48"/>
                  <a:gd name="T10" fmla="*/ 0 w 48"/>
                  <a:gd name="T11" fmla="*/ 48 h 48"/>
                </a:gdLst>
                <a:ahLst/>
                <a:cxnLst>
                  <a:cxn ang="0">
                    <a:pos x="T0" y="T1"/>
                  </a:cxn>
                  <a:cxn ang="0">
                    <a:pos x="T2" y="T3"/>
                  </a:cxn>
                  <a:cxn ang="0">
                    <a:pos x="T4" y="T5"/>
                  </a:cxn>
                  <a:cxn ang="0">
                    <a:pos x="T6" y="T7"/>
                  </a:cxn>
                  <a:cxn ang="0">
                    <a:pos x="T8" y="T9"/>
                  </a:cxn>
                  <a:cxn ang="0">
                    <a:pos x="T10" y="T11"/>
                  </a:cxn>
                </a:cxnLst>
                <a:rect l="0" t="0" r="r" b="b"/>
                <a:pathLst>
                  <a:path w="48" h="48">
                    <a:moveTo>
                      <a:pt x="0" y="48"/>
                    </a:moveTo>
                    <a:lnTo>
                      <a:pt x="48" y="48"/>
                    </a:lnTo>
                    <a:lnTo>
                      <a:pt x="48" y="0"/>
                    </a:lnTo>
                    <a:lnTo>
                      <a:pt x="0" y="0"/>
                    </a:lnTo>
                    <a:lnTo>
                      <a:pt x="0" y="48"/>
                    </a:lnTo>
                    <a:lnTo>
                      <a:pt x="0" y="48"/>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57" name="Freeform 124"/>
              <p:cNvSpPr>
                <a:spLocks/>
              </p:cNvSpPr>
              <p:nvPr/>
            </p:nvSpPr>
            <p:spPr bwMode="auto">
              <a:xfrm>
                <a:off x="1975" y="3497"/>
                <a:ext cx="46" cy="48"/>
              </a:xfrm>
              <a:custGeom>
                <a:avLst/>
                <a:gdLst>
                  <a:gd name="T0" fmla="*/ 0 w 46"/>
                  <a:gd name="T1" fmla="*/ 0 h 48"/>
                  <a:gd name="T2" fmla="*/ 0 w 46"/>
                  <a:gd name="T3" fmla="*/ 48 h 48"/>
                  <a:gd name="T4" fmla="*/ 46 w 46"/>
                  <a:gd name="T5" fmla="*/ 48 h 48"/>
                  <a:gd name="T6" fmla="*/ 46 w 46"/>
                  <a:gd name="T7" fmla="*/ 0 h 48"/>
                  <a:gd name="T8" fmla="*/ 0 w 46"/>
                  <a:gd name="T9" fmla="*/ 0 h 48"/>
                  <a:gd name="T10" fmla="*/ 0 w 46"/>
                  <a:gd name="T11" fmla="*/ 0 h 48"/>
                </a:gdLst>
                <a:ahLst/>
                <a:cxnLst>
                  <a:cxn ang="0">
                    <a:pos x="T0" y="T1"/>
                  </a:cxn>
                  <a:cxn ang="0">
                    <a:pos x="T2" y="T3"/>
                  </a:cxn>
                  <a:cxn ang="0">
                    <a:pos x="T4" y="T5"/>
                  </a:cxn>
                  <a:cxn ang="0">
                    <a:pos x="T6" y="T7"/>
                  </a:cxn>
                  <a:cxn ang="0">
                    <a:pos x="T8" y="T9"/>
                  </a:cxn>
                  <a:cxn ang="0">
                    <a:pos x="T10" y="T11"/>
                  </a:cxn>
                </a:cxnLst>
                <a:rect l="0" t="0" r="r" b="b"/>
                <a:pathLst>
                  <a:path w="46" h="48">
                    <a:moveTo>
                      <a:pt x="0" y="0"/>
                    </a:moveTo>
                    <a:lnTo>
                      <a:pt x="0" y="48"/>
                    </a:lnTo>
                    <a:lnTo>
                      <a:pt x="46" y="48"/>
                    </a:lnTo>
                    <a:lnTo>
                      <a:pt x="46" y="0"/>
                    </a:lnTo>
                    <a:lnTo>
                      <a:pt x="0" y="0"/>
                    </a:lnTo>
                    <a:lnTo>
                      <a:pt x="0" y="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58" name="Freeform 125"/>
              <p:cNvSpPr>
                <a:spLocks/>
              </p:cNvSpPr>
              <p:nvPr/>
            </p:nvSpPr>
            <p:spPr bwMode="auto">
              <a:xfrm>
                <a:off x="1975" y="3443"/>
                <a:ext cx="46" cy="42"/>
              </a:xfrm>
              <a:custGeom>
                <a:avLst/>
                <a:gdLst>
                  <a:gd name="T0" fmla="*/ 46 w 46"/>
                  <a:gd name="T1" fmla="*/ 0 h 42"/>
                  <a:gd name="T2" fmla="*/ 0 w 46"/>
                  <a:gd name="T3" fmla="*/ 0 h 42"/>
                  <a:gd name="T4" fmla="*/ 0 w 46"/>
                  <a:gd name="T5" fmla="*/ 42 h 42"/>
                  <a:gd name="T6" fmla="*/ 46 w 46"/>
                  <a:gd name="T7" fmla="*/ 42 h 42"/>
                  <a:gd name="T8" fmla="*/ 46 w 46"/>
                  <a:gd name="T9" fmla="*/ 0 h 42"/>
                  <a:gd name="T10" fmla="*/ 46 w 46"/>
                  <a:gd name="T11" fmla="*/ 0 h 42"/>
                </a:gdLst>
                <a:ahLst/>
                <a:cxnLst>
                  <a:cxn ang="0">
                    <a:pos x="T0" y="T1"/>
                  </a:cxn>
                  <a:cxn ang="0">
                    <a:pos x="T2" y="T3"/>
                  </a:cxn>
                  <a:cxn ang="0">
                    <a:pos x="T4" y="T5"/>
                  </a:cxn>
                  <a:cxn ang="0">
                    <a:pos x="T6" y="T7"/>
                  </a:cxn>
                  <a:cxn ang="0">
                    <a:pos x="T8" y="T9"/>
                  </a:cxn>
                  <a:cxn ang="0">
                    <a:pos x="T10" y="T11"/>
                  </a:cxn>
                </a:cxnLst>
                <a:rect l="0" t="0" r="r" b="b"/>
                <a:pathLst>
                  <a:path w="46" h="42">
                    <a:moveTo>
                      <a:pt x="46" y="0"/>
                    </a:moveTo>
                    <a:lnTo>
                      <a:pt x="0" y="0"/>
                    </a:lnTo>
                    <a:lnTo>
                      <a:pt x="0" y="42"/>
                    </a:lnTo>
                    <a:lnTo>
                      <a:pt x="46" y="42"/>
                    </a:lnTo>
                    <a:lnTo>
                      <a:pt x="46" y="0"/>
                    </a:lnTo>
                    <a:lnTo>
                      <a:pt x="46" y="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59" name="Freeform 126"/>
              <p:cNvSpPr>
                <a:spLocks/>
              </p:cNvSpPr>
              <p:nvPr/>
            </p:nvSpPr>
            <p:spPr bwMode="auto">
              <a:xfrm>
                <a:off x="1975" y="3385"/>
                <a:ext cx="46" cy="48"/>
              </a:xfrm>
              <a:custGeom>
                <a:avLst/>
                <a:gdLst>
                  <a:gd name="T0" fmla="*/ 46 w 46"/>
                  <a:gd name="T1" fmla="*/ 0 h 48"/>
                  <a:gd name="T2" fmla="*/ 0 w 46"/>
                  <a:gd name="T3" fmla="*/ 0 h 48"/>
                  <a:gd name="T4" fmla="*/ 0 w 46"/>
                  <a:gd name="T5" fmla="*/ 48 h 48"/>
                  <a:gd name="T6" fmla="*/ 46 w 46"/>
                  <a:gd name="T7" fmla="*/ 48 h 48"/>
                  <a:gd name="T8" fmla="*/ 46 w 46"/>
                  <a:gd name="T9" fmla="*/ 0 h 48"/>
                  <a:gd name="T10" fmla="*/ 46 w 46"/>
                  <a:gd name="T11" fmla="*/ 0 h 48"/>
                </a:gdLst>
                <a:ahLst/>
                <a:cxnLst>
                  <a:cxn ang="0">
                    <a:pos x="T0" y="T1"/>
                  </a:cxn>
                  <a:cxn ang="0">
                    <a:pos x="T2" y="T3"/>
                  </a:cxn>
                  <a:cxn ang="0">
                    <a:pos x="T4" y="T5"/>
                  </a:cxn>
                  <a:cxn ang="0">
                    <a:pos x="T6" y="T7"/>
                  </a:cxn>
                  <a:cxn ang="0">
                    <a:pos x="T8" y="T9"/>
                  </a:cxn>
                  <a:cxn ang="0">
                    <a:pos x="T10" y="T11"/>
                  </a:cxn>
                </a:cxnLst>
                <a:rect l="0" t="0" r="r" b="b"/>
                <a:pathLst>
                  <a:path w="46" h="48">
                    <a:moveTo>
                      <a:pt x="46" y="0"/>
                    </a:moveTo>
                    <a:lnTo>
                      <a:pt x="0" y="0"/>
                    </a:lnTo>
                    <a:lnTo>
                      <a:pt x="0" y="48"/>
                    </a:lnTo>
                    <a:lnTo>
                      <a:pt x="46" y="48"/>
                    </a:lnTo>
                    <a:lnTo>
                      <a:pt x="46" y="0"/>
                    </a:lnTo>
                    <a:lnTo>
                      <a:pt x="46" y="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60" name="Freeform 127"/>
              <p:cNvSpPr>
                <a:spLocks/>
              </p:cNvSpPr>
              <p:nvPr/>
            </p:nvSpPr>
            <p:spPr bwMode="auto">
              <a:xfrm>
                <a:off x="2175" y="3497"/>
                <a:ext cx="48" cy="48"/>
              </a:xfrm>
              <a:custGeom>
                <a:avLst/>
                <a:gdLst>
                  <a:gd name="T0" fmla="*/ 0 w 48"/>
                  <a:gd name="T1" fmla="*/ 48 h 48"/>
                  <a:gd name="T2" fmla="*/ 48 w 48"/>
                  <a:gd name="T3" fmla="*/ 48 h 48"/>
                  <a:gd name="T4" fmla="*/ 48 w 48"/>
                  <a:gd name="T5" fmla="*/ 0 h 48"/>
                  <a:gd name="T6" fmla="*/ 0 w 48"/>
                  <a:gd name="T7" fmla="*/ 0 h 48"/>
                  <a:gd name="T8" fmla="*/ 0 w 48"/>
                  <a:gd name="T9" fmla="*/ 48 h 48"/>
                  <a:gd name="T10" fmla="*/ 0 w 48"/>
                  <a:gd name="T11" fmla="*/ 48 h 48"/>
                </a:gdLst>
                <a:ahLst/>
                <a:cxnLst>
                  <a:cxn ang="0">
                    <a:pos x="T0" y="T1"/>
                  </a:cxn>
                  <a:cxn ang="0">
                    <a:pos x="T2" y="T3"/>
                  </a:cxn>
                  <a:cxn ang="0">
                    <a:pos x="T4" y="T5"/>
                  </a:cxn>
                  <a:cxn ang="0">
                    <a:pos x="T6" y="T7"/>
                  </a:cxn>
                  <a:cxn ang="0">
                    <a:pos x="T8" y="T9"/>
                  </a:cxn>
                  <a:cxn ang="0">
                    <a:pos x="T10" y="T11"/>
                  </a:cxn>
                </a:cxnLst>
                <a:rect l="0" t="0" r="r" b="b"/>
                <a:pathLst>
                  <a:path w="48" h="48">
                    <a:moveTo>
                      <a:pt x="0" y="48"/>
                    </a:moveTo>
                    <a:lnTo>
                      <a:pt x="48" y="48"/>
                    </a:lnTo>
                    <a:lnTo>
                      <a:pt x="48" y="0"/>
                    </a:lnTo>
                    <a:lnTo>
                      <a:pt x="0" y="0"/>
                    </a:lnTo>
                    <a:lnTo>
                      <a:pt x="0" y="48"/>
                    </a:lnTo>
                    <a:lnTo>
                      <a:pt x="0" y="48"/>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61" name="Freeform 128"/>
              <p:cNvSpPr>
                <a:spLocks/>
              </p:cNvSpPr>
              <p:nvPr/>
            </p:nvSpPr>
            <p:spPr bwMode="auto">
              <a:xfrm>
                <a:off x="2119" y="3497"/>
                <a:ext cx="46" cy="48"/>
              </a:xfrm>
              <a:custGeom>
                <a:avLst/>
                <a:gdLst>
                  <a:gd name="T0" fmla="*/ 0 w 46"/>
                  <a:gd name="T1" fmla="*/ 0 h 48"/>
                  <a:gd name="T2" fmla="*/ 0 w 46"/>
                  <a:gd name="T3" fmla="*/ 48 h 48"/>
                  <a:gd name="T4" fmla="*/ 46 w 46"/>
                  <a:gd name="T5" fmla="*/ 48 h 48"/>
                  <a:gd name="T6" fmla="*/ 46 w 46"/>
                  <a:gd name="T7" fmla="*/ 0 h 48"/>
                  <a:gd name="T8" fmla="*/ 0 w 46"/>
                  <a:gd name="T9" fmla="*/ 0 h 48"/>
                  <a:gd name="T10" fmla="*/ 0 w 46"/>
                  <a:gd name="T11" fmla="*/ 0 h 48"/>
                </a:gdLst>
                <a:ahLst/>
                <a:cxnLst>
                  <a:cxn ang="0">
                    <a:pos x="T0" y="T1"/>
                  </a:cxn>
                  <a:cxn ang="0">
                    <a:pos x="T2" y="T3"/>
                  </a:cxn>
                  <a:cxn ang="0">
                    <a:pos x="T4" y="T5"/>
                  </a:cxn>
                  <a:cxn ang="0">
                    <a:pos x="T6" y="T7"/>
                  </a:cxn>
                  <a:cxn ang="0">
                    <a:pos x="T8" y="T9"/>
                  </a:cxn>
                  <a:cxn ang="0">
                    <a:pos x="T10" y="T11"/>
                  </a:cxn>
                </a:cxnLst>
                <a:rect l="0" t="0" r="r" b="b"/>
                <a:pathLst>
                  <a:path w="46" h="48">
                    <a:moveTo>
                      <a:pt x="0" y="0"/>
                    </a:moveTo>
                    <a:lnTo>
                      <a:pt x="0" y="48"/>
                    </a:lnTo>
                    <a:lnTo>
                      <a:pt x="46" y="48"/>
                    </a:lnTo>
                    <a:lnTo>
                      <a:pt x="46" y="0"/>
                    </a:lnTo>
                    <a:lnTo>
                      <a:pt x="0" y="0"/>
                    </a:lnTo>
                    <a:lnTo>
                      <a:pt x="0" y="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62" name="Freeform 129"/>
              <p:cNvSpPr>
                <a:spLocks/>
              </p:cNvSpPr>
              <p:nvPr/>
            </p:nvSpPr>
            <p:spPr bwMode="auto">
              <a:xfrm>
                <a:off x="2175" y="3385"/>
                <a:ext cx="48" cy="48"/>
              </a:xfrm>
              <a:custGeom>
                <a:avLst/>
                <a:gdLst>
                  <a:gd name="T0" fmla="*/ 0 w 48"/>
                  <a:gd name="T1" fmla="*/ 0 h 48"/>
                  <a:gd name="T2" fmla="*/ 0 w 48"/>
                  <a:gd name="T3" fmla="*/ 48 h 48"/>
                  <a:gd name="T4" fmla="*/ 48 w 48"/>
                  <a:gd name="T5" fmla="*/ 48 h 48"/>
                  <a:gd name="T6" fmla="*/ 48 w 48"/>
                  <a:gd name="T7" fmla="*/ 0 h 48"/>
                  <a:gd name="T8" fmla="*/ 0 w 48"/>
                  <a:gd name="T9" fmla="*/ 0 h 48"/>
                  <a:gd name="T10" fmla="*/ 0 w 48"/>
                  <a:gd name="T11" fmla="*/ 0 h 48"/>
                </a:gdLst>
                <a:ahLst/>
                <a:cxnLst>
                  <a:cxn ang="0">
                    <a:pos x="T0" y="T1"/>
                  </a:cxn>
                  <a:cxn ang="0">
                    <a:pos x="T2" y="T3"/>
                  </a:cxn>
                  <a:cxn ang="0">
                    <a:pos x="T4" y="T5"/>
                  </a:cxn>
                  <a:cxn ang="0">
                    <a:pos x="T6" y="T7"/>
                  </a:cxn>
                  <a:cxn ang="0">
                    <a:pos x="T8" y="T9"/>
                  </a:cxn>
                  <a:cxn ang="0">
                    <a:pos x="T10" y="T11"/>
                  </a:cxn>
                </a:cxnLst>
                <a:rect l="0" t="0" r="r" b="b"/>
                <a:pathLst>
                  <a:path w="48" h="48">
                    <a:moveTo>
                      <a:pt x="0" y="0"/>
                    </a:moveTo>
                    <a:lnTo>
                      <a:pt x="0" y="48"/>
                    </a:lnTo>
                    <a:lnTo>
                      <a:pt x="48" y="48"/>
                    </a:lnTo>
                    <a:lnTo>
                      <a:pt x="48" y="0"/>
                    </a:lnTo>
                    <a:lnTo>
                      <a:pt x="0" y="0"/>
                    </a:lnTo>
                    <a:lnTo>
                      <a:pt x="0" y="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63" name="Freeform 130"/>
              <p:cNvSpPr>
                <a:spLocks/>
              </p:cNvSpPr>
              <p:nvPr/>
            </p:nvSpPr>
            <p:spPr bwMode="auto">
              <a:xfrm>
                <a:off x="2175" y="3443"/>
                <a:ext cx="48" cy="42"/>
              </a:xfrm>
              <a:custGeom>
                <a:avLst/>
                <a:gdLst>
                  <a:gd name="T0" fmla="*/ 0 w 48"/>
                  <a:gd name="T1" fmla="*/ 42 h 42"/>
                  <a:gd name="T2" fmla="*/ 48 w 48"/>
                  <a:gd name="T3" fmla="*/ 42 h 42"/>
                  <a:gd name="T4" fmla="*/ 48 w 48"/>
                  <a:gd name="T5" fmla="*/ 0 h 42"/>
                  <a:gd name="T6" fmla="*/ 0 w 48"/>
                  <a:gd name="T7" fmla="*/ 0 h 42"/>
                  <a:gd name="T8" fmla="*/ 0 w 48"/>
                  <a:gd name="T9" fmla="*/ 42 h 42"/>
                  <a:gd name="T10" fmla="*/ 0 w 48"/>
                  <a:gd name="T11" fmla="*/ 42 h 42"/>
                </a:gdLst>
                <a:ahLst/>
                <a:cxnLst>
                  <a:cxn ang="0">
                    <a:pos x="T0" y="T1"/>
                  </a:cxn>
                  <a:cxn ang="0">
                    <a:pos x="T2" y="T3"/>
                  </a:cxn>
                  <a:cxn ang="0">
                    <a:pos x="T4" y="T5"/>
                  </a:cxn>
                  <a:cxn ang="0">
                    <a:pos x="T6" y="T7"/>
                  </a:cxn>
                  <a:cxn ang="0">
                    <a:pos x="T8" y="T9"/>
                  </a:cxn>
                  <a:cxn ang="0">
                    <a:pos x="T10" y="T11"/>
                  </a:cxn>
                </a:cxnLst>
                <a:rect l="0" t="0" r="r" b="b"/>
                <a:pathLst>
                  <a:path w="48" h="42">
                    <a:moveTo>
                      <a:pt x="0" y="42"/>
                    </a:moveTo>
                    <a:lnTo>
                      <a:pt x="48" y="42"/>
                    </a:lnTo>
                    <a:lnTo>
                      <a:pt x="48" y="0"/>
                    </a:lnTo>
                    <a:lnTo>
                      <a:pt x="0" y="0"/>
                    </a:lnTo>
                    <a:lnTo>
                      <a:pt x="0" y="42"/>
                    </a:lnTo>
                    <a:lnTo>
                      <a:pt x="0" y="42"/>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64" name="Freeform 131"/>
              <p:cNvSpPr>
                <a:spLocks/>
              </p:cNvSpPr>
              <p:nvPr/>
            </p:nvSpPr>
            <p:spPr bwMode="auto">
              <a:xfrm>
                <a:off x="2119" y="3443"/>
                <a:ext cx="46" cy="42"/>
              </a:xfrm>
              <a:custGeom>
                <a:avLst/>
                <a:gdLst>
                  <a:gd name="T0" fmla="*/ 46 w 46"/>
                  <a:gd name="T1" fmla="*/ 0 h 42"/>
                  <a:gd name="T2" fmla="*/ 0 w 46"/>
                  <a:gd name="T3" fmla="*/ 0 h 42"/>
                  <a:gd name="T4" fmla="*/ 0 w 46"/>
                  <a:gd name="T5" fmla="*/ 42 h 42"/>
                  <a:gd name="T6" fmla="*/ 46 w 46"/>
                  <a:gd name="T7" fmla="*/ 42 h 42"/>
                  <a:gd name="T8" fmla="*/ 46 w 46"/>
                  <a:gd name="T9" fmla="*/ 0 h 42"/>
                  <a:gd name="T10" fmla="*/ 46 w 46"/>
                  <a:gd name="T11" fmla="*/ 0 h 42"/>
                </a:gdLst>
                <a:ahLst/>
                <a:cxnLst>
                  <a:cxn ang="0">
                    <a:pos x="T0" y="T1"/>
                  </a:cxn>
                  <a:cxn ang="0">
                    <a:pos x="T2" y="T3"/>
                  </a:cxn>
                  <a:cxn ang="0">
                    <a:pos x="T4" y="T5"/>
                  </a:cxn>
                  <a:cxn ang="0">
                    <a:pos x="T6" y="T7"/>
                  </a:cxn>
                  <a:cxn ang="0">
                    <a:pos x="T8" y="T9"/>
                  </a:cxn>
                  <a:cxn ang="0">
                    <a:pos x="T10" y="T11"/>
                  </a:cxn>
                </a:cxnLst>
                <a:rect l="0" t="0" r="r" b="b"/>
                <a:pathLst>
                  <a:path w="46" h="42">
                    <a:moveTo>
                      <a:pt x="46" y="0"/>
                    </a:moveTo>
                    <a:lnTo>
                      <a:pt x="0" y="0"/>
                    </a:lnTo>
                    <a:lnTo>
                      <a:pt x="0" y="42"/>
                    </a:lnTo>
                    <a:lnTo>
                      <a:pt x="46" y="42"/>
                    </a:lnTo>
                    <a:lnTo>
                      <a:pt x="46" y="0"/>
                    </a:lnTo>
                    <a:lnTo>
                      <a:pt x="46" y="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65" name="Freeform 132"/>
              <p:cNvSpPr>
                <a:spLocks/>
              </p:cNvSpPr>
              <p:nvPr/>
            </p:nvSpPr>
            <p:spPr bwMode="auto">
              <a:xfrm>
                <a:off x="2119" y="3385"/>
                <a:ext cx="46" cy="48"/>
              </a:xfrm>
              <a:custGeom>
                <a:avLst/>
                <a:gdLst>
                  <a:gd name="T0" fmla="*/ 46 w 46"/>
                  <a:gd name="T1" fmla="*/ 0 h 48"/>
                  <a:gd name="T2" fmla="*/ 0 w 46"/>
                  <a:gd name="T3" fmla="*/ 0 h 48"/>
                  <a:gd name="T4" fmla="*/ 0 w 46"/>
                  <a:gd name="T5" fmla="*/ 48 h 48"/>
                  <a:gd name="T6" fmla="*/ 46 w 46"/>
                  <a:gd name="T7" fmla="*/ 48 h 48"/>
                  <a:gd name="T8" fmla="*/ 46 w 46"/>
                  <a:gd name="T9" fmla="*/ 0 h 48"/>
                  <a:gd name="T10" fmla="*/ 46 w 46"/>
                  <a:gd name="T11" fmla="*/ 0 h 48"/>
                </a:gdLst>
                <a:ahLst/>
                <a:cxnLst>
                  <a:cxn ang="0">
                    <a:pos x="T0" y="T1"/>
                  </a:cxn>
                  <a:cxn ang="0">
                    <a:pos x="T2" y="T3"/>
                  </a:cxn>
                  <a:cxn ang="0">
                    <a:pos x="T4" y="T5"/>
                  </a:cxn>
                  <a:cxn ang="0">
                    <a:pos x="T6" y="T7"/>
                  </a:cxn>
                  <a:cxn ang="0">
                    <a:pos x="T8" y="T9"/>
                  </a:cxn>
                  <a:cxn ang="0">
                    <a:pos x="T10" y="T11"/>
                  </a:cxn>
                </a:cxnLst>
                <a:rect l="0" t="0" r="r" b="b"/>
                <a:pathLst>
                  <a:path w="46" h="48">
                    <a:moveTo>
                      <a:pt x="46" y="0"/>
                    </a:moveTo>
                    <a:lnTo>
                      <a:pt x="0" y="0"/>
                    </a:lnTo>
                    <a:lnTo>
                      <a:pt x="0" y="48"/>
                    </a:lnTo>
                    <a:lnTo>
                      <a:pt x="46" y="48"/>
                    </a:lnTo>
                    <a:lnTo>
                      <a:pt x="46" y="0"/>
                    </a:lnTo>
                    <a:lnTo>
                      <a:pt x="46" y="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66" name="Freeform 133"/>
              <p:cNvSpPr>
                <a:spLocks/>
              </p:cNvSpPr>
              <p:nvPr/>
            </p:nvSpPr>
            <p:spPr bwMode="auto">
              <a:xfrm>
                <a:off x="1688" y="3734"/>
                <a:ext cx="46" cy="48"/>
              </a:xfrm>
              <a:custGeom>
                <a:avLst/>
                <a:gdLst>
                  <a:gd name="T0" fmla="*/ 0 w 46"/>
                  <a:gd name="T1" fmla="*/ 0 h 48"/>
                  <a:gd name="T2" fmla="*/ 0 w 46"/>
                  <a:gd name="T3" fmla="*/ 48 h 48"/>
                  <a:gd name="T4" fmla="*/ 46 w 46"/>
                  <a:gd name="T5" fmla="*/ 48 h 48"/>
                  <a:gd name="T6" fmla="*/ 46 w 46"/>
                  <a:gd name="T7" fmla="*/ 0 h 48"/>
                  <a:gd name="T8" fmla="*/ 0 w 46"/>
                  <a:gd name="T9" fmla="*/ 0 h 48"/>
                  <a:gd name="T10" fmla="*/ 0 w 46"/>
                  <a:gd name="T11" fmla="*/ 0 h 48"/>
                </a:gdLst>
                <a:ahLst/>
                <a:cxnLst>
                  <a:cxn ang="0">
                    <a:pos x="T0" y="T1"/>
                  </a:cxn>
                  <a:cxn ang="0">
                    <a:pos x="T2" y="T3"/>
                  </a:cxn>
                  <a:cxn ang="0">
                    <a:pos x="T4" y="T5"/>
                  </a:cxn>
                  <a:cxn ang="0">
                    <a:pos x="T6" y="T7"/>
                  </a:cxn>
                  <a:cxn ang="0">
                    <a:pos x="T8" y="T9"/>
                  </a:cxn>
                  <a:cxn ang="0">
                    <a:pos x="T10" y="T11"/>
                  </a:cxn>
                </a:cxnLst>
                <a:rect l="0" t="0" r="r" b="b"/>
                <a:pathLst>
                  <a:path w="46" h="48">
                    <a:moveTo>
                      <a:pt x="0" y="0"/>
                    </a:moveTo>
                    <a:lnTo>
                      <a:pt x="0" y="48"/>
                    </a:lnTo>
                    <a:lnTo>
                      <a:pt x="46" y="48"/>
                    </a:lnTo>
                    <a:lnTo>
                      <a:pt x="46" y="0"/>
                    </a:lnTo>
                    <a:lnTo>
                      <a:pt x="0" y="0"/>
                    </a:lnTo>
                    <a:lnTo>
                      <a:pt x="0" y="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67" name="Freeform 134"/>
              <p:cNvSpPr>
                <a:spLocks/>
              </p:cNvSpPr>
              <p:nvPr/>
            </p:nvSpPr>
            <p:spPr bwMode="auto">
              <a:xfrm>
                <a:off x="1688" y="3622"/>
                <a:ext cx="46" cy="48"/>
              </a:xfrm>
              <a:custGeom>
                <a:avLst/>
                <a:gdLst>
                  <a:gd name="T0" fmla="*/ 46 w 46"/>
                  <a:gd name="T1" fmla="*/ 0 h 48"/>
                  <a:gd name="T2" fmla="*/ 0 w 46"/>
                  <a:gd name="T3" fmla="*/ 0 h 48"/>
                  <a:gd name="T4" fmla="*/ 0 w 46"/>
                  <a:gd name="T5" fmla="*/ 48 h 48"/>
                  <a:gd name="T6" fmla="*/ 46 w 46"/>
                  <a:gd name="T7" fmla="*/ 48 h 48"/>
                  <a:gd name="T8" fmla="*/ 46 w 46"/>
                  <a:gd name="T9" fmla="*/ 0 h 48"/>
                  <a:gd name="T10" fmla="*/ 46 w 46"/>
                  <a:gd name="T11" fmla="*/ 0 h 48"/>
                </a:gdLst>
                <a:ahLst/>
                <a:cxnLst>
                  <a:cxn ang="0">
                    <a:pos x="T0" y="T1"/>
                  </a:cxn>
                  <a:cxn ang="0">
                    <a:pos x="T2" y="T3"/>
                  </a:cxn>
                  <a:cxn ang="0">
                    <a:pos x="T4" y="T5"/>
                  </a:cxn>
                  <a:cxn ang="0">
                    <a:pos x="T6" y="T7"/>
                  </a:cxn>
                  <a:cxn ang="0">
                    <a:pos x="T8" y="T9"/>
                  </a:cxn>
                  <a:cxn ang="0">
                    <a:pos x="T10" y="T11"/>
                  </a:cxn>
                </a:cxnLst>
                <a:rect l="0" t="0" r="r" b="b"/>
                <a:pathLst>
                  <a:path w="46" h="48">
                    <a:moveTo>
                      <a:pt x="46" y="0"/>
                    </a:moveTo>
                    <a:lnTo>
                      <a:pt x="0" y="0"/>
                    </a:lnTo>
                    <a:lnTo>
                      <a:pt x="0" y="48"/>
                    </a:lnTo>
                    <a:lnTo>
                      <a:pt x="46" y="48"/>
                    </a:lnTo>
                    <a:lnTo>
                      <a:pt x="46" y="0"/>
                    </a:lnTo>
                    <a:lnTo>
                      <a:pt x="46" y="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68" name="Freeform 135"/>
              <p:cNvSpPr>
                <a:spLocks/>
              </p:cNvSpPr>
              <p:nvPr/>
            </p:nvSpPr>
            <p:spPr bwMode="auto">
              <a:xfrm>
                <a:off x="1688" y="3682"/>
                <a:ext cx="46" cy="40"/>
              </a:xfrm>
              <a:custGeom>
                <a:avLst/>
                <a:gdLst>
                  <a:gd name="T0" fmla="*/ 46 w 46"/>
                  <a:gd name="T1" fmla="*/ 0 h 40"/>
                  <a:gd name="T2" fmla="*/ 0 w 46"/>
                  <a:gd name="T3" fmla="*/ 0 h 40"/>
                  <a:gd name="T4" fmla="*/ 0 w 46"/>
                  <a:gd name="T5" fmla="*/ 40 h 40"/>
                  <a:gd name="T6" fmla="*/ 46 w 46"/>
                  <a:gd name="T7" fmla="*/ 40 h 40"/>
                  <a:gd name="T8" fmla="*/ 46 w 46"/>
                  <a:gd name="T9" fmla="*/ 0 h 40"/>
                  <a:gd name="T10" fmla="*/ 46 w 46"/>
                  <a:gd name="T11" fmla="*/ 0 h 40"/>
                </a:gdLst>
                <a:ahLst/>
                <a:cxnLst>
                  <a:cxn ang="0">
                    <a:pos x="T0" y="T1"/>
                  </a:cxn>
                  <a:cxn ang="0">
                    <a:pos x="T2" y="T3"/>
                  </a:cxn>
                  <a:cxn ang="0">
                    <a:pos x="T4" y="T5"/>
                  </a:cxn>
                  <a:cxn ang="0">
                    <a:pos x="T6" y="T7"/>
                  </a:cxn>
                  <a:cxn ang="0">
                    <a:pos x="T8" y="T9"/>
                  </a:cxn>
                  <a:cxn ang="0">
                    <a:pos x="T10" y="T11"/>
                  </a:cxn>
                </a:cxnLst>
                <a:rect l="0" t="0" r="r" b="b"/>
                <a:pathLst>
                  <a:path w="46" h="40">
                    <a:moveTo>
                      <a:pt x="46" y="0"/>
                    </a:moveTo>
                    <a:lnTo>
                      <a:pt x="0" y="0"/>
                    </a:lnTo>
                    <a:lnTo>
                      <a:pt x="0" y="40"/>
                    </a:lnTo>
                    <a:lnTo>
                      <a:pt x="46" y="40"/>
                    </a:lnTo>
                    <a:lnTo>
                      <a:pt x="46" y="0"/>
                    </a:lnTo>
                    <a:lnTo>
                      <a:pt x="46" y="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69" name="Freeform 136"/>
              <p:cNvSpPr>
                <a:spLocks/>
              </p:cNvSpPr>
              <p:nvPr/>
            </p:nvSpPr>
            <p:spPr bwMode="auto">
              <a:xfrm>
                <a:off x="1746" y="3734"/>
                <a:ext cx="44" cy="48"/>
              </a:xfrm>
              <a:custGeom>
                <a:avLst/>
                <a:gdLst>
                  <a:gd name="T0" fmla="*/ 0 w 44"/>
                  <a:gd name="T1" fmla="*/ 48 h 48"/>
                  <a:gd name="T2" fmla="*/ 44 w 44"/>
                  <a:gd name="T3" fmla="*/ 48 h 48"/>
                  <a:gd name="T4" fmla="*/ 44 w 44"/>
                  <a:gd name="T5" fmla="*/ 0 h 48"/>
                  <a:gd name="T6" fmla="*/ 0 w 44"/>
                  <a:gd name="T7" fmla="*/ 0 h 48"/>
                  <a:gd name="T8" fmla="*/ 0 w 44"/>
                  <a:gd name="T9" fmla="*/ 48 h 48"/>
                  <a:gd name="T10" fmla="*/ 0 w 44"/>
                  <a:gd name="T11" fmla="*/ 48 h 48"/>
                </a:gdLst>
                <a:ahLst/>
                <a:cxnLst>
                  <a:cxn ang="0">
                    <a:pos x="T0" y="T1"/>
                  </a:cxn>
                  <a:cxn ang="0">
                    <a:pos x="T2" y="T3"/>
                  </a:cxn>
                  <a:cxn ang="0">
                    <a:pos x="T4" y="T5"/>
                  </a:cxn>
                  <a:cxn ang="0">
                    <a:pos x="T6" y="T7"/>
                  </a:cxn>
                  <a:cxn ang="0">
                    <a:pos x="T8" y="T9"/>
                  </a:cxn>
                  <a:cxn ang="0">
                    <a:pos x="T10" y="T11"/>
                  </a:cxn>
                </a:cxnLst>
                <a:rect l="0" t="0" r="r" b="b"/>
                <a:pathLst>
                  <a:path w="44" h="48">
                    <a:moveTo>
                      <a:pt x="0" y="48"/>
                    </a:moveTo>
                    <a:lnTo>
                      <a:pt x="44" y="48"/>
                    </a:lnTo>
                    <a:lnTo>
                      <a:pt x="44" y="0"/>
                    </a:lnTo>
                    <a:lnTo>
                      <a:pt x="0" y="0"/>
                    </a:lnTo>
                    <a:lnTo>
                      <a:pt x="0" y="48"/>
                    </a:lnTo>
                    <a:lnTo>
                      <a:pt x="0" y="48"/>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70" name="Freeform 137"/>
              <p:cNvSpPr>
                <a:spLocks/>
              </p:cNvSpPr>
              <p:nvPr/>
            </p:nvSpPr>
            <p:spPr bwMode="auto">
              <a:xfrm>
                <a:off x="1746" y="3682"/>
                <a:ext cx="44" cy="40"/>
              </a:xfrm>
              <a:custGeom>
                <a:avLst/>
                <a:gdLst>
                  <a:gd name="T0" fmla="*/ 0 w 44"/>
                  <a:gd name="T1" fmla="*/ 40 h 40"/>
                  <a:gd name="T2" fmla="*/ 44 w 44"/>
                  <a:gd name="T3" fmla="*/ 40 h 40"/>
                  <a:gd name="T4" fmla="*/ 44 w 44"/>
                  <a:gd name="T5" fmla="*/ 0 h 40"/>
                  <a:gd name="T6" fmla="*/ 0 w 44"/>
                  <a:gd name="T7" fmla="*/ 0 h 40"/>
                  <a:gd name="T8" fmla="*/ 0 w 44"/>
                  <a:gd name="T9" fmla="*/ 40 h 40"/>
                  <a:gd name="T10" fmla="*/ 0 w 44"/>
                  <a:gd name="T11" fmla="*/ 40 h 40"/>
                </a:gdLst>
                <a:ahLst/>
                <a:cxnLst>
                  <a:cxn ang="0">
                    <a:pos x="T0" y="T1"/>
                  </a:cxn>
                  <a:cxn ang="0">
                    <a:pos x="T2" y="T3"/>
                  </a:cxn>
                  <a:cxn ang="0">
                    <a:pos x="T4" y="T5"/>
                  </a:cxn>
                  <a:cxn ang="0">
                    <a:pos x="T6" y="T7"/>
                  </a:cxn>
                  <a:cxn ang="0">
                    <a:pos x="T8" y="T9"/>
                  </a:cxn>
                  <a:cxn ang="0">
                    <a:pos x="T10" y="T11"/>
                  </a:cxn>
                </a:cxnLst>
                <a:rect l="0" t="0" r="r" b="b"/>
                <a:pathLst>
                  <a:path w="44" h="40">
                    <a:moveTo>
                      <a:pt x="0" y="40"/>
                    </a:moveTo>
                    <a:lnTo>
                      <a:pt x="44" y="40"/>
                    </a:lnTo>
                    <a:lnTo>
                      <a:pt x="44" y="0"/>
                    </a:lnTo>
                    <a:lnTo>
                      <a:pt x="0" y="0"/>
                    </a:lnTo>
                    <a:lnTo>
                      <a:pt x="0" y="40"/>
                    </a:lnTo>
                    <a:lnTo>
                      <a:pt x="0" y="4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71" name="Freeform 138"/>
              <p:cNvSpPr>
                <a:spLocks/>
              </p:cNvSpPr>
              <p:nvPr/>
            </p:nvSpPr>
            <p:spPr bwMode="auto">
              <a:xfrm>
                <a:off x="1746" y="3622"/>
                <a:ext cx="44" cy="48"/>
              </a:xfrm>
              <a:custGeom>
                <a:avLst/>
                <a:gdLst>
                  <a:gd name="T0" fmla="*/ 0 w 44"/>
                  <a:gd name="T1" fmla="*/ 48 h 48"/>
                  <a:gd name="T2" fmla="*/ 44 w 44"/>
                  <a:gd name="T3" fmla="*/ 48 h 48"/>
                  <a:gd name="T4" fmla="*/ 44 w 44"/>
                  <a:gd name="T5" fmla="*/ 0 h 48"/>
                  <a:gd name="T6" fmla="*/ 0 w 44"/>
                  <a:gd name="T7" fmla="*/ 0 h 48"/>
                  <a:gd name="T8" fmla="*/ 0 w 44"/>
                  <a:gd name="T9" fmla="*/ 48 h 48"/>
                  <a:gd name="T10" fmla="*/ 0 w 44"/>
                  <a:gd name="T11" fmla="*/ 48 h 48"/>
                </a:gdLst>
                <a:ahLst/>
                <a:cxnLst>
                  <a:cxn ang="0">
                    <a:pos x="T0" y="T1"/>
                  </a:cxn>
                  <a:cxn ang="0">
                    <a:pos x="T2" y="T3"/>
                  </a:cxn>
                  <a:cxn ang="0">
                    <a:pos x="T4" y="T5"/>
                  </a:cxn>
                  <a:cxn ang="0">
                    <a:pos x="T6" y="T7"/>
                  </a:cxn>
                  <a:cxn ang="0">
                    <a:pos x="T8" y="T9"/>
                  </a:cxn>
                  <a:cxn ang="0">
                    <a:pos x="T10" y="T11"/>
                  </a:cxn>
                </a:cxnLst>
                <a:rect l="0" t="0" r="r" b="b"/>
                <a:pathLst>
                  <a:path w="44" h="48">
                    <a:moveTo>
                      <a:pt x="0" y="48"/>
                    </a:moveTo>
                    <a:lnTo>
                      <a:pt x="44" y="48"/>
                    </a:lnTo>
                    <a:lnTo>
                      <a:pt x="44" y="0"/>
                    </a:lnTo>
                    <a:lnTo>
                      <a:pt x="0" y="0"/>
                    </a:lnTo>
                    <a:lnTo>
                      <a:pt x="0" y="48"/>
                    </a:lnTo>
                    <a:lnTo>
                      <a:pt x="0" y="48"/>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72" name="Freeform 139"/>
              <p:cNvSpPr>
                <a:spLocks/>
              </p:cNvSpPr>
              <p:nvPr/>
            </p:nvSpPr>
            <p:spPr bwMode="auto">
              <a:xfrm>
                <a:off x="1888" y="3682"/>
                <a:ext cx="47" cy="40"/>
              </a:xfrm>
              <a:custGeom>
                <a:avLst/>
                <a:gdLst>
                  <a:gd name="T0" fmla="*/ 0 w 47"/>
                  <a:gd name="T1" fmla="*/ 40 h 40"/>
                  <a:gd name="T2" fmla="*/ 47 w 47"/>
                  <a:gd name="T3" fmla="*/ 40 h 40"/>
                  <a:gd name="T4" fmla="*/ 47 w 47"/>
                  <a:gd name="T5" fmla="*/ 0 h 40"/>
                  <a:gd name="T6" fmla="*/ 0 w 47"/>
                  <a:gd name="T7" fmla="*/ 0 h 40"/>
                  <a:gd name="T8" fmla="*/ 0 w 47"/>
                  <a:gd name="T9" fmla="*/ 40 h 40"/>
                  <a:gd name="T10" fmla="*/ 0 w 47"/>
                  <a:gd name="T11" fmla="*/ 40 h 40"/>
                </a:gdLst>
                <a:ahLst/>
                <a:cxnLst>
                  <a:cxn ang="0">
                    <a:pos x="T0" y="T1"/>
                  </a:cxn>
                  <a:cxn ang="0">
                    <a:pos x="T2" y="T3"/>
                  </a:cxn>
                  <a:cxn ang="0">
                    <a:pos x="T4" y="T5"/>
                  </a:cxn>
                  <a:cxn ang="0">
                    <a:pos x="T6" y="T7"/>
                  </a:cxn>
                  <a:cxn ang="0">
                    <a:pos x="T8" y="T9"/>
                  </a:cxn>
                  <a:cxn ang="0">
                    <a:pos x="T10" y="T11"/>
                  </a:cxn>
                </a:cxnLst>
                <a:rect l="0" t="0" r="r" b="b"/>
                <a:pathLst>
                  <a:path w="47" h="40">
                    <a:moveTo>
                      <a:pt x="0" y="40"/>
                    </a:moveTo>
                    <a:lnTo>
                      <a:pt x="47" y="40"/>
                    </a:lnTo>
                    <a:lnTo>
                      <a:pt x="47" y="0"/>
                    </a:lnTo>
                    <a:lnTo>
                      <a:pt x="0" y="0"/>
                    </a:lnTo>
                    <a:lnTo>
                      <a:pt x="0" y="40"/>
                    </a:lnTo>
                    <a:lnTo>
                      <a:pt x="0" y="4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73" name="Freeform 140"/>
              <p:cNvSpPr>
                <a:spLocks/>
              </p:cNvSpPr>
              <p:nvPr/>
            </p:nvSpPr>
            <p:spPr bwMode="auto">
              <a:xfrm>
                <a:off x="1832" y="3734"/>
                <a:ext cx="44" cy="48"/>
              </a:xfrm>
              <a:custGeom>
                <a:avLst/>
                <a:gdLst>
                  <a:gd name="T0" fmla="*/ 0 w 44"/>
                  <a:gd name="T1" fmla="*/ 0 h 48"/>
                  <a:gd name="T2" fmla="*/ 0 w 44"/>
                  <a:gd name="T3" fmla="*/ 48 h 48"/>
                  <a:gd name="T4" fmla="*/ 44 w 44"/>
                  <a:gd name="T5" fmla="*/ 48 h 48"/>
                  <a:gd name="T6" fmla="*/ 44 w 44"/>
                  <a:gd name="T7" fmla="*/ 0 h 48"/>
                  <a:gd name="T8" fmla="*/ 0 w 44"/>
                  <a:gd name="T9" fmla="*/ 0 h 48"/>
                  <a:gd name="T10" fmla="*/ 0 w 44"/>
                  <a:gd name="T11" fmla="*/ 0 h 48"/>
                </a:gdLst>
                <a:ahLst/>
                <a:cxnLst>
                  <a:cxn ang="0">
                    <a:pos x="T0" y="T1"/>
                  </a:cxn>
                  <a:cxn ang="0">
                    <a:pos x="T2" y="T3"/>
                  </a:cxn>
                  <a:cxn ang="0">
                    <a:pos x="T4" y="T5"/>
                  </a:cxn>
                  <a:cxn ang="0">
                    <a:pos x="T6" y="T7"/>
                  </a:cxn>
                  <a:cxn ang="0">
                    <a:pos x="T8" y="T9"/>
                  </a:cxn>
                  <a:cxn ang="0">
                    <a:pos x="T10" y="T11"/>
                  </a:cxn>
                </a:cxnLst>
                <a:rect l="0" t="0" r="r" b="b"/>
                <a:pathLst>
                  <a:path w="44" h="48">
                    <a:moveTo>
                      <a:pt x="0" y="0"/>
                    </a:moveTo>
                    <a:lnTo>
                      <a:pt x="0" y="48"/>
                    </a:lnTo>
                    <a:lnTo>
                      <a:pt x="44" y="48"/>
                    </a:lnTo>
                    <a:lnTo>
                      <a:pt x="44" y="0"/>
                    </a:lnTo>
                    <a:lnTo>
                      <a:pt x="0" y="0"/>
                    </a:lnTo>
                    <a:lnTo>
                      <a:pt x="0" y="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74" name="Freeform 141"/>
              <p:cNvSpPr>
                <a:spLocks/>
              </p:cNvSpPr>
              <p:nvPr/>
            </p:nvSpPr>
            <p:spPr bwMode="auto">
              <a:xfrm>
                <a:off x="1888" y="3734"/>
                <a:ext cx="47" cy="48"/>
              </a:xfrm>
              <a:custGeom>
                <a:avLst/>
                <a:gdLst>
                  <a:gd name="T0" fmla="*/ 0 w 47"/>
                  <a:gd name="T1" fmla="*/ 48 h 48"/>
                  <a:gd name="T2" fmla="*/ 47 w 47"/>
                  <a:gd name="T3" fmla="*/ 48 h 48"/>
                  <a:gd name="T4" fmla="*/ 47 w 47"/>
                  <a:gd name="T5" fmla="*/ 0 h 48"/>
                  <a:gd name="T6" fmla="*/ 0 w 47"/>
                  <a:gd name="T7" fmla="*/ 0 h 48"/>
                  <a:gd name="T8" fmla="*/ 0 w 47"/>
                  <a:gd name="T9" fmla="*/ 48 h 48"/>
                  <a:gd name="T10" fmla="*/ 0 w 47"/>
                  <a:gd name="T11" fmla="*/ 48 h 48"/>
                </a:gdLst>
                <a:ahLst/>
                <a:cxnLst>
                  <a:cxn ang="0">
                    <a:pos x="T0" y="T1"/>
                  </a:cxn>
                  <a:cxn ang="0">
                    <a:pos x="T2" y="T3"/>
                  </a:cxn>
                  <a:cxn ang="0">
                    <a:pos x="T4" y="T5"/>
                  </a:cxn>
                  <a:cxn ang="0">
                    <a:pos x="T6" y="T7"/>
                  </a:cxn>
                  <a:cxn ang="0">
                    <a:pos x="T8" y="T9"/>
                  </a:cxn>
                  <a:cxn ang="0">
                    <a:pos x="T10" y="T11"/>
                  </a:cxn>
                </a:cxnLst>
                <a:rect l="0" t="0" r="r" b="b"/>
                <a:pathLst>
                  <a:path w="47" h="48">
                    <a:moveTo>
                      <a:pt x="0" y="48"/>
                    </a:moveTo>
                    <a:lnTo>
                      <a:pt x="47" y="48"/>
                    </a:lnTo>
                    <a:lnTo>
                      <a:pt x="47" y="0"/>
                    </a:lnTo>
                    <a:lnTo>
                      <a:pt x="0" y="0"/>
                    </a:lnTo>
                    <a:lnTo>
                      <a:pt x="0" y="48"/>
                    </a:lnTo>
                    <a:lnTo>
                      <a:pt x="0" y="48"/>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75" name="Freeform 142"/>
              <p:cNvSpPr>
                <a:spLocks/>
              </p:cNvSpPr>
              <p:nvPr/>
            </p:nvSpPr>
            <p:spPr bwMode="auto">
              <a:xfrm>
                <a:off x="1832" y="3682"/>
                <a:ext cx="44" cy="40"/>
              </a:xfrm>
              <a:custGeom>
                <a:avLst/>
                <a:gdLst>
                  <a:gd name="T0" fmla="*/ 44 w 44"/>
                  <a:gd name="T1" fmla="*/ 0 h 40"/>
                  <a:gd name="T2" fmla="*/ 0 w 44"/>
                  <a:gd name="T3" fmla="*/ 0 h 40"/>
                  <a:gd name="T4" fmla="*/ 0 w 44"/>
                  <a:gd name="T5" fmla="*/ 40 h 40"/>
                  <a:gd name="T6" fmla="*/ 44 w 44"/>
                  <a:gd name="T7" fmla="*/ 40 h 40"/>
                  <a:gd name="T8" fmla="*/ 44 w 44"/>
                  <a:gd name="T9" fmla="*/ 0 h 40"/>
                  <a:gd name="T10" fmla="*/ 44 w 44"/>
                  <a:gd name="T11" fmla="*/ 0 h 40"/>
                </a:gdLst>
                <a:ahLst/>
                <a:cxnLst>
                  <a:cxn ang="0">
                    <a:pos x="T0" y="T1"/>
                  </a:cxn>
                  <a:cxn ang="0">
                    <a:pos x="T2" y="T3"/>
                  </a:cxn>
                  <a:cxn ang="0">
                    <a:pos x="T4" y="T5"/>
                  </a:cxn>
                  <a:cxn ang="0">
                    <a:pos x="T6" y="T7"/>
                  </a:cxn>
                  <a:cxn ang="0">
                    <a:pos x="T8" y="T9"/>
                  </a:cxn>
                  <a:cxn ang="0">
                    <a:pos x="T10" y="T11"/>
                  </a:cxn>
                </a:cxnLst>
                <a:rect l="0" t="0" r="r" b="b"/>
                <a:pathLst>
                  <a:path w="44" h="40">
                    <a:moveTo>
                      <a:pt x="44" y="0"/>
                    </a:moveTo>
                    <a:lnTo>
                      <a:pt x="0" y="0"/>
                    </a:lnTo>
                    <a:lnTo>
                      <a:pt x="0" y="40"/>
                    </a:lnTo>
                    <a:lnTo>
                      <a:pt x="44" y="40"/>
                    </a:lnTo>
                    <a:lnTo>
                      <a:pt x="44" y="0"/>
                    </a:lnTo>
                    <a:lnTo>
                      <a:pt x="44" y="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76" name="Freeform 143"/>
              <p:cNvSpPr>
                <a:spLocks/>
              </p:cNvSpPr>
              <p:nvPr/>
            </p:nvSpPr>
            <p:spPr bwMode="auto">
              <a:xfrm>
                <a:off x="1888" y="3622"/>
                <a:ext cx="47" cy="48"/>
              </a:xfrm>
              <a:custGeom>
                <a:avLst/>
                <a:gdLst>
                  <a:gd name="T0" fmla="*/ 0 w 47"/>
                  <a:gd name="T1" fmla="*/ 48 h 48"/>
                  <a:gd name="T2" fmla="*/ 47 w 47"/>
                  <a:gd name="T3" fmla="*/ 48 h 48"/>
                  <a:gd name="T4" fmla="*/ 47 w 47"/>
                  <a:gd name="T5" fmla="*/ 0 h 48"/>
                  <a:gd name="T6" fmla="*/ 0 w 47"/>
                  <a:gd name="T7" fmla="*/ 0 h 48"/>
                  <a:gd name="T8" fmla="*/ 0 w 47"/>
                  <a:gd name="T9" fmla="*/ 48 h 48"/>
                  <a:gd name="T10" fmla="*/ 0 w 47"/>
                  <a:gd name="T11" fmla="*/ 48 h 48"/>
                </a:gdLst>
                <a:ahLst/>
                <a:cxnLst>
                  <a:cxn ang="0">
                    <a:pos x="T0" y="T1"/>
                  </a:cxn>
                  <a:cxn ang="0">
                    <a:pos x="T2" y="T3"/>
                  </a:cxn>
                  <a:cxn ang="0">
                    <a:pos x="T4" y="T5"/>
                  </a:cxn>
                  <a:cxn ang="0">
                    <a:pos x="T6" y="T7"/>
                  </a:cxn>
                  <a:cxn ang="0">
                    <a:pos x="T8" y="T9"/>
                  </a:cxn>
                  <a:cxn ang="0">
                    <a:pos x="T10" y="T11"/>
                  </a:cxn>
                </a:cxnLst>
                <a:rect l="0" t="0" r="r" b="b"/>
                <a:pathLst>
                  <a:path w="47" h="48">
                    <a:moveTo>
                      <a:pt x="0" y="48"/>
                    </a:moveTo>
                    <a:lnTo>
                      <a:pt x="47" y="48"/>
                    </a:lnTo>
                    <a:lnTo>
                      <a:pt x="47" y="0"/>
                    </a:lnTo>
                    <a:lnTo>
                      <a:pt x="0" y="0"/>
                    </a:lnTo>
                    <a:lnTo>
                      <a:pt x="0" y="48"/>
                    </a:lnTo>
                    <a:lnTo>
                      <a:pt x="0" y="48"/>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77" name="Freeform 144"/>
              <p:cNvSpPr>
                <a:spLocks/>
              </p:cNvSpPr>
              <p:nvPr/>
            </p:nvSpPr>
            <p:spPr bwMode="auto">
              <a:xfrm>
                <a:off x="1832" y="3622"/>
                <a:ext cx="44" cy="48"/>
              </a:xfrm>
              <a:custGeom>
                <a:avLst/>
                <a:gdLst>
                  <a:gd name="T0" fmla="*/ 44 w 44"/>
                  <a:gd name="T1" fmla="*/ 0 h 48"/>
                  <a:gd name="T2" fmla="*/ 0 w 44"/>
                  <a:gd name="T3" fmla="*/ 0 h 48"/>
                  <a:gd name="T4" fmla="*/ 0 w 44"/>
                  <a:gd name="T5" fmla="*/ 48 h 48"/>
                  <a:gd name="T6" fmla="*/ 44 w 44"/>
                  <a:gd name="T7" fmla="*/ 48 h 48"/>
                  <a:gd name="T8" fmla="*/ 44 w 44"/>
                  <a:gd name="T9" fmla="*/ 0 h 48"/>
                  <a:gd name="T10" fmla="*/ 44 w 44"/>
                  <a:gd name="T11" fmla="*/ 0 h 48"/>
                </a:gdLst>
                <a:ahLst/>
                <a:cxnLst>
                  <a:cxn ang="0">
                    <a:pos x="T0" y="T1"/>
                  </a:cxn>
                  <a:cxn ang="0">
                    <a:pos x="T2" y="T3"/>
                  </a:cxn>
                  <a:cxn ang="0">
                    <a:pos x="T4" y="T5"/>
                  </a:cxn>
                  <a:cxn ang="0">
                    <a:pos x="T6" y="T7"/>
                  </a:cxn>
                  <a:cxn ang="0">
                    <a:pos x="T8" y="T9"/>
                  </a:cxn>
                  <a:cxn ang="0">
                    <a:pos x="T10" y="T11"/>
                  </a:cxn>
                </a:cxnLst>
                <a:rect l="0" t="0" r="r" b="b"/>
                <a:pathLst>
                  <a:path w="44" h="48">
                    <a:moveTo>
                      <a:pt x="44" y="0"/>
                    </a:moveTo>
                    <a:lnTo>
                      <a:pt x="0" y="0"/>
                    </a:lnTo>
                    <a:lnTo>
                      <a:pt x="0" y="48"/>
                    </a:lnTo>
                    <a:lnTo>
                      <a:pt x="44" y="48"/>
                    </a:lnTo>
                    <a:lnTo>
                      <a:pt x="44" y="0"/>
                    </a:lnTo>
                    <a:lnTo>
                      <a:pt x="44" y="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78" name="Freeform 145"/>
              <p:cNvSpPr>
                <a:spLocks/>
              </p:cNvSpPr>
              <p:nvPr/>
            </p:nvSpPr>
            <p:spPr bwMode="auto">
              <a:xfrm>
                <a:off x="2033" y="3682"/>
                <a:ext cx="48" cy="40"/>
              </a:xfrm>
              <a:custGeom>
                <a:avLst/>
                <a:gdLst>
                  <a:gd name="T0" fmla="*/ 0 w 48"/>
                  <a:gd name="T1" fmla="*/ 40 h 40"/>
                  <a:gd name="T2" fmla="*/ 48 w 48"/>
                  <a:gd name="T3" fmla="*/ 40 h 40"/>
                  <a:gd name="T4" fmla="*/ 48 w 48"/>
                  <a:gd name="T5" fmla="*/ 0 h 40"/>
                  <a:gd name="T6" fmla="*/ 0 w 48"/>
                  <a:gd name="T7" fmla="*/ 0 h 40"/>
                  <a:gd name="T8" fmla="*/ 0 w 48"/>
                  <a:gd name="T9" fmla="*/ 40 h 40"/>
                  <a:gd name="T10" fmla="*/ 0 w 48"/>
                  <a:gd name="T11" fmla="*/ 40 h 40"/>
                </a:gdLst>
                <a:ahLst/>
                <a:cxnLst>
                  <a:cxn ang="0">
                    <a:pos x="T0" y="T1"/>
                  </a:cxn>
                  <a:cxn ang="0">
                    <a:pos x="T2" y="T3"/>
                  </a:cxn>
                  <a:cxn ang="0">
                    <a:pos x="T4" y="T5"/>
                  </a:cxn>
                  <a:cxn ang="0">
                    <a:pos x="T6" y="T7"/>
                  </a:cxn>
                  <a:cxn ang="0">
                    <a:pos x="T8" y="T9"/>
                  </a:cxn>
                  <a:cxn ang="0">
                    <a:pos x="T10" y="T11"/>
                  </a:cxn>
                </a:cxnLst>
                <a:rect l="0" t="0" r="r" b="b"/>
                <a:pathLst>
                  <a:path w="48" h="40">
                    <a:moveTo>
                      <a:pt x="0" y="40"/>
                    </a:moveTo>
                    <a:lnTo>
                      <a:pt x="48" y="40"/>
                    </a:lnTo>
                    <a:lnTo>
                      <a:pt x="48" y="0"/>
                    </a:lnTo>
                    <a:lnTo>
                      <a:pt x="0" y="0"/>
                    </a:lnTo>
                    <a:lnTo>
                      <a:pt x="0" y="40"/>
                    </a:lnTo>
                    <a:lnTo>
                      <a:pt x="0" y="4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79" name="Freeform 146"/>
              <p:cNvSpPr>
                <a:spLocks/>
              </p:cNvSpPr>
              <p:nvPr/>
            </p:nvSpPr>
            <p:spPr bwMode="auto">
              <a:xfrm>
                <a:off x="2033" y="3734"/>
                <a:ext cx="48" cy="48"/>
              </a:xfrm>
              <a:custGeom>
                <a:avLst/>
                <a:gdLst>
                  <a:gd name="T0" fmla="*/ 0 w 48"/>
                  <a:gd name="T1" fmla="*/ 48 h 48"/>
                  <a:gd name="T2" fmla="*/ 48 w 48"/>
                  <a:gd name="T3" fmla="*/ 48 h 48"/>
                  <a:gd name="T4" fmla="*/ 48 w 48"/>
                  <a:gd name="T5" fmla="*/ 0 h 48"/>
                  <a:gd name="T6" fmla="*/ 0 w 48"/>
                  <a:gd name="T7" fmla="*/ 0 h 48"/>
                  <a:gd name="T8" fmla="*/ 0 w 48"/>
                  <a:gd name="T9" fmla="*/ 48 h 48"/>
                  <a:gd name="T10" fmla="*/ 0 w 48"/>
                  <a:gd name="T11" fmla="*/ 48 h 48"/>
                </a:gdLst>
                <a:ahLst/>
                <a:cxnLst>
                  <a:cxn ang="0">
                    <a:pos x="T0" y="T1"/>
                  </a:cxn>
                  <a:cxn ang="0">
                    <a:pos x="T2" y="T3"/>
                  </a:cxn>
                  <a:cxn ang="0">
                    <a:pos x="T4" y="T5"/>
                  </a:cxn>
                  <a:cxn ang="0">
                    <a:pos x="T6" y="T7"/>
                  </a:cxn>
                  <a:cxn ang="0">
                    <a:pos x="T8" y="T9"/>
                  </a:cxn>
                  <a:cxn ang="0">
                    <a:pos x="T10" y="T11"/>
                  </a:cxn>
                </a:cxnLst>
                <a:rect l="0" t="0" r="r" b="b"/>
                <a:pathLst>
                  <a:path w="48" h="48">
                    <a:moveTo>
                      <a:pt x="0" y="48"/>
                    </a:moveTo>
                    <a:lnTo>
                      <a:pt x="48" y="48"/>
                    </a:lnTo>
                    <a:lnTo>
                      <a:pt x="48" y="0"/>
                    </a:lnTo>
                    <a:lnTo>
                      <a:pt x="0" y="0"/>
                    </a:lnTo>
                    <a:lnTo>
                      <a:pt x="0" y="48"/>
                    </a:lnTo>
                    <a:lnTo>
                      <a:pt x="0" y="48"/>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80" name="Freeform 147"/>
              <p:cNvSpPr>
                <a:spLocks/>
              </p:cNvSpPr>
              <p:nvPr/>
            </p:nvSpPr>
            <p:spPr bwMode="auto">
              <a:xfrm>
                <a:off x="2033" y="3622"/>
                <a:ext cx="48" cy="48"/>
              </a:xfrm>
              <a:custGeom>
                <a:avLst/>
                <a:gdLst>
                  <a:gd name="T0" fmla="*/ 0 w 48"/>
                  <a:gd name="T1" fmla="*/ 48 h 48"/>
                  <a:gd name="T2" fmla="*/ 48 w 48"/>
                  <a:gd name="T3" fmla="*/ 48 h 48"/>
                  <a:gd name="T4" fmla="*/ 48 w 48"/>
                  <a:gd name="T5" fmla="*/ 0 h 48"/>
                  <a:gd name="T6" fmla="*/ 0 w 48"/>
                  <a:gd name="T7" fmla="*/ 0 h 48"/>
                  <a:gd name="T8" fmla="*/ 0 w 48"/>
                  <a:gd name="T9" fmla="*/ 48 h 48"/>
                  <a:gd name="T10" fmla="*/ 0 w 48"/>
                  <a:gd name="T11" fmla="*/ 48 h 48"/>
                </a:gdLst>
                <a:ahLst/>
                <a:cxnLst>
                  <a:cxn ang="0">
                    <a:pos x="T0" y="T1"/>
                  </a:cxn>
                  <a:cxn ang="0">
                    <a:pos x="T2" y="T3"/>
                  </a:cxn>
                  <a:cxn ang="0">
                    <a:pos x="T4" y="T5"/>
                  </a:cxn>
                  <a:cxn ang="0">
                    <a:pos x="T6" y="T7"/>
                  </a:cxn>
                  <a:cxn ang="0">
                    <a:pos x="T8" y="T9"/>
                  </a:cxn>
                  <a:cxn ang="0">
                    <a:pos x="T10" y="T11"/>
                  </a:cxn>
                </a:cxnLst>
                <a:rect l="0" t="0" r="r" b="b"/>
                <a:pathLst>
                  <a:path w="48" h="48">
                    <a:moveTo>
                      <a:pt x="0" y="48"/>
                    </a:moveTo>
                    <a:lnTo>
                      <a:pt x="48" y="48"/>
                    </a:lnTo>
                    <a:lnTo>
                      <a:pt x="48" y="0"/>
                    </a:lnTo>
                    <a:lnTo>
                      <a:pt x="0" y="0"/>
                    </a:lnTo>
                    <a:lnTo>
                      <a:pt x="0" y="48"/>
                    </a:lnTo>
                    <a:lnTo>
                      <a:pt x="0" y="48"/>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81" name="Freeform 148"/>
              <p:cNvSpPr>
                <a:spLocks/>
              </p:cNvSpPr>
              <p:nvPr/>
            </p:nvSpPr>
            <p:spPr bwMode="auto">
              <a:xfrm>
                <a:off x="1975" y="3734"/>
                <a:ext cx="46" cy="48"/>
              </a:xfrm>
              <a:custGeom>
                <a:avLst/>
                <a:gdLst>
                  <a:gd name="T0" fmla="*/ 0 w 46"/>
                  <a:gd name="T1" fmla="*/ 0 h 48"/>
                  <a:gd name="T2" fmla="*/ 0 w 46"/>
                  <a:gd name="T3" fmla="*/ 48 h 48"/>
                  <a:gd name="T4" fmla="*/ 46 w 46"/>
                  <a:gd name="T5" fmla="*/ 48 h 48"/>
                  <a:gd name="T6" fmla="*/ 46 w 46"/>
                  <a:gd name="T7" fmla="*/ 0 h 48"/>
                  <a:gd name="T8" fmla="*/ 0 w 46"/>
                  <a:gd name="T9" fmla="*/ 0 h 48"/>
                  <a:gd name="T10" fmla="*/ 0 w 46"/>
                  <a:gd name="T11" fmla="*/ 0 h 48"/>
                </a:gdLst>
                <a:ahLst/>
                <a:cxnLst>
                  <a:cxn ang="0">
                    <a:pos x="T0" y="T1"/>
                  </a:cxn>
                  <a:cxn ang="0">
                    <a:pos x="T2" y="T3"/>
                  </a:cxn>
                  <a:cxn ang="0">
                    <a:pos x="T4" y="T5"/>
                  </a:cxn>
                  <a:cxn ang="0">
                    <a:pos x="T6" y="T7"/>
                  </a:cxn>
                  <a:cxn ang="0">
                    <a:pos x="T8" y="T9"/>
                  </a:cxn>
                  <a:cxn ang="0">
                    <a:pos x="T10" y="T11"/>
                  </a:cxn>
                </a:cxnLst>
                <a:rect l="0" t="0" r="r" b="b"/>
                <a:pathLst>
                  <a:path w="46" h="48">
                    <a:moveTo>
                      <a:pt x="0" y="0"/>
                    </a:moveTo>
                    <a:lnTo>
                      <a:pt x="0" y="48"/>
                    </a:lnTo>
                    <a:lnTo>
                      <a:pt x="46" y="48"/>
                    </a:lnTo>
                    <a:lnTo>
                      <a:pt x="46" y="0"/>
                    </a:lnTo>
                    <a:lnTo>
                      <a:pt x="0" y="0"/>
                    </a:lnTo>
                    <a:lnTo>
                      <a:pt x="0" y="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82" name="Freeform 149"/>
              <p:cNvSpPr>
                <a:spLocks/>
              </p:cNvSpPr>
              <p:nvPr/>
            </p:nvSpPr>
            <p:spPr bwMode="auto">
              <a:xfrm>
                <a:off x="1975" y="3682"/>
                <a:ext cx="46" cy="40"/>
              </a:xfrm>
              <a:custGeom>
                <a:avLst/>
                <a:gdLst>
                  <a:gd name="T0" fmla="*/ 46 w 46"/>
                  <a:gd name="T1" fmla="*/ 0 h 40"/>
                  <a:gd name="T2" fmla="*/ 0 w 46"/>
                  <a:gd name="T3" fmla="*/ 0 h 40"/>
                  <a:gd name="T4" fmla="*/ 0 w 46"/>
                  <a:gd name="T5" fmla="*/ 40 h 40"/>
                  <a:gd name="T6" fmla="*/ 46 w 46"/>
                  <a:gd name="T7" fmla="*/ 40 h 40"/>
                  <a:gd name="T8" fmla="*/ 46 w 46"/>
                  <a:gd name="T9" fmla="*/ 0 h 40"/>
                  <a:gd name="T10" fmla="*/ 46 w 46"/>
                  <a:gd name="T11" fmla="*/ 0 h 40"/>
                </a:gdLst>
                <a:ahLst/>
                <a:cxnLst>
                  <a:cxn ang="0">
                    <a:pos x="T0" y="T1"/>
                  </a:cxn>
                  <a:cxn ang="0">
                    <a:pos x="T2" y="T3"/>
                  </a:cxn>
                  <a:cxn ang="0">
                    <a:pos x="T4" y="T5"/>
                  </a:cxn>
                  <a:cxn ang="0">
                    <a:pos x="T6" y="T7"/>
                  </a:cxn>
                  <a:cxn ang="0">
                    <a:pos x="T8" y="T9"/>
                  </a:cxn>
                  <a:cxn ang="0">
                    <a:pos x="T10" y="T11"/>
                  </a:cxn>
                </a:cxnLst>
                <a:rect l="0" t="0" r="r" b="b"/>
                <a:pathLst>
                  <a:path w="46" h="40">
                    <a:moveTo>
                      <a:pt x="46" y="0"/>
                    </a:moveTo>
                    <a:lnTo>
                      <a:pt x="0" y="0"/>
                    </a:lnTo>
                    <a:lnTo>
                      <a:pt x="0" y="40"/>
                    </a:lnTo>
                    <a:lnTo>
                      <a:pt x="46" y="40"/>
                    </a:lnTo>
                    <a:lnTo>
                      <a:pt x="46" y="0"/>
                    </a:lnTo>
                    <a:lnTo>
                      <a:pt x="46" y="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83" name="Freeform 150"/>
              <p:cNvSpPr>
                <a:spLocks/>
              </p:cNvSpPr>
              <p:nvPr/>
            </p:nvSpPr>
            <p:spPr bwMode="auto">
              <a:xfrm>
                <a:off x="1975" y="3622"/>
                <a:ext cx="46" cy="48"/>
              </a:xfrm>
              <a:custGeom>
                <a:avLst/>
                <a:gdLst>
                  <a:gd name="T0" fmla="*/ 46 w 46"/>
                  <a:gd name="T1" fmla="*/ 0 h 48"/>
                  <a:gd name="T2" fmla="*/ 0 w 46"/>
                  <a:gd name="T3" fmla="*/ 0 h 48"/>
                  <a:gd name="T4" fmla="*/ 0 w 46"/>
                  <a:gd name="T5" fmla="*/ 48 h 48"/>
                  <a:gd name="T6" fmla="*/ 46 w 46"/>
                  <a:gd name="T7" fmla="*/ 48 h 48"/>
                  <a:gd name="T8" fmla="*/ 46 w 46"/>
                  <a:gd name="T9" fmla="*/ 0 h 48"/>
                  <a:gd name="T10" fmla="*/ 46 w 46"/>
                  <a:gd name="T11" fmla="*/ 0 h 48"/>
                </a:gdLst>
                <a:ahLst/>
                <a:cxnLst>
                  <a:cxn ang="0">
                    <a:pos x="T0" y="T1"/>
                  </a:cxn>
                  <a:cxn ang="0">
                    <a:pos x="T2" y="T3"/>
                  </a:cxn>
                  <a:cxn ang="0">
                    <a:pos x="T4" y="T5"/>
                  </a:cxn>
                  <a:cxn ang="0">
                    <a:pos x="T6" y="T7"/>
                  </a:cxn>
                  <a:cxn ang="0">
                    <a:pos x="T8" y="T9"/>
                  </a:cxn>
                  <a:cxn ang="0">
                    <a:pos x="T10" y="T11"/>
                  </a:cxn>
                </a:cxnLst>
                <a:rect l="0" t="0" r="r" b="b"/>
                <a:pathLst>
                  <a:path w="46" h="48">
                    <a:moveTo>
                      <a:pt x="46" y="0"/>
                    </a:moveTo>
                    <a:lnTo>
                      <a:pt x="0" y="0"/>
                    </a:lnTo>
                    <a:lnTo>
                      <a:pt x="0" y="48"/>
                    </a:lnTo>
                    <a:lnTo>
                      <a:pt x="46" y="48"/>
                    </a:lnTo>
                    <a:lnTo>
                      <a:pt x="46" y="0"/>
                    </a:lnTo>
                    <a:lnTo>
                      <a:pt x="46" y="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84" name="Freeform 151"/>
              <p:cNvSpPr>
                <a:spLocks/>
              </p:cNvSpPr>
              <p:nvPr/>
            </p:nvSpPr>
            <p:spPr bwMode="auto">
              <a:xfrm>
                <a:off x="2175" y="3734"/>
                <a:ext cx="48" cy="48"/>
              </a:xfrm>
              <a:custGeom>
                <a:avLst/>
                <a:gdLst>
                  <a:gd name="T0" fmla="*/ 0 w 48"/>
                  <a:gd name="T1" fmla="*/ 48 h 48"/>
                  <a:gd name="T2" fmla="*/ 48 w 48"/>
                  <a:gd name="T3" fmla="*/ 48 h 48"/>
                  <a:gd name="T4" fmla="*/ 48 w 48"/>
                  <a:gd name="T5" fmla="*/ 0 h 48"/>
                  <a:gd name="T6" fmla="*/ 0 w 48"/>
                  <a:gd name="T7" fmla="*/ 0 h 48"/>
                  <a:gd name="T8" fmla="*/ 0 w 48"/>
                  <a:gd name="T9" fmla="*/ 48 h 48"/>
                  <a:gd name="T10" fmla="*/ 0 w 48"/>
                  <a:gd name="T11" fmla="*/ 48 h 48"/>
                </a:gdLst>
                <a:ahLst/>
                <a:cxnLst>
                  <a:cxn ang="0">
                    <a:pos x="T0" y="T1"/>
                  </a:cxn>
                  <a:cxn ang="0">
                    <a:pos x="T2" y="T3"/>
                  </a:cxn>
                  <a:cxn ang="0">
                    <a:pos x="T4" y="T5"/>
                  </a:cxn>
                  <a:cxn ang="0">
                    <a:pos x="T6" y="T7"/>
                  </a:cxn>
                  <a:cxn ang="0">
                    <a:pos x="T8" y="T9"/>
                  </a:cxn>
                  <a:cxn ang="0">
                    <a:pos x="T10" y="T11"/>
                  </a:cxn>
                </a:cxnLst>
                <a:rect l="0" t="0" r="r" b="b"/>
                <a:pathLst>
                  <a:path w="48" h="48">
                    <a:moveTo>
                      <a:pt x="0" y="48"/>
                    </a:moveTo>
                    <a:lnTo>
                      <a:pt x="48" y="48"/>
                    </a:lnTo>
                    <a:lnTo>
                      <a:pt x="48" y="0"/>
                    </a:lnTo>
                    <a:lnTo>
                      <a:pt x="0" y="0"/>
                    </a:lnTo>
                    <a:lnTo>
                      <a:pt x="0" y="48"/>
                    </a:lnTo>
                    <a:lnTo>
                      <a:pt x="0" y="48"/>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85" name="Freeform 152"/>
              <p:cNvSpPr>
                <a:spLocks/>
              </p:cNvSpPr>
              <p:nvPr/>
            </p:nvSpPr>
            <p:spPr bwMode="auto">
              <a:xfrm>
                <a:off x="2119" y="3734"/>
                <a:ext cx="46" cy="48"/>
              </a:xfrm>
              <a:custGeom>
                <a:avLst/>
                <a:gdLst>
                  <a:gd name="T0" fmla="*/ 0 w 46"/>
                  <a:gd name="T1" fmla="*/ 0 h 48"/>
                  <a:gd name="T2" fmla="*/ 0 w 46"/>
                  <a:gd name="T3" fmla="*/ 48 h 48"/>
                  <a:gd name="T4" fmla="*/ 46 w 46"/>
                  <a:gd name="T5" fmla="*/ 48 h 48"/>
                  <a:gd name="T6" fmla="*/ 46 w 46"/>
                  <a:gd name="T7" fmla="*/ 0 h 48"/>
                  <a:gd name="T8" fmla="*/ 0 w 46"/>
                  <a:gd name="T9" fmla="*/ 0 h 48"/>
                  <a:gd name="T10" fmla="*/ 0 w 46"/>
                  <a:gd name="T11" fmla="*/ 0 h 48"/>
                </a:gdLst>
                <a:ahLst/>
                <a:cxnLst>
                  <a:cxn ang="0">
                    <a:pos x="T0" y="T1"/>
                  </a:cxn>
                  <a:cxn ang="0">
                    <a:pos x="T2" y="T3"/>
                  </a:cxn>
                  <a:cxn ang="0">
                    <a:pos x="T4" y="T5"/>
                  </a:cxn>
                  <a:cxn ang="0">
                    <a:pos x="T6" y="T7"/>
                  </a:cxn>
                  <a:cxn ang="0">
                    <a:pos x="T8" y="T9"/>
                  </a:cxn>
                  <a:cxn ang="0">
                    <a:pos x="T10" y="T11"/>
                  </a:cxn>
                </a:cxnLst>
                <a:rect l="0" t="0" r="r" b="b"/>
                <a:pathLst>
                  <a:path w="46" h="48">
                    <a:moveTo>
                      <a:pt x="0" y="0"/>
                    </a:moveTo>
                    <a:lnTo>
                      <a:pt x="0" y="48"/>
                    </a:lnTo>
                    <a:lnTo>
                      <a:pt x="46" y="48"/>
                    </a:lnTo>
                    <a:lnTo>
                      <a:pt x="46" y="0"/>
                    </a:lnTo>
                    <a:lnTo>
                      <a:pt x="0" y="0"/>
                    </a:lnTo>
                    <a:lnTo>
                      <a:pt x="0" y="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86" name="Freeform 153"/>
              <p:cNvSpPr>
                <a:spLocks/>
              </p:cNvSpPr>
              <p:nvPr/>
            </p:nvSpPr>
            <p:spPr bwMode="auto">
              <a:xfrm>
                <a:off x="2175" y="3622"/>
                <a:ext cx="48" cy="48"/>
              </a:xfrm>
              <a:custGeom>
                <a:avLst/>
                <a:gdLst>
                  <a:gd name="T0" fmla="*/ 0 w 48"/>
                  <a:gd name="T1" fmla="*/ 0 h 48"/>
                  <a:gd name="T2" fmla="*/ 0 w 48"/>
                  <a:gd name="T3" fmla="*/ 48 h 48"/>
                  <a:gd name="T4" fmla="*/ 48 w 48"/>
                  <a:gd name="T5" fmla="*/ 48 h 48"/>
                  <a:gd name="T6" fmla="*/ 48 w 48"/>
                  <a:gd name="T7" fmla="*/ 0 h 48"/>
                  <a:gd name="T8" fmla="*/ 0 w 48"/>
                  <a:gd name="T9" fmla="*/ 0 h 48"/>
                  <a:gd name="T10" fmla="*/ 0 w 48"/>
                  <a:gd name="T11" fmla="*/ 0 h 48"/>
                </a:gdLst>
                <a:ahLst/>
                <a:cxnLst>
                  <a:cxn ang="0">
                    <a:pos x="T0" y="T1"/>
                  </a:cxn>
                  <a:cxn ang="0">
                    <a:pos x="T2" y="T3"/>
                  </a:cxn>
                  <a:cxn ang="0">
                    <a:pos x="T4" y="T5"/>
                  </a:cxn>
                  <a:cxn ang="0">
                    <a:pos x="T6" y="T7"/>
                  </a:cxn>
                  <a:cxn ang="0">
                    <a:pos x="T8" y="T9"/>
                  </a:cxn>
                  <a:cxn ang="0">
                    <a:pos x="T10" y="T11"/>
                  </a:cxn>
                </a:cxnLst>
                <a:rect l="0" t="0" r="r" b="b"/>
                <a:pathLst>
                  <a:path w="48" h="48">
                    <a:moveTo>
                      <a:pt x="0" y="0"/>
                    </a:moveTo>
                    <a:lnTo>
                      <a:pt x="0" y="48"/>
                    </a:lnTo>
                    <a:lnTo>
                      <a:pt x="48" y="48"/>
                    </a:lnTo>
                    <a:lnTo>
                      <a:pt x="48" y="0"/>
                    </a:lnTo>
                    <a:lnTo>
                      <a:pt x="0" y="0"/>
                    </a:lnTo>
                    <a:lnTo>
                      <a:pt x="0" y="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87" name="Freeform 154"/>
              <p:cNvSpPr>
                <a:spLocks/>
              </p:cNvSpPr>
              <p:nvPr/>
            </p:nvSpPr>
            <p:spPr bwMode="auto">
              <a:xfrm>
                <a:off x="2175" y="3682"/>
                <a:ext cx="48" cy="40"/>
              </a:xfrm>
              <a:custGeom>
                <a:avLst/>
                <a:gdLst>
                  <a:gd name="T0" fmla="*/ 0 w 48"/>
                  <a:gd name="T1" fmla="*/ 40 h 40"/>
                  <a:gd name="T2" fmla="*/ 48 w 48"/>
                  <a:gd name="T3" fmla="*/ 40 h 40"/>
                  <a:gd name="T4" fmla="*/ 48 w 48"/>
                  <a:gd name="T5" fmla="*/ 0 h 40"/>
                  <a:gd name="T6" fmla="*/ 0 w 48"/>
                  <a:gd name="T7" fmla="*/ 0 h 40"/>
                  <a:gd name="T8" fmla="*/ 0 w 48"/>
                  <a:gd name="T9" fmla="*/ 40 h 40"/>
                  <a:gd name="T10" fmla="*/ 0 w 48"/>
                  <a:gd name="T11" fmla="*/ 40 h 40"/>
                </a:gdLst>
                <a:ahLst/>
                <a:cxnLst>
                  <a:cxn ang="0">
                    <a:pos x="T0" y="T1"/>
                  </a:cxn>
                  <a:cxn ang="0">
                    <a:pos x="T2" y="T3"/>
                  </a:cxn>
                  <a:cxn ang="0">
                    <a:pos x="T4" y="T5"/>
                  </a:cxn>
                  <a:cxn ang="0">
                    <a:pos x="T6" y="T7"/>
                  </a:cxn>
                  <a:cxn ang="0">
                    <a:pos x="T8" y="T9"/>
                  </a:cxn>
                  <a:cxn ang="0">
                    <a:pos x="T10" y="T11"/>
                  </a:cxn>
                </a:cxnLst>
                <a:rect l="0" t="0" r="r" b="b"/>
                <a:pathLst>
                  <a:path w="48" h="40">
                    <a:moveTo>
                      <a:pt x="0" y="40"/>
                    </a:moveTo>
                    <a:lnTo>
                      <a:pt x="48" y="40"/>
                    </a:lnTo>
                    <a:lnTo>
                      <a:pt x="48" y="0"/>
                    </a:lnTo>
                    <a:lnTo>
                      <a:pt x="0" y="0"/>
                    </a:lnTo>
                    <a:lnTo>
                      <a:pt x="0" y="40"/>
                    </a:lnTo>
                    <a:lnTo>
                      <a:pt x="0" y="4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88" name="Freeform 155"/>
              <p:cNvSpPr>
                <a:spLocks/>
              </p:cNvSpPr>
              <p:nvPr/>
            </p:nvSpPr>
            <p:spPr bwMode="auto">
              <a:xfrm>
                <a:off x="2119" y="3682"/>
                <a:ext cx="46" cy="40"/>
              </a:xfrm>
              <a:custGeom>
                <a:avLst/>
                <a:gdLst>
                  <a:gd name="T0" fmla="*/ 46 w 46"/>
                  <a:gd name="T1" fmla="*/ 0 h 40"/>
                  <a:gd name="T2" fmla="*/ 0 w 46"/>
                  <a:gd name="T3" fmla="*/ 0 h 40"/>
                  <a:gd name="T4" fmla="*/ 0 w 46"/>
                  <a:gd name="T5" fmla="*/ 40 h 40"/>
                  <a:gd name="T6" fmla="*/ 46 w 46"/>
                  <a:gd name="T7" fmla="*/ 40 h 40"/>
                  <a:gd name="T8" fmla="*/ 46 w 46"/>
                  <a:gd name="T9" fmla="*/ 0 h 40"/>
                  <a:gd name="T10" fmla="*/ 46 w 46"/>
                  <a:gd name="T11" fmla="*/ 0 h 40"/>
                </a:gdLst>
                <a:ahLst/>
                <a:cxnLst>
                  <a:cxn ang="0">
                    <a:pos x="T0" y="T1"/>
                  </a:cxn>
                  <a:cxn ang="0">
                    <a:pos x="T2" y="T3"/>
                  </a:cxn>
                  <a:cxn ang="0">
                    <a:pos x="T4" y="T5"/>
                  </a:cxn>
                  <a:cxn ang="0">
                    <a:pos x="T6" y="T7"/>
                  </a:cxn>
                  <a:cxn ang="0">
                    <a:pos x="T8" y="T9"/>
                  </a:cxn>
                  <a:cxn ang="0">
                    <a:pos x="T10" y="T11"/>
                  </a:cxn>
                </a:cxnLst>
                <a:rect l="0" t="0" r="r" b="b"/>
                <a:pathLst>
                  <a:path w="46" h="40">
                    <a:moveTo>
                      <a:pt x="46" y="0"/>
                    </a:moveTo>
                    <a:lnTo>
                      <a:pt x="0" y="0"/>
                    </a:lnTo>
                    <a:lnTo>
                      <a:pt x="0" y="40"/>
                    </a:lnTo>
                    <a:lnTo>
                      <a:pt x="46" y="40"/>
                    </a:lnTo>
                    <a:lnTo>
                      <a:pt x="46" y="0"/>
                    </a:lnTo>
                    <a:lnTo>
                      <a:pt x="46" y="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89" name="Freeform 156"/>
              <p:cNvSpPr>
                <a:spLocks/>
              </p:cNvSpPr>
              <p:nvPr/>
            </p:nvSpPr>
            <p:spPr bwMode="auto">
              <a:xfrm>
                <a:off x="2119" y="3622"/>
                <a:ext cx="46" cy="48"/>
              </a:xfrm>
              <a:custGeom>
                <a:avLst/>
                <a:gdLst>
                  <a:gd name="T0" fmla="*/ 46 w 46"/>
                  <a:gd name="T1" fmla="*/ 0 h 48"/>
                  <a:gd name="T2" fmla="*/ 0 w 46"/>
                  <a:gd name="T3" fmla="*/ 0 h 48"/>
                  <a:gd name="T4" fmla="*/ 0 w 46"/>
                  <a:gd name="T5" fmla="*/ 48 h 48"/>
                  <a:gd name="T6" fmla="*/ 46 w 46"/>
                  <a:gd name="T7" fmla="*/ 48 h 48"/>
                  <a:gd name="T8" fmla="*/ 46 w 46"/>
                  <a:gd name="T9" fmla="*/ 0 h 48"/>
                  <a:gd name="T10" fmla="*/ 46 w 46"/>
                  <a:gd name="T11" fmla="*/ 0 h 48"/>
                </a:gdLst>
                <a:ahLst/>
                <a:cxnLst>
                  <a:cxn ang="0">
                    <a:pos x="T0" y="T1"/>
                  </a:cxn>
                  <a:cxn ang="0">
                    <a:pos x="T2" y="T3"/>
                  </a:cxn>
                  <a:cxn ang="0">
                    <a:pos x="T4" y="T5"/>
                  </a:cxn>
                  <a:cxn ang="0">
                    <a:pos x="T6" y="T7"/>
                  </a:cxn>
                  <a:cxn ang="0">
                    <a:pos x="T8" y="T9"/>
                  </a:cxn>
                  <a:cxn ang="0">
                    <a:pos x="T10" y="T11"/>
                  </a:cxn>
                </a:cxnLst>
                <a:rect l="0" t="0" r="r" b="b"/>
                <a:pathLst>
                  <a:path w="46" h="48">
                    <a:moveTo>
                      <a:pt x="46" y="0"/>
                    </a:moveTo>
                    <a:lnTo>
                      <a:pt x="0" y="0"/>
                    </a:lnTo>
                    <a:lnTo>
                      <a:pt x="0" y="48"/>
                    </a:lnTo>
                    <a:lnTo>
                      <a:pt x="46" y="48"/>
                    </a:lnTo>
                    <a:lnTo>
                      <a:pt x="46" y="0"/>
                    </a:lnTo>
                    <a:lnTo>
                      <a:pt x="46" y="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90" name="Freeform 157"/>
              <p:cNvSpPr>
                <a:spLocks/>
              </p:cNvSpPr>
              <p:nvPr/>
            </p:nvSpPr>
            <p:spPr bwMode="auto">
              <a:xfrm>
                <a:off x="859" y="2309"/>
                <a:ext cx="905" cy="1766"/>
              </a:xfrm>
              <a:custGeom>
                <a:avLst/>
                <a:gdLst>
                  <a:gd name="T0" fmla="*/ 0 w 905"/>
                  <a:gd name="T1" fmla="*/ 1766 h 1766"/>
                  <a:gd name="T2" fmla="*/ 905 w 905"/>
                  <a:gd name="T3" fmla="*/ 1766 h 1766"/>
                  <a:gd name="T4" fmla="*/ 905 w 905"/>
                  <a:gd name="T5" fmla="*/ 0 h 1766"/>
                  <a:gd name="T6" fmla="*/ 0 w 905"/>
                  <a:gd name="T7" fmla="*/ 0 h 1766"/>
                  <a:gd name="T8" fmla="*/ 0 w 905"/>
                  <a:gd name="T9" fmla="*/ 1766 h 1766"/>
                  <a:gd name="T10" fmla="*/ 0 w 905"/>
                  <a:gd name="T11" fmla="*/ 1766 h 1766"/>
                </a:gdLst>
                <a:ahLst/>
                <a:cxnLst>
                  <a:cxn ang="0">
                    <a:pos x="T0" y="T1"/>
                  </a:cxn>
                  <a:cxn ang="0">
                    <a:pos x="T2" y="T3"/>
                  </a:cxn>
                  <a:cxn ang="0">
                    <a:pos x="T4" y="T5"/>
                  </a:cxn>
                  <a:cxn ang="0">
                    <a:pos x="T6" y="T7"/>
                  </a:cxn>
                  <a:cxn ang="0">
                    <a:pos x="T8" y="T9"/>
                  </a:cxn>
                  <a:cxn ang="0">
                    <a:pos x="T10" y="T11"/>
                  </a:cxn>
                </a:cxnLst>
                <a:rect l="0" t="0" r="r" b="b"/>
                <a:pathLst>
                  <a:path w="905" h="1766">
                    <a:moveTo>
                      <a:pt x="0" y="1766"/>
                    </a:moveTo>
                    <a:lnTo>
                      <a:pt x="905" y="1766"/>
                    </a:lnTo>
                    <a:lnTo>
                      <a:pt x="905" y="0"/>
                    </a:lnTo>
                    <a:lnTo>
                      <a:pt x="0" y="0"/>
                    </a:lnTo>
                    <a:lnTo>
                      <a:pt x="0" y="1766"/>
                    </a:lnTo>
                    <a:lnTo>
                      <a:pt x="0" y="1766"/>
                    </a:lnTo>
                    <a:close/>
                  </a:path>
                </a:pathLst>
              </a:custGeom>
              <a:solidFill>
                <a:srgbClr val="006FC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91" name="Freeform 158"/>
              <p:cNvSpPr>
                <a:spLocks/>
              </p:cNvSpPr>
              <p:nvPr/>
            </p:nvSpPr>
            <p:spPr bwMode="auto">
              <a:xfrm>
                <a:off x="813" y="2273"/>
                <a:ext cx="995" cy="36"/>
              </a:xfrm>
              <a:custGeom>
                <a:avLst/>
                <a:gdLst>
                  <a:gd name="T0" fmla="*/ 0 w 995"/>
                  <a:gd name="T1" fmla="*/ 36 h 36"/>
                  <a:gd name="T2" fmla="*/ 995 w 995"/>
                  <a:gd name="T3" fmla="*/ 36 h 36"/>
                  <a:gd name="T4" fmla="*/ 995 w 995"/>
                  <a:gd name="T5" fmla="*/ 0 h 36"/>
                  <a:gd name="T6" fmla="*/ 0 w 995"/>
                  <a:gd name="T7" fmla="*/ 0 h 36"/>
                  <a:gd name="T8" fmla="*/ 0 w 995"/>
                  <a:gd name="T9" fmla="*/ 36 h 36"/>
                  <a:gd name="T10" fmla="*/ 0 w 995"/>
                  <a:gd name="T11" fmla="*/ 36 h 36"/>
                </a:gdLst>
                <a:ahLst/>
                <a:cxnLst>
                  <a:cxn ang="0">
                    <a:pos x="T0" y="T1"/>
                  </a:cxn>
                  <a:cxn ang="0">
                    <a:pos x="T2" y="T3"/>
                  </a:cxn>
                  <a:cxn ang="0">
                    <a:pos x="T4" y="T5"/>
                  </a:cxn>
                  <a:cxn ang="0">
                    <a:pos x="T6" y="T7"/>
                  </a:cxn>
                  <a:cxn ang="0">
                    <a:pos x="T8" y="T9"/>
                  </a:cxn>
                  <a:cxn ang="0">
                    <a:pos x="T10" y="T11"/>
                  </a:cxn>
                </a:cxnLst>
                <a:rect l="0" t="0" r="r" b="b"/>
                <a:pathLst>
                  <a:path w="995" h="36">
                    <a:moveTo>
                      <a:pt x="0" y="36"/>
                    </a:moveTo>
                    <a:lnTo>
                      <a:pt x="995" y="36"/>
                    </a:lnTo>
                    <a:lnTo>
                      <a:pt x="995" y="0"/>
                    </a:lnTo>
                    <a:lnTo>
                      <a:pt x="0" y="0"/>
                    </a:lnTo>
                    <a:lnTo>
                      <a:pt x="0" y="36"/>
                    </a:lnTo>
                    <a:lnTo>
                      <a:pt x="0" y="36"/>
                    </a:lnTo>
                    <a:close/>
                  </a:path>
                </a:pathLst>
              </a:custGeom>
              <a:solidFill>
                <a:srgbClr val="9393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92" name="Freeform 159"/>
              <p:cNvSpPr>
                <a:spLocks/>
              </p:cNvSpPr>
              <p:nvPr/>
            </p:nvSpPr>
            <p:spPr bwMode="auto">
              <a:xfrm>
                <a:off x="1166" y="3846"/>
                <a:ext cx="118" cy="229"/>
              </a:xfrm>
              <a:custGeom>
                <a:avLst/>
                <a:gdLst>
                  <a:gd name="T0" fmla="*/ 0 w 118"/>
                  <a:gd name="T1" fmla="*/ 229 h 229"/>
                  <a:gd name="T2" fmla="*/ 118 w 118"/>
                  <a:gd name="T3" fmla="*/ 229 h 229"/>
                  <a:gd name="T4" fmla="*/ 118 w 118"/>
                  <a:gd name="T5" fmla="*/ 0 h 229"/>
                  <a:gd name="T6" fmla="*/ 0 w 118"/>
                  <a:gd name="T7" fmla="*/ 0 h 229"/>
                  <a:gd name="T8" fmla="*/ 0 w 118"/>
                  <a:gd name="T9" fmla="*/ 229 h 229"/>
                  <a:gd name="T10" fmla="*/ 0 w 118"/>
                  <a:gd name="T11" fmla="*/ 229 h 229"/>
                </a:gdLst>
                <a:ahLst/>
                <a:cxnLst>
                  <a:cxn ang="0">
                    <a:pos x="T0" y="T1"/>
                  </a:cxn>
                  <a:cxn ang="0">
                    <a:pos x="T2" y="T3"/>
                  </a:cxn>
                  <a:cxn ang="0">
                    <a:pos x="T4" y="T5"/>
                  </a:cxn>
                  <a:cxn ang="0">
                    <a:pos x="T6" y="T7"/>
                  </a:cxn>
                  <a:cxn ang="0">
                    <a:pos x="T8" y="T9"/>
                  </a:cxn>
                  <a:cxn ang="0">
                    <a:pos x="T10" y="T11"/>
                  </a:cxn>
                </a:cxnLst>
                <a:rect l="0" t="0" r="r" b="b"/>
                <a:pathLst>
                  <a:path w="118" h="229">
                    <a:moveTo>
                      <a:pt x="0" y="229"/>
                    </a:moveTo>
                    <a:lnTo>
                      <a:pt x="118" y="229"/>
                    </a:lnTo>
                    <a:lnTo>
                      <a:pt x="118" y="0"/>
                    </a:lnTo>
                    <a:lnTo>
                      <a:pt x="0" y="0"/>
                    </a:lnTo>
                    <a:lnTo>
                      <a:pt x="0" y="229"/>
                    </a:lnTo>
                    <a:lnTo>
                      <a:pt x="0" y="229"/>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93" name="Freeform 160"/>
              <p:cNvSpPr>
                <a:spLocks/>
              </p:cNvSpPr>
              <p:nvPr/>
            </p:nvSpPr>
            <p:spPr bwMode="auto">
              <a:xfrm>
                <a:off x="1037" y="3846"/>
                <a:ext cx="118" cy="229"/>
              </a:xfrm>
              <a:custGeom>
                <a:avLst/>
                <a:gdLst>
                  <a:gd name="T0" fmla="*/ 0 w 118"/>
                  <a:gd name="T1" fmla="*/ 229 h 229"/>
                  <a:gd name="T2" fmla="*/ 118 w 118"/>
                  <a:gd name="T3" fmla="*/ 229 h 229"/>
                  <a:gd name="T4" fmla="*/ 118 w 118"/>
                  <a:gd name="T5" fmla="*/ 0 h 229"/>
                  <a:gd name="T6" fmla="*/ 0 w 118"/>
                  <a:gd name="T7" fmla="*/ 0 h 229"/>
                  <a:gd name="T8" fmla="*/ 0 w 118"/>
                  <a:gd name="T9" fmla="*/ 229 h 229"/>
                  <a:gd name="T10" fmla="*/ 0 w 118"/>
                  <a:gd name="T11" fmla="*/ 229 h 229"/>
                </a:gdLst>
                <a:ahLst/>
                <a:cxnLst>
                  <a:cxn ang="0">
                    <a:pos x="T0" y="T1"/>
                  </a:cxn>
                  <a:cxn ang="0">
                    <a:pos x="T2" y="T3"/>
                  </a:cxn>
                  <a:cxn ang="0">
                    <a:pos x="T4" y="T5"/>
                  </a:cxn>
                  <a:cxn ang="0">
                    <a:pos x="T6" y="T7"/>
                  </a:cxn>
                  <a:cxn ang="0">
                    <a:pos x="T8" y="T9"/>
                  </a:cxn>
                  <a:cxn ang="0">
                    <a:pos x="T10" y="T11"/>
                  </a:cxn>
                </a:cxnLst>
                <a:rect l="0" t="0" r="r" b="b"/>
                <a:pathLst>
                  <a:path w="118" h="229">
                    <a:moveTo>
                      <a:pt x="0" y="229"/>
                    </a:moveTo>
                    <a:lnTo>
                      <a:pt x="118" y="229"/>
                    </a:lnTo>
                    <a:lnTo>
                      <a:pt x="118" y="0"/>
                    </a:lnTo>
                    <a:lnTo>
                      <a:pt x="0" y="0"/>
                    </a:lnTo>
                    <a:lnTo>
                      <a:pt x="0" y="229"/>
                    </a:lnTo>
                    <a:lnTo>
                      <a:pt x="0" y="229"/>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94" name="Freeform 161"/>
              <p:cNvSpPr>
                <a:spLocks/>
              </p:cNvSpPr>
              <p:nvPr/>
            </p:nvSpPr>
            <p:spPr bwMode="auto">
              <a:xfrm>
                <a:off x="1484" y="3846"/>
                <a:ext cx="118" cy="229"/>
              </a:xfrm>
              <a:custGeom>
                <a:avLst/>
                <a:gdLst>
                  <a:gd name="T0" fmla="*/ 0 w 118"/>
                  <a:gd name="T1" fmla="*/ 229 h 229"/>
                  <a:gd name="T2" fmla="*/ 118 w 118"/>
                  <a:gd name="T3" fmla="*/ 229 h 229"/>
                  <a:gd name="T4" fmla="*/ 118 w 118"/>
                  <a:gd name="T5" fmla="*/ 0 h 229"/>
                  <a:gd name="T6" fmla="*/ 0 w 118"/>
                  <a:gd name="T7" fmla="*/ 0 h 229"/>
                  <a:gd name="T8" fmla="*/ 0 w 118"/>
                  <a:gd name="T9" fmla="*/ 229 h 229"/>
                  <a:gd name="T10" fmla="*/ 0 w 118"/>
                  <a:gd name="T11" fmla="*/ 229 h 229"/>
                </a:gdLst>
                <a:ahLst/>
                <a:cxnLst>
                  <a:cxn ang="0">
                    <a:pos x="T0" y="T1"/>
                  </a:cxn>
                  <a:cxn ang="0">
                    <a:pos x="T2" y="T3"/>
                  </a:cxn>
                  <a:cxn ang="0">
                    <a:pos x="T4" y="T5"/>
                  </a:cxn>
                  <a:cxn ang="0">
                    <a:pos x="T6" y="T7"/>
                  </a:cxn>
                  <a:cxn ang="0">
                    <a:pos x="T8" y="T9"/>
                  </a:cxn>
                  <a:cxn ang="0">
                    <a:pos x="T10" y="T11"/>
                  </a:cxn>
                </a:cxnLst>
                <a:rect l="0" t="0" r="r" b="b"/>
                <a:pathLst>
                  <a:path w="118" h="229">
                    <a:moveTo>
                      <a:pt x="0" y="229"/>
                    </a:moveTo>
                    <a:lnTo>
                      <a:pt x="118" y="229"/>
                    </a:lnTo>
                    <a:lnTo>
                      <a:pt x="118" y="0"/>
                    </a:lnTo>
                    <a:lnTo>
                      <a:pt x="0" y="0"/>
                    </a:lnTo>
                    <a:lnTo>
                      <a:pt x="0" y="229"/>
                    </a:lnTo>
                    <a:lnTo>
                      <a:pt x="0" y="229"/>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95" name="Freeform 162"/>
              <p:cNvSpPr>
                <a:spLocks/>
              </p:cNvSpPr>
              <p:nvPr/>
            </p:nvSpPr>
            <p:spPr bwMode="auto">
              <a:xfrm>
                <a:off x="1356" y="3846"/>
                <a:ext cx="118" cy="229"/>
              </a:xfrm>
              <a:custGeom>
                <a:avLst/>
                <a:gdLst>
                  <a:gd name="T0" fmla="*/ 0 w 118"/>
                  <a:gd name="T1" fmla="*/ 229 h 229"/>
                  <a:gd name="T2" fmla="*/ 118 w 118"/>
                  <a:gd name="T3" fmla="*/ 229 h 229"/>
                  <a:gd name="T4" fmla="*/ 118 w 118"/>
                  <a:gd name="T5" fmla="*/ 0 h 229"/>
                  <a:gd name="T6" fmla="*/ 0 w 118"/>
                  <a:gd name="T7" fmla="*/ 0 h 229"/>
                  <a:gd name="T8" fmla="*/ 0 w 118"/>
                  <a:gd name="T9" fmla="*/ 229 h 229"/>
                  <a:gd name="T10" fmla="*/ 0 w 118"/>
                  <a:gd name="T11" fmla="*/ 229 h 229"/>
                </a:gdLst>
                <a:ahLst/>
                <a:cxnLst>
                  <a:cxn ang="0">
                    <a:pos x="T0" y="T1"/>
                  </a:cxn>
                  <a:cxn ang="0">
                    <a:pos x="T2" y="T3"/>
                  </a:cxn>
                  <a:cxn ang="0">
                    <a:pos x="T4" y="T5"/>
                  </a:cxn>
                  <a:cxn ang="0">
                    <a:pos x="T6" y="T7"/>
                  </a:cxn>
                  <a:cxn ang="0">
                    <a:pos x="T8" y="T9"/>
                  </a:cxn>
                  <a:cxn ang="0">
                    <a:pos x="T10" y="T11"/>
                  </a:cxn>
                </a:cxnLst>
                <a:rect l="0" t="0" r="r" b="b"/>
                <a:pathLst>
                  <a:path w="118" h="229">
                    <a:moveTo>
                      <a:pt x="0" y="229"/>
                    </a:moveTo>
                    <a:lnTo>
                      <a:pt x="118" y="229"/>
                    </a:lnTo>
                    <a:lnTo>
                      <a:pt x="118" y="0"/>
                    </a:lnTo>
                    <a:lnTo>
                      <a:pt x="0" y="0"/>
                    </a:lnTo>
                    <a:lnTo>
                      <a:pt x="0" y="229"/>
                    </a:lnTo>
                    <a:lnTo>
                      <a:pt x="0" y="229"/>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96" name="Freeform 163"/>
              <p:cNvSpPr>
                <a:spLocks/>
              </p:cNvSpPr>
              <p:nvPr/>
            </p:nvSpPr>
            <p:spPr bwMode="auto">
              <a:xfrm>
                <a:off x="635" y="3962"/>
                <a:ext cx="114" cy="24"/>
              </a:xfrm>
              <a:custGeom>
                <a:avLst/>
                <a:gdLst>
                  <a:gd name="T0" fmla="*/ 57 w 57"/>
                  <a:gd name="T1" fmla="*/ 6 h 12"/>
                  <a:gd name="T2" fmla="*/ 50 w 57"/>
                  <a:gd name="T3" fmla="*/ 0 h 12"/>
                  <a:gd name="T4" fmla="*/ 50 w 57"/>
                  <a:gd name="T5" fmla="*/ 0 h 12"/>
                  <a:gd name="T6" fmla="*/ 5 w 57"/>
                  <a:gd name="T7" fmla="*/ 0 h 12"/>
                  <a:gd name="T8" fmla="*/ 5 w 57"/>
                  <a:gd name="T9" fmla="*/ 0 h 12"/>
                  <a:gd name="T10" fmla="*/ 0 w 57"/>
                  <a:gd name="T11" fmla="*/ 6 h 12"/>
                  <a:gd name="T12" fmla="*/ 5 w 57"/>
                  <a:gd name="T13" fmla="*/ 12 h 12"/>
                  <a:gd name="T14" fmla="*/ 5 w 57"/>
                  <a:gd name="T15" fmla="*/ 12 h 12"/>
                  <a:gd name="T16" fmla="*/ 5 w 57"/>
                  <a:gd name="T17" fmla="*/ 12 h 12"/>
                  <a:gd name="T18" fmla="*/ 50 w 57"/>
                  <a:gd name="T19" fmla="*/ 12 h 12"/>
                  <a:gd name="T20" fmla="*/ 50 w 57"/>
                  <a:gd name="T21" fmla="*/ 12 h 12"/>
                  <a:gd name="T22" fmla="*/ 57 w 57"/>
                  <a:gd name="T23"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7" h="12">
                    <a:moveTo>
                      <a:pt x="57" y="6"/>
                    </a:moveTo>
                    <a:cubicBezTo>
                      <a:pt x="57" y="3"/>
                      <a:pt x="54" y="0"/>
                      <a:pt x="50" y="0"/>
                    </a:cubicBezTo>
                    <a:cubicBezTo>
                      <a:pt x="50" y="0"/>
                      <a:pt x="50" y="0"/>
                      <a:pt x="50" y="0"/>
                    </a:cubicBezTo>
                    <a:cubicBezTo>
                      <a:pt x="5" y="0"/>
                      <a:pt x="5" y="0"/>
                      <a:pt x="5" y="0"/>
                    </a:cubicBezTo>
                    <a:cubicBezTo>
                      <a:pt x="5" y="0"/>
                      <a:pt x="5" y="0"/>
                      <a:pt x="5" y="0"/>
                    </a:cubicBezTo>
                    <a:cubicBezTo>
                      <a:pt x="3" y="0"/>
                      <a:pt x="0" y="3"/>
                      <a:pt x="0" y="6"/>
                    </a:cubicBezTo>
                    <a:cubicBezTo>
                      <a:pt x="0" y="9"/>
                      <a:pt x="3" y="12"/>
                      <a:pt x="5" y="12"/>
                    </a:cubicBezTo>
                    <a:cubicBezTo>
                      <a:pt x="5" y="12"/>
                      <a:pt x="5" y="12"/>
                      <a:pt x="5" y="12"/>
                    </a:cubicBezTo>
                    <a:cubicBezTo>
                      <a:pt x="5" y="12"/>
                      <a:pt x="5" y="12"/>
                      <a:pt x="5" y="12"/>
                    </a:cubicBezTo>
                    <a:cubicBezTo>
                      <a:pt x="50" y="12"/>
                      <a:pt x="50" y="12"/>
                      <a:pt x="50" y="12"/>
                    </a:cubicBezTo>
                    <a:cubicBezTo>
                      <a:pt x="50" y="12"/>
                      <a:pt x="50" y="12"/>
                      <a:pt x="50" y="12"/>
                    </a:cubicBezTo>
                    <a:cubicBezTo>
                      <a:pt x="54" y="12"/>
                      <a:pt x="57" y="9"/>
                      <a:pt x="57" y="6"/>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97" name="Freeform 164"/>
              <p:cNvSpPr>
                <a:spLocks/>
              </p:cNvSpPr>
              <p:nvPr/>
            </p:nvSpPr>
            <p:spPr bwMode="auto">
              <a:xfrm>
                <a:off x="645" y="3986"/>
                <a:ext cx="90" cy="89"/>
              </a:xfrm>
              <a:custGeom>
                <a:avLst/>
                <a:gdLst>
                  <a:gd name="T0" fmla="*/ 86 w 90"/>
                  <a:gd name="T1" fmla="*/ 89 h 89"/>
                  <a:gd name="T2" fmla="*/ 8 w 90"/>
                  <a:gd name="T3" fmla="*/ 89 h 89"/>
                  <a:gd name="T4" fmla="*/ 0 w 90"/>
                  <a:gd name="T5" fmla="*/ 0 h 89"/>
                  <a:gd name="T6" fmla="*/ 90 w 90"/>
                  <a:gd name="T7" fmla="*/ 0 h 89"/>
                  <a:gd name="T8" fmla="*/ 86 w 90"/>
                  <a:gd name="T9" fmla="*/ 89 h 89"/>
                  <a:gd name="T10" fmla="*/ 86 w 90"/>
                  <a:gd name="T11" fmla="*/ 89 h 89"/>
                </a:gdLst>
                <a:ahLst/>
                <a:cxnLst>
                  <a:cxn ang="0">
                    <a:pos x="T0" y="T1"/>
                  </a:cxn>
                  <a:cxn ang="0">
                    <a:pos x="T2" y="T3"/>
                  </a:cxn>
                  <a:cxn ang="0">
                    <a:pos x="T4" y="T5"/>
                  </a:cxn>
                  <a:cxn ang="0">
                    <a:pos x="T6" y="T7"/>
                  </a:cxn>
                  <a:cxn ang="0">
                    <a:pos x="T8" y="T9"/>
                  </a:cxn>
                  <a:cxn ang="0">
                    <a:pos x="T10" y="T11"/>
                  </a:cxn>
                </a:cxnLst>
                <a:rect l="0" t="0" r="r" b="b"/>
                <a:pathLst>
                  <a:path w="90" h="89">
                    <a:moveTo>
                      <a:pt x="86" y="89"/>
                    </a:moveTo>
                    <a:lnTo>
                      <a:pt x="8" y="89"/>
                    </a:lnTo>
                    <a:lnTo>
                      <a:pt x="0" y="0"/>
                    </a:lnTo>
                    <a:lnTo>
                      <a:pt x="90" y="0"/>
                    </a:lnTo>
                    <a:lnTo>
                      <a:pt x="86" y="89"/>
                    </a:lnTo>
                    <a:lnTo>
                      <a:pt x="86" y="89"/>
                    </a:lnTo>
                    <a:close/>
                  </a:path>
                </a:pathLst>
              </a:custGeom>
              <a:solidFill>
                <a:srgbClr val="BA68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98" name="Freeform 165"/>
              <p:cNvSpPr>
                <a:spLocks/>
              </p:cNvSpPr>
              <p:nvPr/>
            </p:nvSpPr>
            <p:spPr bwMode="auto">
              <a:xfrm>
                <a:off x="681" y="3930"/>
                <a:ext cx="22" cy="32"/>
              </a:xfrm>
              <a:custGeom>
                <a:avLst/>
                <a:gdLst>
                  <a:gd name="T0" fmla="*/ 22 w 22"/>
                  <a:gd name="T1" fmla="*/ 32 h 32"/>
                  <a:gd name="T2" fmla="*/ 0 w 22"/>
                  <a:gd name="T3" fmla="*/ 32 h 32"/>
                  <a:gd name="T4" fmla="*/ 0 w 22"/>
                  <a:gd name="T5" fmla="*/ 0 h 32"/>
                  <a:gd name="T6" fmla="*/ 22 w 22"/>
                  <a:gd name="T7" fmla="*/ 0 h 32"/>
                  <a:gd name="T8" fmla="*/ 22 w 22"/>
                  <a:gd name="T9" fmla="*/ 32 h 32"/>
                  <a:gd name="T10" fmla="*/ 22 w 22"/>
                  <a:gd name="T11" fmla="*/ 32 h 32"/>
                </a:gdLst>
                <a:ahLst/>
                <a:cxnLst>
                  <a:cxn ang="0">
                    <a:pos x="T0" y="T1"/>
                  </a:cxn>
                  <a:cxn ang="0">
                    <a:pos x="T2" y="T3"/>
                  </a:cxn>
                  <a:cxn ang="0">
                    <a:pos x="T4" y="T5"/>
                  </a:cxn>
                  <a:cxn ang="0">
                    <a:pos x="T6" y="T7"/>
                  </a:cxn>
                  <a:cxn ang="0">
                    <a:pos x="T8" y="T9"/>
                  </a:cxn>
                  <a:cxn ang="0">
                    <a:pos x="T10" y="T11"/>
                  </a:cxn>
                </a:cxnLst>
                <a:rect l="0" t="0" r="r" b="b"/>
                <a:pathLst>
                  <a:path w="22" h="32">
                    <a:moveTo>
                      <a:pt x="22" y="32"/>
                    </a:moveTo>
                    <a:lnTo>
                      <a:pt x="0" y="32"/>
                    </a:lnTo>
                    <a:lnTo>
                      <a:pt x="0" y="0"/>
                    </a:lnTo>
                    <a:lnTo>
                      <a:pt x="22" y="0"/>
                    </a:lnTo>
                    <a:lnTo>
                      <a:pt x="22" y="32"/>
                    </a:lnTo>
                    <a:lnTo>
                      <a:pt x="22" y="32"/>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99" name="Freeform 166"/>
              <p:cNvSpPr>
                <a:spLocks/>
              </p:cNvSpPr>
              <p:nvPr/>
            </p:nvSpPr>
            <p:spPr bwMode="auto">
              <a:xfrm>
                <a:off x="625" y="3740"/>
                <a:ext cx="130" cy="208"/>
              </a:xfrm>
              <a:custGeom>
                <a:avLst/>
                <a:gdLst>
                  <a:gd name="T0" fmla="*/ 48 w 65"/>
                  <a:gd name="T1" fmla="*/ 41 h 104"/>
                  <a:gd name="T2" fmla="*/ 57 w 65"/>
                  <a:gd name="T3" fmla="*/ 24 h 104"/>
                  <a:gd name="T4" fmla="*/ 33 w 65"/>
                  <a:gd name="T5" fmla="*/ 0 h 104"/>
                  <a:gd name="T6" fmla="*/ 9 w 65"/>
                  <a:gd name="T7" fmla="*/ 24 h 104"/>
                  <a:gd name="T8" fmla="*/ 18 w 65"/>
                  <a:gd name="T9" fmla="*/ 41 h 104"/>
                  <a:gd name="T10" fmla="*/ 0 w 65"/>
                  <a:gd name="T11" fmla="*/ 70 h 104"/>
                  <a:gd name="T12" fmla="*/ 33 w 65"/>
                  <a:gd name="T13" fmla="*/ 104 h 104"/>
                  <a:gd name="T14" fmla="*/ 65 w 65"/>
                  <a:gd name="T15" fmla="*/ 70 h 104"/>
                  <a:gd name="T16" fmla="*/ 48 w 65"/>
                  <a:gd name="T17" fmla="*/ 41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5" h="104">
                    <a:moveTo>
                      <a:pt x="48" y="41"/>
                    </a:moveTo>
                    <a:cubicBezTo>
                      <a:pt x="54" y="37"/>
                      <a:pt x="57" y="30"/>
                      <a:pt x="57" y="24"/>
                    </a:cubicBezTo>
                    <a:cubicBezTo>
                      <a:pt x="57" y="10"/>
                      <a:pt x="47" y="0"/>
                      <a:pt x="33" y="0"/>
                    </a:cubicBezTo>
                    <a:cubicBezTo>
                      <a:pt x="20" y="0"/>
                      <a:pt x="9" y="10"/>
                      <a:pt x="9" y="24"/>
                    </a:cubicBezTo>
                    <a:cubicBezTo>
                      <a:pt x="9" y="30"/>
                      <a:pt x="13" y="37"/>
                      <a:pt x="18" y="41"/>
                    </a:cubicBezTo>
                    <a:cubicBezTo>
                      <a:pt x="8" y="47"/>
                      <a:pt x="0" y="58"/>
                      <a:pt x="0" y="70"/>
                    </a:cubicBezTo>
                    <a:cubicBezTo>
                      <a:pt x="0" y="89"/>
                      <a:pt x="15" y="104"/>
                      <a:pt x="33" y="104"/>
                    </a:cubicBezTo>
                    <a:cubicBezTo>
                      <a:pt x="52" y="104"/>
                      <a:pt x="65" y="89"/>
                      <a:pt x="65" y="70"/>
                    </a:cubicBezTo>
                    <a:cubicBezTo>
                      <a:pt x="65" y="58"/>
                      <a:pt x="59" y="47"/>
                      <a:pt x="48" y="41"/>
                    </a:cubicBezTo>
                    <a:close/>
                  </a:path>
                </a:pathLst>
              </a:custGeom>
              <a:solidFill>
                <a:srgbClr val="ADC90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00" name="Freeform 167"/>
              <p:cNvSpPr>
                <a:spLocks/>
              </p:cNvSpPr>
              <p:nvPr/>
            </p:nvSpPr>
            <p:spPr bwMode="auto">
              <a:xfrm>
                <a:off x="469" y="3962"/>
                <a:ext cx="114" cy="24"/>
              </a:xfrm>
              <a:custGeom>
                <a:avLst/>
                <a:gdLst>
                  <a:gd name="T0" fmla="*/ 57 w 57"/>
                  <a:gd name="T1" fmla="*/ 6 h 12"/>
                  <a:gd name="T2" fmla="*/ 52 w 57"/>
                  <a:gd name="T3" fmla="*/ 0 h 12"/>
                  <a:gd name="T4" fmla="*/ 52 w 57"/>
                  <a:gd name="T5" fmla="*/ 0 h 12"/>
                  <a:gd name="T6" fmla="*/ 7 w 57"/>
                  <a:gd name="T7" fmla="*/ 0 h 12"/>
                  <a:gd name="T8" fmla="*/ 7 w 57"/>
                  <a:gd name="T9" fmla="*/ 0 h 12"/>
                  <a:gd name="T10" fmla="*/ 0 w 57"/>
                  <a:gd name="T11" fmla="*/ 6 h 12"/>
                  <a:gd name="T12" fmla="*/ 7 w 57"/>
                  <a:gd name="T13" fmla="*/ 12 h 12"/>
                  <a:gd name="T14" fmla="*/ 7 w 57"/>
                  <a:gd name="T15" fmla="*/ 12 h 12"/>
                  <a:gd name="T16" fmla="*/ 7 w 57"/>
                  <a:gd name="T17" fmla="*/ 12 h 12"/>
                  <a:gd name="T18" fmla="*/ 52 w 57"/>
                  <a:gd name="T19" fmla="*/ 12 h 12"/>
                  <a:gd name="T20" fmla="*/ 52 w 57"/>
                  <a:gd name="T21" fmla="*/ 12 h 12"/>
                  <a:gd name="T22" fmla="*/ 57 w 57"/>
                  <a:gd name="T23"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7" h="12">
                    <a:moveTo>
                      <a:pt x="57" y="6"/>
                    </a:moveTo>
                    <a:cubicBezTo>
                      <a:pt x="57" y="3"/>
                      <a:pt x="54" y="0"/>
                      <a:pt x="52" y="0"/>
                    </a:cubicBezTo>
                    <a:cubicBezTo>
                      <a:pt x="52" y="0"/>
                      <a:pt x="52" y="0"/>
                      <a:pt x="52" y="0"/>
                    </a:cubicBezTo>
                    <a:cubicBezTo>
                      <a:pt x="7" y="0"/>
                      <a:pt x="7" y="0"/>
                      <a:pt x="7" y="0"/>
                    </a:cubicBezTo>
                    <a:cubicBezTo>
                      <a:pt x="7" y="0"/>
                      <a:pt x="7" y="0"/>
                      <a:pt x="7" y="0"/>
                    </a:cubicBezTo>
                    <a:cubicBezTo>
                      <a:pt x="3" y="0"/>
                      <a:pt x="0" y="3"/>
                      <a:pt x="0" y="6"/>
                    </a:cubicBezTo>
                    <a:cubicBezTo>
                      <a:pt x="0" y="9"/>
                      <a:pt x="3" y="12"/>
                      <a:pt x="7" y="12"/>
                    </a:cubicBezTo>
                    <a:cubicBezTo>
                      <a:pt x="7" y="12"/>
                      <a:pt x="7" y="12"/>
                      <a:pt x="7" y="12"/>
                    </a:cubicBezTo>
                    <a:cubicBezTo>
                      <a:pt x="7" y="12"/>
                      <a:pt x="7" y="12"/>
                      <a:pt x="7" y="12"/>
                    </a:cubicBezTo>
                    <a:cubicBezTo>
                      <a:pt x="52" y="12"/>
                      <a:pt x="52" y="12"/>
                      <a:pt x="52" y="12"/>
                    </a:cubicBezTo>
                    <a:cubicBezTo>
                      <a:pt x="52" y="12"/>
                      <a:pt x="52" y="12"/>
                      <a:pt x="52" y="12"/>
                    </a:cubicBezTo>
                    <a:cubicBezTo>
                      <a:pt x="54" y="12"/>
                      <a:pt x="57" y="9"/>
                      <a:pt x="57" y="6"/>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01" name="Freeform 168"/>
              <p:cNvSpPr>
                <a:spLocks/>
              </p:cNvSpPr>
              <p:nvPr/>
            </p:nvSpPr>
            <p:spPr bwMode="auto">
              <a:xfrm>
                <a:off x="483" y="3986"/>
                <a:ext cx="90" cy="89"/>
              </a:xfrm>
              <a:custGeom>
                <a:avLst/>
                <a:gdLst>
                  <a:gd name="T0" fmla="*/ 82 w 90"/>
                  <a:gd name="T1" fmla="*/ 89 h 89"/>
                  <a:gd name="T2" fmla="*/ 4 w 90"/>
                  <a:gd name="T3" fmla="*/ 89 h 89"/>
                  <a:gd name="T4" fmla="*/ 0 w 90"/>
                  <a:gd name="T5" fmla="*/ 0 h 89"/>
                  <a:gd name="T6" fmla="*/ 90 w 90"/>
                  <a:gd name="T7" fmla="*/ 0 h 89"/>
                  <a:gd name="T8" fmla="*/ 82 w 90"/>
                  <a:gd name="T9" fmla="*/ 89 h 89"/>
                  <a:gd name="T10" fmla="*/ 82 w 90"/>
                  <a:gd name="T11" fmla="*/ 89 h 89"/>
                </a:gdLst>
                <a:ahLst/>
                <a:cxnLst>
                  <a:cxn ang="0">
                    <a:pos x="T0" y="T1"/>
                  </a:cxn>
                  <a:cxn ang="0">
                    <a:pos x="T2" y="T3"/>
                  </a:cxn>
                  <a:cxn ang="0">
                    <a:pos x="T4" y="T5"/>
                  </a:cxn>
                  <a:cxn ang="0">
                    <a:pos x="T6" y="T7"/>
                  </a:cxn>
                  <a:cxn ang="0">
                    <a:pos x="T8" y="T9"/>
                  </a:cxn>
                  <a:cxn ang="0">
                    <a:pos x="T10" y="T11"/>
                  </a:cxn>
                </a:cxnLst>
                <a:rect l="0" t="0" r="r" b="b"/>
                <a:pathLst>
                  <a:path w="90" h="89">
                    <a:moveTo>
                      <a:pt x="82" y="89"/>
                    </a:moveTo>
                    <a:lnTo>
                      <a:pt x="4" y="89"/>
                    </a:lnTo>
                    <a:lnTo>
                      <a:pt x="0" y="0"/>
                    </a:lnTo>
                    <a:lnTo>
                      <a:pt x="90" y="0"/>
                    </a:lnTo>
                    <a:lnTo>
                      <a:pt x="82" y="89"/>
                    </a:lnTo>
                    <a:lnTo>
                      <a:pt x="82" y="89"/>
                    </a:lnTo>
                    <a:close/>
                  </a:path>
                </a:pathLst>
              </a:custGeom>
              <a:solidFill>
                <a:srgbClr val="BA68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02" name="Freeform 169"/>
              <p:cNvSpPr>
                <a:spLocks/>
              </p:cNvSpPr>
              <p:nvPr/>
            </p:nvSpPr>
            <p:spPr bwMode="auto">
              <a:xfrm>
                <a:off x="515" y="3930"/>
                <a:ext cx="22" cy="32"/>
              </a:xfrm>
              <a:custGeom>
                <a:avLst/>
                <a:gdLst>
                  <a:gd name="T0" fmla="*/ 22 w 22"/>
                  <a:gd name="T1" fmla="*/ 32 h 32"/>
                  <a:gd name="T2" fmla="*/ 0 w 22"/>
                  <a:gd name="T3" fmla="*/ 32 h 32"/>
                  <a:gd name="T4" fmla="*/ 0 w 22"/>
                  <a:gd name="T5" fmla="*/ 0 h 32"/>
                  <a:gd name="T6" fmla="*/ 22 w 22"/>
                  <a:gd name="T7" fmla="*/ 0 h 32"/>
                  <a:gd name="T8" fmla="*/ 22 w 22"/>
                  <a:gd name="T9" fmla="*/ 32 h 32"/>
                  <a:gd name="T10" fmla="*/ 22 w 22"/>
                  <a:gd name="T11" fmla="*/ 32 h 32"/>
                </a:gdLst>
                <a:ahLst/>
                <a:cxnLst>
                  <a:cxn ang="0">
                    <a:pos x="T0" y="T1"/>
                  </a:cxn>
                  <a:cxn ang="0">
                    <a:pos x="T2" y="T3"/>
                  </a:cxn>
                  <a:cxn ang="0">
                    <a:pos x="T4" y="T5"/>
                  </a:cxn>
                  <a:cxn ang="0">
                    <a:pos x="T6" y="T7"/>
                  </a:cxn>
                  <a:cxn ang="0">
                    <a:pos x="T8" y="T9"/>
                  </a:cxn>
                  <a:cxn ang="0">
                    <a:pos x="T10" y="T11"/>
                  </a:cxn>
                </a:cxnLst>
                <a:rect l="0" t="0" r="r" b="b"/>
                <a:pathLst>
                  <a:path w="22" h="32">
                    <a:moveTo>
                      <a:pt x="22" y="32"/>
                    </a:moveTo>
                    <a:lnTo>
                      <a:pt x="0" y="32"/>
                    </a:lnTo>
                    <a:lnTo>
                      <a:pt x="0" y="0"/>
                    </a:lnTo>
                    <a:lnTo>
                      <a:pt x="22" y="0"/>
                    </a:lnTo>
                    <a:lnTo>
                      <a:pt x="22" y="32"/>
                    </a:lnTo>
                    <a:lnTo>
                      <a:pt x="22" y="32"/>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03" name="Freeform 170"/>
              <p:cNvSpPr>
                <a:spLocks/>
              </p:cNvSpPr>
              <p:nvPr/>
            </p:nvSpPr>
            <p:spPr bwMode="auto">
              <a:xfrm>
                <a:off x="463" y="3740"/>
                <a:ext cx="130" cy="208"/>
              </a:xfrm>
              <a:custGeom>
                <a:avLst/>
                <a:gdLst>
                  <a:gd name="T0" fmla="*/ 47 w 65"/>
                  <a:gd name="T1" fmla="*/ 41 h 104"/>
                  <a:gd name="T2" fmla="*/ 56 w 65"/>
                  <a:gd name="T3" fmla="*/ 24 h 104"/>
                  <a:gd name="T4" fmla="*/ 32 w 65"/>
                  <a:gd name="T5" fmla="*/ 0 h 104"/>
                  <a:gd name="T6" fmla="*/ 8 w 65"/>
                  <a:gd name="T7" fmla="*/ 24 h 104"/>
                  <a:gd name="T8" fmla="*/ 17 w 65"/>
                  <a:gd name="T9" fmla="*/ 41 h 104"/>
                  <a:gd name="T10" fmla="*/ 0 w 65"/>
                  <a:gd name="T11" fmla="*/ 70 h 104"/>
                  <a:gd name="T12" fmla="*/ 32 w 65"/>
                  <a:gd name="T13" fmla="*/ 104 h 104"/>
                  <a:gd name="T14" fmla="*/ 65 w 65"/>
                  <a:gd name="T15" fmla="*/ 70 h 104"/>
                  <a:gd name="T16" fmla="*/ 47 w 65"/>
                  <a:gd name="T17" fmla="*/ 41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5" h="104">
                    <a:moveTo>
                      <a:pt x="47" y="41"/>
                    </a:moveTo>
                    <a:cubicBezTo>
                      <a:pt x="52" y="37"/>
                      <a:pt x="56" y="30"/>
                      <a:pt x="56" y="24"/>
                    </a:cubicBezTo>
                    <a:cubicBezTo>
                      <a:pt x="56" y="10"/>
                      <a:pt x="45" y="0"/>
                      <a:pt x="32" y="0"/>
                    </a:cubicBezTo>
                    <a:cubicBezTo>
                      <a:pt x="18" y="0"/>
                      <a:pt x="8" y="10"/>
                      <a:pt x="8" y="24"/>
                    </a:cubicBezTo>
                    <a:cubicBezTo>
                      <a:pt x="8" y="30"/>
                      <a:pt x="11" y="37"/>
                      <a:pt x="17" y="41"/>
                    </a:cubicBezTo>
                    <a:cubicBezTo>
                      <a:pt x="6" y="47"/>
                      <a:pt x="0" y="58"/>
                      <a:pt x="0" y="70"/>
                    </a:cubicBezTo>
                    <a:cubicBezTo>
                      <a:pt x="0" y="89"/>
                      <a:pt x="13" y="104"/>
                      <a:pt x="32" y="104"/>
                    </a:cubicBezTo>
                    <a:cubicBezTo>
                      <a:pt x="50" y="104"/>
                      <a:pt x="65" y="89"/>
                      <a:pt x="65" y="70"/>
                    </a:cubicBezTo>
                    <a:cubicBezTo>
                      <a:pt x="65" y="58"/>
                      <a:pt x="57" y="47"/>
                      <a:pt x="47" y="41"/>
                    </a:cubicBezTo>
                    <a:close/>
                  </a:path>
                </a:pathLst>
              </a:custGeom>
              <a:solidFill>
                <a:srgbClr val="ADC90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04" name="Freeform 171"/>
              <p:cNvSpPr>
                <a:spLocks/>
              </p:cNvSpPr>
              <p:nvPr/>
            </p:nvSpPr>
            <p:spPr bwMode="auto">
              <a:xfrm>
                <a:off x="2025" y="3962"/>
                <a:ext cx="114" cy="24"/>
              </a:xfrm>
              <a:custGeom>
                <a:avLst/>
                <a:gdLst>
                  <a:gd name="T0" fmla="*/ 57 w 57"/>
                  <a:gd name="T1" fmla="*/ 6 h 12"/>
                  <a:gd name="T2" fmla="*/ 50 w 57"/>
                  <a:gd name="T3" fmla="*/ 0 h 12"/>
                  <a:gd name="T4" fmla="*/ 50 w 57"/>
                  <a:gd name="T5" fmla="*/ 0 h 12"/>
                  <a:gd name="T6" fmla="*/ 5 w 57"/>
                  <a:gd name="T7" fmla="*/ 0 h 12"/>
                  <a:gd name="T8" fmla="*/ 5 w 57"/>
                  <a:gd name="T9" fmla="*/ 0 h 12"/>
                  <a:gd name="T10" fmla="*/ 0 w 57"/>
                  <a:gd name="T11" fmla="*/ 6 h 12"/>
                  <a:gd name="T12" fmla="*/ 5 w 57"/>
                  <a:gd name="T13" fmla="*/ 12 h 12"/>
                  <a:gd name="T14" fmla="*/ 5 w 57"/>
                  <a:gd name="T15" fmla="*/ 12 h 12"/>
                  <a:gd name="T16" fmla="*/ 5 w 57"/>
                  <a:gd name="T17" fmla="*/ 12 h 12"/>
                  <a:gd name="T18" fmla="*/ 50 w 57"/>
                  <a:gd name="T19" fmla="*/ 12 h 12"/>
                  <a:gd name="T20" fmla="*/ 50 w 57"/>
                  <a:gd name="T21" fmla="*/ 12 h 12"/>
                  <a:gd name="T22" fmla="*/ 57 w 57"/>
                  <a:gd name="T23"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7" h="12">
                    <a:moveTo>
                      <a:pt x="57" y="6"/>
                    </a:moveTo>
                    <a:cubicBezTo>
                      <a:pt x="57" y="3"/>
                      <a:pt x="54" y="0"/>
                      <a:pt x="50" y="0"/>
                    </a:cubicBezTo>
                    <a:cubicBezTo>
                      <a:pt x="50" y="0"/>
                      <a:pt x="50" y="0"/>
                      <a:pt x="50" y="0"/>
                    </a:cubicBezTo>
                    <a:cubicBezTo>
                      <a:pt x="5" y="0"/>
                      <a:pt x="5" y="0"/>
                      <a:pt x="5" y="0"/>
                    </a:cubicBezTo>
                    <a:cubicBezTo>
                      <a:pt x="5" y="0"/>
                      <a:pt x="5" y="0"/>
                      <a:pt x="5" y="0"/>
                    </a:cubicBezTo>
                    <a:cubicBezTo>
                      <a:pt x="3" y="0"/>
                      <a:pt x="0" y="3"/>
                      <a:pt x="0" y="6"/>
                    </a:cubicBezTo>
                    <a:cubicBezTo>
                      <a:pt x="0" y="9"/>
                      <a:pt x="3" y="12"/>
                      <a:pt x="5" y="12"/>
                    </a:cubicBezTo>
                    <a:cubicBezTo>
                      <a:pt x="5" y="12"/>
                      <a:pt x="5" y="12"/>
                      <a:pt x="5" y="12"/>
                    </a:cubicBezTo>
                    <a:cubicBezTo>
                      <a:pt x="5" y="12"/>
                      <a:pt x="5" y="12"/>
                      <a:pt x="5" y="12"/>
                    </a:cubicBezTo>
                    <a:cubicBezTo>
                      <a:pt x="50" y="12"/>
                      <a:pt x="50" y="12"/>
                      <a:pt x="50" y="12"/>
                    </a:cubicBezTo>
                    <a:cubicBezTo>
                      <a:pt x="50" y="12"/>
                      <a:pt x="50" y="12"/>
                      <a:pt x="50" y="12"/>
                    </a:cubicBezTo>
                    <a:cubicBezTo>
                      <a:pt x="54" y="12"/>
                      <a:pt x="57" y="9"/>
                      <a:pt x="57" y="6"/>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05" name="Freeform 172"/>
              <p:cNvSpPr>
                <a:spLocks/>
              </p:cNvSpPr>
              <p:nvPr/>
            </p:nvSpPr>
            <p:spPr bwMode="auto">
              <a:xfrm>
                <a:off x="2035" y="3986"/>
                <a:ext cx="90" cy="89"/>
              </a:xfrm>
              <a:custGeom>
                <a:avLst/>
                <a:gdLst>
                  <a:gd name="T0" fmla="*/ 86 w 90"/>
                  <a:gd name="T1" fmla="*/ 89 h 89"/>
                  <a:gd name="T2" fmla="*/ 8 w 90"/>
                  <a:gd name="T3" fmla="*/ 89 h 89"/>
                  <a:gd name="T4" fmla="*/ 0 w 90"/>
                  <a:gd name="T5" fmla="*/ 0 h 89"/>
                  <a:gd name="T6" fmla="*/ 90 w 90"/>
                  <a:gd name="T7" fmla="*/ 0 h 89"/>
                  <a:gd name="T8" fmla="*/ 86 w 90"/>
                  <a:gd name="T9" fmla="*/ 89 h 89"/>
                  <a:gd name="T10" fmla="*/ 86 w 90"/>
                  <a:gd name="T11" fmla="*/ 89 h 89"/>
                </a:gdLst>
                <a:ahLst/>
                <a:cxnLst>
                  <a:cxn ang="0">
                    <a:pos x="T0" y="T1"/>
                  </a:cxn>
                  <a:cxn ang="0">
                    <a:pos x="T2" y="T3"/>
                  </a:cxn>
                  <a:cxn ang="0">
                    <a:pos x="T4" y="T5"/>
                  </a:cxn>
                  <a:cxn ang="0">
                    <a:pos x="T6" y="T7"/>
                  </a:cxn>
                  <a:cxn ang="0">
                    <a:pos x="T8" y="T9"/>
                  </a:cxn>
                  <a:cxn ang="0">
                    <a:pos x="T10" y="T11"/>
                  </a:cxn>
                </a:cxnLst>
                <a:rect l="0" t="0" r="r" b="b"/>
                <a:pathLst>
                  <a:path w="90" h="89">
                    <a:moveTo>
                      <a:pt x="86" y="89"/>
                    </a:moveTo>
                    <a:lnTo>
                      <a:pt x="8" y="89"/>
                    </a:lnTo>
                    <a:lnTo>
                      <a:pt x="0" y="0"/>
                    </a:lnTo>
                    <a:lnTo>
                      <a:pt x="90" y="0"/>
                    </a:lnTo>
                    <a:lnTo>
                      <a:pt x="86" y="89"/>
                    </a:lnTo>
                    <a:lnTo>
                      <a:pt x="86" y="89"/>
                    </a:lnTo>
                    <a:close/>
                  </a:path>
                </a:pathLst>
              </a:custGeom>
              <a:solidFill>
                <a:srgbClr val="BA68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06" name="Freeform 173"/>
              <p:cNvSpPr>
                <a:spLocks/>
              </p:cNvSpPr>
              <p:nvPr/>
            </p:nvSpPr>
            <p:spPr bwMode="auto">
              <a:xfrm>
                <a:off x="2071" y="3930"/>
                <a:ext cx="22" cy="32"/>
              </a:xfrm>
              <a:custGeom>
                <a:avLst/>
                <a:gdLst>
                  <a:gd name="T0" fmla="*/ 22 w 22"/>
                  <a:gd name="T1" fmla="*/ 32 h 32"/>
                  <a:gd name="T2" fmla="*/ 0 w 22"/>
                  <a:gd name="T3" fmla="*/ 32 h 32"/>
                  <a:gd name="T4" fmla="*/ 0 w 22"/>
                  <a:gd name="T5" fmla="*/ 0 h 32"/>
                  <a:gd name="T6" fmla="*/ 22 w 22"/>
                  <a:gd name="T7" fmla="*/ 0 h 32"/>
                  <a:gd name="T8" fmla="*/ 22 w 22"/>
                  <a:gd name="T9" fmla="*/ 32 h 32"/>
                  <a:gd name="T10" fmla="*/ 22 w 22"/>
                  <a:gd name="T11" fmla="*/ 32 h 32"/>
                </a:gdLst>
                <a:ahLst/>
                <a:cxnLst>
                  <a:cxn ang="0">
                    <a:pos x="T0" y="T1"/>
                  </a:cxn>
                  <a:cxn ang="0">
                    <a:pos x="T2" y="T3"/>
                  </a:cxn>
                  <a:cxn ang="0">
                    <a:pos x="T4" y="T5"/>
                  </a:cxn>
                  <a:cxn ang="0">
                    <a:pos x="T6" y="T7"/>
                  </a:cxn>
                  <a:cxn ang="0">
                    <a:pos x="T8" y="T9"/>
                  </a:cxn>
                  <a:cxn ang="0">
                    <a:pos x="T10" y="T11"/>
                  </a:cxn>
                </a:cxnLst>
                <a:rect l="0" t="0" r="r" b="b"/>
                <a:pathLst>
                  <a:path w="22" h="32">
                    <a:moveTo>
                      <a:pt x="22" y="32"/>
                    </a:moveTo>
                    <a:lnTo>
                      <a:pt x="0" y="32"/>
                    </a:lnTo>
                    <a:lnTo>
                      <a:pt x="0" y="0"/>
                    </a:lnTo>
                    <a:lnTo>
                      <a:pt x="22" y="0"/>
                    </a:lnTo>
                    <a:lnTo>
                      <a:pt x="22" y="32"/>
                    </a:lnTo>
                    <a:lnTo>
                      <a:pt x="22" y="32"/>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07" name="Freeform 174"/>
              <p:cNvSpPr>
                <a:spLocks/>
              </p:cNvSpPr>
              <p:nvPr/>
            </p:nvSpPr>
            <p:spPr bwMode="auto">
              <a:xfrm>
                <a:off x="2015" y="3740"/>
                <a:ext cx="134" cy="208"/>
              </a:xfrm>
              <a:custGeom>
                <a:avLst/>
                <a:gdLst>
                  <a:gd name="T0" fmla="*/ 49 w 67"/>
                  <a:gd name="T1" fmla="*/ 41 h 104"/>
                  <a:gd name="T2" fmla="*/ 57 w 67"/>
                  <a:gd name="T3" fmla="*/ 24 h 104"/>
                  <a:gd name="T4" fmla="*/ 33 w 67"/>
                  <a:gd name="T5" fmla="*/ 0 h 104"/>
                  <a:gd name="T6" fmla="*/ 9 w 67"/>
                  <a:gd name="T7" fmla="*/ 24 h 104"/>
                  <a:gd name="T8" fmla="*/ 18 w 67"/>
                  <a:gd name="T9" fmla="*/ 41 h 104"/>
                  <a:gd name="T10" fmla="*/ 0 w 67"/>
                  <a:gd name="T11" fmla="*/ 70 h 104"/>
                  <a:gd name="T12" fmla="*/ 33 w 67"/>
                  <a:gd name="T13" fmla="*/ 104 h 104"/>
                  <a:gd name="T14" fmla="*/ 67 w 67"/>
                  <a:gd name="T15" fmla="*/ 70 h 104"/>
                  <a:gd name="T16" fmla="*/ 49 w 67"/>
                  <a:gd name="T17" fmla="*/ 41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104">
                    <a:moveTo>
                      <a:pt x="49" y="41"/>
                    </a:moveTo>
                    <a:cubicBezTo>
                      <a:pt x="54" y="37"/>
                      <a:pt x="57" y="30"/>
                      <a:pt x="57" y="24"/>
                    </a:cubicBezTo>
                    <a:cubicBezTo>
                      <a:pt x="57" y="10"/>
                      <a:pt x="47" y="0"/>
                      <a:pt x="33" y="0"/>
                    </a:cubicBezTo>
                    <a:cubicBezTo>
                      <a:pt x="20" y="0"/>
                      <a:pt x="9" y="10"/>
                      <a:pt x="9" y="24"/>
                    </a:cubicBezTo>
                    <a:cubicBezTo>
                      <a:pt x="9" y="30"/>
                      <a:pt x="13" y="37"/>
                      <a:pt x="18" y="41"/>
                    </a:cubicBezTo>
                    <a:cubicBezTo>
                      <a:pt x="8" y="47"/>
                      <a:pt x="0" y="58"/>
                      <a:pt x="0" y="70"/>
                    </a:cubicBezTo>
                    <a:cubicBezTo>
                      <a:pt x="0" y="89"/>
                      <a:pt x="15" y="104"/>
                      <a:pt x="33" y="104"/>
                    </a:cubicBezTo>
                    <a:cubicBezTo>
                      <a:pt x="52" y="104"/>
                      <a:pt x="67" y="89"/>
                      <a:pt x="67" y="70"/>
                    </a:cubicBezTo>
                    <a:cubicBezTo>
                      <a:pt x="67" y="58"/>
                      <a:pt x="59" y="47"/>
                      <a:pt x="49" y="41"/>
                    </a:cubicBezTo>
                    <a:close/>
                  </a:path>
                </a:pathLst>
              </a:custGeom>
              <a:solidFill>
                <a:srgbClr val="ADC90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08" name="Freeform 175"/>
              <p:cNvSpPr>
                <a:spLocks/>
              </p:cNvSpPr>
              <p:nvPr/>
            </p:nvSpPr>
            <p:spPr bwMode="auto">
              <a:xfrm>
                <a:off x="1858" y="3962"/>
                <a:ext cx="115" cy="24"/>
              </a:xfrm>
              <a:custGeom>
                <a:avLst/>
                <a:gdLst>
                  <a:gd name="T0" fmla="*/ 57 w 57"/>
                  <a:gd name="T1" fmla="*/ 6 h 12"/>
                  <a:gd name="T2" fmla="*/ 52 w 57"/>
                  <a:gd name="T3" fmla="*/ 0 h 12"/>
                  <a:gd name="T4" fmla="*/ 52 w 57"/>
                  <a:gd name="T5" fmla="*/ 0 h 12"/>
                  <a:gd name="T6" fmla="*/ 52 w 57"/>
                  <a:gd name="T7" fmla="*/ 0 h 12"/>
                  <a:gd name="T8" fmla="*/ 52 w 57"/>
                  <a:gd name="T9" fmla="*/ 0 h 12"/>
                  <a:gd name="T10" fmla="*/ 52 w 57"/>
                  <a:gd name="T11" fmla="*/ 0 h 12"/>
                  <a:gd name="T12" fmla="*/ 7 w 57"/>
                  <a:gd name="T13" fmla="*/ 0 h 12"/>
                  <a:gd name="T14" fmla="*/ 7 w 57"/>
                  <a:gd name="T15" fmla="*/ 0 h 12"/>
                  <a:gd name="T16" fmla="*/ 0 w 57"/>
                  <a:gd name="T17" fmla="*/ 6 h 12"/>
                  <a:gd name="T18" fmla="*/ 7 w 57"/>
                  <a:gd name="T19" fmla="*/ 12 h 12"/>
                  <a:gd name="T20" fmla="*/ 7 w 57"/>
                  <a:gd name="T21" fmla="*/ 12 h 12"/>
                  <a:gd name="T22" fmla="*/ 7 w 57"/>
                  <a:gd name="T23" fmla="*/ 12 h 12"/>
                  <a:gd name="T24" fmla="*/ 52 w 57"/>
                  <a:gd name="T25" fmla="*/ 12 h 12"/>
                  <a:gd name="T26" fmla="*/ 52 w 57"/>
                  <a:gd name="T27" fmla="*/ 12 h 12"/>
                  <a:gd name="T28" fmla="*/ 57 w 57"/>
                  <a:gd name="T29"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7" h="12">
                    <a:moveTo>
                      <a:pt x="57" y="6"/>
                    </a:moveTo>
                    <a:cubicBezTo>
                      <a:pt x="57" y="3"/>
                      <a:pt x="54" y="0"/>
                      <a:pt x="52" y="0"/>
                    </a:cubicBezTo>
                    <a:cubicBezTo>
                      <a:pt x="52" y="0"/>
                      <a:pt x="52" y="0"/>
                      <a:pt x="52" y="0"/>
                    </a:cubicBezTo>
                    <a:cubicBezTo>
                      <a:pt x="52" y="0"/>
                      <a:pt x="52" y="0"/>
                      <a:pt x="52" y="0"/>
                    </a:cubicBezTo>
                    <a:cubicBezTo>
                      <a:pt x="52" y="0"/>
                      <a:pt x="52" y="0"/>
                      <a:pt x="52" y="0"/>
                    </a:cubicBezTo>
                    <a:cubicBezTo>
                      <a:pt x="52" y="0"/>
                      <a:pt x="52" y="0"/>
                      <a:pt x="52" y="0"/>
                    </a:cubicBezTo>
                    <a:cubicBezTo>
                      <a:pt x="7" y="0"/>
                      <a:pt x="7" y="0"/>
                      <a:pt x="7" y="0"/>
                    </a:cubicBezTo>
                    <a:cubicBezTo>
                      <a:pt x="7" y="0"/>
                      <a:pt x="7" y="0"/>
                      <a:pt x="7" y="0"/>
                    </a:cubicBezTo>
                    <a:cubicBezTo>
                      <a:pt x="3" y="0"/>
                      <a:pt x="0" y="3"/>
                      <a:pt x="0" y="6"/>
                    </a:cubicBezTo>
                    <a:cubicBezTo>
                      <a:pt x="0" y="9"/>
                      <a:pt x="3" y="12"/>
                      <a:pt x="7" y="12"/>
                    </a:cubicBezTo>
                    <a:cubicBezTo>
                      <a:pt x="7" y="12"/>
                      <a:pt x="7" y="12"/>
                      <a:pt x="7" y="12"/>
                    </a:cubicBezTo>
                    <a:cubicBezTo>
                      <a:pt x="7" y="12"/>
                      <a:pt x="7" y="12"/>
                      <a:pt x="7" y="12"/>
                    </a:cubicBezTo>
                    <a:cubicBezTo>
                      <a:pt x="52" y="12"/>
                      <a:pt x="52" y="12"/>
                      <a:pt x="52" y="12"/>
                    </a:cubicBezTo>
                    <a:cubicBezTo>
                      <a:pt x="52" y="12"/>
                      <a:pt x="52" y="12"/>
                      <a:pt x="52" y="12"/>
                    </a:cubicBezTo>
                    <a:cubicBezTo>
                      <a:pt x="54" y="12"/>
                      <a:pt x="57" y="9"/>
                      <a:pt x="57" y="6"/>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09" name="Freeform 176"/>
              <p:cNvSpPr>
                <a:spLocks/>
              </p:cNvSpPr>
              <p:nvPr/>
            </p:nvSpPr>
            <p:spPr bwMode="auto">
              <a:xfrm>
                <a:off x="1872" y="3986"/>
                <a:ext cx="91" cy="89"/>
              </a:xfrm>
              <a:custGeom>
                <a:avLst/>
                <a:gdLst>
                  <a:gd name="T0" fmla="*/ 83 w 91"/>
                  <a:gd name="T1" fmla="*/ 89 h 89"/>
                  <a:gd name="T2" fmla="*/ 4 w 91"/>
                  <a:gd name="T3" fmla="*/ 89 h 89"/>
                  <a:gd name="T4" fmla="*/ 0 w 91"/>
                  <a:gd name="T5" fmla="*/ 0 h 89"/>
                  <a:gd name="T6" fmla="*/ 91 w 91"/>
                  <a:gd name="T7" fmla="*/ 0 h 89"/>
                  <a:gd name="T8" fmla="*/ 83 w 91"/>
                  <a:gd name="T9" fmla="*/ 89 h 89"/>
                  <a:gd name="T10" fmla="*/ 83 w 91"/>
                  <a:gd name="T11" fmla="*/ 89 h 89"/>
                </a:gdLst>
                <a:ahLst/>
                <a:cxnLst>
                  <a:cxn ang="0">
                    <a:pos x="T0" y="T1"/>
                  </a:cxn>
                  <a:cxn ang="0">
                    <a:pos x="T2" y="T3"/>
                  </a:cxn>
                  <a:cxn ang="0">
                    <a:pos x="T4" y="T5"/>
                  </a:cxn>
                  <a:cxn ang="0">
                    <a:pos x="T6" y="T7"/>
                  </a:cxn>
                  <a:cxn ang="0">
                    <a:pos x="T8" y="T9"/>
                  </a:cxn>
                  <a:cxn ang="0">
                    <a:pos x="T10" y="T11"/>
                  </a:cxn>
                </a:cxnLst>
                <a:rect l="0" t="0" r="r" b="b"/>
                <a:pathLst>
                  <a:path w="91" h="89">
                    <a:moveTo>
                      <a:pt x="83" y="89"/>
                    </a:moveTo>
                    <a:lnTo>
                      <a:pt x="4" y="89"/>
                    </a:lnTo>
                    <a:lnTo>
                      <a:pt x="0" y="0"/>
                    </a:lnTo>
                    <a:lnTo>
                      <a:pt x="91" y="0"/>
                    </a:lnTo>
                    <a:lnTo>
                      <a:pt x="83" y="89"/>
                    </a:lnTo>
                    <a:lnTo>
                      <a:pt x="83" y="89"/>
                    </a:lnTo>
                    <a:close/>
                  </a:path>
                </a:pathLst>
              </a:custGeom>
              <a:solidFill>
                <a:srgbClr val="BA68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10" name="Freeform 177"/>
              <p:cNvSpPr>
                <a:spLocks/>
              </p:cNvSpPr>
              <p:nvPr/>
            </p:nvSpPr>
            <p:spPr bwMode="auto">
              <a:xfrm>
                <a:off x="1904" y="3930"/>
                <a:ext cx="25" cy="32"/>
              </a:xfrm>
              <a:custGeom>
                <a:avLst/>
                <a:gdLst>
                  <a:gd name="T0" fmla="*/ 25 w 25"/>
                  <a:gd name="T1" fmla="*/ 32 h 32"/>
                  <a:gd name="T2" fmla="*/ 0 w 25"/>
                  <a:gd name="T3" fmla="*/ 32 h 32"/>
                  <a:gd name="T4" fmla="*/ 0 w 25"/>
                  <a:gd name="T5" fmla="*/ 0 h 32"/>
                  <a:gd name="T6" fmla="*/ 25 w 25"/>
                  <a:gd name="T7" fmla="*/ 0 h 32"/>
                  <a:gd name="T8" fmla="*/ 25 w 25"/>
                  <a:gd name="T9" fmla="*/ 32 h 32"/>
                  <a:gd name="T10" fmla="*/ 25 w 25"/>
                  <a:gd name="T11" fmla="*/ 32 h 32"/>
                </a:gdLst>
                <a:ahLst/>
                <a:cxnLst>
                  <a:cxn ang="0">
                    <a:pos x="T0" y="T1"/>
                  </a:cxn>
                  <a:cxn ang="0">
                    <a:pos x="T2" y="T3"/>
                  </a:cxn>
                  <a:cxn ang="0">
                    <a:pos x="T4" y="T5"/>
                  </a:cxn>
                  <a:cxn ang="0">
                    <a:pos x="T6" y="T7"/>
                  </a:cxn>
                  <a:cxn ang="0">
                    <a:pos x="T8" y="T9"/>
                  </a:cxn>
                  <a:cxn ang="0">
                    <a:pos x="T10" y="T11"/>
                  </a:cxn>
                </a:cxnLst>
                <a:rect l="0" t="0" r="r" b="b"/>
                <a:pathLst>
                  <a:path w="25" h="32">
                    <a:moveTo>
                      <a:pt x="25" y="32"/>
                    </a:moveTo>
                    <a:lnTo>
                      <a:pt x="0" y="32"/>
                    </a:lnTo>
                    <a:lnTo>
                      <a:pt x="0" y="0"/>
                    </a:lnTo>
                    <a:lnTo>
                      <a:pt x="25" y="0"/>
                    </a:lnTo>
                    <a:lnTo>
                      <a:pt x="25" y="32"/>
                    </a:lnTo>
                    <a:lnTo>
                      <a:pt x="25" y="32"/>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11" name="Freeform 178"/>
              <p:cNvSpPr>
                <a:spLocks/>
              </p:cNvSpPr>
              <p:nvPr/>
            </p:nvSpPr>
            <p:spPr bwMode="auto">
              <a:xfrm>
                <a:off x="1852" y="3740"/>
                <a:ext cx="131" cy="208"/>
              </a:xfrm>
              <a:custGeom>
                <a:avLst/>
                <a:gdLst>
                  <a:gd name="T0" fmla="*/ 47 w 65"/>
                  <a:gd name="T1" fmla="*/ 41 h 104"/>
                  <a:gd name="T2" fmla="*/ 56 w 65"/>
                  <a:gd name="T3" fmla="*/ 24 h 104"/>
                  <a:gd name="T4" fmla="*/ 32 w 65"/>
                  <a:gd name="T5" fmla="*/ 0 h 104"/>
                  <a:gd name="T6" fmla="*/ 8 w 65"/>
                  <a:gd name="T7" fmla="*/ 24 h 104"/>
                  <a:gd name="T8" fmla="*/ 17 w 65"/>
                  <a:gd name="T9" fmla="*/ 41 h 104"/>
                  <a:gd name="T10" fmla="*/ 0 w 65"/>
                  <a:gd name="T11" fmla="*/ 70 h 104"/>
                  <a:gd name="T12" fmla="*/ 32 w 65"/>
                  <a:gd name="T13" fmla="*/ 104 h 104"/>
                  <a:gd name="T14" fmla="*/ 65 w 65"/>
                  <a:gd name="T15" fmla="*/ 70 h 104"/>
                  <a:gd name="T16" fmla="*/ 47 w 65"/>
                  <a:gd name="T17" fmla="*/ 41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5" h="104">
                    <a:moveTo>
                      <a:pt x="47" y="41"/>
                    </a:moveTo>
                    <a:cubicBezTo>
                      <a:pt x="52" y="37"/>
                      <a:pt x="56" y="30"/>
                      <a:pt x="56" y="24"/>
                    </a:cubicBezTo>
                    <a:cubicBezTo>
                      <a:pt x="56" y="10"/>
                      <a:pt x="45" y="0"/>
                      <a:pt x="32" y="0"/>
                    </a:cubicBezTo>
                    <a:cubicBezTo>
                      <a:pt x="18" y="0"/>
                      <a:pt x="8" y="10"/>
                      <a:pt x="8" y="24"/>
                    </a:cubicBezTo>
                    <a:cubicBezTo>
                      <a:pt x="8" y="30"/>
                      <a:pt x="12" y="37"/>
                      <a:pt x="17" y="41"/>
                    </a:cubicBezTo>
                    <a:cubicBezTo>
                      <a:pt x="7" y="47"/>
                      <a:pt x="0" y="58"/>
                      <a:pt x="0" y="70"/>
                    </a:cubicBezTo>
                    <a:cubicBezTo>
                      <a:pt x="0" y="89"/>
                      <a:pt x="13" y="104"/>
                      <a:pt x="32" y="104"/>
                    </a:cubicBezTo>
                    <a:cubicBezTo>
                      <a:pt x="50" y="104"/>
                      <a:pt x="65" y="89"/>
                      <a:pt x="65" y="70"/>
                    </a:cubicBezTo>
                    <a:cubicBezTo>
                      <a:pt x="65" y="58"/>
                      <a:pt x="57" y="47"/>
                      <a:pt x="47" y="41"/>
                    </a:cubicBezTo>
                    <a:close/>
                  </a:path>
                </a:pathLst>
              </a:custGeom>
              <a:solidFill>
                <a:srgbClr val="ADC90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12" name="Freeform 179"/>
              <p:cNvSpPr>
                <a:spLocks/>
              </p:cNvSpPr>
              <p:nvPr/>
            </p:nvSpPr>
            <p:spPr bwMode="auto">
              <a:xfrm>
                <a:off x="823" y="3656"/>
                <a:ext cx="975" cy="154"/>
              </a:xfrm>
              <a:custGeom>
                <a:avLst/>
                <a:gdLst>
                  <a:gd name="T0" fmla="*/ 941 w 975"/>
                  <a:gd name="T1" fmla="*/ 0 h 154"/>
                  <a:gd name="T2" fmla="*/ 36 w 975"/>
                  <a:gd name="T3" fmla="*/ 0 h 154"/>
                  <a:gd name="T4" fmla="*/ 0 w 975"/>
                  <a:gd name="T5" fmla="*/ 154 h 154"/>
                  <a:gd name="T6" fmla="*/ 975 w 975"/>
                  <a:gd name="T7" fmla="*/ 154 h 154"/>
                  <a:gd name="T8" fmla="*/ 941 w 975"/>
                  <a:gd name="T9" fmla="*/ 0 h 154"/>
                  <a:gd name="T10" fmla="*/ 941 w 975"/>
                  <a:gd name="T11" fmla="*/ 0 h 154"/>
                </a:gdLst>
                <a:ahLst/>
                <a:cxnLst>
                  <a:cxn ang="0">
                    <a:pos x="T0" y="T1"/>
                  </a:cxn>
                  <a:cxn ang="0">
                    <a:pos x="T2" y="T3"/>
                  </a:cxn>
                  <a:cxn ang="0">
                    <a:pos x="T4" y="T5"/>
                  </a:cxn>
                  <a:cxn ang="0">
                    <a:pos x="T6" y="T7"/>
                  </a:cxn>
                  <a:cxn ang="0">
                    <a:pos x="T8" y="T9"/>
                  </a:cxn>
                  <a:cxn ang="0">
                    <a:pos x="T10" y="T11"/>
                  </a:cxn>
                </a:cxnLst>
                <a:rect l="0" t="0" r="r" b="b"/>
                <a:pathLst>
                  <a:path w="975" h="154">
                    <a:moveTo>
                      <a:pt x="941" y="0"/>
                    </a:moveTo>
                    <a:lnTo>
                      <a:pt x="36" y="0"/>
                    </a:lnTo>
                    <a:lnTo>
                      <a:pt x="0" y="154"/>
                    </a:lnTo>
                    <a:lnTo>
                      <a:pt x="975" y="154"/>
                    </a:lnTo>
                    <a:lnTo>
                      <a:pt x="941" y="0"/>
                    </a:lnTo>
                    <a:lnTo>
                      <a:pt x="941"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13" name="Freeform 180"/>
              <p:cNvSpPr>
                <a:spLocks/>
              </p:cNvSpPr>
              <p:nvPr/>
            </p:nvSpPr>
            <p:spPr bwMode="auto">
              <a:xfrm>
                <a:off x="661" y="2537"/>
                <a:ext cx="150" cy="1165"/>
              </a:xfrm>
              <a:custGeom>
                <a:avLst/>
                <a:gdLst>
                  <a:gd name="T0" fmla="*/ 150 w 150"/>
                  <a:gd name="T1" fmla="*/ 1165 h 1165"/>
                  <a:gd name="T2" fmla="*/ 150 w 150"/>
                  <a:gd name="T3" fmla="*/ 0 h 1165"/>
                  <a:gd name="T4" fmla="*/ 0 w 150"/>
                  <a:gd name="T5" fmla="*/ 0 h 1165"/>
                  <a:gd name="T6" fmla="*/ 0 w 150"/>
                  <a:gd name="T7" fmla="*/ 1165 h 1165"/>
                  <a:gd name="T8" fmla="*/ 150 w 150"/>
                  <a:gd name="T9" fmla="*/ 1165 h 1165"/>
                  <a:gd name="T10" fmla="*/ 150 w 150"/>
                  <a:gd name="T11" fmla="*/ 1165 h 1165"/>
                </a:gdLst>
                <a:ahLst/>
                <a:cxnLst>
                  <a:cxn ang="0">
                    <a:pos x="T0" y="T1"/>
                  </a:cxn>
                  <a:cxn ang="0">
                    <a:pos x="T2" y="T3"/>
                  </a:cxn>
                  <a:cxn ang="0">
                    <a:pos x="T4" y="T5"/>
                  </a:cxn>
                  <a:cxn ang="0">
                    <a:pos x="T6" y="T7"/>
                  </a:cxn>
                  <a:cxn ang="0">
                    <a:pos x="T8" y="T9"/>
                  </a:cxn>
                  <a:cxn ang="0">
                    <a:pos x="T10" y="T11"/>
                  </a:cxn>
                </a:cxnLst>
                <a:rect l="0" t="0" r="r" b="b"/>
                <a:pathLst>
                  <a:path w="150" h="1165">
                    <a:moveTo>
                      <a:pt x="150" y="1165"/>
                    </a:moveTo>
                    <a:lnTo>
                      <a:pt x="150" y="0"/>
                    </a:lnTo>
                    <a:lnTo>
                      <a:pt x="0" y="0"/>
                    </a:lnTo>
                    <a:lnTo>
                      <a:pt x="0" y="1165"/>
                    </a:lnTo>
                    <a:lnTo>
                      <a:pt x="150" y="1165"/>
                    </a:lnTo>
                    <a:lnTo>
                      <a:pt x="150" y="1165"/>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14" name="Freeform 181"/>
              <p:cNvSpPr>
                <a:spLocks/>
              </p:cNvSpPr>
              <p:nvPr/>
            </p:nvSpPr>
            <p:spPr bwMode="auto">
              <a:xfrm>
                <a:off x="1011" y="3002"/>
                <a:ext cx="64" cy="68"/>
              </a:xfrm>
              <a:custGeom>
                <a:avLst/>
                <a:gdLst>
                  <a:gd name="T0" fmla="*/ 0 w 64"/>
                  <a:gd name="T1" fmla="*/ 68 h 68"/>
                  <a:gd name="T2" fmla="*/ 64 w 64"/>
                  <a:gd name="T3" fmla="*/ 68 h 68"/>
                  <a:gd name="T4" fmla="*/ 64 w 64"/>
                  <a:gd name="T5" fmla="*/ 0 h 68"/>
                  <a:gd name="T6" fmla="*/ 0 w 64"/>
                  <a:gd name="T7" fmla="*/ 0 h 68"/>
                  <a:gd name="T8" fmla="*/ 0 w 64"/>
                  <a:gd name="T9" fmla="*/ 68 h 68"/>
                  <a:gd name="T10" fmla="*/ 0 w 64"/>
                  <a:gd name="T11" fmla="*/ 68 h 68"/>
                </a:gdLst>
                <a:ahLst/>
                <a:cxnLst>
                  <a:cxn ang="0">
                    <a:pos x="T0" y="T1"/>
                  </a:cxn>
                  <a:cxn ang="0">
                    <a:pos x="T2" y="T3"/>
                  </a:cxn>
                  <a:cxn ang="0">
                    <a:pos x="T4" y="T5"/>
                  </a:cxn>
                  <a:cxn ang="0">
                    <a:pos x="T6" y="T7"/>
                  </a:cxn>
                  <a:cxn ang="0">
                    <a:pos x="T8" y="T9"/>
                  </a:cxn>
                  <a:cxn ang="0">
                    <a:pos x="T10" y="T11"/>
                  </a:cxn>
                </a:cxnLst>
                <a:rect l="0" t="0" r="r" b="b"/>
                <a:pathLst>
                  <a:path w="64" h="68">
                    <a:moveTo>
                      <a:pt x="0" y="68"/>
                    </a:moveTo>
                    <a:lnTo>
                      <a:pt x="64" y="68"/>
                    </a:lnTo>
                    <a:lnTo>
                      <a:pt x="64" y="0"/>
                    </a:lnTo>
                    <a:lnTo>
                      <a:pt x="0" y="0"/>
                    </a:lnTo>
                    <a:lnTo>
                      <a:pt x="0" y="68"/>
                    </a:lnTo>
                    <a:lnTo>
                      <a:pt x="0" y="68"/>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15" name="Freeform 182"/>
              <p:cNvSpPr>
                <a:spLocks/>
              </p:cNvSpPr>
              <p:nvPr/>
            </p:nvSpPr>
            <p:spPr bwMode="auto">
              <a:xfrm>
                <a:off x="929" y="3163"/>
                <a:ext cx="66" cy="68"/>
              </a:xfrm>
              <a:custGeom>
                <a:avLst/>
                <a:gdLst>
                  <a:gd name="T0" fmla="*/ 0 w 66"/>
                  <a:gd name="T1" fmla="*/ 0 h 68"/>
                  <a:gd name="T2" fmla="*/ 0 w 66"/>
                  <a:gd name="T3" fmla="*/ 68 h 68"/>
                  <a:gd name="T4" fmla="*/ 66 w 66"/>
                  <a:gd name="T5" fmla="*/ 68 h 68"/>
                  <a:gd name="T6" fmla="*/ 66 w 66"/>
                  <a:gd name="T7" fmla="*/ 0 h 68"/>
                  <a:gd name="T8" fmla="*/ 0 w 66"/>
                  <a:gd name="T9" fmla="*/ 0 h 68"/>
                  <a:gd name="T10" fmla="*/ 0 w 66"/>
                  <a:gd name="T11" fmla="*/ 0 h 68"/>
                </a:gdLst>
                <a:ahLst/>
                <a:cxnLst>
                  <a:cxn ang="0">
                    <a:pos x="T0" y="T1"/>
                  </a:cxn>
                  <a:cxn ang="0">
                    <a:pos x="T2" y="T3"/>
                  </a:cxn>
                  <a:cxn ang="0">
                    <a:pos x="T4" y="T5"/>
                  </a:cxn>
                  <a:cxn ang="0">
                    <a:pos x="T6" y="T7"/>
                  </a:cxn>
                  <a:cxn ang="0">
                    <a:pos x="T8" y="T9"/>
                  </a:cxn>
                  <a:cxn ang="0">
                    <a:pos x="T10" y="T11"/>
                  </a:cxn>
                </a:cxnLst>
                <a:rect l="0" t="0" r="r" b="b"/>
                <a:pathLst>
                  <a:path w="66" h="68">
                    <a:moveTo>
                      <a:pt x="0" y="0"/>
                    </a:moveTo>
                    <a:lnTo>
                      <a:pt x="0" y="68"/>
                    </a:lnTo>
                    <a:lnTo>
                      <a:pt x="66" y="68"/>
                    </a:lnTo>
                    <a:lnTo>
                      <a:pt x="66" y="0"/>
                    </a:lnTo>
                    <a:lnTo>
                      <a:pt x="0" y="0"/>
                    </a:lnTo>
                    <a:lnTo>
                      <a:pt x="0" y="0"/>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16" name="Freeform 183"/>
              <p:cNvSpPr>
                <a:spLocks/>
              </p:cNvSpPr>
              <p:nvPr/>
            </p:nvSpPr>
            <p:spPr bwMode="auto">
              <a:xfrm>
                <a:off x="929" y="3002"/>
                <a:ext cx="66" cy="68"/>
              </a:xfrm>
              <a:custGeom>
                <a:avLst/>
                <a:gdLst>
                  <a:gd name="T0" fmla="*/ 66 w 66"/>
                  <a:gd name="T1" fmla="*/ 0 h 68"/>
                  <a:gd name="T2" fmla="*/ 0 w 66"/>
                  <a:gd name="T3" fmla="*/ 0 h 68"/>
                  <a:gd name="T4" fmla="*/ 0 w 66"/>
                  <a:gd name="T5" fmla="*/ 68 h 68"/>
                  <a:gd name="T6" fmla="*/ 66 w 66"/>
                  <a:gd name="T7" fmla="*/ 68 h 68"/>
                  <a:gd name="T8" fmla="*/ 66 w 66"/>
                  <a:gd name="T9" fmla="*/ 0 h 68"/>
                  <a:gd name="T10" fmla="*/ 66 w 66"/>
                  <a:gd name="T11" fmla="*/ 0 h 68"/>
                </a:gdLst>
                <a:ahLst/>
                <a:cxnLst>
                  <a:cxn ang="0">
                    <a:pos x="T0" y="T1"/>
                  </a:cxn>
                  <a:cxn ang="0">
                    <a:pos x="T2" y="T3"/>
                  </a:cxn>
                  <a:cxn ang="0">
                    <a:pos x="T4" y="T5"/>
                  </a:cxn>
                  <a:cxn ang="0">
                    <a:pos x="T6" y="T7"/>
                  </a:cxn>
                  <a:cxn ang="0">
                    <a:pos x="T8" y="T9"/>
                  </a:cxn>
                  <a:cxn ang="0">
                    <a:pos x="T10" y="T11"/>
                  </a:cxn>
                </a:cxnLst>
                <a:rect l="0" t="0" r="r" b="b"/>
                <a:pathLst>
                  <a:path w="66" h="68">
                    <a:moveTo>
                      <a:pt x="66" y="0"/>
                    </a:moveTo>
                    <a:lnTo>
                      <a:pt x="0" y="0"/>
                    </a:lnTo>
                    <a:lnTo>
                      <a:pt x="0" y="68"/>
                    </a:lnTo>
                    <a:lnTo>
                      <a:pt x="66" y="68"/>
                    </a:lnTo>
                    <a:lnTo>
                      <a:pt x="66" y="0"/>
                    </a:lnTo>
                    <a:lnTo>
                      <a:pt x="66" y="0"/>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17" name="Freeform 184"/>
              <p:cNvSpPr>
                <a:spLocks/>
              </p:cNvSpPr>
              <p:nvPr/>
            </p:nvSpPr>
            <p:spPr bwMode="auto">
              <a:xfrm>
                <a:off x="929" y="3088"/>
                <a:ext cx="66" cy="59"/>
              </a:xfrm>
              <a:custGeom>
                <a:avLst/>
                <a:gdLst>
                  <a:gd name="T0" fmla="*/ 66 w 66"/>
                  <a:gd name="T1" fmla="*/ 0 h 59"/>
                  <a:gd name="T2" fmla="*/ 0 w 66"/>
                  <a:gd name="T3" fmla="*/ 0 h 59"/>
                  <a:gd name="T4" fmla="*/ 0 w 66"/>
                  <a:gd name="T5" fmla="*/ 59 h 59"/>
                  <a:gd name="T6" fmla="*/ 66 w 66"/>
                  <a:gd name="T7" fmla="*/ 59 h 59"/>
                  <a:gd name="T8" fmla="*/ 66 w 66"/>
                  <a:gd name="T9" fmla="*/ 0 h 59"/>
                  <a:gd name="T10" fmla="*/ 66 w 66"/>
                  <a:gd name="T11" fmla="*/ 0 h 59"/>
                </a:gdLst>
                <a:ahLst/>
                <a:cxnLst>
                  <a:cxn ang="0">
                    <a:pos x="T0" y="T1"/>
                  </a:cxn>
                  <a:cxn ang="0">
                    <a:pos x="T2" y="T3"/>
                  </a:cxn>
                  <a:cxn ang="0">
                    <a:pos x="T4" y="T5"/>
                  </a:cxn>
                  <a:cxn ang="0">
                    <a:pos x="T6" y="T7"/>
                  </a:cxn>
                  <a:cxn ang="0">
                    <a:pos x="T8" y="T9"/>
                  </a:cxn>
                  <a:cxn ang="0">
                    <a:pos x="T10" y="T11"/>
                  </a:cxn>
                </a:cxnLst>
                <a:rect l="0" t="0" r="r" b="b"/>
                <a:pathLst>
                  <a:path w="66" h="59">
                    <a:moveTo>
                      <a:pt x="66" y="0"/>
                    </a:moveTo>
                    <a:lnTo>
                      <a:pt x="0" y="0"/>
                    </a:lnTo>
                    <a:lnTo>
                      <a:pt x="0" y="59"/>
                    </a:lnTo>
                    <a:lnTo>
                      <a:pt x="66" y="59"/>
                    </a:lnTo>
                    <a:lnTo>
                      <a:pt x="66" y="0"/>
                    </a:lnTo>
                    <a:lnTo>
                      <a:pt x="66" y="0"/>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18" name="Freeform 185"/>
              <p:cNvSpPr>
                <a:spLocks/>
              </p:cNvSpPr>
              <p:nvPr/>
            </p:nvSpPr>
            <p:spPr bwMode="auto">
              <a:xfrm>
                <a:off x="1011" y="3163"/>
                <a:ext cx="64" cy="68"/>
              </a:xfrm>
              <a:custGeom>
                <a:avLst/>
                <a:gdLst>
                  <a:gd name="T0" fmla="*/ 0 w 64"/>
                  <a:gd name="T1" fmla="*/ 68 h 68"/>
                  <a:gd name="T2" fmla="*/ 64 w 64"/>
                  <a:gd name="T3" fmla="*/ 68 h 68"/>
                  <a:gd name="T4" fmla="*/ 64 w 64"/>
                  <a:gd name="T5" fmla="*/ 0 h 68"/>
                  <a:gd name="T6" fmla="*/ 0 w 64"/>
                  <a:gd name="T7" fmla="*/ 0 h 68"/>
                  <a:gd name="T8" fmla="*/ 0 w 64"/>
                  <a:gd name="T9" fmla="*/ 68 h 68"/>
                  <a:gd name="T10" fmla="*/ 0 w 64"/>
                  <a:gd name="T11" fmla="*/ 68 h 68"/>
                </a:gdLst>
                <a:ahLst/>
                <a:cxnLst>
                  <a:cxn ang="0">
                    <a:pos x="T0" y="T1"/>
                  </a:cxn>
                  <a:cxn ang="0">
                    <a:pos x="T2" y="T3"/>
                  </a:cxn>
                  <a:cxn ang="0">
                    <a:pos x="T4" y="T5"/>
                  </a:cxn>
                  <a:cxn ang="0">
                    <a:pos x="T6" y="T7"/>
                  </a:cxn>
                  <a:cxn ang="0">
                    <a:pos x="T8" y="T9"/>
                  </a:cxn>
                  <a:cxn ang="0">
                    <a:pos x="T10" y="T11"/>
                  </a:cxn>
                </a:cxnLst>
                <a:rect l="0" t="0" r="r" b="b"/>
                <a:pathLst>
                  <a:path w="64" h="68">
                    <a:moveTo>
                      <a:pt x="0" y="68"/>
                    </a:moveTo>
                    <a:lnTo>
                      <a:pt x="64" y="68"/>
                    </a:lnTo>
                    <a:lnTo>
                      <a:pt x="64" y="0"/>
                    </a:lnTo>
                    <a:lnTo>
                      <a:pt x="0" y="0"/>
                    </a:lnTo>
                    <a:lnTo>
                      <a:pt x="0" y="68"/>
                    </a:lnTo>
                    <a:lnTo>
                      <a:pt x="0" y="68"/>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19" name="Freeform 186"/>
              <p:cNvSpPr>
                <a:spLocks/>
              </p:cNvSpPr>
              <p:nvPr/>
            </p:nvSpPr>
            <p:spPr bwMode="auto">
              <a:xfrm>
                <a:off x="1011" y="3088"/>
                <a:ext cx="64" cy="59"/>
              </a:xfrm>
              <a:custGeom>
                <a:avLst/>
                <a:gdLst>
                  <a:gd name="T0" fmla="*/ 0 w 64"/>
                  <a:gd name="T1" fmla="*/ 59 h 59"/>
                  <a:gd name="T2" fmla="*/ 64 w 64"/>
                  <a:gd name="T3" fmla="*/ 59 h 59"/>
                  <a:gd name="T4" fmla="*/ 64 w 64"/>
                  <a:gd name="T5" fmla="*/ 0 h 59"/>
                  <a:gd name="T6" fmla="*/ 0 w 64"/>
                  <a:gd name="T7" fmla="*/ 0 h 59"/>
                  <a:gd name="T8" fmla="*/ 0 w 64"/>
                  <a:gd name="T9" fmla="*/ 59 h 59"/>
                  <a:gd name="T10" fmla="*/ 0 w 64"/>
                  <a:gd name="T11" fmla="*/ 59 h 59"/>
                </a:gdLst>
                <a:ahLst/>
                <a:cxnLst>
                  <a:cxn ang="0">
                    <a:pos x="T0" y="T1"/>
                  </a:cxn>
                  <a:cxn ang="0">
                    <a:pos x="T2" y="T3"/>
                  </a:cxn>
                  <a:cxn ang="0">
                    <a:pos x="T4" y="T5"/>
                  </a:cxn>
                  <a:cxn ang="0">
                    <a:pos x="T6" y="T7"/>
                  </a:cxn>
                  <a:cxn ang="0">
                    <a:pos x="T8" y="T9"/>
                  </a:cxn>
                  <a:cxn ang="0">
                    <a:pos x="T10" y="T11"/>
                  </a:cxn>
                </a:cxnLst>
                <a:rect l="0" t="0" r="r" b="b"/>
                <a:pathLst>
                  <a:path w="64" h="59">
                    <a:moveTo>
                      <a:pt x="0" y="59"/>
                    </a:moveTo>
                    <a:lnTo>
                      <a:pt x="64" y="59"/>
                    </a:lnTo>
                    <a:lnTo>
                      <a:pt x="64" y="0"/>
                    </a:lnTo>
                    <a:lnTo>
                      <a:pt x="0" y="0"/>
                    </a:lnTo>
                    <a:lnTo>
                      <a:pt x="0" y="59"/>
                    </a:lnTo>
                    <a:lnTo>
                      <a:pt x="0" y="59"/>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20" name="Freeform 187"/>
              <p:cNvSpPr>
                <a:spLocks/>
              </p:cNvSpPr>
              <p:nvPr/>
            </p:nvSpPr>
            <p:spPr bwMode="auto">
              <a:xfrm>
                <a:off x="1216" y="3088"/>
                <a:ext cx="66" cy="59"/>
              </a:xfrm>
              <a:custGeom>
                <a:avLst/>
                <a:gdLst>
                  <a:gd name="T0" fmla="*/ 0 w 66"/>
                  <a:gd name="T1" fmla="*/ 59 h 59"/>
                  <a:gd name="T2" fmla="*/ 66 w 66"/>
                  <a:gd name="T3" fmla="*/ 59 h 59"/>
                  <a:gd name="T4" fmla="*/ 66 w 66"/>
                  <a:gd name="T5" fmla="*/ 0 h 59"/>
                  <a:gd name="T6" fmla="*/ 0 w 66"/>
                  <a:gd name="T7" fmla="*/ 0 h 59"/>
                  <a:gd name="T8" fmla="*/ 0 w 66"/>
                  <a:gd name="T9" fmla="*/ 59 h 59"/>
                  <a:gd name="T10" fmla="*/ 0 w 66"/>
                  <a:gd name="T11" fmla="*/ 59 h 59"/>
                </a:gdLst>
                <a:ahLst/>
                <a:cxnLst>
                  <a:cxn ang="0">
                    <a:pos x="T0" y="T1"/>
                  </a:cxn>
                  <a:cxn ang="0">
                    <a:pos x="T2" y="T3"/>
                  </a:cxn>
                  <a:cxn ang="0">
                    <a:pos x="T4" y="T5"/>
                  </a:cxn>
                  <a:cxn ang="0">
                    <a:pos x="T6" y="T7"/>
                  </a:cxn>
                  <a:cxn ang="0">
                    <a:pos x="T8" y="T9"/>
                  </a:cxn>
                  <a:cxn ang="0">
                    <a:pos x="T10" y="T11"/>
                  </a:cxn>
                </a:cxnLst>
                <a:rect l="0" t="0" r="r" b="b"/>
                <a:pathLst>
                  <a:path w="66" h="59">
                    <a:moveTo>
                      <a:pt x="0" y="59"/>
                    </a:moveTo>
                    <a:lnTo>
                      <a:pt x="66" y="59"/>
                    </a:lnTo>
                    <a:lnTo>
                      <a:pt x="66" y="0"/>
                    </a:lnTo>
                    <a:lnTo>
                      <a:pt x="0" y="0"/>
                    </a:lnTo>
                    <a:lnTo>
                      <a:pt x="0" y="59"/>
                    </a:lnTo>
                    <a:lnTo>
                      <a:pt x="0" y="59"/>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21" name="Freeform 188"/>
              <p:cNvSpPr>
                <a:spLocks/>
              </p:cNvSpPr>
              <p:nvPr/>
            </p:nvSpPr>
            <p:spPr bwMode="auto">
              <a:xfrm>
                <a:off x="1133" y="3163"/>
                <a:ext cx="65" cy="68"/>
              </a:xfrm>
              <a:custGeom>
                <a:avLst/>
                <a:gdLst>
                  <a:gd name="T0" fmla="*/ 0 w 65"/>
                  <a:gd name="T1" fmla="*/ 0 h 68"/>
                  <a:gd name="T2" fmla="*/ 0 w 65"/>
                  <a:gd name="T3" fmla="*/ 68 h 68"/>
                  <a:gd name="T4" fmla="*/ 65 w 65"/>
                  <a:gd name="T5" fmla="*/ 68 h 68"/>
                  <a:gd name="T6" fmla="*/ 65 w 65"/>
                  <a:gd name="T7" fmla="*/ 0 h 68"/>
                  <a:gd name="T8" fmla="*/ 0 w 65"/>
                  <a:gd name="T9" fmla="*/ 0 h 68"/>
                  <a:gd name="T10" fmla="*/ 0 w 65"/>
                  <a:gd name="T11" fmla="*/ 0 h 68"/>
                </a:gdLst>
                <a:ahLst/>
                <a:cxnLst>
                  <a:cxn ang="0">
                    <a:pos x="T0" y="T1"/>
                  </a:cxn>
                  <a:cxn ang="0">
                    <a:pos x="T2" y="T3"/>
                  </a:cxn>
                  <a:cxn ang="0">
                    <a:pos x="T4" y="T5"/>
                  </a:cxn>
                  <a:cxn ang="0">
                    <a:pos x="T6" y="T7"/>
                  </a:cxn>
                  <a:cxn ang="0">
                    <a:pos x="T8" y="T9"/>
                  </a:cxn>
                  <a:cxn ang="0">
                    <a:pos x="T10" y="T11"/>
                  </a:cxn>
                </a:cxnLst>
                <a:rect l="0" t="0" r="r" b="b"/>
                <a:pathLst>
                  <a:path w="65" h="68">
                    <a:moveTo>
                      <a:pt x="0" y="0"/>
                    </a:moveTo>
                    <a:lnTo>
                      <a:pt x="0" y="68"/>
                    </a:lnTo>
                    <a:lnTo>
                      <a:pt x="65" y="68"/>
                    </a:lnTo>
                    <a:lnTo>
                      <a:pt x="65" y="0"/>
                    </a:lnTo>
                    <a:lnTo>
                      <a:pt x="0" y="0"/>
                    </a:lnTo>
                    <a:lnTo>
                      <a:pt x="0" y="0"/>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22" name="Freeform 189"/>
              <p:cNvSpPr>
                <a:spLocks/>
              </p:cNvSpPr>
              <p:nvPr/>
            </p:nvSpPr>
            <p:spPr bwMode="auto">
              <a:xfrm>
                <a:off x="1216" y="3163"/>
                <a:ext cx="66" cy="68"/>
              </a:xfrm>
              <a:custGeom>
                <a:avLst/>
                <a:gdLst>
                  <a:gd name="T0" fmla="*/ 0 w 66"/>
                  <a:gd name="T1" fmla="*/ 68 h 68"/>
                  <a:gd name="T2" fmla="*/ 66 w 66"/>
                  <a:gd name="T3" fmla="*/ 68 h 68"/>
                  <a:gd name="T4" fmla="*/ 66 w 66"/>
                  <a:gd name="T5" fmla="*/ 0 h 68"/>
                  <a:gd name="T6" fmla="*/ 0 w 66"/>
                  <a:gd name="T7" fmla="*/ 0 h 68"/>
                  <a:gd name="T8" fmla="*/ 0 w 66"/>
                  <a:gd name="T9" fmla="*/ 68 h 68"/>
                  <a:gd name="T10" fmla="*/ 0 w 66"/>
                  <a:gd name="T11" fmla="*/ 68 h 68"/>
                </a:gdLst>
                <a:ahLst/>
                <a:cxnLst>
                  <a:cxn ang="0">
                    <a:pos x="T0" y="T1"/>
                  </a:cxn>
                  <a:cxn ang="0">
                    <a:pos x="T2" y="T3"/>
                  </a:cxn>
                  <a:cxn ang="0">
                    <a:pos x="T4" y="T5"/>
                  </a:cxn>
                  <a:cxn ang="0">
                    <a:pos x="T6" y="T7"/>
                  </a:cxn>
                  <a:cxn ang="0">
                    <a:pos x="T8" y="T9"/>
                  </a:cxn>
                  <a:cxn ang="0">
                    <a:pos x="T10" y="T11"/>
                  </a:cxn>
                </a:cxnLst>
                <a:rect l="0" t="0" r="r" b="b"/>
                <a:pathLst>
                  <a:path w="66" h="68">
                    <a:moveTo>
                      <a:pt x="0" y="68"/>
                    </a:moveTo>
                    <a:lnTo>
                      <a:pt x="66" y="68"/>
                    </a:lnTo>
                    <a:lnTo>
                      <a:pt x="66" y="0"/>
                    </a:lnTo>
                    <a:lnTo>
                      <a:pt x="0" y="0"/>
                    </a:lnTo>
                    <a:lnTo>
                      <a:pt x="0" y="68"/>
                    </a:lnTo>
                    <a:lnTo>
                      <a:pt x="0" y="68"/>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23" name="Freeform 190"/>
              <p:cNvSpPr>
                <a:spLocks/>
              </p:cNvSpPr>
              <p:nvPr/>
            </p:nvSpPr>
            <p:spPr bwMode="auto">
              <a:xfrm>
                <a:off x="1133" y="3088"/>
                <a:ext cx="65" cy="59"/>
              </a:xfrm>
              <a:custGeom>
                <a:avLst/>
                <a:gdLst>
                  <a:gd name="T0" fmla="*/ 65 w 65"/>
                  <a:gd name="T1" fmla="*/ 0 h 59"/>
                  <a:gd name="T2" fmla="*/ 0 w 65"/>
                  <a:gd name="T3" fmla="*/ 0 h 59"/>
                  <a:gd name="T4" fmla="*/ 0 w 65"/>
                  <a:gd name="T5" fmla="*/ 59 h 59"/>
                  <a:gd name="T6" fmla="*/ 65 w 65"/>
                  <a:gd name="T7" fmla="*/ 59 h 59"/>
                  <a:gd name="T8" fmla="*/ 65 w 65"/>
                  <a:gd name="T9" fmla="*/ 0 h 59"/>
                  <a:gd name="T10" fmla="*/ 65 w 65"/>
                  <a:gd name="T11" fmla="*/ 0 h 59"/>
                </a:gdLst>
                <a:ahLst/>
                <a:cxnLst>
                  <a:cxn ang="0">
                    <a:pos x="T0" y="T1"/>
                  </a:cxn>
                  <a:cxn ang="0">
                    <a:pos x="T2" y="T3"/>
                  </a:cxn>
                  <a:cxn ang="0">
                    <a:pos x="T4" y="T5"/>
                  </a:cxn>
                  <a:cxn ang="0">
                    <a:pos x="T6" y="T7"/>
                  </a:cxn>
                  <a:cxn ang="0">
                    <a:pos x="T8" y="T9"/>
                  </a:cxn>
                  <a:cxn ang="0">
                    <a:pos x="T10" y="T11"/>
                  </a:cxn>
                </a:cxnLst>
                <a:rect l="0" t="0" r="r" b="b"/>
                <a:pathLst>
                  <a:path w="65" h="59">
                    <a:moveTo>
                      <a:pt x="65" y="0"/>
                    </a:moveTo>
                    <a:lnTo>
                      <a:pt x="0" y="0"/>
                    </a:lnTo>
                    <a:lnTo>
                      <a:pt x="0" y="59"/>
                    </a:lnTo>
                    <a:lnTo>
                      <a:pt x="65" y="59"/>
                    </a:lnTo>
                    <a:lnTo>
                      <a:pt x="65" y="0"/>
                    </a:lnTo>
                    <a:lnTo>
                      <a:pt x="65" y="0"/>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24" name="Freeform 191"/>
              <p:cNvSpPr>
                <a:spLocks/>
              </p:cNvSpPr>
              <p:nvPr/>
            </p:nvSpPr>
            <p:spPr bwMode="auto">
              <a:xfrm>
                <a:off x="1216" y="3002"/>
                <a:ext cx="66" cy="68"/>
              </a:xfrm>
              <a:custGeom>
                <a:avLst/>
                <a:gdLst>
                  <a:gd name="T0" fmla="*/ 0 w 66"/>
                  <a:gd name="T1" fmla="*/ 68 h 68"/>
                  <a:gd name="T2" fmla="*/ 66 w 66"/>
                  <a:gd name="T3" fmla="*/ 68 h 68"/>
                  <a:gd name="T4" fmla="*/ 66 w 66"/>
                  <a:gd name="T5" fmla="*/ 0 h 68"/>
                  <a:gd name="T6" fmla="*/ 0 w 66"/>
                  <a:gd name="T7" fmla="*/ 0 h 68"/>
                  <a:gd name="T8" fmla="*/ 0 w 66"/>
                  <a:gd name="T9" fmla="*/ 68 h 68"/>
                  <a:gd name="T10" fmla="*/ 0 w 66"/>
                  <a:gd name="T11" fmla="*/ 68 h 68"/>
                </a:gdLst>
                <a:ahLst/>
                <a:cxnLst>
                  <a:cxn ang="0">
                    <a:pos x="T0" y="T1"/>
                  </a:cxn>
                  <a:cxn ang="0">
                    <a:pos x="T2" y="T3"/>
                  </a:cxn>
                  <a:cxn ang="0">
                    <a:pos x="T4" y="T5"/>
                  </a:cxn>
                  <a:cxn ang="0">
                    <a:pos x="T6" y="T7"/>
                  </a:cxn>
                  <a:cxn ang="0">
                    <a:pos x="T8" y="T9"/>
                  </a:cxn>
                  <a:cxn ang="0">
                    <a:pos x="T10" y="T11"/>
                  </a:cxn>
                </a:cxnLst>
                <a:rect l="0" t="0" r="r" b="b"/>
                <a:pathLst>
                  <a:path w="66" h="68">
                    <a:moveTo>
                      <a:pt x="0" y="68"/>
                    </a:moveTo>
                    <a:lnTo>
                      <a:pt x="66" y="68"/>
                    </a:lnTo>
                    <a:lnTo>
                      <a:pt x="66" y="0"/>
                    </a:lnTo>
                    <a:lnTo>
                      <a:pt x="0" y="0"/>
                    </a:lnTo>
                    <a:lnTo>
                      <a:pt x="0" y="68"/>
                    </a:lnTo>
                    <a:lnTo>
                      <a:pt x="0" y="68"/>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25" name="Freeform 192"/>
              <p:cNvSpPr>
                <a:spLocks/>
              </p:cNvSpPr>
              <p:nvPr/>
            </p:nvSpPr>
            <p:spPr bwMode="auto">
              <a:xfrm>
                <a:off x="1133" y="3002"/>
                <a:ext cx="65" cy="68"/>
              </a:xfrm>
              <a:custGeom>
                <a:avLst/>
                <a:gdLst>
                  <a:gd name="T0" fmla="*/ 65 w 65"/>
                  <a:gd name="T1" fmla="*/ 0 h 68"/>
                  <a:gd name="T2" fmla="*/ 0 w 65"/>
                  <a:gd name="T3" fmla="*/ 0 h 68"/>
                  <a:gd name="T4" fmla="*/ 0 w 65"/>
                  <a:gd name="T5" fmla="*/ 68 h 68"/>
                  <a:gd name="T6" fmla="*/ 65 w 65"/>
                  <a:gd name="T7" fmla="*/ 68 h 68"/>
                  <a:gd name="T8" fmla="*/ 65 w 65"/>
                  <a:gd name="T9" fmla="*/ 0 h 68"/>
                  <a:gd name="T10" fmla="*/ 65 w 65"/>
                  <a:gd name="T11" fmla="*/ 0 h 68"/>
                </a:gdLst>
                <a:ahLst/>
                <a:cxnLst>
                  <a:cxn ang="0">
                    <a:pos x="T0" y="T1"/>
                  </a:cxn>
                  <a:cxn ang="0">
                    <a:pos x="T2" y="T3"/>
                  </a:cxn>
                  <a:cxn ang="0">
                    <a:pos x="T4" y="T5"/>
                  </a:cxn>
                  <a:cxn ang="0">
                    <a:pos x="T6" y="T7"/>
                  </a:cxn>
                  <a:cxn ang="0">
                    <a:pos x="T8" y="T9"/>
                  </a:cxn>
                  <a:cxn ang="0">
                    <a:pos x="T10" y="T11"/>
                  </a:cxn>
                </a:cxnLst>
                <a:rect l="0" t="0" r="r" b="b"/>
                <a:pathLst>
                  <a:path w="65" h="68">
                    <a:moveTo>
                      <a:pt x="65" y="0"/>
                    </a:moveTo>
                    <a:lnTo>
                      <a:pt x="0" y="0"/>
                    </a:lnTo>
                    <a:lnTo>
                      <a:pt x="0" y="68"/>
                    </a:lnTo>
                    <a:lnTo>
                      <a:pt x="65" y="68"/>
                    </a:lnTo>
                    <a:lnTo>
                      <a:pt x="65" y="0"/>
                    </a:lnTo>
                    <a:lnTo>
                      <a:pt x="65" y="0"/>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26" name="Freeform 193"/>
              <p:cNvSpPr>
                <a:spLocks/>
              </p:cNvSpPr>
              <p:nvPr/>
            </p:nvSpPr>
            <p:spPr bwMode="auto">
              <a:xfrm>
                <a:off x="1420" y="3088"/>
                <a:ext cx="64" cy="59"/>
              </a:xfrm>
              <a:custGeom>
                <a:avLst/>
                <a:gdLst>
                  <a:gd name="T0" fmla="*/ 0 w 64"/>
                  <a:gd name="T1" fmla="*/ 59 h 59"/>
                  <a:gd name="T2" fmla="*/ 64 w 64"/>
                  <a:gd name="T3" fmla="*/ 59 h 59"/>
                  <a:gd name="T4" fmla="*/ 64 w 64"/>
                  <a:gd name="T5" fmla="*/ 0 h 59"/>
                  <a:gd name="T6" fmla="*/ 0 w 64"/>
                  <a:gd name="T7" fmla="*/ 0 h 59"/>
                  <a:gd name="T8" fmla="*/ 0 w 64"/>
                  <a:gd name="T9" fmla="*/ 59 h 59"/>
                  <a:gd name="T10" fmla="*/ 0 w 64"/>
                  <a:gd name="T11" fmla="*/ 59 h 59"/>
                </a:gdLst>
                <a:ahLst/>
                <a:cxnLst>
                  <a:cxn ang="0">
                    <a:pos x="T0" y="T1"/>
                  </a:cxn>
                  <a:cxn ang="0">
                    <a:pos x="T2" y="T3"/>
                  </a:cxn>
                  <a:cxn ang="0">
                    <a:pos x="T4" y="T5"/>
                  </a:cxn>
                  <a:cxn ang="0">
                    <a:pos x="T6" y="T7"/>
                  </a:cxn>
                  <a:cxn ang="0">
                    <a:pos x="T8" y="T9"/>
                  </a:cxn>
                  <a:cxn ang="0">
                    <a:pos x="T10" y="T11"/>
                  </a:cxn>
                </a:cxnLst>
                <a:rect l="0" t="0" r="r" b="b"/>
                <a:pathLst>
                  <a:path w="64" h="59">
                    <a:moveTo>
                      <a:pt x="0" y="59"/>
                    </a:moveTo>
                    <a:lnTo>
                      <a:pt x="64" y="59"/>
                    </a:lnTo>
                    <a:lnTo>
                      <a:pt x="64" y="0"/>
                    </a:lnTo>
                    <a:lnTo>
                      <a:pt x="0" y="0"/>
                    </a:lnTo>
                    <a:lnTo>
                      <a:pt x="0" y="59"/>
                    </a:lnTo>
                    <a:lnTo>
                      <a:pt x="0" y="59"/>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27" name="Freeform 194"/>
              <p:cNvSpPr>
                <a:spLocks/>
              </p:cNvSpPr>
              <p:nvPr/>
            </p:nvSpPr>
            <p:spPr bwMode="auto">
              <a:xfrm>
                <a:off x="1420" y="3163"/>
                <a:ext cx="64" cy="68"/>
              </a:xfrm>
              <a:custGeom>
                <a:avLst/>
                <a:gdLst>
                  <a:gd name="T0" fmla="*/ 0 w 64"/>
                  <a:gd name="T1" fmla="*/ 68 h 68"/>
                  <a:gd name="T2" fmla="*/ 64 w 64"/>
                  <a:gd name="T3" fmla="*/ 68 h 68"/>
                  <a:gd name="T4" fmla="*/ 64 w 64"/>
                  <a:gd name="T5" fmla="*/ 0 h 68"/>
                  <a:gd name="T6" fmla="*/ 0 w 64"/>
                  <a:gd name="T7" fmla="*/ 0 h 68"/>
                  <a:gd name="T8" fmla="*/ 0 w 64"/>
                  <a:gd name="T9" fmla="*/ 68 h 68"/>
                  <a:gd name="T10" fmla="*/ 0 w 64"/>
                  <a:gd name="T11" fmla="*/ 68 h 68"/>
                </a:gdLst>
                <a:ahLst/>
                <a:cxnLst>
                  <a:cxn ang="0">
                    <a:pos x="T0" y="T1"/>
                  </a:cxn>
                  <a:cxn ang="0">
                    <a:pos x="T2" y="T3"/>
                  </a:cxn>
                  <a:cxn ang="0">
                    <a:pos x="T4" y="T5"/>
                  </a:cxn>
                  <a:cxn ang="0">
                    <a:pos x="T6" y="T7"/>
                  </a:cxn>
                  <a:cxn ang="0">
                    <a:pos x="T8" y="T9"/>
                  </a:cxn>
                  <a:cxn ang="0">
                    <a:pos x="T10" y="T11"/>
                  </a:cxn>
                </a:cxnLst>
                <a:rect l="0" t="0" r="r" b="b"/>
                <a:pathLst>
                  <a:path w="64" h="68">
                    <a:moveTo>
                      <a:pt x="0" y="68"/>
                    </a:moveTo>
                    <a:lnTo>
                      <a:pt x="64" y="68"/>
                    </a:lnTo>
                    <a:lnTo>
                      <a:pt x="64" y="0"/>
                    </a:lnTo>
                    <a:lnTo>
                      <a:pt x="0" y="0"/>
                    </a:lnTo>
                    <a:lnTo>
                      <a:pt x="0" y="68"/>
                    </a:lnTo>
                    <a:lnTo>
                      <a:pt x="0" y="68"/>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28" name="Freeform 195"/>
              <p:cNvSpPr>
                <a:spLocks/>
              </p:cNvSpPr>
              <p:nvPr/>
            </p:nvSpPr>
            <p:spPr bwMode="auto">
              <a:xfrm>
                <a:off x="1420" y="3002"/>
                <a:ext cx="64" cy="68"/>
              </a:xfrm>
              <a:custGeom>
                <a:avLst/>
                <a:gdLst>
                  <a:gd name="T0" fmla="*/ 0 w 64"/>
                  <a:gd name="T1" fmla="*/ 68 h 68"/>
                  <a:gd name="T2" fmla="*/ 64 w 64"/>
                  <a:gd name="T3" fmla="*/ 68 h 68"/>
                  <a:gd name="T4" fmla="*/ 64 w 64"/>
                  <a:gd name="T5" fmla="*/ 0 h 68"/>
                  <a:gd name="T6" fmla="*/ 0 w 64"/>
                  <a:gd name="T7" fmla="*/ 0 h 68"/>
                  <a:gd name="T8" fmla="*/ 0 w 64"/>
                  <a:gd name="T9" fmla="*/ 68 h 68"/>
                  <a:gd name="T10" fmla="*/ 0 w 64"/>
                  <a:gd name="T11" fmla="*/ 68 h 68"/>
                </a:gdLst>
                <a:ahLst/>
                <a:cxnLst>
                  <a:cxn ang="0">
                    <a:pos x="T0" y="T1"/>
                  </a:cxn>
                  <a:cxn ang="0">
                    <a:pos x="T2" y="T3"/>
                  </a:cxn>
                  <a:cxn ang="0">
                    <a:pos x="T4" y="T5"/>
                  </a:cxn>
                  <a:cxn ang="0">
                    <a:pos x="T6" y="T7"/>
                  </a:cxn>
                  <a:cxn ang="0">
                    <a:pos x="T8" y="T9"/>
                  </a:cxn>
                  <a:cxn ang="0">
                    <a:pos x="T10" y="T11"/>
                  </a:cxn>
                </a:cxnLst>
                <a:rect l="0" t="0" r="r" b="b"/>
                <a:pathLst>
                  <a:path w="64" h="68">
                    <a:moveTo>
                      <a:pt x="0" y="68"/>
                    </a:moveTo>
                    <a:lnTo>
                      <a:pt x="64" y="68"/>
                    </a:lnTo>
                    <a:lnTo>
                      <a:pt x="64" y="0"/>
                    </a:lnTo>
                    <a:lnTo>
                      <a:pt x="0" y="0"/>
                    </a:lnTo>
                    <a:lnTo>
                      <a:pt x="0" y="68"/>
                    </a:lnTo>
                    <a:lnTo>
                      <a:pt x="0" y="68"/>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29" name="Freeform 196"/>
              <p:cNvSpPr>
                <a:spLocks/>
              </p:cNvSpPr>
              <p:nvPr/>
            </p:nvSpPr>
            <p:spPr bwMode="auto">
              <a:xfrm>
                <a:off x="1336" y="3163"/>
                <a:ext cx="66" cy="68"/>
              </a:xfrm>
              <a:custGeom>
                <a:avLst/>
                <a:gdLst>
                  <a:gd name="T0" fmla="*/ 0 w 66"/>
                  <a:gd name="T1" fmla="*/ 0 h 68"/>
                  <a:gd name="T2" fmla="*/ 0 w 66"/>
                  <a:gd name="T3" fmla="*/ 68 h 68"/>
                  <a:gd name="T4" fmla="*/ 66 w 66"/>
                  <a:gd name="T5" fmla="*/ 68 h 68"/>
                  <a:gd name="T6" fmla="*/ 66 w 66"/>
                  <a:gd name="T7" fmla="*/ 0 h 68"/>
                  <a:gd name="T8" fmla="*/ 0 w 66"/>
                  <a:gd name="T9" fmla="*/ 0 h 68"/>
                  <a:gd name="T10" fmla="*/ 0 w 66"/>
                  <a:gd name="T11" fmla="*/ 0 h 68"/>
                </a:gdLst>
                <a:ahLst/>
                <a:cxnLst>
                  <a:cxn ang="0">
                    <a:pos x="T0" y="T1"/>
                  </a:cxn>
                  <a:cxn ang="0">
                    <a:pos x="T2" y="T3"/>
                  </a:cxn>
                  <a:cxn ang="0">
                    <a:pos x="T4" y="T5"/>
                  </a:cxn>
                  <a:cxn ang="0">
                    <a:pos x="T6" y="T7"/>
                  </a:cxn>
                  <a:cxn ang="0">
                    <a:pos x="T8" y="T9"/>
                  </a:cxn>
                  <a:cxn ang="0">
                    <a:pos x="T10" y="T11"/>
                  </a:cxn>
                </a:cxnLst>
                <a:rect l="0" t="0" r="r" b="b"/>
                <a:pathLst>
                  <a:path w="66" h="68">
                    <a:moveTo>
                      <a:pt x="0" y="0"/>
                    </a:moveTo>
                    <a:lnTo>
                      <a:pt x="0" y="68"/>
                    </a:lnTo>
                    <a:lnTo>
                      <a:pt x="66" y="68"/>
                    </a:lnTo>
                    <a:lnTo>
                      <a:pt x="66" y="0"/>
                    </a:lnTo>
                    <a:lnTo>
                      <a:pt x="0" y="0"/>
                    </a:lnTo>
                    <a:lnTo>
                      <a:pt x="0" y="0"/>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30" name="Freeform 197"/>
              <p:cNvSpPr>
                <a:spLocks/>
              </p:cNvSpPr>
              <p:nvPr/>
            </p:nvSpPr>
            <p:spPr bwMode="auto">
              <a:xfrm>
                <a:off x="1336" y="3088"/>
                <a:ext cx="66" cy="59"/>
              </a:xfrm>
              <a:custGeom>
                <a:avLst/>
                <a:gdLst>
                  <a:gd name="T0" fmla="*/ 66 w 66"/>
                  <a:gd name="T1" fmla="*/ 0 h 59"/>
                  <a:gd name="T2" fmla="*/ 0 w 66"/>
                  <a:gd name="T3" fmla="*/ 0 h 59"/>
                  <a:gd name="T4" fmla="*/ 0 w 66"/>
                  <a:gd name="T5" fmla="*/ 59 h 59"/>
                  <a:gd name="T6" fmla="*/ 66 w 66"/>
                  <a:gd name="T7" fmla="*/ 59 h 59"/>
                  <a:gd name="T8" fmla="*/ 66 w 66"/>
                  <a:gd name="T9" fmla="*/ 0 h 59"/>
                  <a:gd name="T10" fmla="*/ 66 w 66"/>
                  <a:gd name="T11" fmla="*/ 0 h 59"/>
                </a:gdLst>
                <a:ahLst/>
                <a:cxnLst>
                  <a:cxn ang="0">
                    <a:pos x="T0" y="T1"/>
                  </a:cxn>
                  <a:cxn ang="0">
                    <a:pos x="T2" y="T3"/>
                  </a:cxn>
                  <a:cxn ang="0">
                    <a:pos x="T4" y="T5"/>
                  </a:cxn>
                  <a:cxn ang="0">
                    <a:pos x="T6" y="T7"/>
                  </a:cxn>
                  <a:cxn ang="0">
                    <a:pos x="T8" y="T9"/>
                  </a:cxn>
                  <a:cxn ang="0">
                    <a:pos x="T10" y="T11"/>
                  </a:cxn>
                </a:cxnLst>
                <a:rect l="0" t="0" r="r" b="b"/>
                <a:pathLst>
                  <a:path w="66" h="59">
                    <a:moveTo>
                      <a:pt x="66" y="0"/>
                    </a:moveTo>
                    <a:lnTo>
                      <a:pt x="0" y="0"/>
                    </a:lnTo>
                    <a:lnTo>
                      <a:pt x="0" y="59"/>
                    </a:lnTo>
                    <a:lnTo>
                      <a:pt x="66" y="59"/>
                    </a:lnTo>
                    <a:lnTo>
                      <a:pt x="66" y="0"/>
                    </a:lnTo>
                    <a:lnTo>
                      <a:pt x="66" y="0"/>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31" name="Freeform 198"/>
              <p:cNvSpPr>
                <a:spLocks/>
              </p:cNvSpPr>
              <p:nvPr/>
            </p:nvSpPr>
            <p:spPr bwMode="auto">
              <a:xfrm>
                <a:off x="1336" y="3002"/>
                <a:ext cx="66" cy="68"/>
              </a:xfrm>
              <a:custGeom>
                <a:avLst/>
                <a:gdLst>
                  <a:gd name="T0" fmla="*/ 66 w 66"/>
                  <a:gd name="T1" fmla="*/ 0 h 68"/>
                  <a:gd name="T2" fmla="*/ 0 w 66"/>
                  <a:gd name="T3" fmla="*/ 0 h 68"/>
                  <a:gd name="T4" fmla="*/ 0 w 66"/>
                  <a:gd name="T5" fmla="*/ 68 h 68"/>
                  <a:gd name="T6" fmla="*/ 66 w 66"/>
                  <a:gd name="T7" fmla="*/ 68 h 68"/>
                  <a:gd name="T8" fmla="*/ 66 w 66"/>
                  <a:gd name="T9" fmla="*/ 0 h 68"/>
                  <a:gd name="T10" fmla="*/ 66 w 66"/>
                  <a:gd name="T11" fmla="*/ 0 h 68"/>
                </a:gdLst>
                <a:ahLst/>
                <a:cxnLst>
                  <a:cxn ang="0">
                    <a:pos x="T0" y="T1"/>
                  </a:cxn>
                  <a:cxn ang="0">
                    <a:pos x="T2" y="T3"/>
                  </a:cxn>
                  <a:cxn ang="0">
                    <a:pos x="T4" y="T5"/>
                  </a:cxn>
                  <a:cxn ang="0">
                    <a:pos x="T6" y="T7"/>
                  </a:cxn>
                  <a:cxn ang="0">
                    <a:pos x="T8" y="T9"/>
                  </a:cxn>
                  <a:cxn ang="0">
                    <a:pos x="T10" y="T11"/>
                  </a:cxn>
                </a:cxnLst>
                <a:rect l="0" t="0" r="r" b="b"/>
                <a:pathLst>
                  <a:path w="66" h="68">
                    <a:moveTo>
                      <a:pt x="66" y="0"/>
                    </a:moveTo>
                    <a:lnTo>
                      <a:pt x="0" y="0"/>
                    </a:lnTo>
                    <a:lnTo>
                      <a:pt x="0" y="68"/>
                    </a:lnTo>
                    <a:lnTo>
                      <a:pt x="66" y="68"/>
                    </a:lnTo>
                    <a:lnTo>
                      <a:pt x="66" y="0"/>
                    </a:lnTo>
                    <a:lnTo>
                      <a:pt x="66" y="0"/>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32" name="Freeform 199"/>
              <p:cNvSpPr>
                <a:spLocks/>
              </p:cNvSpPr>
              <p:nvPr/>
            </p:nvSpPr>
            <p:spPr bwMode="auto">
              <a:xfrm>
                <a:off x="1622" y="3163"/>
                <a:ext cx="66" cy="68"/>
              </a:xfrm>
              <a:custGeom>
                <a:avLst/>
                <a:gdLst>
                  <a:gd name="T0" fmla="*/ 0 w 66"/>
                  <a:gd name="T1" fmla="*/ 68 h 68"/>
                  <a:gd name="T2" fmla="*/ 66 w 66"/>
                  <a:gd name="T3" fmla="*/ 68 h 68"/>
                  <a:gd name="T4" fmla="*/ 66 w 66"/>
                  <a:gd name="T5" fmla="*/ 0 h 68"/>
                  <a:gd name="T6" fmla="*/ 0 w 66"/>
                  <a:gd name="T7" fmla="*/ 0 h 68"/>
                  <a:gd name="T8" fmla="*/ 0 w 66"/>
                  <a:gd name="T9" fmla="*/ 68 h 68"/>
                  <a:gd name="T10" fmla="*/ 0 w 66"/>
                  <a:gd name="T11" fmla="*/ 68 h 68"/>
                </a:gdLst>
                <a:ahLst/>
                <a:cxnLst>
                  <a:cxn ang="0">
                    <a:pos x="T0" y="T1"/>
                  </a:cxn>
                  <a:cxn ang="0">
                    <a:pos x="T2" y="T3"/>
                  </a:cxn>
                  <a:cxn ang="0">
                    <a:pos x="T4" y="T5"/>
                  </a:cxn>
                  <a:cxn ang="0">
                    <a:pos x="T6" y="T7"/>
                  </a:cxn>
                  <a:cxn ang="0">
                    <a:pos x="T8" y="T9"/>
                  </a:cxn>
                  <a:cxn ang="0">
                    <a:pos x="T10" y="T11"/>
                  </a:cxn>
                </a:cxnLst>
                <a:rect l="0" t="0" r="r" b="b"/>
                <a:pathLst>
                  <a:path w="66" h="68">
                    <a:moveTo>
                      <a:pt x="0" y="68"/>
                    </a:moveTo>
                    <a:lnTo>
                      <a:pt x="66" y="68"/>
                    </a:lnTo>
                    <a:lnTo>
                      <a:pt x="66" y="0"/>
                    </a:lnTo>
                    <a:lnTo>
                      <a:pt x="0" y="0"/>
                    </a:lnTo>
                    <a:lnTo>
                      <a:pt x="0" y="68"/>
                    </a:lnTo>
                    <a:lnTo>
                      <a:pt x="0" y="68"/>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33" name="Freeform 200"/>
              <p:cNvSpPr>
                <a:spLocks/>
              </p:cNvSpPr>
              <p:nvPr/>
            </p:nvSpPr>
            <p:spPr bwMode="auto">
              <a:xfrm>
                <a:off x="1540" y="3163"/>
                <a:ext cx="66" cy="68"/>
              </a:xfrm>
              <a:custGeom>
                <a:avLst/>
                <a:gdLst>
                  <a:gd name="T0" fmla="*/ 0 w 66"/>
                  <a:gd name="T1" fmla="*/ 0 h 68"/>
                  <a:gd name="T2" fmla="*/ 0 w 66"/>
                  <a:gd name="T3" fmla="*/ 68 h 68"/>
                  <a:gd name="T4" fmla="*/ 66 w 66"/>
                  <a:gd name="T5" fmla="*/ 68 h 68"/>
                  <a:gd name="T6" fmla="*/ 66 w 66"/>
                  <a:gd name="T7" fmla="*/ 0 h 68"/>
                  <a:gd name="T8" fmla="*/ 0 w 66"/>
                  <a:gd name="T9" fmla="*/ 0 h 68"/>
                  <a:gd name="T10" fmla="*/ 0 w 66"/>
                  <a:gd name="T11" fmla="*/ 0 h 68"/>
                </a:gdLst>
                <a:ahLst/>
                <a:cxnLst>
                  <a:cxn ang="0">
                    <a:pos x="T0" y="T1"/>
                  </a:cxn>
                  <a:cxn ang="0">
                    <a:pos x="T2" y="T3"/>
                  </a:cxn>
                  <a:cxn ang="0">
                    <a:pos x="T4" y="T5"/>
                  </a:cxn>
                  <a:cxn ang="0">
                    <a:pos x="T6" y="T7"/>
                  </a:cxn>
                  <a:cxn ang="0">
                    <a:pos x="T8" y="T9"/>
                  </a:cxn>
                  <a:cxn ang="0">
                    <a:pos x="T10" y="T11"/>
                  </a:cxn>
                </a:cxnLst>
                <a:rect l="0" t="0" r="r" b="b"/>
                <a:pathLst>
                  <a:path w="66" h="68">
                    <a:moveTo>
                      <a:pt x="0" y="0"/>
                    </a:moveTo>
                    <a:lnTo>
                      <a:pt x="0" y="68"/>
                    </a:lnTo>
                    <a:lnTo>
                      <a:pt x="66" y="68"/>
                    </a:lnTo>
                    <a:lnTo>
                      <a:pt x="66" y="0"/>
                    </a:lnTo>
                    <a:lnTo>
                      <a:pt x="0" y="0"/>
                    </a:lnTo>
                    <a:lnTo>
                      <a:pt x="0" y="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34" name="Freeform 201"/>
              <p:cNvSpPr>
                <a:spLocks/>
              </p:cNvSpPr>
              <p:nvPr/>
            </p:nvSpPr>
            <p:spPr bwMode="auto">
              <a:xfrm>
                <a:off x="1622" y="3002"/>
                <a:ext cx="66" cy="68"/>
              </a:xfrm>
              <a:custGeom>
                <a:avLst/>
                <a:gdLst>
                  <a:gd name="T0" fmla="*/ 0 w 66"/>
                  <a:gd name="T1" fmla="*/ 0 h 68"/>
                  <a:gd name="T2" fmla="*/ 0 w 66"/>
                  <a:gd name="T3" fmla="*/ 68 h 68"/>
                  <a:gd name="T4" fmla="*/ 66 w 66"/>
                  <a:gd name="T5" fmla="*/ 68 h 68"/>
                  <a:gd name="T6" fmla="*/ 66 w 66"/>
                  <a:gd name="T7" fmla="*/ 0 h 68"/>
                  <a:gd name="T8" fmla="*/ 0 w 66"/>
                  <a:gd name="T9" fmla="*/ 0 h 68"/>
                  <a:gd name="T10" fmla="*/ 0 w 66"/>
                  <a:gd name="T11" fmla="*/ 0 h 68"/>
                </a:gdLst>
                <a:ahLst/>
                <a:cxnLst>
                  <a:cxn ang="0">
                    <a:pos x="T0" y="T1"/>
                  </a:cxn>
                  <a:cxn ang="0">
                    <a:pos x="T2" y="T3"/>
                  </a:cxn>
                  <a:cxn ang="0">
                    <a:pos x="T4" y="T5"/>
                  </a:cxn>
                  <a:cxn ang="0">
                    <a:pos x="T6" y="T7"/>
                  </a:cxn>
                  <a:cxn ang="0">
                    <a:pos x="T8" y="T9"/>
                  </a:cxn>
                  <a:cxn ang="0">
                    <a:pos x="T10" y="T11"/>
                  </a:cxn>
                </a:cxnLst>
                <a:rect l="0" t="0" r="r" b="b"/>
                <a:pathLst>
                  <a:path w="66" h="68">
                    <a:moveTo>
                      <a:pt x="0" y="0"/>
                    </a:moveTo>
                    <a:lnTo>
                      <a:pt x="0" y="68"/>
                    </a:lnTo>
                    <a:lnTo>
                      <a:pt x="66" y="68"/>
                    </a:lnTo>
                    <a:lnTo>
                      <a:pt x="66" y="0"/>
                    </a:lnTo>
                    <a:lnTo>
                      <a:pt x="0" y="0"/>
                    </a:lnTo>
                    <a:lnTo>
                      <a:pt x="0" y="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35" name="Freeform 202"/>
              <p:cNvSpPr>
                <a:spLocks/>
              </p:cNvSpPr>
              <p:nvPr/>
            </p:nvSpPr>
            <p:spPr bwMode="auto">
              <a:xfrm>
                <a:off x="1622" y="3088"/>
                <a:ext cx="66" cy="59"/>
              </a:xfrm>
              <a:custGeom>
                <a:avLst/>
                <a:gdLst>
                  <a:gd name="T0" fmla="*/ 0 w 66"/>
                  <a:gd name="T1" fmla="*/ 59 h 59"/>
                  <a:gd name="T2" fmla="*/ 66 w 66"/>
                  <a:gd name="T3" fmla="*/ 59 h 59"/>
                  <a:gd name="T4" fmla="*/ 66 w 66"/>
                  <a:gd name="T5" fmla="*/ 0 h 59"/>
                  <a:gd name="T6" fmla="*/ 0 w 66"/>
                  <a:gd name="T7" fmla="*/ 0 h 59"/>
                  <a:gd name="T8" fmla="*/ 0 w 66"/>
                  <a:gd name="T9" fmla="*/ 59 h 59"/>
                  <a:gd name="T10" fmla="*/ 0 w 66"/>
                  <a:gd name="T11" fmla="*/ 59 h 59"/>
                </a:gdLst>
                <a:ahLst/>
                <a:cxnLst>
                  <a:cxn ang="0">
                    <a:pos x="T0" y="T1"/>
                  </a:cxn>
                  <a:cxn ang="0">
                    <a:pos x="T2" y="T3"/>
                  </a:cxn>
                  <a:cxn ang="0">
                    <a:pos x="T4" y="T5"/>
                  </a:cxn>
                  <a:cxn ang="0">
                    <a:pos x="T6" y="T7"/>
                  </a:cxn>
                  <a:cxn ang="0">
                    <a:pos x="T8" y="T9"/>
                  </a:cxn>
                  <a:cxn ang="0">
                    <a:pos x="T10" y="T11"/>
                  </a:cxn>
                </a:cxnLst>
                <a:rect l="0" t="0" r="r" b="b"/>
                <a:pathLst>
                  <a:path w="66" h="59">
                    <a:moveTo>
                      <a:pt x="0" y="59"/>
                    </a:moveTo>
                    <a:lnTo>
                      <a:pt x="66" y="59"/>
                    </a:lnTo>
                    <a:lnTo>
                      <a:pt x="66" y="0"/>
                    </a:lnTo>
                    <a:lnTo>
                      <a:pt x="0" y="0"/>
                    </a:lnTo>
                    <a:lnTo>
                      <a:pt x="0" y="59"/>
                    </a:lnTo>
                    <a:lnTo>
                      <a:pt x="0" y="59"/>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36" name="Freeform 203"/>
              <p:cNvSpPr>
                <a:spLocks/>
              </p:cNvSpPr>
              <p:nvPr/>
            </p:nvSpPr>
            <p:spPr bwMode="auto">
              <a:xfrm>
                <a:off x="1540" y="3088"/>
                <a:ext cx="66" cy="59"/>
              </a:xfrm>
              <a:custGeom>
                <a:avLst/>
                <a:gdLst>
                  <a:gd name="T0" fmla="*/ 66 w 66"/>
                  <a:gd name="T1" fmla="*/ 0 h 59"/>
                  <a:gd name="T2" fmla="*/ 0 w 66"/>
                  <a:gd name="T3" fmla="*/ 0 h 59"/>
                  <a:gd name="T4" fmla="*/ 0 w 66"/>
                  <a:gd name="T5" fmla="*/ 59 h 59"/>
                  <a:gd name="T6" fmla="*/ 66 w 66"/>
                  <a:gd name="T7" fmla="*/ 59 h 59"/>
                  <a:gd name="T8" fmla="*/ 66 w 66"/>
                  <a:gd name="T9" fmla="*/ 0 h 59"/>
                  <a:gd name="T10" fmla="*/ 66 w 66"/>
                  <a:gd name="T11" fmla="*/ 0 h 59"/>
                </a:gdLst>
                <a:ahLst/>
                <a:cxnLst>
                  <a:cxn ang="0">
                    <a:pos x="T0" y="T1"/>
                  </a:cxn>
                  <a:cxn ang="0">
                    <a:pos x="T2" y="T3"/>
                  </a:cxn>
                  <a:cxn ang="0">
                    <a:pos x="T4" y="T5"/>
                  </a:cxn>
                  <a:cxn ang="0">
                    <a:pos x="T6" y="T7"/>
                  </a:cxn>
                  <a:cxn ang="0">
                    <a:pos x="T8" y="T9"/>
                  </a:cxn>
                  <a:cxn ang="0">
                    <a:pos x="T10" y="T11"/>
                  </a:cxn>
                </a:cxnLst>
                <a:rect l="0" t="0" r="r" b="b"/>
                <a:pathLst>
                  <a:path w="66" h="59">
                    <a:moveTo>
                      <a:pt x="66" y="0"/>
                    </a:moveTo>
                    <a:lnTo>
                      <a:pt x="0" y="0"/>
                    </a:lnTo>
                    <a:lnTo>
                      <a:pt x="0" y="59"/>
                    </a:lnTo>
                    <a:lnTo>
                      <a:pt x="66" y="59"/>
                    </a:lnTo>
                    <a:lnTo>
                      <a:pt x="66" y="0"/>
                    </a:lnTo>
                    <a:lnTo>
                      <a:pt x="66" y="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37" name="Freeform 204"/>
              <p:cNvSpPr>
                <a:spLocks/>
              </p:cNvSpPr>
              <p:nvPr/>
            </p:nvSpPr>
            <p:spPr bwMode="auto">
              <a:xfrm>
                <a:off x="1540" y="3002"/>
                <a:ext cx="66" cy="68"/>
              </a:xfrm>
              <a:custGeom>
                <a:avLst/>
                <a:gdLst>
                  <a:gd name="T0" fmla="*/ 66 w 66"/>
                  <a:gd name="T1" fmla="*/ 0 h 68"/>
                  <a:gd name="T2" fmla="*/ 0 w 66"/>
                  <a:gd name="T3" fmla="*/ 0 h 68"/>
                  <a:gd name="T4" fmla="*/ 0 w 66"/>
                  <a:gd name="T5" fmla="*/ 68 h 68"/>
                  <a:gd name="T6" fmla="*/ 66 w 66"/>
                  <a:gd name="T7" fmla="*/ 68 h 68"/>
                  <a:gd name="T8" fmla="*/ 66 w 66"/>
                  <a:gd name="T9" fmla="*/ 0 h 68"/>
                  <a:gd name="T10" fmla="*/ 66 w 66"/>
                  <a:gd name="T11" fmla="*/ 0 h 68"/>
                </a:gdLst>
                <a:ahLst/>
                <a:cxnLst>
                  <a:cxn ang="0">
                    <a:pos x="T0" y="T1"/>
                  </a:cxn>
                  <a:cxn ang="0">
                    <a:pos x="T2" y="T3"/>
                  </a:cxn>
                  <a:cxn ang="0">
                    <a:pos x="T4" y="T5"/>
                  </a:cxn>
                  <a:cxn ang="0">
                    <a:pos x="T6" y="T7"/>
                  </a:cxn>
                  <a:cxn ang="0">
                    <a:pos x="T8" y="T9"/>
                  </a:cxn>
                  <a:cxn ang="0">
                    <a:pos x="T10" y="T11"/>
                  </a:cxn>
                </a:cxnLst>
                <a:rect l="0" t="0" r="r" b="b"/>
                <a:pathLst>
                  <a:path w="66" h="68">
                    <a:moveTo>
                      <a:pt x="66" y="0"/>
                    </a:moveTo>
                    <a:lnTo>
                      <a:pt x="0" y="0"/>
                    </a:lnTo>
                    <a:lnTo>
                      <a:pt x="0" y="68"/>
                    </a:lnTo>
                    <a:lnTo>
                      <a:pt x="66" y="68"/>
                    </a:lnTo>
                    <a:lnTo>
                      <a:pt x="66" y="0"/>
                    </a:lnTo>
                    <a:lnTo>
                      <a:pt x="66" y="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4" name="Group 406"/>
            <p:cNvGrpSpPr>
              <a:grpSpLocks/>
            </p:cNvGrpSpPr>
            <p:nvPr/>
          </p:nvGrpSpPr>
          <p:grpSpPr bwMode="auto">
            <a:xfrm>
              <a:off x="589" y="587"/>
              <a:ext cx="7105" cy="3572"/>
              <a:chOff x="589" y="587"/>
              <a:chExt cx="7105" cy="3572"/>
            </a:xfrm>
          </p:grpSpPr>
          <p:sp>
            <p:nvSpPr>
              <p:cNvPr id="138" name="Freeform 206"/>
              <p:cNvSpPr>
                <a:spLocks/>
              </p:cNvSpPr>
              <p:nvPr/>
            </p:nvSpPr>
            <p:spPr bwMode="auto">
              <a:xfrm>
                <a:off x="1011" y="2678"/>
                <a:ext cx="64" cy="68"/>
              </a:xfrm>
              <a:custGeom>
                <a:avLst/>
                <a:gdLst>
                  <a:gd name="T0" fmla="*/ 0 w 64"/>
                  <a:gd name="T1" fmla="*/ 68 h 68"/>
                  <a:gd name="T2" fmla="*/ 64 w 64"/>
                  <a:gd name="T3" fmla="*/ 68 h 68"/>
                  <a:gd name="T4" fmla="*/ 64 w 64"/>
                  <a:gd name="T5" fmla="*/ 0 h 68"/>
                  <a:gd name="T6" fmla="*/ 0 w 64"/>
                  <a:gd name="T7" fmla="*/ 0 h 68"/>
                  <a:gd name="T8" fmla="*/ 0 w 64"/>
                  <a:gd name="T9" fmla="*/ 68 h 68"/>
                  <a:gd name="T10" fmla="*/ 0 w 64"/>
                  <a:gd name="T11" fmla="*/ 68 h 68"/>
                </a:gdLst>
                <a:ahLst/>
                <a:cxnLst>
                  <a:cxn ang="0">
                    <a:pos x="T0" y="T1"/>
                  </a:cxn>
                  <a:cxn ang="0">
                    <a:pos x="T2" y="T3"/>
                  </a:cxn>
                  <a:cxn ang="0">
                    <a:pos x="T4" y="T5"/>
                  </a:cxn>
                  <a:cxn ang="0">
                    <a:pos x="T6" y="T7"/>
                  </a:cxn>
                  <a:cxn ang="0">
                    <a:pos x="T8" y="T9"/>
                  </a:cxn>
                  <a:cxn ang="0">
                    <a:pos x="T10" y="T11"/>
                  </a:cxn>
                </a:cxnLst>
                <a:rect l="0" t="0" r="r" b="b"/>
                <a:pathLst>
                  <a:path w="64" h="68">
                    <a:moveTo>
                      <a:pt x="0" y="68"/>
                    </a:moveTo>
                    <a:lnTo>
                      <a:pt x="64" y="68"/>
                    </a:lnTo>
                    <a:lnTo>
                      <a:pt x="64" y="0"/>
                    </a:lnTo>
                    <a:lnTo>
                      <a:pt x="0" y="0"/>
                    </a:lnTo>
                    <a:lnTo>
                      <a:pt x="0" y="68"/>
                    </a:lnTo>
                    <a:lnTo>
                      <a:pt x="0" y="68"/>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9" name="Freeform 207"/>
              <p:cNvSpPr>
                <a:spLocks/>
              </p:cNvSpPr>
              <p:nvPr/>
            </p:nvSpPr>
            <p:spPr bwMode="auto">
              <a:xfrm>
                <a:off x="929" y="2842"/>
                <a:ext cx="66" cy="68"/>
              </a:xfrm>
              <a:custGeom>
                <a:avLst/>
                <a:gdLst>
                  <a:gd name="T0" fmla="*/ 0 w 66"/>
                  <a:gd name="T1" fmla="*/ 0 h 68"/>
                  <a:gd name="T2" fmla="*/ 0 w 66"/>
                  <a:gd name="T3" fmla="*/ 68 h 68"/>
                  <a:gd name="T4" fmla="*/ 66 w 66"/>
                  <a:gd name="T5" fmla="*/ 68 h 68"/>
                  <a:gd name="T6" fmla="*/ 66 w 66"/>
                  <a:gd name="T7" fmla="*/ 0 h 68"/>
                  <a:gd name="T8" fmla="*/ 0 w 66"/>
                  <a:gd name="T9" fmla="*/ 0 h 68"/>
                  <a:gd name="T10" fmla="*/ 0 w 66"/>
                  <a:gd name="T11" fmla="*/ 0 h 68"/>
                </a:gdLst>
                <a:ahLst/>
                <a:cxnLst>
                  <a:cxn ang="0">
                    <a:pos x="T0" y="T1"/>
                  </a:cxn>
                  <a:cxn ang="0">
                    <a:pos x="T2" y="T3"/>
                  </a:cxn>
                  <a:cxn ang="0">
                    <a:pos x="T4" y="T5"/>
                  </a:cxn>
                  <a:cxn ang="0">
                    <a:pos x="T6" y="T7"/>
                  </a:cxn>
                  <a:cxn ang="0">
                    <a:pos x="T8" y="T9"/>
                  </a:cxn>
                  <a:cxn ang="0">
                    <a:pos x="T10" y="T11"/>
                  </a:cxn>
                </a:cxnLst>
                <a:rect l="0" t="0" r="r" b="b"/>
                <a:pathLst>
                  <a:path w="66" h="68">
                    <a:moveTo>
                      <a:pt x="0" y="0"/>
                    </a:moveTo>
                    <a:lnTo>
                      <a:pt x="0" y="68"/>
                    </a:lnTo>
                    <a:lnTo>
                      <a:pt x="66" y="68"/>
                    </a:lnTo>
                    <a:lnTo>
                      <a:pt x="66" y="0"/>
                    </a:lnTo>
                    <a:lnTo>
                      <a:pt x="0" y="0"/>
                    </a:lnTo>
                    <a:lnTo>
                      <a:pt x="0" y="0"/>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0" name="Freeform 208"/>
              <p:cNvSpPr>
                <a:spLocks/>
              </p:cNvSpPr>
              <p:nvPr/>
            </p:nvSpPr>
            <p:spPr bwMode="auto">
              <a:xfrm>
                <a:off x="929" y="2678"/>
                <a:ext cx="66" cy="68"/>
              </a:xfrm>
              <a:custGeom>
                <a:avLst/>
                <a:gdLst>
                  <a:gd name="T0" fmla="*/ 66 w 66"/>
                  <a:gd name="T1" fmla="*/ 0 h 68"/>
                  <a:gd name="T2" fmla="*/ 0 w 66"/>
                  <a:gd name="T3" fmla="*/ 0 h 68"/>
                  <a:gd name="T4" fmla="*/ 0 w 66"/>
                  <a:gd name="T5" fmla="*/ 68 h 68"/>
                  <a:gd name="T6" fmla="*/ 66 w 66"/>
                  <a:gd name="T7" fmla="*/ 68 h 68"/>
                  <a:gd name="T8" fmla="*/ 66 w 66"/>
                  <a:gd name="T9" fmla="*/ 0 h 68"/>
                  <a:gd name="T10" fmla="*/ 66 w 66"/>
                  <a:gd name="T11" fmla="*/ 0 h 68"/>
                </a:gdLst>
                <a:ahLst/>
                <a:cxnLst>
                  <a:cxn ang="0">
                    <a:pos x="T0" y="T1"/>
                  </a:cxn>
                  <a:cxn ang="0">
                    <a:pos x="T2" y="T3"/>
                  </a:cxn>
                  <a:cxn ang="0">
                    <a:pos x="T4" y="T5"/>
                  </a:cxn>
                  <a:cxn ang="0">
                    <a:pos x="T6" y="T7"/>
                  </a:cxn>
                  <a:cxn ang="0">
                    <a:pos x="T8" y="T9"/>
                  </a:cxn>
                  <a:cxn ang="0">
                    <a:pos x="T10" y="T11"/>
                  </a:cxn>
                </a:cxnLst>
                <a:rect l="0" t="0" r="r" b="b"/>
                <a:pathLst>
                  <a:path w="66" h="68">
                    <a:moveTo>
                      <a:pt x="66" y="0"/>
                    </a:moveTo>
                    <a:lnTo>
                      <a:pt x="0" y="0"/>
                    </a:lnTo>
                    <a:lnTo>
                      <a:pt x="0" y="68"/>
                    </a:lnTo>
                    <a:lnTo>
                      <a:pt x="66" y="68"/>
                    </a:lnTo>
                    <a:lnTo>
                      <a:pt x="66" y="0"/>
                    </a:lnTo>
                    <a:lnTo>
                      <a:pt x="66" y="0"/>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1" name="Freeform 209"/>
              <p:cNvSpPr>
                <a:spLocks/>
              </p:cNvSpPr>
              <p:nvPr/>
            </p:nvSpPr>
            <p:spPr bwMode="auto">
              <a:xfrm>
                <a:off x="929" y="2764"/>
                <a:ext cx="66" cy="60"/>
              </a:xfrm>
              <a:custGeom>
                <a:avLst/>
                <a:gdLst>
                  <a:gd name="T0" fmla="*/ 66 w 66"/>
                  <a:gd name="T1" fmla="*/ 0 h 60"/>
                  <a:gd name="T2" fmla="*/ 0 w 66"/>
                  <a:gd name="T3" fmla="*/ 0 h 60"/>
                  <a:gd name="T4" fmla="*/ 0 w 66"/>
                  <a:gd name="T5" fmla="*/ 60 h 60"/>
                  <a:gd name="T6" fmla="*/ 66 w 66"/>
                  <a:gd name="T7" fmla="*/ 60 h 60"/>
                  <a:gd name="T8" fmla="*/ 66 w 66"/>
                  <a:gd name="T9" fmla="*/ 0 h 60"/>
                  <a:gd name="T10" fmla="*/ 66 w 66"/>
                  <a:gd name="T11" fmla="*/ 0 h 60"/>
                </a:gdLst>
                <a:ahLst/>
                <a:cxnLst>
                  <a:cxn ang="0">
                    <a:pos x="T0" y="T1"/>
                  </a:cxn>
                  <a:cxn ang="0">
                    <a:pos x="T2" y="T3"/>
                  </a:cxn>
                  <a:cxn ang="0">
                    <a:pos x="T4" y="T5"/>
                  </a:cxn>
                  <a:cxn ang="0">
                    <a:pos x="T6" y="T7"/>
                  </a:cxn>
                  <a:cxn ang="0">
                    <a:pos x="T8" y="T9"/>
                  </a:cxn>
                  <a:cxn ang="0">
                    <a:pos x="T10" y="T11"/>
                  </a:cxn>
                </a:cxnLst>
                <a:rect l="0" t="0" r="r" b="b"/>
                <a:pathLst>
                  <a:path w="66" h="60">
                    <a:moveTo>
                      <a:pt x="66" y="0"/>
                    </a:moveTo>
                    <a:lnTo>
                      <a:pt x="0" y="0"/>
                    </a:lnTo>
                    <a:lnTo>
                      <a:pt x="0" y="60"/>
                    </a:lnTo>
                    <a:lnTo>
                      <a:pt x="66" y="60"/>
                    </a:lnTo>
                    <a:lnTo>
                      <a:pt x="66" y="0"/>
                    </a:lnTo>
                    <a:lnTo>
                      <a:pt x="66" y="0"/>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2" name="Freeform 210"/>
              <p:cNvSpPr>
                <a:spLocks/>
              </p:cNvSpPr>
              <p:nvPr/>
            </p:nvSpPr>
            <p:spPr bwMode="auto">
              <a:xfrm>
                <a:off x="1011" y="2842"/>
                <a:ext cx="64" cy="68"/>
              </a:xfrm>
              <a:custGeom>
                <a:avLst/>
                <a:gdLst>
                  <a:gd name="T0" fmla="*/ 0 w 64"/>
                  <a:gd name="T1" fmla="*/ 68 h 68"/>
                  <a:gd name="T2" fmla="*/ 64 w 64"/>
                  <a:gd name="T3" fmla="*/ 68 h 68"/>
                  <a:gd name="T4" fmla="*/ 64 w 64"/>
                  <a:gd name="T5" fmla="*/ 0 h 68"/>
                  <a:gd name="T6" fmla="*/ 0 w 64"/>
                  <a:gd name="T7" fmla="*/ 0 h 68"/>
                  <a:gd name="T8" fmla="*/ 0 w 64"/>
                  <a:gd name="T9" fmla="*/ 68 h 68"/>
                  <a:gd name="T10" fmla="*/ 0 w 64"/>
                  <a:gd name="T11" fmla="*/ 68 h 68"/>
                </a:gdLst>
                <a:ahLst/>
                <a:cxnLst>
                  <a:cxn ang="0">
                    <a:pos x="T0" y="T1"/>
                  </a:cxn>
                  <a:cxn ang="0">
                    <a:pos x="T2" y="T3"/>
                  </a:cxn>
                  <a:cxn ang="0">
                    <a:pos x="T4" y="T5"/>
                  </a:cxn>
                  <a:cxn ang="0">
                    <a:pos x="T6" y="T7"/>
                  </a:cxn>
                  <a:cxn ang="0">
                    <a:pos x="T8" y="T9"/>
                  </a:cxn>
                  <a:cxn ang="0">
                    <a:pos x="T10" y="T11"/>
                  </a:cxn>
                </a:cxnLst>
                <a:rect l="0" t="0" r="r" b="b"/>
                <a:pathLst>
                  <a:path w="64" h="68">
                    <a:moveTo>
                      <a:pt x="0" y="68"/>
                    </a:moveTo>
                    <a:lnTo>
                      <a:pt x="64" y="68"/>
                    </a:lnTo>
                    <a:lnTo>
                      <a:pt x="64" y="0"/>
                    </a:lnTo>
                    <a:lnTo>
                      <a:pt x="0" y="0"/>
                    </a:lnTo>
                    <a:lnTo>
                      <a:pt x="0" y="68"/>
                    </a:lnTo>
                    <a:lnTo>
                      <a:pt x="0" y="68"/>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3" name="Freeform 211"/>
              <p:cNvSpPr>
                <a:spLocks/>
              </p:cNvSpPr>
              <p:nvPr/>
            </p:nvSpPr>
            <p:spPr bwMode="auto">
              <a:xfrm>
                <a:off x="1011" y="2764"/>
                <a:ext cx="64" cy="60"/>
              </a:xfrm>
              <a:custGeom>
                <a:avLst/>
                <a:gdLst>
                  <a:gd name="T0" fmla="*/ 0 w 64"/>
                  <a:gd name="T1" fmla="*/ 60 h 60"/>
                  <a:gd name="T2" fmla="*/ 64 w 64"/>
                  <a:gd name="T3" fmla="*/ 60 h 60"/>
                  <a:gd name="T4" fmla="*/ 64 w 64"/>
                  <a:gd name="T5" fmla="*/ 0 h 60"/>
                  <a:gd name="T6" fmla="*/ 0 w 64"/>
                  <a:gd name="T7" fmla="*/ 0 h 60"/>
                  <a:gd name="T8" fmla="*/ 0 w 64"/>
                  <a:gd name="T9" fmla="*/ 60 h 60"/>
                  <a:gd name="T10" fmla="*/ 0 w 64"/>
                  <a:gd name="T11" fmla="*/ 60 h 60"/>
                </a:gdLst>
                <a:ahLst/>
                <a:cxnLst>
                  <a:cxn ang="0">
                    <a:pos x="T0" y="T1"/>
                  </a:cxn>
                  <a:cxn ang="0">
                    <a:pos x="T2" y="T3"/>
                  </a:cxn>
                  <a:cxn ang="0">
                    <a:pos x="T4" y="T5"/>
                  </a:cxn>
                  <a:cxn ang="0">
                    <a:pos x="T6" y="T7"/>
                  </a:cxn>
                  <a:cxn ang="0">
                    <a:pos x="T8" y="T9"/>
                  </a:cxn>
                  <a:cxn ang="0">
                    <a:pos x="T10" y="T11"/>
                  </a:cxn>
                </a:cxnLst>
                <a:rect l="0" t="0" r="r" b="b"/>
                <a:pathLst>
                  <a:path w="64" h="60">
                    <a:moveTo>
                      <a:pt x="0" y="60"/>
                    </a:moveTo>
                    <a:lnTo>
                      <a:pt x="64" y="60"/>
                    </a:lnTo>
                    <a:lnTo>
                      <a:pt x="64" y="0"/>
                    </a:lnTo>
                    <a:lnTo>
                      <a:pt x="0" y="0"/>
                    </a:lnTo>
                    <a:lnTo>
                      <a:pt x="0" y="60"/>
                    </a:lnTo>
                    <a:lnTo>
                      <a:pt x="0" y="60"/>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4" name="Freeform 212"/>
              <p:cNvSpPr>
                <a:spLocks/>
              </p:cNvSpPr>
              <p:nvPr/>
            </p:nvSpPr>
            <p:spPr bwMode="auto">
              <a:xfrm>
                <a:off x="1216" y="2764"/>
                <a:ext cx="66" cy="60"/>
              </a:xfrm>
              <a:custGeom>
                <a:avLst/>
                <a:gdLst>
                  <a:gd name="T0" fmla="*/ 0 w 66"/>
                  <a:gd name="T1" fmla="*/ 60 h 60"/>
                  <a:gd name="T2" fmla="*/ 66 w 66"/>
                  <a:gd name="T3" fmla="*/ 60 h 60"/>
                  <a:gd name="T4" fmla="*/ 66 w 66"/>
                  <a:gd name="T5" fmla="*/ 0 h 60"/>
                  <a:gd name="T6" fmla="*/ 0 w 66"/>
                  <a:gd name="T7" fmla="*/ 0 h 60"/>
                  <a:gd name="T8" fmla="*/ 0 w 66"/>
                  <a:gd name="T9" fmla="*/ 60 h 60"/>
                  <a:gd name="T10" fmla="*/ 0 w 66"/>
                  <a:gd name="T11" fmla="*/ 60 h 60"/>
                </a:gdLst>
                <a:ahLst/>
                <a:cxnLst>
                  <a:cxn ang="0">
                    <a:pos x="T0" y="T1"/>
                  </a:cxn>
                  <a:cxn ang="0">
                    <a:pos x="T2" y="T3"/>
                  </a:cxn>
                  <a:cxn ang="0">
                    <a:pos x="T4" y="T5"/>
                  </a:cxn>
                  <a:cxn ang="0">
                    <a:pos x="T6" y="T7"/>
                  </a:cxn>
                  <a:cxn ang="0">
                    <a:pos x="T8" y="T9"/>
                  </a:cxn>
                  <a:cxn ang="0">
                    <a:pos x="T10" y="T11"/>
                  </a:cxn>
                </a:cxnLst>
                <a:rect l="0" t="0" r="r" b="b"/>
                <a:pathLst>
                  <a:path w="66" h="60">
                    <a:moveTo>
                      <a:pt x="0" y="60"/>
                    </a:moveTo>
                    <a:lnTo>
                      <a:pt x="66" y="60"/>
                    </a:lnTo>
                    <a:lnTo>
                      <a:pt x="66" y="0"/>
                    </a:lnTo>
                    <a:lnTo>
                      <a:pt x="0" y="0"/>
                    </a:lnTo>
                    <a:lnTo>
                      <a:pt x="0" y="60"/>
                    </a:lnTo>
                    <a:lnTo>
                      <a:pt x="0" y="60"/>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5" name="Freeform 213"/>
              <p:cNvSpPr>
                <a:spLocks/>
              </p:cNvSpPr>
              <p:nvPr/>
            </p:nvSpPr>
            <p:spPr bwMode="auto">
              <a:xfrm>
                <a:off x="1133" y="2842"/>
                <a:ext cx="65" cy="68"/>
              </a:xfrm>
              <a:custGeom>
                <a:avLst/>
                <a:gdLst>
                  <a:gd name="T0" fmla="*/ 0 w 65"/>
                  <a:gd name="T1" fmla="*/ 0 h 68"/>
                  <a:gd name="T2" fmla="*/ 0 w 65"/>
                  <a:gd name="T3" fmla="*/ 68 h 68"/>
                  <a:gd name="T4" fmla="*/ 65 w 65"/>
                  <a:gd name="T5" fmla="*/ 68 h 68"/>
                  <a:gd name="T6" fmla="*/ 65 w 65"/>
                  <a:gd name="T7" fmla="*/ 0 h 68"/>
                  <a:gd name="T8" fmla="*/ 0 w 65"/>
                  <a:gd name="T9" fmla="*/ 0 h 68"/>
                  <a:gd name="T10" fmla="*/ 0 w 65"/>
                  <a:gd name="T11" fmla="*/ 0 h 68"/>
                </a:gdLst>
                <a:ahLst/>
                <a:cxnLst>
                  <a:cxn ang="0">
                    <a:pos x="T0" y="T1"/>
                  </a:cxn>
                  <a:cxn ang="0">
                    <a:pos x="T2" y="T3"/>
                  </a:cxn>
                  <a:cxn ang="0">
                    <a:pos x="T4" y="T5"/>
                  </a:cxn>
                  <a:cxn ang="0">
                    <a:pos x="T6" y="T7"/>
                  </a:cxn>
                  <a:cxn ang="0">
                    <a:pos x="T8" y="T9"/>
                  </a:cxn>
                  <a:cxn ang="0">
                    <a:pos x="T10" y="T11"/>
                  </a:cxn>
                </a:cxnLst>
                <a:rect l="0" t="0" r="r" b="b"/>
                <a:pathLst>
                  <a:path w="65" h="68">
                    <a:moveTo>
                      <a:pt x="0" y="0"/>
                    </a:moveTo>
                    <a:lnTo>
                      <a:pt x="0" y="68"/>
                    </a:lnTo>
                    <a:lnTo>
                      <a:pt x="65" y="68"/>
                    </a:lnTo>
                    <a:lnTo>
                      <a:pt x="65" y="0"/>
                    </a:lnTo>
                    <a:lnTo>
                      <a:pt x="0" y="0"/>
                    </a:lnTo>
                    <a:lnTo>
                      <a:pt x="0" y="0"/>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6" name="Freeform 214"/>
              <p:cNvSpPr>
                <a:spLocks/>
              </p:cNvSpPr>
              <p:nvPr/>
            </p:nvSpPr>
            <p:spPr bwMode="auto">
              <a:xfrm>
                <a:off x="1216" y="2842"/>
                <a:ext cx="66" cy="68"/>
              </a:xfrm>
              <a:custGeom>
                <a:avLst/>
                <a:gdLst>
                  <a:gd name="T0" fmla="*/ 0 w 66"/>
                  <a:gd name="T1" fmla="*/ 68 h 68"/>
                  <a:gd name="T2" fmla="*/ 66 w 66"/>
                  <a:gd name="T3" fmla="*/ 68 h 68"/>
                  <a:gd name="T4" fmla="*/ 66 w 66"/>
                  <a:gd name="T5" fmla="*/ 0 h 68"/>
                  <a:gd name="T6" fmla="*/ 0 w 66"/>
                  <a:gd name="T7" fmla="*/ 0 h 68"/>
                  <a:gd name="T8" fmla="*/ 0 w 66"/>
                  <a:gd name="T9" fmla="*/ 68 h 68"/>
                  <a:gd name="T10" fmla="*/ 0 w 66"/>
                  <a:gd name="T11" fmla="*/ 68 h 68"/>
                </a:gdLst>
                <a:ahLst/>
                <a:cxnLst>
                  <a:cxn ang="0">
                    <a:pos x="T0" y="T1"/>
                  </a:cxn>
                  <a:cxn ang="0">
                    <a:pos x="T2" y="T3"/>
                  </a:cxn>
                  <a:cxn ang="0">
                    <a:pos x="T4" y="T5"/>
                  </a:cxn>
                  <a:cxn ang="0">
                    <a:pos x="T6" y="T7"/>
                  </a:cxn>
                  <a:cxn ang="0">
                    <a:pos x="T8" y="T9"/>
                  </a:cxn>
                  <a:cxn ang="0">
                    <a:pos x="T10" y="T11"/>
                  </a:cxn>
                </a:cxnLst>
                <a:rect l="0" t="0" r="r" b="b"/>
                <a:pathLst>
                  <a:path w="66" h="68">
                    <a:moveTo>
                      <a:pt x="0" y="68"/>
                    </a:moveTo>
                    <a:lnTo>
                      <a:pt x="66" y="68"/>
                    </a:lnTo>
                    <a:lnTo>
                      <a:pt x="66" y="0"/>
                    </a:lnTo>
                    <a:lnTo>
                      <a:pt x="0" y="0"/>
                    </a:lnTo>
                    <a:lnTo>
                      <a:pt x="0" y="68"/>
                    </a:lnTo>
                    <a:lnTo>
                      <a:pt x="0" y="68"/>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7" name="Freeform 215"/>
              <p:cNvSpPr>
                <a:spLocks/>
              </p:cNvSpPr>
              <p:nvPr/>
            </p:nvSpPr>
            <p:spPr bwMode="auto">
              <a:xfrm>
                <a:off x="1133" y="2764"/>
                <a:ext cx="65" cy="60"/>
              </a:xfrm>
              <a:custGeom>
                <a:avLst/>
                <a:gdLst>
                  <a:gd name="T0" fmla="*/ 65 w 65"/>
                  <a:gd name="T1" fmla="*/ 0 h 60"/>
                  <a:gd name="T2" fmla="*/ 0 w 65"/>
                  <a:gd name="T3" fmla="*/ 0 h 60"/>
                  <a:gd name="T4" fmla="*/ 0 w 65"/>
                  <a:gd name="T5" fmla="*/ 60 h 60"/>
                  <a:gd name="T6" fmla="*/ 65 w 65"/>
                  <a:gd name="T7" fmla="*/ 60 h 60"/>
                  <a:gd name="T8" fmla="*/ 65 w 65"/>
                  <a:gd name="T9" fmla="*/ 0 h 60"/>
                  <a:gd name="T10" fmla="*/ 65 w 65"/>
                  <a:gd name="T11" fmla="*/ 0 h 60"/>
                </a:gdLst>
                <a:ahLst/>
                <a:cxnLst>
                  <a:cxn ang="0">
                    <a:pos x="T0" y="T1"/>
                  </a:cxn>
                  <a:cxn ang="0">
                    <a:pos x="T2" y="T3"/>
                  </a:cxn>
                  <a:cxn ang="0">
                    <a:pos x="T4" y="T5"/>
                  </a:cxn>
                  <a:cxn ang="0">
                    <a:pos x="T6" y="T7"/>
                  </a:cxn>
                  <a:cxn ang="0">
                    <a:pos x="T8" y="T9"/>
                  </a:cxn>
                  <a:cxn ang="0">
                    <a:pos x="T10" y="T11"/>
                  </a:cxn>
                </a:cxnLst>
                <a:rect l="0" t="0" r="r" b="b"/>
                <a:pathLst>
                  <a:path w="65" h="60">
                    <a:moveTo>
                      <a:pt x="65" y="0"/>
                    </a:moveTo>
                    <a:lnTo>
                      <a:pt x="0" y="0"/>
                    </a:lnTo>
                    <a:lnTo>
                      <a:pt x="0" y="60"/>
                    </a:lnTo>
                    <a:lnTo>
                      <a:pt x="65" y="60"/>
                    </a:lnTo>
                    <a:lnTo>
                      <a:pt x="65" y="0"/>
                    </a:lnTo>
                    <a:lnTo>
                      <a:pt x="65" y="0"/>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8" name="Freeform 216"/>
              <p:cNvSpPr>
                <a:spLocks/>
              </p:cNvSpPr>
              <p:nvPr/>
            </p:nvSpPr>
            <p:spPr bwMode="auto">
              <a:xfrm>
                <a:off x="1216" y="2678"/>
                <a:ext cx="66" cy="68"/>
              </a:xfrm>
              <a:custGeom>
                <a:avLst/>
                <a:gdLst>
                  <a:gd name="T0" fmla="*/ 0 w 66"/>
                  <a:gd name="T1" fmla="*/ 68 h 68"/>
                  <a:gd name="T2" fmla="*/ 66 w 66"/>
                  <a:gd name="T3" fmla="*/ 68 h 68"/>
                  <a:gd name="T4" fmla="*/ 66 w 66"/>
                  <a:gd name="T5" fmla="*/ 0 h 68"/>
                  <a:gd name="T6" fmla="*/ 0 w 66"/>
                  <a:gd name="T7" fmla="*/ 0 h 68"/>
                  <a:gd name="T8" fmla="*/ 0 w 66"/>
                  <a:gd name="T9" fmla="*/ 68 h 68"/>
                  <a:gd name="T10" fmla="*/ 0 w 66"/>
                  <a:gd name="T11" fmla="*/ 68 h 68"/>
                </a:gdLst>
                <a:ahLst/>
                <a:cxnLst>
                  <a:cxn ang="0">
                    <a:pos x="T0" y="T1"/>
                  </a:cxn>
                  <a:cxn ang="0">
                    <a:pos x="T2" y="T3"/>
                  </a:cxn>
                  <a:cxn ang="0">
                    <a:pos x="T4" y="T5"/>
                  </a:cxn>
                  <a:cxn ang="0">
                    <a:pos x="T6" y="T7"/>
                  </a:cxn>
                  <a:cxn ang="0">
                    <a:pos x="T8" y="T9"/>
                  </a:cxn>
                  <a:cxn ang="0">
                    <a:pos x="T10" y="T11"/>
                  </a:cxn>
                </a:cxnLst>
                <a:rect l="0" t="0" r="r" b="b"/>
                <a:pathLst>
                  <a:path w="66" h="68">
                    <a:moveTo>
                      <a:pt x="0" y="68"/>
                    </a:moveTo>
                    <a:lnTo>
                      <a:pt x="66" y="68"/>
                    </a:lnTo>
                    <a:lnTo>
                      <a:pt x="66" y="0"/>
                    </a:lnTo>
                    <a:lnTo>
                      <a:pt x="0" y="0"/>
                    </a:lnTo>
                    <a:lnTo>
                      <a:pt x="0" y="68"/>
                    </a:lnTo>
                    <a:lnTo>
                      <a:pt x="0" y="68"/>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9" name="Freeform 217"/>
              <p:cNvSpPr>
                <a:spLocks/>
              </p:cNvSpPr>
              <p:nvPr/>
            </p:nvSpPr>
            <p:spPr bwMode="auto">
              <a:xfrm>
                <a:off x="1133" y="2678"/>
                <a:ext cx="65" cy="68"/>
              </a:xfrm>
              <a:custGeom>
                <a:avLst/>
                <a:gdLst>
                  <a:gd name="T0" fmla="*/ 65 w 65"/>
                  <a:gd name="T1" fmla="*/ 0 h 68"/>
                  <a:gd name="T2" fmla="*/ 0 w 65"/>
                  <a:gd name="T3" fmla="*/ 0 h 68"/>
                  <a:gd name="T4" fmla="*/ 0 w 65"/>
                  <a:gd name="T5" fmla="*/ 68 h 68"/>
                  <a:gd name="T6" fmla="*/ 65 w 65"/>
                  <a:gd name="T7" fmla="*/ 68 h 68"/>
                  <a:gd name="T8" fmla="*/ 65 w 65"/>
                  <a:gd name="T9" fmla="*/ 0 h 68"/>
                  <a:gd name="T10" fmla="*/ 65 w 65"/>
                  <a:gd name="T11" fmla="*/ 0 h 68"/>
                </a:gdLst>
                <a:ahLst/>
                <a:cxnLst>
                  <a:cxn ang="0">
                    <a:pos x="T0" y="T1"/>
                  </a:cxn>
                  <a:cxn ang="0">
                    <a:pos x="T2" y="T3"/>
                  </a:cxn>
                  <a:cxn ang="0">
                    <a:pos x="T4" y="T5"/>
                  </a:cxn>
                  <a:cxn ang="0">
                    <a:pos x="T6" y="T7"/>
                  </a:cxn>
                  <a:cxn ang="0">
                    <a:pos x="T8" y="T9"/>
                  </a:cxn>
                  <a:cxn ang="0">
                    <a:pos x="T10" y="T11"/>
                  </a:cxn>
                </a:cxnLst>
                <a:rect l="0" t="0" r="r" b="b"/>
                <a:pathLst>
                  <a:path w="65" h="68">
                    <a:moveTo>
                      <a:pt x="65" y="0"/>
                    </a:moveTo>
                    <a:lnTo>
                      <a:pt x="0" y="0"/>
                    </a:lnTo>
                    <a:lnTo>
                      <a:pt x="0" y="68"/>
                    </a:lnTo>
                    <a:lnTo>
                      <a:pt x="65" y="68"/>
                    </a:lnTo>
                    <a:lnTo>
                      <a:pt x="65" y="0"/>
                    </a:lnTo>
                    <a:lnTo>
                      <a:pt x="65" y="0"/>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0" name="Freeform 218"/>
              <p:cNvSpPr>
                <a:spLocks/>
              </p:cNvSpPr>
              <p:nvPr/>
            </p:nvSpPr>
            <p:spPr bwMode="auto">
              <a:xfrm>
                <a:off x="1420" y="2764"/>
                <a:ext cx="64" cy="60"/>
              </a:xfrm>
              <a:custGeom>
                <a:avLst/>
                <a:gdLst>
                  <a:gd name="T0" fmla="*/ 0 w 64"/>
                  <a:gd name="T1" fmla="*/ 60 h 60"/>
                  <a:gd name="T2" fmla="*/ 64 w 64"/>
                  <a:gd name="T3" fmla="*/ 60 h 60"/>
                  <a:gd name="T4" fmla="*/ 64 w 64"/>
                  <a:gd name="T5" fmla="*/ 0 h 60"/>
                  <a:gd name="T6" fmla="*/ 0 w 64"/>
                  <a:gd name="T7" fmla="*/ 0 h 60"/>
                  <a:gd name="T8" fmla="*/ 0 w 64"/>
                  <a:gd name="T9" fmla="*/ 60 h 60"/>
                  <a:gd name="T10" fmla="*/ 0 w 64"/>
                  <a:gd name="T11" fmla="*/ 60 h 60"/>
                </a:gdLst>
                <a:ahLst/>
                <a:cxnLst>
                  <a:cxn ang="0">
                    <a:pos x="T0" y="T1"/>
                  </a:cxn>
                  <a:cxn ang="0">
                    <a:pos x="T2" y="T3"/>
                  </a:cxn>
                  <a:cxn ang="0">
                    <a:pos x="T4" y="T5"/>
                  </a:cxn>
                  <a:cxn ang="0">
                    <a:pos x="T6" y="T7"/>
                  </a:cxn>
                  <a:cxn ang="0">
                    <a:pos x="T8" y="T9"/>
                  </a:cxn>
                  <a:cxn ang="0">
                    <a:pos x="T10" y="T11"/>
                  </a:cxn>
                </a:cxnLst>
                <a:rect l="0" t="0" r="r" b="b"/>
                <a:pathLst>
                  <a:path w="64" h="60">
                    <a:moveTo>
                      <a:pt x="0" y="60"/>
                    </a:moveTo>
                    <a:lnTo>
                      <a:pt x="64" y="60"/>
                    </a:lnTo>
                    <a:lnTo>
                      <a:pt x="64" y="0"/>
                    </a:lnTo>
                    <a:lnTo>
                      <a:pt x="0" y="0"/>
                    </a:lnTo>
                    <a:lnTo>
                      <a:pt x="0" y="60"/>
                    </a:lnTo>
                    <a:lnTo>
                      <a:pt x="0" y="60"/>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1" name="Freeform 219"/>
              <p:cNvSpPr>
                <a:spLocks/>
              </p:cNvSpPr>
              <p:nvPr/>
            </p:nvSpPr>
            <p:spPr bwMode="auto">
              <a:xfrm>
                <a:off x="1420" y="2842"/>
                <a:ext cx="64" cy="68"/>
              </a:xfrm>
              <a:custGeom>
                <a:avLst/>
                <a:gdLst>
                  <a:gd name="T0" fmla="*/ 0 w 64"/>
                  <a:gd name="T1" fmla="*/ 68 h 68"/>
                  <a:gd name="T2" fmla="*/ 64 w 64"/>
                  <a:gd name="T3" fmla="*/ 68 h 68"/>
                  <a:gd name="T4" fmla="*/ 64 w 64"/>
                  <a:gd name="T5" fmla="*/ 0 h 68"/>
                  <a:gd name="T6" fmla="*/ 0 w 64"/>
                  <a:gd name="T7" fmla="*/ 0 h 68"/>
                  <a:gd name="T8" fmla="*/ 0 w 64"/>
                  <a:gd name="T9" fmla="*/ 68 h 68"/>
                  <a:gd name="T10" fmla="*/ 0 w 64"/>
                  <a:gd name="T11" fmla="*/ 68 h 68"/>
                </a:gdLst>
                <a:ahLst/>
                <a:cxnLst>
                  <a:cxn ang="0">
                    <a:pos x="T0" y="T1"/>
                  </a:cxn>
                  <a:cxn ang="0">
                    <a:pos x="T2" y="T3"/>
                  </a:cxn>
                  <a:cxn ang="0">
                    <a:pos x="T4" y="T5"/>
                  </a:cxn>
                  <a:cxn ang="0">
                    <a:pos x="T6" y="T7"/>
                  </a:cxn>
                  <a:cxn ang="0">
                    <a:pos x="T8" y="T9"/>
                  </a:cxn>
                  <a:cxn ang="0">
                    <a:pos x="T10" y="T11"/>
                  </a:cxn>
                </a:cxnLst>
                <a:rect l="0" t="0" r="r" b="b"/>
                <a:pathLst>
                  <a:path w="64" h="68">
                    <a:moveTo>
                      <a:pt x="0" y="68"/>
                    </a:moveTo>
                    <a:lnTo>
                      <a:pt x="64" y="68"/>
                    </a:lnTo>
                    <a:lnTo>
                      <a:pt x="64" y="0"/>
                    </a:lnTo>
                    <a:lnTo>
                      <a:pt x="0" y="0"/>
                    </a:lnTo>
                    <a:lnTo>
                      <a:pt x="0" y="68"/>
                    </a:lnTo>
                    <a:lnTo>
                      <a:pt x="0" y="68"/>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2" name="Freeform 220"/>
              <p:cNvSpPr>
                <a:spLocks/>
              </p:cNvSpPr>
              <p:nvPr/>
            </p:nvSpPr>
            <p:spPr bwMode="auto">
              <a:xfrm>
                <a:off x="1420" y="2678"/>
                <a:ext cx="64" cy="68"/>
              </a:xfrm>
              <a:custGeom>
                <a:avLst/>
                <a:gdLst>
                  <a:gd name="T0" fmla="*/ 0 w 64"/>
                  <a:gd name="T1" fmla="*/ 68 h 68"/>
                  <a:gd name="T2" fmla="*/ 64 w 64"/>
                  <a:gd name="T3" fmla="*/ 68 h 68"/>
                  <a:gd name="T4" fmla="*/ 64 w 64"/>
                  <a:gd name="T5" fmla="*/ 0 h 68"/>
                  <a:gd name="T6" fmla="*/ 0 w 64"/>
                  <a:gd name="T7" fmla="*/ 0 h 68"/>
                  <a:gd name="T8" fmla="*/ 0 w 64"/>
                  <a:gd name="T9" fmla="*/ 68 h 68"/>
                  <a:gd name="T10" fmla="*/ 0 w 64"/>
                  <a:gd name="T11" fmla="*/ 68 h 68"/>
                </a:gdLst>
                <a:ahLst/>
                <a:cxnLst>
                  <a:cxn ang="0">
                    <a:pos x="T0" y="T1"/>
                  </a:cxn>
                  <a:cxn ang="0">
                    <a:pos x="T2" y="T3"/>
                  </a:cxn>
                  <a:cxn ang="0">
                    <a:pos x="T4" y="T5"/>
                  </a:cxn>
                  <a:cxn ang="0">
                    <a:pos x="T6" y="T7"/>
                  </a:cxn>
                  <a:cxn ang="0">
                    <a:pos x="T8" y="T9"/>
                  </a:cxn>
                  <a:cxn ang="0">
                    <a:pos x="T10" y="T11"/>
                  </a:cxn>
                </a:cxnLst>
                <a:rect l="0" t="0" r="r" b="b"/>
                <a:pathLst>
                  <a:path w="64" h="68">
                    <a:moveTo>
                      <a:pt x="0" y="68"/>
                    </a:moveTo>
                    <a:lnTo>
                      <a:pt x="64" y="68"/>
                    </a:lnTo>
                    <a:lnTo>
                      <a:pt x="64" y="0"/>
                    </a:lnTo>
                    <a:lnTo>
                      <a:pt x="0" y="0"/>
                    </a:lnTo>
                    <a:lnTo>
                      <a:pt x="0" y="68"/>
                    </a:lnTo>
                    <a:lnTo>
                      <a:pt x="0" y="68"/>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3" name="Freeform 221"/>
              <p:cNvSpPr>
                <a:spLocks/>
              </p:cNvSpPr>
              <p:nvPr/>
            </p:nvSpPr>
            <p:spPr bwMode="auto">
              <a:xfrm>
                <a:off x="1336" y="2842"/>
                <a:ext cx="66" cy="68"/>
              </a:xfrm>
              <a:custGeom>
                <a:avLst/>
                <a:gdLst>
                  <a:gd name="T0" fmla="*/ 0 w 66"/>
                  <a:gd name="T1" fmla="*/ 0 h 68"/>
                  <a:gd name="T2" fmla="*/ 0 w 66"/>
                  <a:gd name="T3" fmla="*/ 68 h 68"/>
                  <a:gd name="T4" fmla="*/ 66 w 66"/>
                  <a:gd name="T5" fmla="*/ 68 h 68"/>
                  <a:gd name="T6" fmla="*/ 66 w 66"/>
                  <a:gd name="T7" fmla="*/ 0 h 68"/>
                  <a:gd name="T8" fmla="*/ 0 w 66"/>
                  <a:gd name="T9" fmla="*/ 0 h 68"/>
                  <a:gd name="T10" fmla="*/ 0 w 66"/>
                  <a:gd name="T11" fmla="*/ 0 h 68"/>
                </a:gdLst>
                <a:ahLst/>
                <a:cxnLst>
                  <a:cxn ang="0">
                    <a:pos x="T0" y="T1"/>
                  </a:cxn>
                  <a:cxn ang="0">
                    <a:pos x="T2" y="T3"/>
                  </a:cxn>
                  <a:cxn ang="0">
                    <a:pos x="T4" y="T5"/>
                  </a:cxn>
                  <a:cxn ang="0">
                    <a:pos x="T6" y="T7"/>
                  </a:cxn>
                  <a:cxn ang="0">
                    <a:pos x="T8" y="T9"/>
                  </a:cxn>
                  <a:cxn ang="0">
                    <a:pos x="T10" y="T11"/>
                  </a:cxn>
                </a:cxnLst>
                <a:rect l="0" t="0" r="r" b="b"/>
                <a:pathLst>
                  <a:path w="66" h="68">
                    <a:moveTo>
                      <a:pt x="0" y="0"/>
                    </a:moveTo>
                    <a:lnTo>
                      <a:pt x="0" y="68"/>
                    </a:lnTo>
                    <a:lnTo>
                      <a:pt x="66" y="68"/>
                    </a:lnTo>
                    <a:lnTo>
                      <a:pt x="66" y="0"/>
                    </a:lnTo>
                    <a:lnTo>
                      <a:pt x="0" y="0"/>
                    </a:lnTo>
                    <a:lnTo>
                      <a:pt x="0" y="0"/>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4" name="Freeform 222"/>
              <p:cNvSpPr>
                <a:spLocks/>
              </p:cNvSpPr>
              <p:nvPr/>
            </p:nvSpPr>
            <p:spPr bwMode="auto">
              <a:xfrm>
                <a:off x="1336" y="2764"/>
                <a:ext cx="66" cy="60"/>
              </a:xfrm>
              <a:custGeom>
                <a:avLst/>
                <a:gdLst>
                  <a:gd name="T0" fmla="*/ 66 w 66"/>
                  <a:gd name="T1" fmla="*/ 0 h 60"/>
                  <a:gd name="T2" fmla="*/ 0 w 66"/>
                  <a:gd name="T3" fmla="*/ 0 h 60"/>
                  <a:gd name="T4" fmla="*/ 0 w 66"/>
                  <a:gd name="T5" fmla="*/ 60 h 60"/>
                  <a:gd name="T6" fmla="*/ 66 w 66"/>
                  <a:gd name="T7" fmla="*/ 60 h 60"/>
                  <a:gd name="T8" fmla="*/ 66 w 66"/>
                  <a:gd name="T9" fmla="*/ 0 h 60"/>
                  <a:gd name="T10" fmla="*/ 66 w 66"/>
                  <a:gd name="T11" fmla="*/ 0 h 60"/>
                </a:gdLst>
                <a:ahLst/>
                <a:cxnLst>
                  <a:cxn ang="0">
                    <a:pos x="T0" y="T1"/>
                  </a:cxn>
                  <a:cxn ang="0">
                    <a:pos x="T2" y="T3"/>
                  </a:cxn>
                  <a:cxn ang="0">
                    <a:pos x="T4" y="T5"/>
                  </a:cxn>
                  <a:cxn ang="0">
                    <a:pos x="T6" y="T7"/>
                  </a:cxn>
                  <a:cxn ang="0">
                    <a:pos x="T8" y="T9"/>
                  </a:cxn>
                  <a:cxn ang="0">
                    <a:pos x="T10" y="T11"/>
                  </a:cxn>
                </a:cxnLst>
                <a:rect l="0" t="0" r="r" b="b"/>
                <a:pathLst>
                  <a:path w="66" h="60">
                    <a:moveTo>
                      <a:pt x="66" y="0"/>
                    </a:moveTo>
                    <a:lnTo>
                      <a:pt x="0" y="0"/>
                    </a:lnTo>
                    <a:lnTo>
                      <a:pt x="0" y="60"/>
                    </a:lnTo>
                    <a:lnTo>
                      <a:pt x="66" y="60"/>
                    </a:lnTo>
                    <a:lnTo>
                      <a:pt x="66" y="0"/>
                    </a:lnTo>
                    <a:lnTo>
                      <a:pt x="66" y="0"/>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5" name="Freeform 223"/>
              <p:cNvSpPr>
                <a:spLocks/>
              </p:cNvSpPr>
              <p:nvPr/>
            </p:nvSpPr>
            <p:spPr bwMode="auto">
              <a:xfrm>
                <a:off x="1336" y="2678"/>
                <a:ext cx="66" cy="68"/>
              </a:xfrm>
              <a:custGeom>
                <a:avLst/>
                <a:gdLst>
                  <a:gd name="T0" fmla="*/ 66 w 66"/>
                  <a:gd name="T1" fmla="*/ 0 h 68"/>
                  <a:gd name="T2" fmla="*/ 0 w 66"/>
                  <a:gd name="T3" fmla="*/ 0 h 68"/>
                  <a:gd name="T4" fmla="*/ 0 w 66"/>
                  <a:gd name="T5" fmla="*/ 68 h 68"/>
                  <a:gd name="T6" fmla="*/ 66 w 66"/>
                  <a:gd name="T7" fmla="*/ 68 h 68"/>
                  <a:gd name="T8" fmla="*/ 66 w 66"/>
                  <a:gd name="T9" fmla="*/ 0 h 68"/>
                  <a:gd name="T10" fmla="*/ 66 w 66"/>
                  <a:gd name="T11" fmla="*/ 0 h 68"/>
                </a:gdLst>
                <a:ahLst/>
                <a:cxnLst>
                  <a:cxn ang="0">
                    <a:pos x="T0" y="T1"/>
                  </a:cxn>
                  <a:cxn ang="0">
                    <a:pos x="T2" y="T3"/>
                  </a:cxn>
                  <a:cxn ang="0">
                    <a:pos x="T4" y="T5"/>
                  </a:cxn>
                  <a:cxn ang="0">
                    <a:pos x="T6" y="T7"/>
                  </a:cxn>
                  <a:cxn ang="0">
                    <a:pos x="T8" y="T9"/>
                  </a:cxn>
                  <a:cxn ang="0">
                    <a:pos x="T10" y="T11"/>
                  </a:cxn>
                </a:cxnLst>
                <a:rect l="0" t="0" r="r" b="b"/>
                <a:pathLst>
                  <a:path w="66" h="68">
                    <a:moveTo>
                      <a:pt x="66" y="0"/>
                    </a:moveTo>
                    <a:lnTo>
                      <a:pt x="0" y="0"/>
                    </a:lnTo>
                    <a:lnTo>
                      <a:pt x="0" y="68"/>
                    </a:lnTo>
                    <a:lnTo>
                      <a:pt x="66" y="68"/>
                    </a:lnTo>
                    <a:lnTo>
                      <a:pt x="66" y="0"/>
                    </a:lnTo>
                    <a:lnTo>
                      <a:pt x="66" y="0"/>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6" name="Freeform 224"/>
              <p:cNvSpPr>
                <a:spLocks/>
              </p:cNvSpPr>
              <p:nvPr/>
            </p:nvSpPr>
            <p:spPr bwMode="auto">
              <a:xfrm>
                <a:off x="1622" y="2842"/>
                <a:ext cx="66" cy="68"/>
              </a:xfrm>
              <a:custGeom>
                <a:avLst/>
                <a:gdLst>
                  <a:gd name="T0" fmla="*/ 0 w 66"/>
                  <a:gd name="T1" fmla="*/ 68 h 68"/>
                  <a:gd name="T2" fmla="*/ 66 w 66"/>
                  <a:gd name="T3" fmla="*/ 68 h 68"/>
                  <a:gd name="T4" fmla="*/ 66 w 66"/>
                  <a:gd name="T5" fmla="*/ 0 h 68"/>
                  <a:gd name="T6" fmla="*/ 0 w 66"/>
                  <a:gd name="T7" fmla="*/ 0 h 68"/>
                  <a:gd name="T8" fmla="*/ 0 w 66"/>
                  <a:gd name="T9" fmla="*/ 68 h 68"/>
                  <a:gd name="T10" fmla="*/ 0 w 66"/>
                  <a:gd name="T11" fmla="*/ 68 h 68"/>
                </a:gdLst>
                <a:ahLst/>
                <a:cxnLst>
                  <a:cxn ang="0">
                    <a:pos x="T0" y="T1"/>
                  </a:cxn>
                  <a:cxn ang="0">
                    <a:pos x="T2" y="T3"/>
                  </a:cxn>
                  <a:cxn ang="0">
                    <a:pos x="T4" y="T5"/>
                  </a:cxn>
                  <a:cxn ang="0">
                    <a:pos x="T6" y="T7"/>
                  </a:cxn>
                  <a:cxn ang="0">
                    <a:pos x="T8" y="T9"/>
                  </a:cxn>
                  <a:cxn ang="0">
                    <a:pos x="T10" y="T11"/>
                  </a:cxn>
                </a:cxnLst>
                <a:rect l="0" t="0" r="r" b="b"/>
                <a:pathLst>
                  <a:path w="66" h="68">
                    <a:moveTo>
                      <a:pt x="0" y="68"/>
                    </a:moveTo>
                    <a:lnTo>
                      <a:pt x="66" y="68"/>
                    </a:lnTo>
                    <a:lnTo>
                      <a:pt x="66" y="0"/>
                    </a:lnTo>
                    <a:lnTo>
                      <a:pt x="0" y="0"/>
                    </a:lnTo>
                    <a:lnTo>
                      <a:pt x="0" y="68"/>
                    </a:lnTo>
                    <a:lnTo>
                      <a:pt x="0" y="68"/>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7" name="Freeform 225"/>
              <p:cNvSpPr>
                <a:spLocks/>
              </p:cNvSpPr>
              <p:nvPr/>
            </p:nvSpPr>
            <p:spPr bwMode="auto">
              <a:xfrm>
                <a:off x="1540" y="2842"/>
                <a:ext cx="66" cy="68"/>
              </a:xfrm>
              <a:custGeom>
                <a:avLst/>
                <a:gdLst>
                  <a:gd name="T0" fmla="*/ 0 w 66"/>
                  <a:gd name="T1" fmla="*/ 0 h 68"/>
                  <a:gd name="T2" fmla="*/ 0 w 66"/>
                  <a:gd name="T3" fmla="*/ 68 h 68"/>
                  <a:gd name="T4" fmla="*/ 66 w 66"/>
                  <a:gd name="T5" fmla="*/ 68 h 68"/>
                  <a:gd name="T6" fmla="*/ 66 w 66"/>
                  <a:gd name="T7" fmla="*/ 0 h 68"/>
                  <a:gd name="T8" fmla="*/ 0 w 66"/>
                  <a:gd name="T9" fmla="*/ 0 h 68"/>
                  <a:gd name="T10" fmla="*/ 0 w 66"/>
                  <a:gd name="T11" fmla="*/ 0 h 68"/>
                </a:gdLst>
                <a:ahLst/>
                <a:cxnLst>
                  <a:cxn ang="0">
                    <a:pos x="T0" y="T1"/>
                  </a:cxn>
                  <a:cxn ang="0">
                    <a:pos x="T2" y="T3"/>
                  </a:cxn>
                  <a:cxn ang="0">
                    <a:pos x="T4" y="T5"/>
                  </a:cxn>
                  <a:cxn ang="0">
                    <a:pos x="T6" y="T7"/>
                  </a:cxn>
                  <a:cxn ang="0">
                    <a:pos x="T8" y="T9"/>
                  </a:cxn>
                  <a:cxn ang="0">
                    <a:pos x="T10" y="T11"/>
                  </a:cxn>
                </a:cxnLst>
                <a:rect l="0" t="0" r="r" b="b"/>
                <a:pathLst>
                  <a:path w="66" h="68">
                    <a:moveTo>
                      <a:pt x="0" y="0"/>
                    </a:moveTo>
                    <a:lnTo>
                      <a:pt x="0" y="68"/>
                    </a:lnTo>
                    <a:lnTo>
                      <a:pt x="66" y="68"/>
                    </a:lnTo>
                    <a:lnTo>
                      <a:pt x="66" y="0"/>
                    </a:lnTo>
                    <a:lnTo>
                      <a:pt x="0" y="0"/>
                    </a:lnTo>
                    <a:lnTo>
                      <a:pt x="0" y="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8" name="Freeform 226"/>
              <p:cNvSpPr>
                <a:spLocks/>
              </p:cNvSpPr>
              <p:nvPr/>
            </p:nvSpPr>
            <p:spPr bwMode="auto">
              <a:xfrm>
                <a:off x="1622" y="2678"/>
                <a:ext cx="66" cy="68"/>
              </a:xfrm>
              <a:custGeom>
                <a:avLst/>
                <a:gdLst>
                  <a:gd name="T0" fmla="*/ 0 w 66"/>
                  <a:gd name="T1" fmla="*/ 0 h 68"/>
                  <a:gd name="T2" fmla="*/ 0 w 66"/>
                  <a:gd name="T3" fmla="*/ 68 h 68"/>
                  <a:gd name="T4" fmla="*/ 66 w 66"/>
                  <a:gd name="T5" fmla="*/ 68 h 68"/>
                  <a:gd name="T6" fmla="*/ 66 w 66"/>
                  <a:gd name="T7" fmla="*/ 0 h 68"/>
                  <a:gd name="T8" fmla="*/ 0 w 66"/>
                  <a:gd name="T9" fmla="*/ 0 h 68"/>
                  <a:gd name="T10" fmla="*/ 0 w 66"/>
                  <a:gd name="T11" fmla="*/ 0 h 68"/>
                </a:gdLst>
                <a:ahLst/>
                <a:cxnLst>
                  <a:cxn ang="0">
                    <a:pos x="T0" y="T1"/>
                  </a:cxn>
                  <a:cxn ang="0">
                    <a:pos x="T2" y="T3"/>
                  </a:cxn>
                  <a:cxn ang="0">
                    <a:pos x="T4" y="T5"/>
                  </a:cxn>
                  <a:cxn ang="0">
                    <a:pos x="T6" y="T7"/>
                  </a:cxn>
                  <a:cxn ang="0">
                    <a:pos x="T8" y="T9"/>
                  </a:cxn>
                  <a:cxn ang="0">
                    <a:pos x="T10" y="T11"/>
                  </a:cxn>
                </a:cxnLst>
                <a:rect l="0" t="0" r="r" b="b"/>
                <a:pathLst>
                  <a:path w="66" h="68">
                    <a:moveTo>
                      <a:pt x="0" y="0"/>
                    </a:moveTo>
                    <a:lnTo>
                      <a:pt x="0" y="68"/>
                    </a:lnTo>
                    <a:lnTo>
                      <a:pt x="66" y="68"/>
                    </a:lnTo>
                    <a:lnTo>
                      <a:pt x="66" y="0"/>
                    </a:lnTo>
                    <a:lnTo>
                      <a:pt x="0" y="0"/>
                    </a:lnTo>
                    <a:lnTo>
                      <a:pt x="0" y="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9" name="Freeform 227"/>
              <p:cNvSpPr>
                <a:spLocks/>
              </p:cNvSpPr>
              <p:nvPr/>
            </p:nvSpPr>
            <p:spPr bwMode="auto">
              <a:xfrm>
                <a:off x="1622" y="2764"/>
                <a:ext cx="66" cy="60"/>
              </a:xfrm>
              <a:custGeom>
                <a:avLst/>
                <a:gdLst>
                  <a:gd name="T0" fmla="*/ 0 w 66"/>
                  <a:gd name="T1" fmla="*/ 60 h 60"/>
                  <a:gd name="T2" fmla="*/ 66 w 66"/>
                  <a:gd name="T3" fmla="*/ 60 h 60"/>
                  <a:gd name="T4" fmla="*/ 66 w 66"/>
                  <a:gd name="T5" fmla="*/ 0 h 60"/>
                  <a:gd name="T6" fmla="*/ 0 w 66"/>
                  <a:gd name="T7" fmla="*/ 0 h 60"/>
                  <a:gd name="T8" fmla="*/ 0 w 66"/>
                  <a:gd name="T9" fmla="*/ 60 h 60"/>
                  <a:gd name="T10" fmla="*/ 0 w 66"/>
                  <a:gd name="T11" fmla="*/ 60 h 60"/>
                </a:gdLst>
                <a:ahLst/>
                <a:cxnLst>
                  <a:cxn ang="0">
                    <a:pos x="T0" y="T1"/>
                  </a:cxn>
                  <a:cxn ang="0">
                    <a:pos x="T2" y="T3"/>
                  </a:cxn>
                  <a:cxn ang="0">
                    <a:pos x="T4" y="T5"/>
                  </a:cxn>
                  <a:cxn ang="0">
                    <a:pos x="T6" y="T7"/>
                  </a:cxn>
                  <a:cxn ang="0">
                    <a:pos x="T8" y="T9"/>
                  </a:cxn>
                  <a:cxn ang="0">
                    <a:pos x="T10" y="T11"/>
                  </a:cxn>
                </a:cxnLst>
                <a:rect l="0" t="0" r="r" b="b"/>
                <a:pathLst>
                  <a:path w="66" h="60">
                    <a:moveTo>
                      <a:pt x="0" y="60"/>
                    </a:moveTo>
                    <a:lnTo>
                      <a:pt x="66" y="60"/>
                    </a:lnTo>
                    <a:lnTo>
                      <a:pt x="66" y="0"/>
                    </a:lnTo>
                    <a:lnTo>
                      <a:pt x="0" y="0"/>
                    </a:lnTo>
                    <a:lnTo>
                      <a:pt x="0" y="60"/>
                    </a:lnTo>
                    <a:lnTo>
                      <a:pt x="0" y="6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0" name="Freeform 228"/>
              <p:cNvSpPr>
                <a:spLocks/>
              </p:cNvSpPr>
              <p:nvPr/>
            </p:nvSpPr>
            <p:spPr bwMode="auto">
              <a:xfrm>
                <a:off x="1540" y="2764"/>
                <a:ext cx="66" cy="60"/>
              </a:xfrm>
              <a:custGeom>
                <a:avLst/>
                <a:gdLst>
                  <a:gd name="T0" fmla="*/ 66 w 66"/>
                  <a:gd name="T1" fmla="*/ 0 h 60"/>
                  <a:gd name="T2" fmla="*/ 0 w 66"/>
                  <a:gd name="T3" fmla="*/ 0 h 60"/>
                  <a:gd name="T4" fmla="*/ 0 w 66"/>
                  <a:gd name="T5" fmla="*/ 60 h 60"/>
                  <a:gd name="T6" fmla="*/ 66 w 66"/>
                  <a:gd name="T7" fmla="*/ 60 h 60"/>
                  <a:gd name="T8" fmla="*/ 66 w 66"/>
                  <a:gd name="T9" fmla="*/ 0 h 60"/>
                  <a:gd name="T10" fmla="*/ 66 w 66"/>
                  <a:gd name="T11" fmla="*/ 0 h 60"/>
                </a:gdLst>
                <a:ahLst/>
                <a:cxnLst>
                  <a:cxn ang="0">
                    <a:pos x="T0" y="T1"/>
                  </a:cxn>
                  <a:cxn ang="0">
                    <a:pos x="T2" y="T3"/>
                  </a:cxn>
                  <a:cxn ang="0">
                    <a:pos x="T4" y="T5"/>
                  </a:cxn>
                  <a:cxn ang="0">
                    <a:pos x="T6" y="T7"/>
                  </a:cxn>
                  <a:cxn ang="0">
                    <a:pos x="T8" y="T9"/>
                  </a:cxn>
                  <a:cxn ang="0">
                    <a:pos x="T10" y="T11"/>
                  </a:cxn>
                </a:cxnLst>
                <a:rect l="0" t="0" r="r" b="b"/>
                <a:pathLst>
                  <a:path w="66" h="60">
                    <a:moveTo>
                      <a:pt x="66" y="0"/>
                    </a:moveTo>
                    <a:lnTo>
                      <a:pt x="0" y="0"/>
                    </a:lnTo>
                    <a:lnTo>
                      <a:pt x="0" y="60"/>
                    </a:lnTo>
                    <a:lnTo>
                      <a:pt x="66" y="60"/>
                    </a:lnTo>
                    <a:lnTo>
                      <a:pt x="66" y="0"/>
                    </a:lnTo>
                    <a:lnTo>
                      <a:pt x="66" y="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1" name="Freeform 229"/>
              <p:cNvSpPr>
                <a:spLocks/>
              </p:cNvSpPr>
              <p:nvPr/>
            </p:nvSpPr>
            <p:spPr bwMode="auto">
              <a:xfrm>
                <a:off x="1540" y="2678"/>
                <a:ext cx="66" cy="68"/>
              </a:xfrm>
              <a:custGeom>
                <a:avLst/>
                <a:gdLst>
                  <a:gd name="T0" fmla="*/ 66 w 66"/>
                  <a:gd name="T1" fmla="*/ 0 h 68"/>
                  <a:gd name="T2" fmla="*/ 0 w 66"/>
                  <a:gd name="T3" fmla="*/ 0 h 68"/>
                  <a:gd name="T4" fmla="*/ 0 w 66"/>
                  <a:gd name="T5" fmla="*/ 68 h 68"/>
                  <a:gd name="T6" fmla="*/ 66 w 66"/>
                  <a:gd name="T7" fmla="*/ 68 h 68"/>
                  <a:gd name="T8" fmla="*/ 66 w 66"/>
                  <a:gd name="T9" fmla="*/ 0 h 68"/>
                  <a:gd name="T10" fmla="*/ 66 w 66"/>
                  <a:gd name="T11" fmla="*/ 0 h 68"/>
                </a:gdLst>
                <a:ahLst/>
                <a:cxnLst>
                  <a:cxn ang="0">
                    <a:pos x="T0" y="T1"/>
                  </a:cxn>
                  <a:cxn ang="0">
                    <a:pos x="T2" y="T3"/>
                  </a:cxn>
                  <a:cxn ang="0">
                    <a:pos x="T4" y="T5"/>
                  </a:cxn>
                  <a:cxn ang="0">
                    <a:pos x="T6" y="T7"/>
                  </a:cxn>
                  <a:cxn ang="0">
                    <a:pos x="T8" y="T9"/>
                  </a:cxn>
                  <a:cxn ang="0">
                    <a:pos x="T10" y="T11"/>
                  </a:cxn>
                </a:cxnLst>
                <a:rect l="0" t="0" r="r" b="b"/>
                <a:pathLst>
                  <a:path w="66" h="68">
                    <a:moveTo>
                      <a:pt x="66" y="0"/>
                    </a:moveTo>
                    <a:lnTo>
                      <a:pt x="0" y="0"/>
                    </a:lnTo>
                    <a:lnTo>
                      <a:pt x="0" y="68"/>
                    </a:lnTo>
                    <a:lnTo>
                      <a:pt x="66" y="68"/>
                    </a:lnTo>
                    <a:lnTo>
                      <a:pt x="66" y="0"/>
                    </a:lnTo>
                    <a:lnTo>
                      <a:pt x="66" y="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2" name="Freeform 230"/>
              <p:cNvSpPr>
                <a:spLocks/>
              </p:cNvSpPr>
              <p:nvPr/>
            </p:nvSpPr>
            <p:spPr bwMode="auto">
              <a:xfrm>
                <a:off x="1011" y="2363"/>
                <a:ext cx="64" cy="68"/>
              </a:xfrm>
              <a:custGeom>
                <a:avLst/>
                <a:gdLst>
                  <a:gd name="T0" fmla="*/ 0 w 64"/>
                  <a:gd name="T1" fmla="*/ 68 h 68"/>
                  <a:gd name="T2" fmla="*/ 64 w 64"/>
                  <a:gd name="T3" fmla="*/ 68 h 68"/>
                  <a:gd name="T4" fmla="*/ 64 w 64"/>
                  <a:gd name="T5" fmla="*/ 0 h 68"/>
                  <a:gd name="T6" fmla="*/ 0 w 64"/>
                  <a:gd name="T7" fmla="*/ 0 h 68"/>
                  <a:gd name="T8" fmla="*/ 0 w 64"/>
                  <a:gd name="T9" fmla="*/ 68 h 68"/>
                  <a:gd name="T10" fmla="*/ 0 w 64"/>
                  <a:gd name="T11" fmla="*/ 68 h 68"/>
                </a:gdLst>
                <a:ahLst/>
                <a:cxnLst>
                  <a:cxn ang="0">
                    <a:pos x="T0" y="T1"/>
                  </a:cxn>
                  <a:cxn ang="0">
                    <a:pos x="T2" y="T3"/>
                  </a:cxn>
                  <a:cxn ang="0">
                    <a:pos x="T4" y="T5"/>
                  </a:cxn>
                  <a:cxn ang="0">
                    <a:pos x="T6" y="T7"/>
                  </a:cxn>
                  <a:cxn ang="0">
                    <a:pos x="T8" y="T9"/>
                  </a:cxn>
                  <a:cxn ang="0">
                    <a:pos x="T10" y="T11"/>
                  </a:cxn>
                </a:cxnLst>
                <a:rect l="0" t="0" r="r" b="b"/>
                <a:pathLst>
                  <a:path w="64" h="68">
                    <a:moveTo>
                      <a:pt x="0" y="68"/>
                    </a:moveTo>
                    <a:lnTo>
                      <a:pt x="64" y="68"/>
                    </a:lnTo>
                    <a:lnTo>
                      <a:pt x="64" y="0"/>
                    </a:lnTo>
                    <a:lnTo>
                      <a:pt x="0" y="0"/>
                    </a:lnTo>
                    <a:lnTo>
                      <a:pt x="0" y="68"/>
                    </a:lnTo>
                    <a:lnTo>
                      <a:pt x="0" y="68"/>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3" name="Freeform 231"/>
              <p:cNvSpPr>
                <a:spLocks/>
              </p:cNvSpPr>
              <p:nvPr/>
            </p:nvSpPr>
            <p:spPr bwMode="auto">
              <a:xfrm>
                <a:off x="929" y="2527"/>
                <a:ext cx="66" cy="68"/>
              </a:xfrm>
              <a:custGeom>
                <a:avLst/>
                <a:gdLst>
                  <a:gd name="T0" fmla="*/ 0 w 66"/>
                  <a:gd name="T1" fmla="*/ 0 h 68"/>
                  <a:gd name="T2" fmla="*/ 0 w 66"/>
                  <a:gd name="T3" fmla="*/ 68 h 68"/>
                  <a:gd name="T4" fmla="*/ 66 w 66"/>
                  <a:gd name="T5" fmla="*/ 68 h 68"/>
                  <a:gd name="T6" fmla="*/ 66 w 66"/>
                  <a:gd name="T7" fmla="*/ 0 h 68"/>
                  <a:gd name="T8" fmla="*/ 0 w 66"/>
                  <a:gd name="T9" fmla="*/ 0 h 68"/>
                  <a:gd name="T10" fmla="*/ 0 w 66"/>
                  <a:gd name="T11" fmla="*/ 0 h 68"/>
                </a:gdLst>
                <a:ahLst/>
                <a:cxnLst>
                  <a:cxn ang="0">
                    <a:pos x="T0" y="T1"/>
                  </a:cxn>
                  <a:cxn ang="0">
                    <a:pos x="T2" y="T3"/>
                  </a:cxn>
                  <a:cxn ang="0">
                    <a:pos x="T4" y="T5"/>
                  </a:cxn>
                  <a:cxn ang="0">
                    <a:pos x="T6" y="T7"/>
                  </a:cxn>
                  <a:cxn ang="0">
                    <a:pos x="T8" y="T9"/>
                  </a:cxn>
                  <a:cxn ang="0">
                    <a:pos x="T10" y="T11"/>
                  </a:cxn>
                </a:cxnLst>
                <a:rect l="0" t="0" r="r" b="b"/>
                <a:pathLst>
                  <a:path w="66" h="68">
                    <a:moveTo>
                      <a:pt x="0" y="0"/>
                    </a:moveTo>
                    <a:lnTo>
                      <a:pt x="0" y="68"/>
                    </a:lnTo>
                    <a:lnTo>
                      <a:pt x="66" y="68"/>
                    </a:lnTo>
                    <a:lnTo>
                      <a:pt x="66" y="0"/>
                    </a:lnTo>
                    <a:lnTo>
                      <a:pt x="0" y="0"/>
                    </a:lnTo>
                    <a:lnTo>
                      <a:pt x="0" y="0"/>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4" name="Freeform 232"/>
              <p:cNvSpPr>
                <a:spLocks/>
              </p:cNvSpPr>
              <p:nvPr/>
            </p:nvSpPr>
            <p:spPr bwMode="auto">
              <a:xfrm>
                <a:off x="929" y="2363"/>
                <a:ext cx="66" cy="68"/>
              </a:xfrm>
              <a:custGeom>
                <a:avLst/>
                <a:gdLst>
                  <a:gd name="T0" fmla="*/ 66 w 66"/>
                  <a:gd name="T1" fmla="*/ 0 h 68"/>
                  <a:gd name="T2" fmla="*/ 0 w 66"/>
                  <a:gd name="T3" fmla="*/ 0 h 68"/>
                  <a:gd name="T4" fmla="*/ 0 w 66"/>
                  <a:gd name="T5" fmla="*/ 68 h 68"/>
                  <a:gd name="T6" fmla="*/ 66 w 66"/>
                  <a:gd name="T7" fmla="*/ 68 h 68"/>
                  <a:gd name="T8" fmla="*/ 66 w 66"/>
                  <a:gd name="T9" fmla="*/ 0 h 68"/>
                  <a:gd name="T10" fmla="*/ 66 w 66"/>
                  <a:gd name="T11" fmla="*/ 0 h 68"/>
                </a:gdLst>
                <a:ahLst/>
                <a:cxnLst>
                  <a:cxn ang="0">
                    <a:pos x="T0" y="T1"/>
                  </a:cxn>
                  <a:cxn ang="0">
                    <a:pos x="T2" y="T3"/>
                  </a:cxn>
                  <a:cxn ang="0">
                    <a:pos x="T4" y="T5"/>
                  </a:cxn>
                  <a:cxn ang="0">
                    <a:pos x="T6" y="T7"/>
                  </a:cxn>
                  <a:cxn ang="0">
                    <a:pos x="T8" y="T9"/>
                  </a:cxn>
                  <a:cxn ang="0">
                    <a:pos x="T10" y="T11"/>
                  </a:cxn>
                </a:cxnLst>
                <a:rect l="0" t="0" r="r" b="b"/>
                <a:pathLst>
                  <a:path w="66" h="68">
                    <a:moveTo>
                      <a:pt x="66" y="0"/>
                    </a:moveTo>
                    <a:lnTo>
                      <a:pt x="0" y="0"/>
                    </a:lnTo>
                    <a:lnTo>
                      <a:pt x="0" y="68"/>
                    </a:lnTo>
                    <a:lnTo>
                      <a:pt x="66" y="68"/>
                    </a:lnTo>
                    <a:lnTo>
                      <a:pt x="66" y="0"/>
                    </a:lnTo>
                    <a:lnTo>
                      <a:pt x="66" y="0"/>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5" name="Freeform 233"/>
              <p:cNvSpPr>
                <a:spLocks/>
              </p:cNvSpPr>
              <p:nvPr/>
            </p:nvSpPr>
            <p:spPr bwMode="auto">
              <a:xfrm>
                <a:off x="929" y="2449"/>
                <a:ext cx="66" cy="60"/>
              </a:xfrm>
              <a:custGeom>
                <a:avLst/>
                <a:gdLst>
                  <a:gd name="T0" fmla="*/ 66 w 66"/>
                  <a:gd name="T1" fmla="*/ 0 h 60"/>
                  <a:gd name="T2" fmla="*/ 0 w 66"/>
                  <a:gd name="T3" fmla="*/ 0 h 60"/>
                  <a:gd name="T4" fmla="*/ 0 w 66"/>
                  <a:gd name="T5" fmla="*/ 60 h 60"/>
                  <a:gd name="T6" fmla="*/ 66 w 66"/>
                  <a:gd name="T7" fmla="*/ 60 h 60"/>
                  <a:gd name="T8" fmla="*/ 66 w 66"/>
                  <a:gd name="T9" fmla="*/ 0 h 60"/>
                  <a:gd name="T10" fmla="*/ 66 w 66"/>
                  <a:gd name="T11" fmla="*/ 0 h 60"/>
                </a:gdLst>
                <a:ahLst/>
                <a:cxnLst>
                  <a:cxn ang="0">
                    <a:pos x="T0" y="T1"/>
                  </a:cxn>
                  <a:cxn ang="0">
                    <a:pos x="T2" y="T3"/>
                  </a:cxn>
                  <a:cxn ang="0">
                    <a:pos x="T4" y="T5"/>
                  </a:cxn>
                  <a:cxn ang="0">
                    <a:pos x="T6" y="T7"/>
                  </a:cxn>
                  <a:cxn ang="0">
                    <a:pos x="T8" y="T9"/>
                  </a:cxn>
                  <a:cxn ang="0">
                    <a:pos x="T10" y="T11"/>
                  </a:cxn>
                </a:cxnLst>
                <a:rect l="0" t="0" r="r" b="b"/>
                <a:pathLst>
                  <a:path w="66" h="60">
                    <a:moveTo>
                      <a:pt x="66" y="0"/>
                    </a:moveTo>
                    <a:lnTo>
                      <a:pt x="0" y="0"/>
                    </a:lnTo>
                    <a:lnTo>
                      <a:pt x="0" y="60"/>
                    </a:lnTo>
                    <a:lnTo>
                      <a:pt x="66" y="60"/>
                    </a:lnTo>
                    <a:lnTo>
                      <a:pt x="66" y="0"/>
                    </a:lnTo>
                    <a:lnTo>
                      <a:pt x="66" y="0"/>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6" name="Freeform 234"/>
              <p:cNvSpPr>
                <a:spLocks/>
              </p:cNvSpPr>
              <p:nvPr/>
            </p:nvSpPr>
            <p:spPr bwMode="auto">
              <a:xfrm>
                <a:off x="1011" y="2527"/>
                <a:ext cx="64" cy="68"/>
              </a:xfrm>
              <a:custGeom>
                <a:avLst/>
                <a:gdLst>
                  <a:gd name="T0" fmla="*/ 0 w 64"/>
                  <a:gd name="T1" fmla="*/ 68 h 68"/>
                  <a:gd name="T2" fmla="*/ 64 w 64"/>
                  <a:gd name="T3" fmla="*/ 68 h 68"/>
                  <a:gd name="T4" fmla="*/ 64 w 64"/>
                  <a:gd name="T5" fmla="*/ 0 h 68"/>
                  <a:gd name="T6" fmla="*/ 0 w 64"/>
                  <a:gd name="T7" fmla="*/ 0 h 68"/>
                  <a:gd name="T8" fmla="*/ 0 w 64"/>
                  <a:gd name="T9" fmla="*/ 68 h 68"/>
                  <a:gd name="T10" fmla="*/ 0 w 64"/>
                  <a:gd name="T11" fmla="*/ 68 h 68"/>
                </a:gdLst>
                <a:ahLst/>
                <a:cxnLst>
                  <a:cxn ang="0">
                    <a:pos x="T0" y="T1"/>
                  </a:cxn>
                  <a:cxn ang="0">
                    <a:pos x="T2" y="T3"/>
                  </a:cxn>
                  <a:cxn ang="0">
                    <a:pos x="T4" y="T5"/>
                  </a:cxn>
                  <a:cxn ang="0">
                    <a:pos x="T6" y="T7"/>
                  </a:cxn>
                  <a:cxn ang="0">
                    <a:pos x="T8" y="T9"/>
                  </a:cxn>
                  <a:cxn ang="0">
                    <a:pos x="T10" y="T11"/>
                  </a:cxn>
                </a:cxnLst>
                <a:rect l="0" t="0" r="r" b="b"/>
                <a:pathLst>
                  <a:path w="64" h="68">
                    <a:moveTo>
                      <a:pt x="0" y="68"/>
                    </a:moveTo>
                    <a:lnTo>
                      <a:pt x="64" y="68"/>
                    </a:lnTo>
                    <a:lnTo>
                      <a:pt x="64" y="0"/>
                    </a:lnTo>
                    <a:lnTo>
                      <a:pt x="0" y="0"/>
                    </a:lnTo>
                    <a:lnTo>
                      <a:pt x="0" y="68"/>
                    </a:lnTo>
                    <a:lnTo>
                      <a:pt x="0" y="68"/>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7" name="Freeform 235"/>
              <p:cNvSpPr>
                <a:spLocks/>
              </p:cNvSpPr>
              <p:nvPr/>
            </p:nvSpPr>
            <p:spPr bwMode="auto">
              <a:xfrm>
                <a:off x="1011" y="2449"/>
                <a:ext cx="64" cy="60"/>
              </a:xfrm>
              <a:custGeom>
                <a:avLst/>
                <a:gdLst>
                  <a:gd name="T0" fmla="*/ 0 w 64"/>
                  <a:gd name="T1" fmla="*/ 60 h 60"/>
                  <a:gd name="T2" fmla="*/ 64 w 64"/>
                  <a:gd name="T3" fmla="*/ 60 h 60"/>
                  <a:gd name="T4" fmla="*/ 64 w 64"/>
                  <a:gd name="T5" fmla="*/ 0 h 60"/>
                  <a:gd name="T6" fmla="*/ 0 w 64"/>
                  <a:gd name="T7" fmla="*/ 0 h 60"/>
                  <a:gd name="T8" fmla="*/ 0 w 64"/>
                  <a:gd name="T9" fmla="*/ 60 h 60"/>
                  <a:gd name="T10" fmla="*/ 0 w 64"/>
                  <a:gd name="T11" fmla="*/ 60 h 60"/>
                </a:gdLst>
                <a:ahLst/>
                <a:cxnLst>
                  <a:cxn ang="0">
                    <a:pos x="T0" y="T1"/>
                  </a:cxn>
                  <a:cxn ang="0">
                    <a:pos x="T2" y="T3"/>
                  </a:cxn>
                  <a:cxn ang="0">
                    <a:pos x="T4" y="T5"/>
                  </a:cxn>
                  <a:cxn ang="0">
                    <a:pos x="T6" y="T7"/>
                  </a:cxn>
                  <a:cxn ang="0">
                    <a:pos x="T8" y="T9"/>
                  </a:cxn>
                  <a:cxn ang="0">
                    <a:pos x="T10" y="T11"/>
                  </a:cxn>
                </a:cxnLst>
                <a:rect l="0" t="0" r="r" b="b"/>
                <a:pathLst>
                  <a:path w="64" h="60">
                    <a:moveTo>
                      <a:pt x="0" y="60"/>
                    </a:moveTo>
                    <a:lnTo>
                      <a:pt x="64" y="60"/>
                    </a:lnTo>
                    <a:lnTo>
                      <a:pt x="64" y="0"/>
                    </a:lnTo>
                    <a:lnTo>
                      <a:pt x="0" y="0"/>
                    </a:lnTo>
                    <a:lnTo>
                      <a:pt x="0" y="60"/>
                    </a:lnTo>
                    <a:lnTo>
                      <a:pt x="0" y="60"/>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8" name="Freeform 236"/>
              <p:cNvSpPr>
                <a:spLocks/>
              </p:cNvSpPr>
              <p:nvPr/>
            </p:nvSpPr>
            <p:spPr bwMode="auto">
              <a:xfrm>
                <a:off x="1216" y="2449"/>
                <a:ext cx="66" cy="60"/>
              </a:xfrm>
              <a:custGeom>
                <a:avLst/>
                <a:gdLst>
                  <a:gd name="T0" fmla="*/ 0 w 66"/>
                  <a:gd name="T1" fmla="*/ 60 h 60"/>
                  <a:gd name="T2" fmla="*/ 66 w 66"/>
                  <a:gd name="T3" fmla="*/ 60 h 60"/>
                  <a:gd name="T4" fmla="*/ 66 w 66"/>
                  <a:gd name="T5" fmla="*/ 0 h 60"/>
                  <a:gd name="T6" fmla="*/ 0 w 66"/>
                  <a:gd name="T7" fmla="*/ 0 h 60"/>
                  <a:gd name="T8" fmla="*/ 0 w 66"/>
                  <a:gd name="T9" fmla="*/ 60 h 60"/>
                  <a:gd name="T10" fmla="*/ 0 w 66"/>
                  <a:gd name="T11" fmla="*/ 60 h 60"/>
                </a:gdLst>
                <a:ahLst/>
                <a:cxnLst>
                  <a:cxn ang="0">
                    <a:pos x="T0" y="T1"/>
                  </a:cxn>
                  <a:cxn ang="0">
                    <a:pos x="T2" y="T3"/>
                  </a:cxn>
                  <a:cxn ang="0">
                    <a:pos x="T4" y="T5"/>
                  </a:cxn>
                  <a:cxn ang="0">
                    <a:pos x="T6" y="T7"/>
                  </a:cxn>
                  <a:cxn ang="0">
                    <a:pos x="T8" y="T9"/>
                  </a:cxn>
                  <a:cxn ang="0">
                    <a:pos x="T10" y="T11"/>
                  </a:cxn>
                </a:cxnLst>
                <a:rect l="0" t="0" r="r" b="b"/>
                <a:pathLst>
                  <a:path w="66" h="60">
                    <a:moveTo>
                      <a:pt x="0" y="60"/>
                    </a:moveTo>
                    <a:lnTo>
                      <a:pt x="66" y="60"/>
                    </a:lnTo>
                    <a:lnTo>
                      <a:pt x="66" y="0"/>
                    </a:lnTo>
                    <a:lnTo>
                      <a:pt x="0" y="0"/>
                    </a:lnTo>
                    <a:lnTo>
                      <a:pt x="0" y="60"/>
                    </a:lnTo>
                    <a:lnTo>
                      <a:pt x="0" y="60"/>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9" name="Freeform 237"/>
              <p:cNvSpPr>
                <a:spLocks/>
              </p:cNvSpPr>
              <p:nvPr/>
            </p:nvSpPr>
            <p:spPr bwMode="auto">
              <a:xfrm>
                <a:off x="1133" y="2527"/>
                <a:ext cx="65" cy="68"/>
              </a:xfrm>
              <a:custGeom>
                <a:avLst/>
                <a:gdLst>
                  <a:gd name="T0" fmla="*/ 0 w 65"/>
                  <a:gd name="T1" fmla="*/ 0 h 68"/>
                  <a:gd name="T2" fmla="*/ 0 w 65"/>
                  <a:gd name="T3" fmla="*/ 68 h 68"/>
                  <a:gd name="T4" fmla="*/ 65 w 65"/>
                  <a:gd name="T5" fmla="*/ 68 h 68"/>
                  <a:gd name="T6" fmla="*/ 65 w 65"/>
                  <a:gd name="T7" fmla="*/ 0 h 68"/>
                  <a:gd name="T8" fmla="*/ 0 w 65"/>
                  <a:gd name="T9" fmla="*/ 0 h 68"/>
                  <a:gd name="T10" fmla="*/ 0 w 65"/>
                  <a:gd name="T11" fmla="*/ 0 h 68"/>
                </a:gdLst>
                <a:ahLst/>
                <a:cxnLst>
                  <a:cxn ang="0">
                    <a:pos x="T0" y="T1"/>
                  </a:cxn>
                  <a:cxn ang="0">
                    <a:pos x="T2" y="T3"/>
                  </a:cxn>
                  <a:cxn ang="0">
                    <a:pos x="T4" y="T5"/>
                  </a:cxn>
                  <a:cxn ang="0">
                    <a:pos x="T6" y="T7"/>
                  </a:cxn>
                  <a:cxn ang="0">
                    <a:pos x="T8" y="T9"/>
                  </a:cxn>
                  <a:cxn ang="0">
                    <a:pos x="T10" y="T11"/>
                  </a:cxn>
                </a:cxnLst>
                <a:rect l="0" t="0" r="r" b="b"/>
                <a:pathLst>
                  <a:path w="65" h="68">
                    <a:moveTo>
                      <a:pt x="0" y="0"/>
                    </a:moveTo>
                    <a:lnTo>
                      <a:pt x="0" y="68"/>
                    </a:lnTo>
                    <a:lnTo>
                      <a:pt x="65" y="68"/>
                    </a:lnTo>
                    <a:lnTo>
                      <a:pt x="65" y="0"/>
                    </a:lnTo>
                    <a:lnTo>
                      <a:pt x="0" y="0"/>
                    </a:lnTo>
                    <a:lnTo>
                      <a:pt x="0" y="0"/>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0" name="Freeform 238"/>
              <p:cNvSpPr>
                <a:spLocks/>
              </p:cNvSpPr>
              <p:nvPr/>
            </p:nvSpPr>
            <p:spPr bwMode="auto">
              <a:xfrm>
                <a:off x="1216" y="2527"/>
                <a:ext cx="66" cy="68"/>
              </a:xfrm>
              <a:custGeom>
                <a:avLst/>
                <a:gdLst>
                  <a:gd name="T0" fmla="*/ 0 w 66"/>
                  <a:gd name="T1" fmla="*/ 68 h 68"/>
                  <a:gd name="T2" fmla="*/ 66 w 66"/>
                  <a:gd name="T3" fmla="*/ 68 h 68"/>
                  <a:gd name="T4" fmla="*/ 66 w 66"/>
                  <a:gd name="T5" fmla="*/ 0 h 68"/>
                  <a:gd name="T6" fmla="*/ 0 w 66"/>
                  <a:gd name="T7" fmla="*/ 0 h 68"/>
                  <a:gd name="T8" fmla="*/ 0 w 66"/>
                  <a:gd name="T9" fmla="*/ 68 h 68"/>
                  <a:gd name="T10" fmla="*/ 0 w 66"/>
                  <a:gd name="T11" fmla="*/ 68 h 68"/>
                </a:gdLst>
                <a:ahLst/>
                <a:cxnLst>
                  <a:cxn ang="0">
                    <a:pos x="T0" y="T1"/>
                  </a:cxn>
                  <a:cxn ang="0">
                    <a:pos x="T2" y="T3"/>
                  </a:cxn>
                  <a:cxn ang="0">
                    <a:pos x="T4" y="T5"/>
                  </a:cxn>
                  <a:cxn ang="0">
                    <a:pos x="T6" y="T7"/>
                  </a:cxn>
                  <a:cxn ang="0">
                    <a:pos x="T8" y="T9"/>
                  </a:cxn>
                  <a:cxn ang="0">
                    <a:pos x="T10" y="T11"/>
                  </a:cxn>
                </a:cxnLst>
                <a:rect l="0" t="0" r="r" b="b"/>
                <a:pathLst>
                  <a:path w="66" h="68">
                    <a:moveTo>
                      <a:pt x="0" y="68"/>
                    </a:moveTo>
                    <a:lnTo>
                      <a:pt x="66" y="68"/>
                    </a:lnTo>
                    <a:lnTo>
                      <a:pt x="66" y="0"/>
                    </a:lnTo>
                    <a:lnTo>
                      <a:pt x="0" y="0"/>
                    </a:lnTo>
                    <a:lnTo>
                      <a:pt x="0" y="68"/>
                    </a:lnTo>
                    <a:lnTo>
                      <a:pt x="0" y="68"/>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1" name="Freeform 239"/>
              <p:cNvSpPr>
                <a:spLocks/>
              </p:cNvSpPr>
              <p:nvPr/>
            </p:nvSpPr>
            <p:spPr bwMode="auto">
              <a:xfrm>
                <a:off x="1133" y="2449"/>
                <a:ext cx="65" cy="60"/>
              </a:xfrm>
              <a:custGeom>
                <a:avLst/>
                <a:gdLst>
                  <a:gd name="T0" fmla="*/ 65 w 65"/>
                  <a:gd name="T1" fmla="*/ 0 h 60"/>
                  <a:gd name="T2" fmla="*/ 0 w 65"/>
                  <a:gd name="T3" fmla="*/ 0 h 60"/>
                  <a:gd name="T4" fmla="*/ 0 w 65"/>
                  <a:gd name="T5" fmla="*/ 60 h 60"/>
                  <a:gd name="T6" fmla="*/ 65 w 65"/>
                  <a:gd name="T7" fmla="*/ 60 h 60"/>
                  <a:gd name="T8" fmla="*/ 65 w 65"/>
                  <a:gd name="T9" fmla="*/ 0 h 60"/>
                  <a:gd name="T10" fmla="*/ 65 w 65"/>
                  <a:gd name="T11" fmla="*/ 0 h 60"/>
                </a:gdLst>
                <a:ahLst/>
                <a:cxnLst>
                  <a:cxn ang="0">
                    <a:pos x="T0" y="T1"/>
                  </a:cxn>
                  <a:cxn ang="0">
                    <a:pos x="T2" y="T3"/>
                  </a:cxn>
                  <a:cxn ang="0">
                    <a:pos x="T4" y="T5"/>
                  </a:cxn>
                  <a:cxn ang="0">
                    <a:pos x="T6" y="T7"/>
                  </a:cxn>
                  <a:cxn ang="0">
                    <a:pos x="T8" y="T9"/>
                  </a:cxn>
                  <a:cxn ang="0">
                    <a:pos x="T10" y="T11"/>
                  </a:cxn>
                </a:cxnLst>
                <a:rect l="0" t="0" r="r" b="b"/>
                <a:pathLst>
                  <a:path w="65" h="60">
                    <a:moveTo>
                      <a:pt x="65" y="0"/>
                    </a:moveTo>
                    <a:lnTo>
                      <a:pt x="0" y="0"/>
                    </a:lnTo>
                    <a:lnTo>
                      <a:pt x="0" y="60"/>
                    </a:lnTo>
                    <a:lnTo>
                      <a:pt x="65" y="60"/>
                    </a:lnTo>
                    <a:lnTo>
                      <a:pt x="65" y="0"/>
                    </a:lnTo>
                    <a:lnTo>
                      <a:pt x="65" y="0"/>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2" name="Freeform 240"/>
              <p:cNvSpPr>
                <a:spLocks/>
              </p:cNvSpPr>
              <p:nvPr/>
            </p:nvSpPr>
            <p:spPr bwMode="auto">
              <a:xfrm>
                <a:off x="1216" y="2363"/>
                <a:ext cx="66" cy="68"/>
              </a:xfrm>
              <a:custGeom>
                <a:avLst/>
                <a:gdLst>
                  <a:gd name="T0" fmla="*/ 0 w 66"/>
                  <a:gd name="T1" fmla="*/ 68 h 68"/>
                  <a:gd name="T2" fmla="*/ 66 w 66"/>
                  <a:gd name="T3" fmla="*/ 68 h 68"/>
                  <a:gd name="T4" fmla="*/ 66 w 66"/>
                  <a:gd name="T5" fmla="*/ 0 h 68"/>
                  <a:gd name="T6" fmla="*/ 0 w 66"/>
                  <a:gd name="T7" fmla="*/ 0 h 68"/>
                  <a:gd name="T8" fmla="*/ 0 w 66"/>
                  <a:gd name="T9" fmla="*/ 68 h 68"/>
                  <a:gd name="T10" fmla="*/ 0 w 66"/>
                  <a:gd name="T11" fmla="*/ 68 h 68"/>
                </a:gdLst>
                <a:ahLst/>
                <a:cxnLst>
                  <a:cxn ang="0">
                    <a:pos x="T0" y="T1"/>
                  </a:cxn>
                  <a:cxn ang="0">
                    <a:pos x="T2" y="T3"/>
                  </a:cxn>
                  <a:cxn ang="0">
                    <a:pos x="T4" y="T5"/>
                  </a:cxn>
                  <a:cxn ang="0">
                    <a:pos x="T6" y="T7"/>
                  </a:cxn>
                  <a:cxn ang="0">
                    <a:pos x="T8" y="T9"/>
                  </a:cxn>
                  <a:cxn ang="0">
                    <a:pos x="T10" y="T11"/>
                  </a:cxn>
                </a:cxnLst>
                <a:rect l="0" t="0" r="r" b="b"/>
                <a:pathLst>
                  <a:path w="66" h="68">
                    <a:moveTo>
                      <a:pt x="0" y="68"/>
                    </a:moveTo>
                    <a:lnTo>
                      <a:pt x="66" y="68"/>
                    </a:lnTo>
                    <a:lnTo>
                      <a:pt x="66" y="0"/>
                    </a:lnTo>
                    <a:lnTo>
                      <a:pt x="0" y="0"/>
                    </a:lnTo>
                    <a:lnTo>
                      <a:pt x="0" y="68"/>
                    </a:lnTo>
                    <a:lnTo>
                      <a:pt x="0" y="68"/>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3" name="Freeform 241"/>
              <p:cNvSpPr>
                <a:spLocks/>
              </p:cNvSpPr>
              <p:nvPr/>
            </p:nvSpPr>
            <p:spPr bwMode="auto">
              <a:xfrm>
                <a:off x="1133" y="2363"/>
                <a:ext cx="65" cy="68"/>
              </a:xfrm>
              <a:custGeom>
                <a:avLst/>
                <a:gdLst>
                  <a:gd name="T0" fmla="*/ 65 w 65"/>
                  <a:gd name="T1" fmla="*/ 0 h 68"/>
                  <a:gd name="T2" fmla="*/ 0 w 65"/>
                  <a:gd name="T3" fmla="*/ 0 h 68"/>
                  <a:gd name="T4" fmla="*/ 0 w 65"/>
                  <a:gd name="T5" fmla="*/ 68 h 68"/>
                  <a:gd name="T6" fmla="*/ 65 w 65"/>
                  <a:gd name="T7" fmla="*/ 68 h 68"/>
                  <a:gd name="T8" fmla="*/ 65 w 65"/>
                  <a:gd name="T9" fmla="*/ 0 h 68"/>
                  <a:gd name="T10" fmla="*/ 65 w 65"/>
                  <a:gd name="T11" fmla="*/ 0 h 68"/>
                </a:gdLst>
                <a:ahLst/>
                <a:cxnLst>
                  <a:cxn ang="0">
                    <a:pos x="T0" y="T1"/>
                  </a:cxn>
                  <a:cxn ang="0">
                    <a:pos x="T2" y="T3"/>
                  </a:cxn>
                  <a:cxn ang="0">
                    <a:pos x="T4" y="T5"/>
                  </a:cxn>
                  <a:cxn ang="0">
                    <a:pos x="T6" y="T7"/>
                  </a:cxn>
                  <a:cxn ang="0">
                    <a:pos x="T8" y="T9"/>
                  </a:cxn>
                  <a:cxn ang="0">
                    <a:pos x="T10" y="T11"/>
                  </a:cxn>
                </a:cxnLst>
                <a:rect l="0" t="0" r="r" b="b"/>
                <a:pathLst>
                  <a:path w="65" h="68">
                    <a:moveTo>
                      <a:pt x="65" y="0"/>
                    </a:moveTo>
                    <a:lnTo>
                      <a:pt x="0" y="0"/>
                    </a:lnTo>
                    <a:lnTo>
                      <a:pt x="0" y="68"/>
                    </a:lnTo>
                    <a:lnTo>
                      <a:pt x="65" y="68"/>
                    </a:lnTo>
                    <a:lnTo>
                      <a:pt x="65" y="0"/>
                    </a:lnTo>
                    <a:lnTo>
                      <a:pt x="65" y="0"/>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4" name="Freeform 242"/>
              <p:cNvSpPr>
                <a:spLocks/>
              </p:cNvSpPr>
              <p:nvPr/>
            </p:nvSpPr>
            <p:spPr bwMode="auto">
              <a:xfrm>
                <a:off x="1420" y="2449"/>
                <a:ext cx="64" cy="60"/>
              </a:xfrm>
              <a:custGeom>
                <a:avLst/>
                <a:gdLst>
                  <a:gd name="T0" fmla="*/ 0 w 64"/>
                  <a:gd name="T1" fmla="*/ 60 h 60"/>
                  <a:gd name="T2" fmla="*/ 64 w 64"/>
                  <a:gd name="T3" fmla="*/ 60 h 60"/>
                  <a:gd name="T4" fmla="*/ 64 w 64"/>
                  <a:gd name="T5" fmla="*/ 0 h 60"/>
                  <a:gd name="T6" fmla="*/ 0 w 64"/>
                  <a:gd name="T7" fmla="*/ 0 h 60"/>
                  <a:gd name="T8" fmla="*/ 0 w 64"/>
                  <a:gd name="T9" fmla="*/ 60 h 60"/>
                  <a:gd name="T10" fmla="*/ 0 w 64"/>
                  <a:gd name="T11" fmla="*/ 60 h 60"/>
                </a:gdLst>
                <a:ahLst/>
                <a:cxnLst>
                  <a:cxn ang="0">
                    <a:pos x="T0" y="T1"/>
                  </a:cxn>
                  <a:cxn ang="0">
                    <a:pos x="T2" y="T3"/>
                  </a:cxn>
                  <a:cxn ang="0">
                    <a:pos x="T4" y="T5"/>
                  </a:cxn>
                  <a:cxn ang="0">
                    <a:pos x="T6" y="T7"/>
                  </a:cxn>
                  <a:cxn ang="0">
                    <a:pos x="T8" y="T9"/>
                  </a:cxn>
                  <a:cxn ang="0">
                    <a:pos x="T10" y="T11"/>
                  </a:cxn>
                </a:cxnLst>
                <a:rect l="0" t="0" r="r" b="b"/>
                <a:pathLst>
                  <a:path w="64" h="60">
                    <a:moveTo>
                      <a:pt x="0" y="60"/>
                    </a:moveTo>
                    <a:lnTo>
                      <a:pt x="64" y="60"/>
                    </a:lnTo>
                    <a:lnTo>
                      <a:pt x="64" y="0"/>
                    </a:lnTo>
                    <a:lnTo>
                      <a:pt x="0" y="0"/>
                    </a:lnTo>
                    <a:lnTo>
                      <a:pt x="0" y="60"/>
                    </a:lnTo>
                    <a:lnTo>
                      <a:pt x="0" y="60"/>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5" name="Freeform 243"/>
              <p:cNvSpPr>
                <a:spLocks/>
              </p:cNvSpPr>
              <p:nvPr/>
            </p:nvSpPr>
            <p:spPr bwMode="auto">
              <a:xfrm>
                <a:off x="1420" y="2527"/>
                <a:ext cx="64" cy="68"/>
              </a:xfrm>
              <a:custGeom>
                <a:avLst/>
                <a:gdLst>
                  <a:gd name="T0" fmla="*/ 0 w 64"/>
                  <a:gd name="T1" fmla="*/ 68 h 68"/>
                  <a:gd name="T2" fmla="*/ 64 w 64"/>
                  <a:gd name="T3" fmla="*/ 68 h 68"/>
                  <a:gd name="T4" fmla="*/ 64 w 64"/>
                  <a:gd name="T5" fmla="*/ 0 h 68"/>
                  <a:gd name="T6" fmla="*/ 0 w 64"/>
                  <a:gd name="T7" fmla="*/ 0 h 68"/>
                  <a:gd name="T8" fmla="*/ 0 w 64"/>
                  <a:gd name="T9" fmla="*/ 68 h 68"/>
                  <a:gd name="T10" fmla="*/ 0 w 64"/>
                  <a:gd name="T11" fmla="*/ 68 h 68"/>
                </a:gdLst>
                <a:ahLst/>
                <a:cxnLst>
                  <a:cxn ang="0">
                    <a:pos x="T0" y="T1"/>
                  </a:cxn>
                  <a:cxn ang="0">
                    <a:pos x="T2" y="T3"/>
                  </a:cxn>
                  <a:cxn ang="0">
                    <a:pos x="T4" y="T5"/>
                  </a:cxn>
                  <a:cxn ang="0">
                    <a:pos x="T6" y="T7"/>
                  </a:cxn>
                  <a:cxn ang="0">
                    <a:pos x="T8" y="T9"/>
                  </a:cxn>
                  <a:cxn ang="0">
                    <a:pos x="T10" y="T11"/>
                  </a:cxn>
                </a:cxnLst>
                <a:rect l="0" t="0" r="r" b="b"/>
                <a:pathLst>
                  <a:path w="64" h="68">
                    <a:moveTo>
                      <a:pt x="0" y="68"/>
                    </a:moveTo>
                    <a:lnTo>
                      <a:pt x="64" y="68"/>
                    </a:lnTo>
                    <a:lnTo>
                      <a:pt x="64" y="0"/>
                    </a:lnTo>
                    <a:lnTo>
                      <a:pt x="0" y="0"/>
                    </a:lnTo>
                    <a:lnTo>
                      <a:pt x="0" y="68"/>
                    </a:lnTo>
                    <a:lnTo>
                      <a:pt x="0" y="68"/>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6" name="Freeform 244"/>
              <p:cNvSpPr>
                <a:spLocks/>
              </p:cNvSpPr>
              <p:nvPr/>
            </p:nvSpPr>
            <p:spPr bwMode="auto">
              <a:xfrm>
                <a:off x="1420" y="2363"/>
                <a:ext cx="64" cy="68"/>
              </a:xfrm>
              <a:custGeom>
                <a:avLst/>
                <a:gdLst>
                  <a:gd name="T0" fmla="*/ 0 w 64"/>
                  <a:gd name="T1" fmla="*/ 68 h 68"/>
                  <a:gd name="T2" fmla="*/ 64 w 64"/>
                  <a:gd name="T3" fmla="*/ 68 h 68"/>
                  <a:gd name="T4" fmla="*/ 64 w 64"/>
                  <a:gd name="T5" fmla="*/ 0 h 68"/>
                  <a:gd name="T6" fmla="*/ 0 w 64"/>
                  <a:gd name="T7" fmla="*/ 0 h 68"/>
                  <a:gd name="T8" fmla="*/ 0 w 64"/>
                  <a:gd name="T9" fmla="*/ 68 h 68"/>
                  <a:gd name="T10" fmla="*/ 0 w 64"/>
                  <a:gd name="T11" fmla="*/ 68 h 68"/>
                </a:gdLst>
                <a:ahLst/>
                <a:cxnLst>
                  <a:cxn ang="0">
                    <a:pos x="T0" y="T1"/>
                  </a:cxn>
                  <a:cxn ang="0">
                    <a:pos x="T2" y="T3"/>
                  </a:cxn>
                  <a:cxn ang="0">
                    <a:pos x="T4" y="T5"/>
                  </a:cxn>
                  <a:cxn ang="0">
                    <a:pos x="T6" y="T7"/>
                  </a:cxn>
                  <a:cxn ang="0">
                    <a:pos x="T8" y="T9"/>
                  </a:cxn>
                  <a:cxn ang="0">
                    <a:pos x="T10" y="T11"/>
                  </a:cxn>
                </a:cxnLst>
                <a:rect l="0" t="0" r="r" b="b"/>
                <a:pathLst>
                  <a:path w="64" h="68">
                    <a:moveTo>
                      <a:pt x="0" y="68"/>
                    </a:moveTo>
                    <a:lnTo>
                      <a:pt x="64" y="68"/>
                    </a:lnTo>
                    <a:lnTo>
                      <a:pt x="64" y="0"/>
                    </a:lnTo>
                    <a:lnTo>
                      <a:pt x="0" y="0"/>
                    </a:lnTo>
                    <a:lnTo>
                      <a:pt x="0" y="68"/>
                    </a:lnTo>
                    <a:lnTo>
                      <a:pt x="0" y="68"/>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7" name="Freeform 245"/>
              <p:cNvSpPr>
                <a:spLocks/>
              </p:cNvSpPr>
              <p:nvPr/>
            </p:nvSpPr>
            <p:spPr bwMode="auto">
              <a:xfrm>
                <a:off x="1336" y="2527"/>
                <a:ext cx="66" cy="68"/>
              </a:xfrm>
              <a:custGeom>
                <a:avLst/>
                <a:gdLst>
                  <a:gd name="T0" fmla="*/ 0 w 66"/>
                  <a:gd name="T1" fmla="*/ 0 h 68"/>
                  <a:gd name="T2" fmla="*/ 0 w 66"/>
                  <a:gd name="T3" fmla="*/ 68 h 68"/>
                  <a:gd name="T4" fmla="*/ 66 w 66"/>
                  <a:gd name="T5" fmla="*/ 68 h 68"/>
                  <a:gd name="T6" fmla="*/ 66 w 66"/>
                  <a:gd name="T7" fmla="*/ 0 h 68"/>
                  <a:gd name="T8" fmla="*/ 0 w 66"/>
                  <a:gd name="T9" fmla="*/ 0 h 68"/>
                  <a:gd name="T10" fmla="*/ 0 w 66"/>
                  <a:gd name="T11" fmla="*/ 0 h 68"/>
                </a:gdLst>
                <a:ahLst/>
                <a:cxnLst>
                  <a:cxn ang="0">
                    <a:pos x="T0" y="T1"/>
                  </a:cxn>
                  <a:cxn ang="0">
                    <a:pos x="T2" y="T3"/>
                  </a:cxn>
                  <a:cxn ang="0">
                    <a:pos x="T4" y="T5"/>
                  </a:cxn>
                  <a:cxn ang="0">
                    <a:pos x="T6" y="T7"/>
                  </a:cxn>
                  <a:cxn ang="0">
                    <a:pos x="T8" y="T9"/>
                  </a:cxn>
                  <a:cxn ang="0">
                    <a:pos x="T10" y="T11"/>
                  </a:cxn>
                </a:cxnLst>
                <a:rect l="0" t="0" r="r" b="b"/>
                <a:pathLst>
                  <a:path w="66" h="68">
                    <a:moveTo>
                      <a:pt x="0" y="0"/>
                    </a:moveTo>
                    <a:lnTo>
                      <a:pt x="0" y="68"/>
                    </a:lnTo>
                    <a:lnTo>
                      <a:pt x="66" y="68"/>
                    </a:lnTo>
                    <a:lnTo>
                      <a:pt x="66" y="0"/>
                    </a:lnTo>
                    <a:lnTo>
                      <a:pt x="0" y="0"/>
                    </a:lnTo>
                    <a:lnTo>
                      <a:pt x="0" y="0"/>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8" name="Freeform 246"/>
              <p:cNvSpPr>
                <a:spLocks/>
              </p:cNvSpPr>
              <p:nvPr/>
            </p:nvSpPr>
            <p:spPr bwMode="auto">
              <a:xfrm>
                <a:off x="1336" y="2449"/>
                <a:ext cx="66" cy="60"/>
              </a:xfrm>
              <a:custGeom>
                <a:avLst/>
                <a:gdLst>
                  <a:gd name="T0" fmla="*/ 66 w 66"/>
                  <a:gd name="T1" fmla="*/ 0 h 60"/>
                  <a:gd name="T2" fmla="*/ 0 w 66"/>
                  <a:gd name="T3" fmla="*/ 0 h 60"/>
                  <a:gd name="T4" fmla="*/ 0 w 66"/>
                  <a:gd name="T5" fmla="*/ 60 h 60"/>
                  <a:gd name="T6" fmla="*/ 66 w 66"/>
                  <a:gd name="T7" fmla="*/ 60 h 60"/>
                  <a:gd name="T8" fmla="*/ 66 w 66"/>
                  <a:gd name="T9" fmla="*/ 0 h 60"/>
                  <a:gd name="T10" fmla="*/ 66 w 66"/>
                  <a:gd name="T11" fmla="*/ 0 h 60"/>
                </a:gdLst>
                <a:ahLst/>
                <a:cxnLst>
                  <a:cxn ang="0">
                    <a:pos x="T0" y="T1"/>
                  </a:cxn>
                  <a:cxn ang="0">
                    <a:pos x="T2" y="T3"/>
                  </a:cxn>
                  <a:cxn ang="0">
                    <a:pos x="T4" y="T5"/>
                  </a:cxn>
                  <a:cxn ang="0">
                    <a:pos x="T6" y="T7"/>
                  </a:cxn>
                  <a:cxn ang="0">
                    <a:pos x="T8" y="T9"/>
                  </a:cxn>
                  <a:cxn ang="0">
                    <a:pos x="T10" y="T11"/>
                  </a:cxn>
                </a:cxnLst>
                <a:rect l="0" t="0" r="r" b="b"/>
                <a:pathLst>
                  <a:path w="66" h="60">
                    <a:moveTo>
                      <a:pt x="66" y="0"/>
                    </a:moveTo>
                    <a:lnTo>
                      <a:pt x="0" y="0"/>
                    </a:lnTo>
                    <a:lnTo>
                      <a:pt x="0" y="60"/>
                    </a:lnTo>
                    <a:lnTo>
                      <a:pt x="66" y="60"/>
                    </a:lnTo>
                    <a:lnTo>
                      <a:pt x="66" y="0"/>
                    </a:lnTo>
                    <a:lnTo>
                      <a:pt x="66" y="0"/>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9" name="Freeform 247"/>
              <p:cNvSpPr>
                <a:spLocks/>
              </p:cNvSpPr>
              <p:nvPr/>
            </p:nvSpPr>
            <p:spPr bwMode="auto">
              <a:xfrm>
                <a:off x="1336" y="2363"/>
                <a:ext cx="66" cy="68"/>
              </a:xfrm>
              <a:custGeom>
                <a:avLst/>
                <a:gdLst>
                  <a:gd name="T0" fmla="*/ 66 w 66"/>
                  <a:gd name="T1" fmla="*/ 0 h 68"/>
                  <a:gd name="T2" fmla="*/ 0 w 66"/>
                  <a:gd name="T3" fmla="*/ 0 h 68"/>
                  <a:gd name="T4" fmla="*/ 0 w 66"/>
                  <a:gd name="T5" fmla="*/ 68 h 68"/>
                  <a:gd name="T6" fmla="*/ 66 w 66"/>
                  <a:gd name="T7" fmla="*/ 68 h 68"/>
                  <a:gd name="T8" fmla="*/ 66 w 66"/>
                  <a:gd name="T9" fmla="*/ 0 h 68"/>
                  <a:gd name="T10" fmla="*/ 66 w 66"/>
                  <a:gd name="T11" fmla="*/ 0 h 68"/>
                </a:gdLst>
                <a:ahLst/>
                <a:cxnLst>
                  <a:cxn ang="0">
                    <a:pos x="T0" y="T1"/>
                  </a:cxn>
                  <a:cxn ang="0">
                    <a:pos x="T2" y="T3"/>
                  </a:cxn>
                  <a:cxn ang="0">
                    <a:pos x="T4" y="T5"/>
                  </a:cxn>
                  <a:cxn ang="0">
                    <a:pos x="T6" y="T7"/>
                  </a:cxn>
                  <a:cxn ang="0">
                    <a:pos x="T8" y="T9"/>
                  </a:cxn>
                  <a:cxn ang="0">
                    <a:pos x="T10" y="T11"/>
                  </a:cxn>
                </a:cxnLst>
                <a:rect l="0" t="0" r="r" b="b"/>
                <a:pathLst>
                  <a:path w="66" h="68">
                    <a:moveTo>
                      <a:pt x="66" y="0"/>
                    </a:moveTo>
                    <a:lnTo>
                      <a:pt x="0" y="0"/>
                    </a:lnTo>
                    <a:lnTo>
                      <a:pt x="0" y="68"/>
                    </a:lnTo>
                    <a:lnTo>
                      <a:pt x="66" y="68"/>
                    </a:lnTo>
                    <a:lnTo>
                      <a:pt x="66" y="0"/>
                    </a:lnTo>
                    <a:lnTo>
                      <a:pt x="66" y="0"/>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0" name="Freeform 248"/>
              <p:cNvSpPr>
                <a:spLocks/>
              </p:cNvSpPr>
              <p:nvPr/>
            </p:nvSpPr>
            <p:spPr bwMode="auto">
              <a:xfrm>
                <a:off x="1622" y="2527"/>
                <a:ext cx="66" cy="68"/>
              </a:xfrm>
              <a:custGeom>
                <a:avLst/>
                <a:gdLst>
                  <a:gd name="T0" fmla="*/ 0 w 66"/>
                  <a:gd name="T1" fmla="*/ 68 h 68"/>
                  <a:gd name="T2" fmla="*/ 66 w 66"/>
                  <a:gd name="T3" fmla="*/ 68 h 68"/>
                  <a:gd name="T4" fmla="*/ 66 w 66"/>
                  <a:gd name="T5" fmla="*/ 0 h 68"/>
                  <a:gd name="T6" fmla="*/ 0 w 66"/>
                  <a:gd name="T7" fmla="*/ 0 h 68"/>
                  <a:gd name="T8" fmla="*/ 0 w 66"/>
                  <a:gd name="T9" fmla="*/ 68 h 68"/>
                  <a:gd name="T10" fmla="*/ 0 w 66"/>
                  <a:gd name="T11" fmla="*/ 68 h 68"/>
                </a:gdLst>
                <a:ahLst/>
                <a:cxnLst>
                  <a:cxn ang="0">
                    <a:pos x="T0" y="T1"/>
                  </a:cxn>
                  <a:cxn ang="0">
                    <a:pos x="T2" y="T3"/>
                  </a:cxn>
                  <a:cxn ang="0">
                    <a:pos x="T4" y="T5"/>
                  </a:cxn>
                  <a:cxn ang="0">
                    <a:pos x="T6" y="T7"/>
                  </a:cxn>
                  <a:cxn ang="0">
                    <a:pos x="T8" y="T9"/>
                  </a:cxn>
                  <a:cxn ang="0">
                    <a:pos x="T10" y="T11"/>
                  </a:cxn>
                </a:cxnLst>
                <a:rect l="0" t="0" r="r" b="b"/>
                <a:pathLst>
                  <a:path w="66" h="68">
                    <a:moveTo>
                      <a:pt x="0" y="68"/>
                    </a:moveTo>
                    <a:lnTo>
                      <a:pt x="66" y="68"/>
                    </a:lnTo>
                    <a:lnTo>
                      <a:pt x="66" y="0"/>
                    </a:lnTo>
                    <a:lnTo>
                      <a:pt x="0" y="0"/>
                    </a:lnTo>
                    <a:lnTo>
                      <a:pt x="0" y="68"/>
                    </a:lnTo>
                    <a:lnTo>
                      <a:pt x="0" y="68"/>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1" name="Freeform 249"/>
              <p:cNvSpPr>
                <a:spLocks/>
              </p:cNvSpPr>
              <p:nvPr/>
            </p:nvSpPr>
            <p:spPr bwMode="auto">
              <a:xfrm>
                <a:off x="1540" y="2527"/>
                <a:ext cx="66" cy="68"/>
              </a:xfrm>
              <a:custGeom>
                <a:avLst/>
                <a:gdLst>
                  <a:gd name="T0" fmla="*/ 0 w 66"/>
                  <a:gd name="T1" fmla="*/ 0 h 68"/>
                  <a:gd name="T2" fmla="*/ 0 w 66"/>
                  <a:gd name="T3" fmla="*/ 68 h 68"/>
                  <a:gd name="T4" fmla="*/ 66 w 66"/>
                  <a:gd name="T5" fmla="*/ 68 h 68"/>
                  <a:gd name="T6" fmla="*/ 66 w 66"/>
                  <a:gd name="T7" fmla="*/ 0 h 68"/>
                  <a:gd name="T8" fmla="*/ 0 w 66"/>
                  <a:gd name="T9" fmla="*/ 0 h 68"/>
                  <a:gd name="T10" fmla="*/ 0 w 66"/>
                  <a:gd name="T11" fmla="*/ 0 h 68"/>
                </a:gdLst>
                <a:ahLst/>
                <a:cxnLst>
                  <a:cxn ang="0">
                    <a:pos x="T0" y="T1"/>
                  </a:cxn>
                  <a:cxn ang="0">
                    <a:pos x="T2" y="T3"/>
                  </a:cxn>
                  <a:cxn ang="0">
                    <a:pos x="T4" y="T5"/>
                  </a:cxn>
                  <a:cxn ang="0">
                    <a:pos x="T6" y="T7"/>
                  </a:cxn>
                  <a:cxn ang="0">
                    <a:pos x="T8" y="T9"/>
                  </a:cxn>
                  <a:cxn ang="0">
                    <a:pos x="T10" y="T11"/>
                  </a:cxn>
                </a:cxnLst>
                <a:rect l="0" t="0" r="r" b="b"/>
                <a:pathLst>
                  <a:path w="66" h="68">
                    <a:moveTo>
                      <a:pt x="0" y="0"/>
                    </a:moveTo>
                    <a:lnTo>
                      <a:pt x="0" y="68"/>
                    </a:lnTo>
                    <a:lnTo>
                      <a:pt x="66" y="68"/>
                    </a:lnTo>
                    <a:lnTo>
                      <a:pt x="66" y="0"/>
                    </a:lnTo>
                    <a:lnTo>
                      <a:pt x="0" y="0"/>
                    </a:lnTo>
                    <a:lnTo>
                      <a:pt x="0" y="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2" name="Freeform 250"/>
              <p:cNvSpPr>
                <a:spLocks/>
              </p:cNvSpPr>
              <p:nvPr/>
            </p:nvSpPr>
            <p:spPr bwMode="auto">
              <a:xfrm>
                <a:off x="1622" y="2363"/>
                <a:ext cx="66" cy="68"/>
              </a:xfrm>
              <a:custGeom>
                <a:avLst/>
                <a:gdLst>
                  <a:gd name="T0" fmla="*/ 0 w 66"/>
                  <a:gd name="T1" fmla="*/ 0 h 68"/>
                  <a:gd name="T2" fmla="*/ 0 w 66"/>
                  <a:gd name="T3" fmla="*/ 68 h 68"/>
                  <a:gd name="T4" fmla="*/ 66 w 66"/>
                  <a:gd name="T5" fmla="*/ 68 h 68"/>
                  <a:gd name="T6" fmla="*/ 66 w 66"/>
                  <a:gd name="T7" fmla="*/ 0 h 68"/>
                  <a:gd name="T8" fmla="*/ 0 w 66"/>
                  <a:gd name="T9" fmla="*/ 0 h 68"/>
                  <a:gd name="T10" fmla="*/ 0 w 66"/>
                  <a:gd name="T11" fmla="*/ 0 h 68"/>
                </a:gdLst>
                <a:ahLst/>
                <a:cxnLst>
                  <a:cxn ang="0">
                    <a:pos x="T0" y="T1"/>
                  </a:cxn>
                  <a:cxn ang="0">
                    <a:pos x="T2" y="T3"/>
                  </a:cxn>
                  <a:cxn ang="0">
                    <a:pos x="T4" y="T5"/>
                  </a:cxn>
                  <a:cxn ang="0">
                    <a:pos x="T6" y="T7"/>
                  </a:cxn>
                  <a:cxn ang="0">
                    <a:pos x="T8" y="T9"/>
                  </a:cxn>
                  <a:cxn ang="0">
                    <a:pos x="T10" y="T11"/>
                  </a:cxn>
                </a:cxnLst>
                <a:rect l="0" t="0" r="r" b="b"/>
                <a:pathLst>
                  <a:path w="66" h="68">
                    <a:moveTo>
                      <a:pt x="0" y="0"/>
                    </a:moveTo>
                    <a:lnTo>
                      <a:pt x="0" y="68"/>
                    </a:lnTo>
                    <a:lnTo>
                      <a:pt x="66" y="68"/>
                    </a:lnTo>
                    <a:lnTo>
                      <a:pt x="66" y="0"/>
                    </a:lnTo>
                    <a:lnTo>
                      <a:pt x="0" y="0"/>
                    </a:lnTo>
                    <a:lnTo>
                      <a:pt x="0" y="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3" name="Freeform 251"/>
              <p:cNvSpPr>
                <a:spLocks/>
              </p:cNvSpPr>
              <p:nvPr/>
            </p:nvSpPr>
            <p:spPr bwMode="auto">
              <a:xfrm>
                <a:off x="1622" y="2449"/>
                <a:ext cx="66" cy="60"/>
              </a:xfrm>
              <a:custGeom>
                <a:avLst/>
                <a:gdLst>
                  <a:gd name="T0" fmla="*/ 0 w 66"/>
                  <a:gd name="T1" fmla="*/ 60 h 60"/>
                  <a:gd name="T2" fmla="*/ 66 w 66"/>
                  <a:gd name="T3" fmla="*/ 60 h 60"/>
                  <a:gd name="T4" fmla="*/ 66 w 66"/>
                  <a:gd name="T5" fmla="*/ 0 h 60"/>
                  <a:gd name="T6" fmla="*/ 0 w 66"/>
                  <a:gd name="T7" fmla="*/ 0 h 60"/>
                  <a:gd name="T8" fmla="*/ 0 w 66"/>
                  <a:gd name="T9" fmla="*/ 60 h 60"/>
                  <a:gd name="T10" fmla="*/ 0 w 66"/>
                  <a:gd name="T11" fmla="*/ 60 h 60"/>
                </a:gdLst>
                <a:ahLst/>
                <a:cxnLst>
                  <a:cxn ang="0">
                    <a:pos x="T0" y="T1"/>
                  </a:cxn>
                  <a:cxn ang="0">
                    <a:pos x="T2" y="T3"/>
                  </a:cxn>
                  <a:cxn ang="0">
                    <a:pos x="T4" y="T5"/>
                  </a:cxn>
                  <a:cxn ang="0">
                    <a:pos x="T6" y="T7"/>
                  </a:cxn>
                  <a:cxn ang="0">
                    <a:pos x="T8" y="T9"/>
                  </a:cxn>
                  <a:cxn ang="0">
                    <a:pos x="T10" y="T11"/>
                  </a:cxn>
                </a:cxnLst>
                <a:rect l="0" t="0" r="r" b="b"/>
                <a:pathLst>
                  <a:path w="66" h="60">
                    <a:moveTo>
                      <a:pt x="0" y="60"/>
                    </a:moveTo>
                    <a:lnTo>
                      <a:pt x="66" y="60"/>
                    </a:lnTo>
                    <a:lnTo>
                      <a:pt x="66" y="0"/>
                    </a:lnTo>
                    <a:lnTo>
                      <a:pt x="0" y="0"/>
                    </a:lnTo>
                    <a:lnTo>
                      <a:pt x="0" y="60"/>
                    </a:lnTo>
                    <a:lnTo>
                      <a:pt x="0" y="6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4" name="Freeform 252"/>
              <p:cNvSpPr>
                <a:spLocks/>
              </p:cNvSpPr>
              <p:nvPr/>
            </p:nvSpPr>
            <p:spPr bwMode="auto">
              <a:xfrm>
                <a:off x="1540" y="2449"/>
                <a:ext cx="66" cy="60"/>
              </a:xfrm>
              <a:custGeom>
                <a:avLst/>
                <a:gdLst>
                  <a:gd name="T0" fmla="*/ 66 w 66"/>
                  <a:gd name="T1" fmla="*/ 0 h 60"/>
                  <a:gd name="T2" fmla="*/ 0 w 66"/>
                  <a:gd name="T3" fmla="*/ 0 h 60"/>
                  <a:gd name="T4" fmla="*/ 0 w 66"/>
                  <a:gd name="T5" fmla="*/ 60 h 60"/>
                  <a:gd name="T6" fmla="*/ 66 w 66"/>
                  <a:gd name="T7" fmla="*/ 60 h 60"/>
                  <a:gd name="T8" fmla="*/ 66 w 66"/>
                  <a:gd name="T9" fmla="*/ 0 h 60"/>
                  <a:gd name="T10" fmla="*/ 66 w 66"/>
                  <a:gd name="T11" fmla="*/ 0 h 60"/>
                </a:gdLst>
                <a:ahLst/>
                <a:cxnLst>
                  <a:cxn ang="0">
                    <a:pos x="T0" y="T1"/>
                  </a:cxn>
                  <a:cxn ang="0">
                    <a:pos x="T2" y="T3"/>
                  </a:cxn>
                  <a:cxn ang="0">
                    <a:pos x="T4" y="T5"/>
                  </a:cxn>
                  <a:cxn ang="0">
                    <a:pos x="T6" y="T7"/>
                  </a:cxn>
                  <a:cxn ang="0">
                    <a:pos x="T8" y="T9"/>
                  </a:cxn>
                  <a:cxn ang="0">
                    <a:pos x="T10" y="T11"/>
                  </a:cxn>
                </a:cxnLst>
                <a:rect l="0" t="0" r="r" b="b"/>
                <a:pathLst>
                  <a:path w="66" h="60">
                    <a:moveTo>
                      <a:pt x="66" y="0"/>
                    </a:moveTo>
                    <a:lnTo>
                      <a:pt x="0" y="0"/>
                    </a:lnTo>
                    <a:lnTo>
                      <a:pt x="0" y="60"/>
                    </a:lnTo>
                    <a:lnTo>
                      <a:pt x="66" y="60"/>
                    </a:lnTo>
                    <a:lnTo>
                      <a:pt x="66" y="0"/>
                    </a:lnTo>
                    <a:lnTo>
                      <a:pt x="66" y="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5" name="Freeform 253"/>
              <p:cNvSpPr>
                <a:spLocks/>
              </p:cNvSpPr>
              <p:nvPr/>
            </p:nvSpPr>
            <p:spPr bwMode="auto">
              <a:xfrm>
                <a:off x="1540" y="2363"/>
                <a:ext cx="66" cy="68"/>
              </a:xfrm>
              <a:custGeom>
                <a:avLst/>
                <a:gdLst>
                  <a:gd name="T0" fmla="*/ 66 w 66"/>
                  <a:gd name="T1" fmla="*/ 0 h 68"/>
                  <a:gd name="T2" fmla="*/ 0 w 66"/>
                  <a:gd name="T3" fmla="*/ 0 h 68"/>
                  <a:gd name="T4" fmla="*/ 0 w 66"/>
                  <a:gd name="T5" fmla="*/ 68 h 68"/>
                  <a:gd name="T6" fmla="*/ 66 w 66"/>
                  <a:gd name="T7" fmla="*/ 68 h 68"/>
                  <a:gd name="T8" fmla="*/ 66 w 66"/>
                  <a:gd name="T9" fmla="*/ 0 h 68"/>
                  <a:gd name="T10" fmla="*/ 66 w 66"/>
                  <a:gd name="T11" fmla="*/ 0 h 68"/>
                </a:gdLst>
                <a:ahLst/>
                <a:cxnLst>
                  <a:cxn ang="0">
                    <a:pos x="T0" y="T1"/>
                  </a:cxn>
                  <a:cxn ang="0">
                    <a:pos x="T2" y="T3"/>
                  </a:cxn>
                  <a:cxn ang="0">
                    <a:pos x="T4" y="T5"/>
                  </a:cxn>
                  <a:cxn ang="0">
                    <a:pos x="T6" y="T7"/>
                  </a:cxn>
                  <a:cxn ang="0">
                    <a:pos x="T8" y="T9"/>
                  </a:cxn>
                  <a:cxn ang="0">
                    <a:pos x="T10" y="T11"/>
                  </a:cxn>
                </a:cxnLst>
                <a:rect l="0" t="0" r="r" b="b"/>
                <a:pathLst>
                  <a:path w="66" h="68">
                    <a:moveTo>
                      <a:pt x="66" y="0"/>
                    </a:moveTo>
                    <a:lnTo>
                      <a:pt x="0" y="0"/>
                    </a:lnTo>
                    <a:lnTo>
                      <a:pt x="0" y="68"/>
                    </a:lnTo>
                    <a:lnTo>
                      <a:pt x="66" y="68"/>
                    </a:lnTo>
                    <a:lnTo>
                      <a:pt x="66" y="0"/>
                    </a:lnTo>
                    <a:lnTo>
                      <a:pt x="66" y="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6" name="Freeform 254"/>
              <p:cNvSpPr>
                <a:spLocks/>
              </p:cNvSpPr>
              <p:nvPr/>
            </p:nvSpPr>
            <p:spPr bwMode="auto">
              <a:xfrm>
                <a:off x="929" y="3485"/>
                <a:ext cx="66" cy="68"/>
              </a:xfrm>
              <a:custGeom>
                <a:avLst/>
                <a:gdLst>
                  <a:gd name="T0" fmla="*/ 0 w 66"/>
                  <a:gd name="T1" fmla="*/ 0 h 68"/>
                  <a:gd name="T2" fmla="*/ 0 w 66"/>
                  <a:gd name="T3" fmla="*/ 68 h 68"/>
                  <a:gd name="T4" fmla="*/ 66 w 66"/>
                  <a:gd name="T5" fmla="*/ 68 h 68"/>
                  <a:gd name="T6" fmla="*/ 66 w 66"/>
                  <a:gd name="T7" fmla="*/ 0 h 68"/>
                  <a:gd name="T8" fmla="*/ 0 w 66"/>
                  <a:gd name="T9" fmla="*/ 0 h 68"/>
                  <a:gd name="T10" fmla="*/ 0 w 66"/>
                  <a:gd name="T11" fmla="*/ 0 h 68"/>
                </a:gdLst>
                <a:ahLst/>
                <a:cxnLst>
                  <a:cxn ang="0">
                    <a:pos x="T0" y="T1"/>
                  </a:cxn>
                  <a:cxn ang="0">
                    <a:pos x="T2" y="T3"/>
                  </a:cxn>
                  <a:cxn ang="0">
                    <a:pos x="T4" y="T5"/>
                  </a:cxn>
                  <a:cxn ang="0">
                    <a:pos x="T6" y="T7"/>
                  </a:cxn>
                  <a:cxn ang="0">
                    <a:pos x="T8" y="T9"/>
                  </a:cxn>
                  <a:cxn ang="0">
                    <a:pos x="T10" y="T11"/>
                  </a:cxn>
                </a:cxnLst>
                <a:rect l="0" t="0" r="r" b="b"/>
                <a:pathLst>
                  <a:path w="66" h="68">
                    <a:moveTo>
                      <a:pt x="0" y="0"/>
                    </a:moveTo>
                    <a:lnTo>
                      <a:pt x="0" y="68"/>
                    </a:lnTo>
                    <a:lnTo>
                      <a:pt x="66" y="68"/>
                    </a:lnTo>
                    <a:lnTo>
                      <a:pt x="66" y="0"/>
                    </a:lnTo>
                    <a:lnTo>
                      <a:pt x="0" y="0"/>
                    </a:lnTo>
                    <a:lnTo>
                      <a:pt x="0" y="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7" name="Freeform 255"/>
              <p:cNvSpPr>
                <a:spLocks/>
              </p:cNvSpPr>
              <p:nvPr/>
            </p:nvSpPr>
            <p:spPr bwMode="auto">
              <a:xfrm>
                <a:off x="929" y="3325"/>
                <a:ext cx="66" cy="68"/>
              </a:xfrm>
              <a:custGeom>
                <a:avLst/>
                <a:gdLst>
                  <a:gd name="T0" fmla="*/ 66 w 66"/>
                  <a:gd name="T1" fmla="*/ 0 h 68"/>
                  <a:gd name="T2" fmla="*/ 0 w 66"/>
                  <a:gd name="T3" fmla="*/ 0 h 68"/>
                  <a:gd name="T4" fmla="*/ 0 w 66"/>
                  <a:gd name="T5" fmla="*/ 68 h 68"/>
                  <a:gd name="T6" fmla="*/ 66 w 66"/>
                  <a:gd name="T7" fmla="*/ 68 h 68"/>
                  <a:gd name="T8" fmla="*/ 66 w 66"/>
                  <a:gd name="T9" fmla="*/ 0 h 68"/>
                  <a:gd name="T10" fmla="*/ 66 w 66"/>
                  <a:gd name="T11" fmla="*/ 0 h 68"/>
                </a:gdLst>
                <a:ahLst/>
                <a:cxnLst>
                  <a:cxn ang="0">
                    <a:pos x="T0" y="T1"/>
                  </a:cxn>
                  <a:cxn ang="0">
                    <a:pos x="T2" y="T3"/>
                  </a:cxn>
                  <a:cxn ang="0">
                    <a:pos x="T4" y="T5"/>
                  </a:cxn>
                  <a:cxn ang="0">
                    <a:pos x="T6" y="T7"/>
                  </a:cxn>
                  <a:cxn ang="0">
                    <a:pos x="T8" y="T9"/>
                  </a:cxn>
                  <a:cxn ang="0">
                    <a:pos x="T10" y="T11"/>
                  </a:cxn>
                </a:cxnLst>
                <a:rect l="0" t="0" r="r" b="b"/>
                <a:pathLst>
                  <a:path w="66" h="68">
                    <a:moveTo>
                      <a:pt x="66" y="0"/>
                    </a:moveTo>
                    <a:lnTo>
                      <a:pt x="0" y="0"/>
                    </a:lnTo>
                    <a:lnTo>
                      <a:pt x="0" y="68"/>
                    </a:lnTo>
                    <a:lnTo>
                      <a:pt x="66" y="68"/>
                    </a:lnTo>
                    <a:lnTo>
                      <a:pt x="66" y="0"/>
                    </a:lnTo>
                    <a:lnTo>
                      <a:pt x="66" y="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8" name="Freeform 256"/>
              <p:cNvSpPr>
                <a:spLocks/>
              </p:cNvSpPr>
              <p:nvPr/>
            </p:nvSpPr>
            <p:spPr bwMode="auto">
              <a:xfrm>
                <a:off x="929" y="3409"/>
                <a:ext cx="66" cy="58"/>
              </a:xfrm>
              <a:custGeom>
                <a:avLst/>
                <a:gdLst>
                  <a:gd name="T0" fmla="*/ 66 w 66"/>
                  <a:gd name="T1" fmla="*/ 0 h 58"/>
                  <a:gd name="T2" fmla="*/ 0 w 66"/>
                  <a:gd name="T3" fmla="*/ 0 h 58"/>
                  <a:gd name="T4" fmla="*/ 0 w 66"/>
                  <a:gd name="T5" fmla="*/ 58 h 58"/>
                  <a:gd name="T6" fmla="*/ 66 w 66"/>
                  <a:gd name="T7" fmla="*/ 58 h 58"/>
                  <a:gd name="T8" fmla="*/ 66 w 66"/>
                  <a:gd name="T9" fmla="*/ 0 h 58"/>
                  <a:gd name="T10" fmla="*/ 66 w 66"/>
                  <a:gd name="T11" fmla="*/ 0 h 58"/>
                </a:gdLst>
                <a:ahLst/>
                <a:cxnLst>
                  <a:cxn ang="0">
                    <a:pos x="T0" y="T1"/>
                  </a:cxn>
                  <a:cxn ang="0">
                    <a:pos x="T2" y="T3"/>
                  </a:cxn>
                  <a:cxn ang="0">
                    <a:pos x="T4" y="T5"/>
                  </a:cxn>
                  <a:cxn ang="0">
                    <a:pos x="T6" y="T7"/>
                  </a:cxn>
                  <a:cxn ang="0">
                    <a:pos x="T8" y="T9"/>
                  </a:cxn>
                  <a:cxn ang="0">
                    <a:pos x="T10" y="T11"/>
                  </a:cxn>
                </a:cxnLst>
                <a:rect l="0" t="0" r="r" b="b"/>
                <a:pathLst>
                  <a:path w="66" h="58">
                    <a:moveTo>
                      <a:pt x="66" y="0"/>
                    </a:moveTo>
                    <a:lnTo>
                      <a:pt x="0" y="0"/>
                    </a:lnTo>
                    <a:lnTo>
                      <a:pt x="0" y="58"/>
                    </a:lnTo>
                    <a:lnTo>
                      <a:pt x="66" y="58"/>
                    </a:lnTo>
                    <a:lnTo>
                      <a:pt x="66" y="0"/>
                    </a:lnTo>
                    <a:lnTo>
                      <a:pt x="66" y="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9" name="Freeform 257"/>
              <p:cNvSpPr>
                <a:spLocks/>
              </p:cNvSpPr>
              <p:nvPr/>
            </p:nvSpPr>
            <p:spPr bwMode="auto">
              <a:xfrm>
                <a:off x="1011" y="3485"/>
                <a:ext cx="64" cy="68"/>
              </a:xfrm>
              <a:custGeom>
                <a:avLst/>
                <a:gdLst>
                  <a:gd name="T0" fmla="*/ 0 w 64"/>
                  <a:gd name="T1" fmla="*/ 68 h 68"/>
                  <a:gd name="T2" fmla="*/ 64 w 64"/>
                  <a:gd name="T3" fmla="*/ 68 h 68"/>
                  <a:gd name="T4" fmla="*/ 64 w 64"/>
                  <a:gd name="T5" fmla="*/ 0 h 68"/>
                  <a:gd name="T6" fmla="*/ 0 w 64"/>
                  <a:gd name="T7" fmla="*/ 0 h 68"/>
                  <a:gd name="T8" fmla="*/ 0 w 64"/>
                  <a:gd name="T9" fmla="*/ 68 h 68"/>
                  <a:gd name="T10" fmla="*/ 0 w 64"/>
                  <a:gd name="T11" fmla="*/ 68 h 68"/>
                </a:gdLst>
                <a:ahLst/>
                <a:cxnLst>
                  <a:cxn ang="0">
                    <a:pos x="T0" y="T1"/>
                  </a:cxn>
                  <a:cxn ang="0">
                    <a:pos x="T2" y="T3"/>
                  </a:cxn>
                  <a:cxn ang="0">
                    <a:pos x="T4" y="T5"/>
                  </a:cxn>
                  <a:cxn ang="0">
                    <a:pos x="T6" y="T7"/>
                  </a:cxn>
                  <a:cxn ang="0">
                    <a:pos x="T8" y="T9"/>
                  </a:cxn>
                  <a:cxn ang="0">
                    <a:pos x="T10" y="T11"/>
                  </a:cxn>
                </a:cxnLst>
                <a:rect l="0" t="0" r="r" b="b"/>
                <a:pathLst>
                  <a:path w="64" h="68">
                    <a:moveTo>
                      <a:pt x="0" y="68"/>
                    </a:moveTo>
                    <a:lnTo>
                      <a:pt x="64" y="68"/>
                    </a:lnTo>
                    <a:lnTo>
                      <a:pt x="64" y="0"/>
                    </a:lnTo>
                    <a:lnTo>
                      <a:pt x="0" y="0"/>
                    </a:lnTo>
                    <a:lnTo>
                      <a:pt x="0" y="68"/>
                    </a:lnTo>
                    <a:lnTo>
                      <a:pt x="0" y="68"/>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0" name="Freeform 258"/>
              <p:cNvSpPr>
                <a:spLocks/>
              </p:cNvSpPr>
              <p:nvPr/>
            </p:nvSpPr>
            <p:spPr bwMode="auto">
              <a:xfrm>
                <a:off x="1011" y="3409"/>
                <a:ext cx="64" cy="58"/>
              </a:xfrm>
              <a:custGeom>
                <a:avLst/>
                <a:gdLst>
                  <a:gd name="T0" fmla="*/ 0 w 64"/>
                  <a:gd name="T1" fmla="*/ 58 h 58"/>
                  <a:gd name="T2" fmla="*/ 64 w 64"/>
                  <a:gd name="T3" fmla="*/ 58 h 58"/>
                  <a:gd name="T4" fmla="*/ 64 w 64"/>
                  <a:gd name="T5" fmla="*/ 0 h 58"/>
                  <a:gd name="T6" fmla="*/ 0 w 64"/>
                  <a:gd name="T7" fmla="*/ 0 h 58"/>
                  <a:gd name="T8" fmla="*/ 0 w 64"/>
                  <a:gd name="T9" fmla="*/ 58 h 58"/>
                  <a:gd name="T10" fmla="*/ 0 w 64"/>
                  <a:gd name="T11" fmla="*/ 58 h 58"/>
                </a:gdLst>
                <a:ahLst/>
                <a:cxnLst>
                  <a:cxn ang="0">
                    <a:pos x="T0" y="T1"/>
                  </a:cxn>
                  <a:cxn ang="0">
                    <a:pos x="T2" y="T3"/>
                  </a:cxn>
                  <a:cxn ang="0">
                    <a:pos x="T4" y="T5"/>
                  </a:cxn>
                  <a:cxn ang="0">
                    <a:pos x="T6" y="T7"/>
                  </a:cxn>
                  <a:cxn ang="0">
                    <a:pos x="T8" y="T9"/>
                  </a:cxn>
                  <a:cxn ang="0">
                    <a:pos x="T10" y="T11"/>
                  </a:cxn>
                </a:cxnLst>
                <a:rect l="0" t="0" r="r" b="b"/>
                <a:pathLst>
                  <a:path w="64" h="58">
                    <a:moveTo>
                      <a:pt x="0" y="58"/>
                    </a:moveTo>
                    <a:lnTo>
                      <a:pt x="64" y="58"/>
                    </a:lnTo>
                    <a:lnTo>
                      <a:pt x="64" y="0"/>
                    </a:lnTo>
                    <a:lnTo>
                      <a:pt x="0" y="0"/>
                    </a:lnTo>
                    <a:lnTo>
                      <a:pt x="0" y="58"/>
                    </a:lnTo>
                    <a:lnTo>
                      <a:pt x="0" y="58"/>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1" name="Freeform 259"/>
              <p:cNvSpPr>
                <a:spLocks/>
              </p:cNvSpPr>
              <p:nvPr/>
            </p:nvSpPr>
            <p:spPr bwMode="auto">
              <a:xfrm>
                <a:off x="1011" y="3325"/>
                <a:ext cx="64" cy="68"/>
              </a:xfrm>
              <a:custGeom>
                <a:avLst/>
                <a:gdLst>
                  <a:gd name="T0" fmla="*/ 0 w 64"/>
                  <a:gd name="T1" fmla="*/ 68 h 68"/>
                  <a:gd name="T2" fmla="*/ 64 w 64"/>
                  <a:gd name="T3" fmla="*/ 68 h 68"/>
                  <a:gd name="T4" fmla="*/ 64 w 64"/>
                  <a:gd name="T5" fmla="*/ 0 h 68"/>
                  <a:gd name="T6" fmla="*/ 0 w 64"/>
                  <a:gd name="T7" fmla="*/ 0 h 68"/>
                  <a:gd name="T8" fmla="*/ 0 w 64"/>
                  <a:gd name="T9" fmla="*/ 68 h 68"/>
                  <a:gd name="T10" fmla="*/ 0 w 64"/>
                  <a:gd name="T11" fmla="*/ 68 h 68"/>
                </a:gdLst>
                <a:ahLst/>
                <a:cxnLst>
                  <a:cxn ang="0">
                    <a:pos x="T0" y="T1"/>
                  </a:cxn>
                  <a:cxn ang="0">
                    <a:pos x="T2" y="T3"/>
                  </a:cxn>
                  <a:cxn ang="0">
                    <a:pos x="T4" y="T5"/>
                  </a:cxn>
                  <a:cxn ang="0">
                    <a:pos x="T6" y="T7"/>
                  </a:cxn>
                  <a:cxn ang="0">
                    <a:pos x="T8" y="T9"/>
                  </a:cxn>
                  <a:cxn ang="0">
                    <a:pos x="T10" y="T11"/>
                  </a:cxn>
                </a:cxnLst>
                <a:rect l="0" t="0" r="r" b="b"/>
                <a:pathLst>
                  <a:path w="64" h="68">
                    <a:moveTo>
                      <a:pt x="0" y="68"/>
                    </a:moveTo>
                    <a:lnTo>
                      <a:pt x="64" y="68"/>
                    </a:lnTo>
                    <a:lnTo>
                      <a:pt x="64" y="0"/>
                    </a:lnTo>
                    <a:lnTo>
                      <a:pt x="0" y="0"/>
                    </a:lnTo>
                    <a:lnTo>
                      <a:pt x="0" y="68"/>
                    </a:lnTo>
                    <a:lnTo>
                      <a:pt x="0" y="68"/>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2" name="Freeform 260"/>
              <p:cNvSpPr>
                <a:spLocks/>
              </p:cNvSpPr>
              <p:nvPr/>
            </p:nvSpPr>
            <p:spPr bwMode="auto">
              <a:xfrm>
                <a:off x="1216" y="3409"/>
                <a:ext cx="66" cy="58"/>
              </a:xfrm>
              <a:custGeom>
                <a:avLst/>
                <a:gdLst>
                  <a:gd name="T0" fmla="*/ 0 w 66"/>
                  <a:gd name="T1" fmla="*/ 58 h 58"/>
                  <a:gd name="T2" fmla="*/ 66 w 66"/>
                  <a:gd name="T3" fmla="*/ 58 h 58"/>
                  <a:gd name="T4" fmla="*/ 66 w 66"/>
                  <a:gd name="T5" fmla="*/ 0 h 58"/>
                  <a:gd name="T6" fmla="*/ 0 w 66"/>
                  <a:gd name="T7" fmla="*/ 0 h 58"/>
                  <a:gd name="T8" fmla="*/ 0 w 66"/>
                  <a:gd name="T9" fmla="*/ 58 h 58"/>
                  <a:gd name="T10" fmla="*/ 0 w 66"/>
                  <a:gd name="T11" fmla="*/ 58 h 58"/>
                </a:gdLst>
                <a:ahLst/>
                <a:cxnLst>
                  <a:cxn ang="0">
                    <a:pos x="T0" y="T1"/>
                  </a:cxn>
                  <a:cxn ang="0">
                    <a:pos x="T2" y="T3"/>
                  </a:cxn>
                  <a:cxn ang="0">
                    <a:pos x="T4" y="T5"/>
                  </a:cxn>
                  <a:cxn ang="0">
                    <a:pos x="T6" y="T7"/>
                  </a:cxn>
                  <a:cxn ang="0">
                    <a:pos x="T8" y="T9"/>
                  </a:cxn>
                  <a:cxn ang="0">
                    <a:pos x="T10" y="T11"/>
                  </a:cxn>
                </a:cxnLst>
                <a:rect l="0" t="0" r="r" b="b"/>
                <a:pathLst>
                  <a:path w="66" h="58">
                    <a:moveTo>
                      <a:pt x="0" y="58"/>
                    </a:moveTo>
                    <a:lnTo>
                      <a:pt x="66" y="58"/>
                    </a:lnTo>
                    <a:lnTo>
                      <a:pt x="66" y="0"/>
                    </a:lnTo>
                    <a:lnTo>
                      <a:pt x="0" y="0"/>
                    </a:lnTo>
                    <a:lnTo>
                      <a:pt x="0" y="58"/>
                    </a:lnTo>
                    <a:lnTo>
                      <a:pt x="0" y="58"/>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3" name="Freeform 261"/>
              <p:cNvSpPr>
                <a:spLocks/>
              </p:cNvSpPr>
              <p:nvPr/>
            </p:nvSpPr>
            <p:spPr bwMode="auto">
              <a:xfrm>
                <a:off x="1133" y="3485"/>
                <a:ext cx="65" cy="68"/>
              </a:xfrm>
              <a:custGeom>
                <a:avLst/>
                <a:gdLst>
                  <a:gd name="T0" fmla="*/ 0 w 65"/>
                  <a:gd name="T1" fmla="*/ 0 h 68"/>
                  <a:gd name="T2" fmla="*/ 0 w 65"/>
                  <a:gd name="T3" fmla="*/ 68 h 68"/>
                  <a:gd name="T4" fmla="*/ 65 w 65"/>
                  <a:gd name="T5" fmla="*/ 68 h 68"/>
                  <a:gd name="T6" fmla="*/ 65 w 65"/>
                  <a:gd name="T7" fmla="*/ 0 h 68"/>
                  <a:gd name="T8" fmla="*/ 0 w 65"/>
                  <a:gd name="T9" fmla="*/ 0 h 68"/>
                  <a:gd name="T10" fmla="*/ 0 w 65"/>
                  <a:gd name="T11" fmla="*/ 0 h 68"/>
                </a:gdLst>
                <a:ahLst/>
                <a:cxnLst>
                  <a:cxn ang="0">
                    <a:pos x="T0" y="T1"/>
                  </a:cxn>
                  <a:cxn ang="0">
                    <a:pos x="T2" y="T3"/>
                  </a:cxn>
                  <a:cxn ang="0">
                    <a:pos x="T4" y="T5"/>
                  </a:cxn>
                  <a:cxn ang="0">
                    <a:pos x="T6" y="T7"/>
                  </a:cxn>
                  <a:cxn ang="0">
                    <a:pos x="T8" y="T9"/>
                  </a:cxn>
                  <a:cxn ang="0">
                    <a:pos x="T10" y="T11"/>
                  </a:cxn>
                </a:cxnLst>
                <a:rect l="0" t="0" r="r" b="b"/>
                <a:pathLst>
                  <a:path w="65" h="68">
                    <a:moveTo>
                      <a:pt x="0" y="0"/>
                    </a:moveTo>
                    <a:lnTo>
                      <a:pt x="0" y="68"/>
                    </a:lnTo>
                    <a:lnTo>
                      <a:pt x="65" y="68"/>
                    </a:lnTo>
                    <a:lnTo>
                      <a:pt x="65" y="0"/>
                    </a:lnTo>
                    <a:lnTo>
                      <a:pt x="0" y="0"/>
                    </a:lnTo>
                    <a:lnTo>
                      <a:pt x="0" y="0"/>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4" name="Freeform 262"/>
              <p:cNvSpPr>
                <a:spLocks/>
              </p:cNvSpPr>
              <p:nvPr/>
            </p:nvSpPr>
            <p:spPr bwMode="auto">
              <a:xfrm>
                <a:off x="1216" y="3485"/>
                <a:ext cx="66" cy="68"/>
              </a:xfrm>
              <a:custGeom>
                <a:avLst/>
                <a:gdLst>
                  <a:gd name="T0" fmla="*/ 0 w 66"/>
                  <a:gd name="T1" fmla="*/ 68 h 68"/>
                  <a:gd name="T2" fmla="*/ 66 w 66"/>
                  <a:gd name="T3" fmla="*/ 68 h 68"/>
                  <a:gd name="T4" fmla="*/ 66 w 66"/>
                  <a:gd name="T5" fmla="*/ 0 h 68"/>
                  <a:gd name="T6" fmla="*/ 0 w 66"/>
                  <a:gd name="T7" fmla="*/ 0 h 68"/>
                  <a:gd name="T8" fmla="*/ 0 w 66"/>
                  <a:gd name="T9" fmla="*/ 68 h 68"/>
                  <a:gd name="T10" fmla="*/ 0 w 66"/>
                  <a:gd name="T11" fmla="*/ 68 h 68"/>
                </a:gdLst>
                <a:ahLst/>
                <a:cxnLst>
                  <a:cxn ang="0">
                    <a:pos x="T0" y="T1"/>
                  </a:cxn>
                  <a:cxn ang="0">
                    <a:pos x="T2" y="T3"/>
                  </a:cxn>
                  <a:cxn ang="0">
                    <a:pos x="T4" y="T5"/>
                  </a:cxn>
                  <a:cxn ang="0">
                    <a:pos x="T6" y="T7"/>
                  </a:cxn>
                  <a:cxn ang="0">
                    <a:pos x="T8" y="T9"/>
                  </a:cxn>
                  <a:cxn ang="0">
                    <a:pos x="T10" y="T11"/>
                  </a:cxn>
                </a:cxnLst>
                <a:rect l="0" t="0" r="r" b="b"/>
                <a:pathLst>
                  <a:path w="66" h="68">
                    <a:moveTo>
                      <a:pt x="0" y="68"/>
                    </a:moveTo>
                    <a:lnTo>
                      <a:pt x="66" y="68"/>
                    </a:lnTo>
                    <a:lnTo>
                      <a:pt x="66" y="0"/>
                    </a:lnTo>
                    <a:lnTo>
                      <a:pt x="0" y="0"/>
                    </a:lnTo>
                    <a:lnTo>
                      <a:pt x="0" y="68"/>
                    </a:lnTo>
                    <a:lnTo>
                      <a:pt x="0" y="68"/>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5" name="Freeform 263"/>
              <p:cNvSpPr>
                <a:spLocks/>
              </p:cNvSpPr>
              <p:nvPr/>
            </p:nvSpPr>
            <p:spPr bwMode="auto">
              <a:xfrm>
                <a:off x="1133" y="3409"/>
                <a:ext cx="65" cy="58"/>
              </a:xfrm>
              <a:custGeom>
                <a:avLst/>
                <a:gdLst>
                  <a:gd name="T0" fmla="*/ 65 w 65"/>
                  <a:gd name="T1" fmla="*/ 0 h 58"/>
                  <a:gd name="T2" fmla="*/ 0 w 65"/>
                  <a:gd name="T3" fmla="*/ 0 h 58"/>
                  <a:gd name="T4" fmla="*/ 0 w 65"/>
                  <a:gd name="T5" fmla="*/ 58 h 58"/>
                  <a:gd name="T6" fmla="*/ 65 w 65"/>
                  <a:gd name="T7" fmla="*/ 58 h 58"/>
                  <a:gd name="T8" fmla="*/ 65 w 65"/>
                  <a:gd name="T9" fmla="*/ 0 h 58"/>
                  <a:gd name="T10" fmla="*/ 65 w 65"/>
                  <a:gd name="T11" fmla="*/ 0 h 58"/>
                </a:gdLst>
                <a:ahLst/>
                <a:cxnLst>
                  <a:cxn ang="0">
                    <a:pos x="T0" y="T1"/>
                  </a:cxn>
                  <a:cxn ang="0">
                    <a:pos x="T2" y="T3"/>
                  </a:cxn>
                  <a:cxn ang="0">
                    <a:pos x="T4" y="T5"/>
                  </a:cxn>
                  <a:cxn ang="0">
                    <a:pos x="T6" y="T7"/>
                  </a:cxn>
                  <a:cxn ang="0">
                    <a:pos x="T8" y="T9"/>
                  </a:cxn>
                  <a:cxn ang="0">
                    <a:pos x="T10" y="T11"/>
                  </a:cxn>
                </a:cxnLst>
                <a:rect l="0" t="0" r="r" b="b"/>
                <a:pathLst>
                  <a:path w="65" h="58">
                    <a:moveTo>
                      <a:pt x="65" y="0"/>
                    </a:moveTo>
                    <a:lnTo>
                      <a:pt x="0" y="0"/>
                    </a:lnTo>
                    <a:lnTo>
                      <a:pt x="0" y="58"/>
                    </a:lnTo>
                    <a:lnTo>
                      <a:pt x="65" y="58"/>
                    </a:lnTo>
                    <a:lnTo>
                      <a:pt x="65" y="0"/>
                    </a:lnTo>
                    <a:lnTo>
                      <a:pt x="65" y="0"/>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6" name="Freeform 264"/>
              <p:cNvSpPr>
                <a:spLocks/>
              </p:cNvSpPr>
              <p:nvPr/>
            </p:nvSpPr>
            <p:spPr bwMode="auto">
              <a:xfrm>
                <a:off x="1216" y="3325"/>
                <a:ext cx="66" cy="68"/>
              </a:xfrm>
              <a:custGeom>
                <a:avLst/>
                <a:gdLst>
                  <a:gd name="T0" fmla="*/ 0 w 66"/>
                  <a:gd name="T1" fmla="*/ 68 h 68"/>
                  <a:gd name="T2" fmla="*/ 66 w 66"/>
                  <a:gd name="T3" fmla="*/ 68 h 68"/>
                  <a:gd name="T4" fmla="*/ 66 w 66"/>
                  <a:gd name="T5" fmla="*/ 0 h 68"/>
                  <a:gd name="T6" fmla="*/ 0 w 66"/>
                  <a:gd name="T7" fmla="*/ 0 h 68"/>
                  <a:gd name="T8" fmla="*/ 0 w 66"/>
                  <a:gd name="T9" fmla="*/ 68 h 68"/>
                  <a:gd name="T10" fmla="*/ 0 w 66"/>
                  <a:gd name="T11" fmla="*/ 68 h 68"/>
                </a:gdLst>
                <a:ahLst/>
                <a:cxnLst>
                  <a:cxn ang="0">
                    <a:pos x="T0" y="T1"/>
                  </a:cxn>
                  <a:cxn ang="0">
                    <a:pos x="T2" y="T3"/>
                  </a:cxn>
                  <a:cxn ang="0">
                    <a:pos x="T4" y="T5"/>
                  </a:cxn>
                  <a:cxn ang="0">
                    <a:pos x="T6" y="T7"/>
                  </a:cxn>
                  <a:cxn ang="0">
                    <a:pos x="T8" y="T9"/>
                  </a:cxn>
                  <a:cxn ang="0">
                    <a:pos x="T10" y="T11"/>
                  </a:cxn>
                </a:cxnLst>
                <a:rect l="0" t="0" r="r" b="b"/>
                <a:pathLst>
                  <a:path w="66" h="68">
                    <a:moveTo>
                      <a:pt x="0" y="68"/>
                    </a:moveTo>
                    <a:lnTo>
                      <a:pt x="66" y="68"/>
                    </a:lnTo>
                    <a:lnTo>
                      <a:pt x="66" y="0"/>
                    </a:lnTo>
                    <a:lnTo>
                      <a:pt x="0" y="0"/>
                    </a:lnTo>
                    <a:lnTo>
                      <a:pt x="0" y="68"/>
                    </a:lnTo>
                    <a:lnTo>
                      <a:pt x="0" y="68"/>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7" name="Freeform 265"/>
              <p:cNvSpPr>
                <a:spLocks/>
              </p:cNvSpPr>
              <p:nvPr/>
            </p:nvSpPr>
            <p:spPr bwMode="auto">
              <a:xfrm>
                <a:off x="1133" y="3325"/>
                <a:ext cx="65" cy="68"/>
              </a:xfrm>
              <a:custGeom>
                <a:avLst/>
                <a:gdLst>
                  <a:gd name="T0" fmla="*/ 65 w 65"/>
                  <a:gd name="T1" fmla="*/ 0 h 68"/>
                  <a:gd name="T2" fmla="*/ 0 w 65"/>
                  <a:gd name="T3" fmla="*/ 0 h 68"/>
                  <a:gd name="T4" fmla="*/ 0 w 65"/>
                  <a:gd name="T5" fmla="*/ 68 h 68"/>
                  <a:gd name="T6" fmla="*/ 65 w 65"/>
                  <a:gd name="T7" fmla="*/ 68 h 68"/>
                  <a:gd name="T8" fmla="*/ 65 w 65"/>
                  <a:gd name="T9" fmla="*/ 0 h 68"/>
                  <a:gd name="T10" fmla="*/ 65 w 65"/>
                  <a:gd name="T11" fmla="*/ 0 h 68"/>
                </a:gdLst>
                <a:ahLst/>
                <a:cxnLst>
                  <a:cxn ang="0">
                    <a:pos x="T0" y="T1"/>
                  </a:cxn>
                  <a:cxn ang="0">
                    <a:pos x="T2" y="T3"/>
                  </a:cxn>
                  <a:cxn ang="0">
                    <a:pos x="T4" y="T5"/>
                  </a:cxn>
                  <a:cxn ang="0">
                    <a:pos x="T6" y="T7"/>
                  </a:cxn>
                  <a:cxn ang="0">
                    <a:pos x="T8" y="T9"/>
                  </a:cxn>
                  <a:cxn ang="0">
                    <a:pos x="T10" y="T11"/>
                  </a:cxn>
                </a:cxnLst>
                <a:rect l="0" t="0" r="r" b="b"/>
                <a:pathLst>
                  <a:path w="65" h="68">
                    <a:moveTo>
                      <a:pt x="65" y="0"/>
                    </a:moveTo>
                    <a:lnTo>
                      <a:pt x="0" y="0"/>
                    </a:lnTo>
                    <a:lnTo>
                      <a:pt x="0" y="68"/>
                    </a:lnTo>
                    <a:lnTo>
                      <a:pt x="65" y="68"/>
                    </a:lnTo>
                    <a:lnTo>
                      <a:pt x="65" y="0"/>
                    </a:lnTo>
                    <a:lnTo>
                      <a:pt x="65" y="0"/>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8" name="Freeform 266"/>
              <p:cNvSpPr>
                <a:spLocks/>
              </p:cNvSpPr>
              <p:nvPr/>
            </p:nvSpPr>
            <p:spPr bwMode="auto">
              <a:xfrm>
                <a:off x="1420" y="3409"/>
                <a:ext cx="64" cy="58"/>
              </a:xfrm>
              <a:custGeom>
                <a:avLst/>
                <a:gdLst>
                  <a:gd name="T0" fmla="*/ 0 w 64"/>
                  <a:gd name="T1" fmla="*/ 58 h 58"/>
                  <a:gd name="T2" fmla="*/ 64 w 64"/>
                  <a:gd name="T3" fmla="*/ 58 h 58"/>
                  <a:gd name="T4" fmla="*/ 64 w 64"/>
                  <a:gd name="T5" fmla="*/ 0 h 58"/>
                  <a:gd name="T6" fmla="*/ 0 w 64"/>
                  <a:gd name="T7" fmla="*/ 0 h 58"/>
                  <a:gd name="T8" fmla="*/ 0 w 64"/>
                  <a:gd name="T9" fmla="*/ 58 h 58"/>
                  <a:gd name="T10" fmla="*/ 0 w 64"/>
                  <a:gd name="T11" fmla="*/ 58 h 58"/>
                </a:gdLst>
                <a:ahLst/>
                <a:cxnLst>
                  <a:cxn ang="0">
                    <a:pos x="T0" y="T1"/>
                  </a:cxn>
                  <a:cxn ang="0">
                    <a:pos x="T2" y="T3"/>
                  </a:cxn>
                  <a:cxn ang="0">
                    <a:pos x="T4" y="T5"/>
                  </a:cxn>
                  <a:cxn ang="0">
                    <a:pos x="T6" y="T7"/>
                  </a:cxn>
                  <a:cxn ang="0">
                    <a:pos x="T8" y="T9"/>
                  </a:cxn>
                  <a:cxn ang="0">
                    <a:pos x="T10" y="T11"/>
                  </a:cxn>
                </a:cxnLst>
                <a:rect l="0" t="0" r="r" b="b"/>
                <a:pathLst>
                  <a:path w="64" h="58">
                    <a:moveTo>
                      <a:pt x="0" y="58"/>
                    </a:moveTo>
                    <a:lnTo>
                      <a:pt x="64" y="58"/>
                    </a:lnTo>
                    <a:lnTo>
                      <a:pt x="64" y="0"/>
                    </a:lnTo>
                    <a:lnTo>
                      <a:pt x="0" y="0"/>
                    </a:lnTo>
                    <a:lnTo>
                      <a:pt x="0" y="58"/>
                    </a:lnTo>
                    <a:lnTo>
                      <a:pt x="0" y="58"/>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9" name="Freeform 267"/>
              <p:cNvSpPr>
                <a:spLocks/>
              </p:cNvSpPr>
              <p:nvPr/>
            </p:nvSpPr>
            <p:spPr bwMode="auto">
              <a:xfrm>
                <a:off x="1420" y="3485"/>
                <a:ext cx="64" cy="68"/>
              </a:xfrm>
              <a:custGeom>
                <a:avLst/>
                <a:gdLst>
                  <a:gd name="T0" fmla="*/ 0 w 64"/>
                  <a:gd name="T1" fmla="*/ 68 h 68"/>
                  <a:gd name="T2" fmla="*/ 64 w 64"/>
                  <a:gd name="T3" fmla="*/ 68 h 68"/>
                  <a:gd name="T4" fmla="*/ 64 w 64"/>
                  <a:gd name="T5" fmla="*/ 0 h 68"/>
                  <a:gd name="T6" fmla="*/ 0 w 64"/>
                  <a:gd name="T7" fmla="*/ 0 h 68"/>
                  <a:gd name="T8" fmla="*/ 0 w 64"/>
                  <a:gd name="T9" fmla="*/ 68 h 68"/>
                  <a:gd name="T10" fmla="*/ 0 w 64"/>
                  <a:gd name="T11" fmla="*/ 68 h 68"/>
                </a:gdLst>
                <a:ahLst/>
                <a:cxnLst>
                  <a:cxn ang="0">
                    <a:pos x="T0" y="T1"/>
                  </a:cxn>
                  <a:cxn ang="0">
                    <a:pos x="T2" y="T3"/>
                  </a:cxn>
                  <a:cxn ang="0">
                    <a:pos x="T4" y="T5"/>
                  </a:cxn>
                  <a:cxn ang="0">
                    <a:pos x="T6" y="T7"/>
                  </a:cxn>
                  <a:cxn ang="0">
                    <a:pos x="T8" y="T9"/>
                  </a:cxn>
                  <a:cxn ang="0">
                    <a:pos x="T10" y="T11"/>
                  </a:cxn>
                </a:cxnLst>
                <a:rect l="0" t="0" r="r" b="b"/>
                <a:pathLst>
                  <a:path w="64" h="68">
                    <a:moveTo>
                      <a:pt x="0" y="68"/>
                    </a:moveTo>
                    <a:lnTo>
                      <a:pt x="64" y="68"/>
                    </a:lnTo>
                    <a:lnTo>
                      <a:pt x="64" y="0"/>
                    </a:lnTo>
                    <a:lnTo>
                      <a:pt x="0" y="0"/>
                    </a:lnTo>
                    <a:lnTo>
                      <a:pt x="0" y="68"/>
                    </a:lnTo>
                    <a:lnTo>
                      <a:pt x="0" y="68"/>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0" name="Freeform 268"/>
              <p:cNvSpPr>
                <a:spLocks/>
              </p:cNvSpPr>
              <p:nvPr/>
            </p:nvSpPr>
            <p:spPr bwMode="auto">
              <a:xfrm>
                <a:off x="1420" y="3325"/>
                <a:ext cx="64" cy="68"/>
              </a:xfrm>
              <a:custGeom>
                <a:avLst/>
                <a:gdLst>
                  <a:gd name="T0" fmla="*/ 0 w 64"/>
                  <a:gd name="T1" fmla="*/ 68 h 68"/>
                  <a:gd name="T2" fmla="*/ 64 w 64"/>
                  <a:gd name="T3" fmla="*/ 68 h 68"/>
                  <a:gd name="T4" fmla="*/ 64 w 64"/>
                  <a:gd name="T5" fmla="*/ 0 h 68"/>
                  <a:gd name="T6" fmla="*/ 0 w 64"/>
                  <a:gd name="T7" fmla="*/ 0 h 68"/>
                  <a:gd name="T8" fmla="*/ 0 w 64"/>
                  <a:gd name="T9" fmla="*/ 68 h 68"/>
                  <a:gd name="T10" fmla="*/ 0 w 64"/>
                  <a:gd name="T11" fmla="*/ 68 h 68"/>
                </a:gdLst>
                <a:ahLst/>
                <a:cxnLst>
                  <a:cxn ang="0">
                    <a:pos x="T0" y="T1"/>
                  </a:cxn>
                  <a:cxn ang="0">
                    <a:pos x="T2" y="T3"/>
                  </a:cxn>
                  <a:cxn ang="0">
                    <a:pos x="T4" y="T5"/>
                  </a:cxn>
                  <a:cxn ang="0">
                    <a:pos x="T6" y="T7"/>
                  </a:cxn>
                  <a:cxn ang="0">
                    <a:pos x="T8" y="T9"/>
                  </a:cxn>
                  <a:cxn ang="0">
                    <a:pos x="T10" y="T11"/>
                  </a:cxn>
                </a:cxnLst>
                <a:rect l="0" t="0" r="r" b="b"/>
                <a:pathLst>
                  <a:path w="64" h="68">
                    <a:moveTo>
                      <a:pt x="0" y="68"/>
                    </a:moveTo>
                    <a:lnTo>
                      <a:pt x="64" y="68"/>
                    </a:lnTo>
                    <a:lnTo>
                      <a:pt x="64" y="0"/>
                    </a:lnTo>
                    <a:lnTo>
                      <a:pt x="0" y="0"/>
                    </a:lnTo>
                    <a:lnTo>
                      <a:pt x="0" y="68"/>
                    </a:lnTo>
                    <a:lnTo>
                      <a:pt x="0" y="68"/>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1" name="Freeform 269"/>
              <p:cNvSpPr>
                <a:spLocks/>
              </p:cNvSpPr>
              <p:nvPr/>
            </p:nvSpPr>
            <p:spPr bwMode="auto">
              <a:xfrm>
                <a:off x="1336" y="3485"/>
                <a:ext cx="66" cy="68"/>
              </a:xfrm>
              <a:custGeom>
                <a:avLst/>
                <a:gdLst>
                  <a:gd name="T0" fmla="*/ 0 w 66"/>
                  <a:gd name="T1" fmla="*/ 0 h 68"/>
                  <a:gd name="T2" fmla="*/ 0 w 66"/>
                  <a:gd name="T3" fmla="*/ 68 h 68"/>
                  <a:gd name="T4" fmla="*/ 66 w 66"/>
                  <a:gd name="T5" fmla="*/ 68 h 68"/>
                  <a:gd name="T6" fmla="*/ 66 w 66"/>
                  <a:gd name="T7" fmla="*/ 0 h 68"/>
                  <a:gd name="T8" fmla="*/ 0 w 66"/>
                  <a:gd name="T9" fmla="*/ 0 h 68"/>
                  <a:gd name="T10" fmla="*/ 0 w 66"/>
                  <a:gd name="T11" fmla="*/ 0 h 68"/>
                </a:gdLst>
                <a:ahLst/>
                <a:cxnLst>
                  <a:cxn ang="0">
                    <a:pos x="T0" y="T1"/>
                  </a:cxn>
                  <a:cxn ang="0">
                    <a:pos x="T2" y="T3"/>
                  </a:cxn>
                  <a:cxn ang="0">
                    <a:pos x="T4" y="T5"/>
                  </a:cxn>
                  <a:cxn ang="0">
                    <a:pos x="T6" y="T7"/>
                  </a:cxn>
                  <a:cxn ang="0">
                    <a:pos x="T8" y="T9"/>
                  </a:cxn>
                  <a:cxn ang="0">
                    <a:pos x="T10" y="T11"/>
                  </a:cxn>
                </a:cxnLst>
                <a:rect l="0" t="0" r="r" b="b"/>
                <a:pathLst>
                  <a:path w="66" h="68">
                    <a:moveTo>
                      <a:pt x="0" y="0"/>
                    </a:moveTo>
                    <a:lnTo>
                      <a:pt x="0" y="68"/>
                    </a:lnTo>
                    <a:lnTo>
                      <a:pt x="66" y="68"/>
                    </a:lnTo>
                    <a:lnTo>
                      <a:pt x="66" y="0"/>
                    </a:lnTo>
                    <a:lnTo>
                      <a:pt x="0" y="0"/>
                    </a:lnTo>
                    <a:lnTo>
                      <a:pt x="0" y="0"/>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2" name="Freeform 270"/>
              <p:cNvSpPr>
                <a:spLocks/>
              </p:cNvSpPr>
              <p:nvPr/>
            </p:nvSpPr>
            <p:spPr bwMode="auto">
              <a:xfrm>
                <a:off x="1336" y="3409"/>
                <a:ext cx="66" cy="58"/>
              </a:xfrm>
              <a:custGeom>
                <a:avLst/>
                <a:gdLst>
                  <a:gd name="T0" fmla="*/ 66 w 66"/>
                  <a:gd name="T1" fmla="*/ 0 h 58"/>
                  <a:gd name="T2" fmla="*/ 0 w 66"/>
                  <a:gd name="T3" fmla="*/ 0 h 58"/>
                  <a:gd name="T4" fmla="*/ 0 w 66"/>
                  <a:gd name="T5" fmla="*/ 58 h 58"/>
                  <a:gd name="T6" fmla="*/ 66 w 66"/>
                  <a:gd name="T7" fmla="*/ 58 h 58"/>
                  <a:gd name="T8" fmla="*/ 66 w 66"/>
                  <a:gd name="T9" fmla="*/ 0 h 58"/>
                  <a:gd name="T10" fmla="*/ 66 w 66"/>
                  <a:gd name="T11" fmla="*/ 0 h 58"/>
                </a:gdLst>
                <a:ahLst/>
                <a:cxnLst>
                  <a:cxn ang="0">
                    <a:pos x="T0" y="T1"/>
                  </a:cxn>
                  <a:cxn ang="0">
                    <a:pos x="T2" y="T3"/>
                  </a:cxn>
                  <a:cxn ang="0">
                    <a:pos x="T4" y="T5"/>
                  </a:cxn>
                  <a:cxn ang="0">
                    <a:pos x="T6" y="T7"/>
                  </a:cxn>
                  <a:cxn ang="0">
                    <a:pos x="T8" y="T9"/>
                  </a:cxn>
                  <a:cxn ang="0">
                    <a:pos x="T10" y="T11"/>
                  </a:cxn>
                </a:cxnLst>
                <a:rect l="0" t="0" r="r" b="b"/>
                <a:pathLst>
                  <a:path w="66" h="58">
                    <a:moveTo>
                      <a:pt x="66" y="0"/>
                    </a:moveTo>
                    <a:lnTo>
                      <a:pt x="0" y="0"/>
                    </a:lnTo>
                    <a:lnTo>
                      <a:pt x="0" y="58"/>
                    </a:lnTo>
                    <a:lnTo>
                      <a:pt x="66" y="58"/>
                    </a:lnTo>
                    <a:lnTo>
                      <a:pt x="66" y="0"/>
                    </a:lnTo>
                    <a:lnTo>
                      <a:pt x="66" y="0"/>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3" name="Freeform 271"/>
              <p:cNvSpPr>
                <a:spLocks/>
              </p:cNvSpPr>
              <p:nvPr/>
            </p:nvSpPr>
            <p:spPr bwMode="auto">
              <a:xfrm>
                <a:off x="1336" y="3325"/>
                <a:ext cx="66" cy="68"/>
              </a:xfrm>
              <a:custGeom>
                <a:avLst/>
                <a:gdLst>
                  <a:gd name="T0" fmla="*/ 66 w 66"/>
                  <a:gd name="T1" fmla="*/ 0 h 68"/>
                  <a:gd name="T2" fmla="*/ 0 w 66"/>
                  <a:gd name="T3" fmla="*/ 0 h 68"/>
                  <a:gd name="T4" fmla="*/ 0 w 66"/>
                  <a:gd name="T5" fmla="*/ 68 h 68"/>
                  <a:gd name="T6" fmla="*/ 66 w 66"/>
                  <a:gd name="T7" fmla="*/ 68 h 68"/>
                  <a:gd name="T8" fmla="*/ 66 w 66"/>
                  <a:gd name="T9" fmla="*/ 0 h 68"/>
                  <a:gd name="T10" fmla="*/ 66 w 66"/>
                  <a:gd name="T11" fmla="*/ 0 h 68"/>
                </a:gdLst>
                <a:ahLst/>
                <a:cxnLst>
                  <a:cxn ang="0">
                    <a:pos x="T0" y="T1"/>
                  </a:cxn>
                  <a:cxn ang="0">
                    <a:pos x="T2" y="T3"/>
                  </a:cxn>
                  <a:cxn ang="0">
                    <a:pos x="T4" y="T5"/>
                  </a:cxn>
                  <a:cxn ang="0">
                    <a:pos x="T6" y="T7"/>
                  </a:cxn>
                  <a:cxn ang="0">
                    <a:pos x="T8" y="T9"/>
                  </a:cxn>
                  <a:cxn ang="0">
                    <a:pos x="T10" y="T11"/>
                  </a:cxn>
                </a:cxnLst>
                <a:rect l="0" t="0" r="r" b="b"/>
                <a:pathLst>
                  <a:path w="66" h="68">
                    <a:moveTo>
                      <a:pt x="66" y="0"/>
                    </a:moveTo>
                    <a:lnTo>
                      <a:pt x="0" y="0"/>
                    </a:lnTo>
                    <a:lnTo>
                      <a:pt x="0" y="68"/>
                    </a:lnTo>
                    <a:lnTo>
                      <a:pt x="66" y="68"/>
                    </a:lnTo>
                    <a:lnTo>
                      <a:pt x="66" y="0"/>
                    </a:lnTo>
                    <a:lnTo>
                      <a:pt x="66" y="0"/>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4" name="Freeform 272"/>
              <p:cNvSpPr>
                <a:spLocks/>
              </p:cNvSpPr>
              <p:nvPr/>
            </p:nvSpPr>
            <p:spPr bwMode="auto">
              <a:xfrm>
                <a:off x="1622" y="3485"/>
                <a:ext cx="66" cy="68"/>
              </a:xfrm>
              <a:custGeom>
                <a:avLst/>
                <a:gdLst>
                  <a:gd name="T0" fmla="*/ 0 w 66"/>
                  <a:gd name="T1" fmla="*/ 68 h 68"/>
                  <a:gd name="T2" fmla="*/ 66 w 66"/>
                  <a:gd name="T3" fmla="*/ 68 h 68"/>
                  <a:gd name="T4" fmla="*/ 66 w 66"/>
                  <a:gd name="T5" fmla="*/ 0 h 68"/>
                  <a:gd name="T6" fmla="*/ 0 w 66"/>
                  <a:gd name="T7" fmla="*/ 0 h 68"/>
                  <a:gd name="T8" fmla="*/ 0 w 66"/>
                  <a:gd name="T9" fmla="*/ 68 h 68"/>
                  <a:gd name="T10" fmla="*/ 0 w 66"/>
                  <a:gd name="T11" fmla="*/ 68 h 68"/>
                </a:gdLst>
                <a:ahLst/>
                <a:cxnLst>
                  <a:cxn ang="0">
                    <a:pos x="T0" y="T1"/>
                  </a:cxn>
                  <a:cxn ang="0">
                    <a:pos x="T2" y="T3"/>
                  </a:cxn>
                  <a:cxn ang="0">
                    <a:pos x="T4" y="T5"/>
                  </a:cxn>
                  <a:cxn ang="0">
                    <a:pos x="T6" y="T7"/>
                  </a:cxn>
                  <a:cxn ang="0">
                    <a:pos x="T8" y="T9"/>
                  </a:cxn>
                  <a:cxn ang="0">
                    <a:pos x="T10" y="T11"/>
                  </a:cxn>
                </a:cxnLst>
                <a:rect l="0" t="0" r="r" b="b"/>
                <a:pathLst>
                  <a:path w="66" h="68">
                    <a:moveTo>
                      <a:pt x="0" y="68"/>
                    </a:moveTo>
                    <a:lnTo>
                      <a:pt x="66" y="68"/>
                    </a:lnTo>
                    <a:lnTo>
                      <a:pt x="66" y="0"/>
                    </a:lnTo>
                    <a:lnTo>
                      <a:pt x="0" y="0"/>
                    </a:lnTo>
                    <a:lnTo>
                      <a:pt x="0" y="68"/>
                    </a:lnTo>
                    <a:lnTo>
                      <a:pt x="0" y="68"/>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5" name="Freeform 273"/>
              <p:cNvSpPr>
                <a:spLocks/>
              </p:cNvSpPr>
              <p:nvPr/>
            </p:nvSpPr>
            <p:spPr bwMode="auto">
              <a:xfrm>
                <a:off x="1540" y="3485"/>
                <a:ext cx="66" cy="68"/>
              </a:xfrm>
              <a:custGeom>
                <a:avLst/>
                <a:gdLst>
                  <a:gd name="T0" fmla="*/ 0 w 66"/>
                  <a:gd name="T1" fmla="*/ 0 h 68"/>
                  <a:gd name="T2" fmla="*/ 0 w 66"/>
                  <a:gd name="T3" fmla="*/ 68 h 68"/>
                  <a:gd name="T4" fmla="*/ 66 w 66"/>
                  <a:gd name="T5" fmla="*/ 68 h 68"/>
                  <a:gd name="T6" fmla="*/ 66 w 66"/>
                  <a:gd name="T7" fmla="*/ 0 h 68"/>
                  <a:gd name="T8" fmla="*/ 0 w 66"/>
                  <a:gd name="T9" fmla="*/ 0 h 68"/>
                  <a:gd name="T10" fmla="*/ 0 w 66"/>
                  <a:gd name="T11" fmla="*/ 0 h 68"/>
                </a:gdLst>
                <a:ahLst/>
                <a:cxnLst>
                  <a:cxn ang="0">
                    <a:pos x="T0" y="T1"/>
                  </a:cxn>
                  <a:cxn ang="0">
                    <a:pos x="T2" y="T3"/>
                  </a:cxn>
                  <a:cxn ang="0">
                    <a:pos x="T4" y="T5"/>
                  </a:cxn>
                  <a:cxn ang="0">
                    <a:pos x="T6" y="T7"/>
                  </a:cxn>
                  <a:cxn ang="0">
                    <a:pos x="T8" y="T9"/>
                  </a:cxn>
                  <a:cxn ang="0">
                    <a:pos x="T10" y="T11"/>
                  </a:cxn>
                </a:cxnLst>
                <a:rect l="0" t="0" r="r" b="b"/>
                <a:pathLst>
                  <a:path w="66" h="68">
                    <a:moveTo>
                      <a:pt x="0" y="0"/>
                    </a:moveTo>
                    <a:lnTo>
                      <a:pt x="0" y="68"/>
                    </a:lnTo>
                    <a:lnTo>
                      <a:pt x="66" y="68"/>
                    </a:lnTo>
                    <a:lnTo>
                      <a:pt x="66" y="0"/>
                    </a:lnTo>
                    <a:lnTo>
                      <a:pt x="0" y="0"/>
                    </a:lnTo>
                    <a:lnTo>
                      <a:pt x="0" y="0"/>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6" name="Freeform 274"/>
              <p:cNvSpPr>
                <a:spLocks/>
              </p:cNvSpPr>
              <p:nvPr/>
            </p:nvSpPr>
            <p:spPr bwMode="auto">
              <a:xfrm>
                <a:off x="1622" y="3325"/>
                <a:ext cx="66" cy="68"/>
              </a:xfrm>
              <a:custGeom>
                <a:avLst/>
                <a:gdLst>
                  <a:gd name="T0" fmla="*/ 0 w 66"/>
                  <a:gd name="T1" fmla="*/ 0 h 68"/>
                  <a:gd name="T2" fmla="*/ 0 w 66"/>
                  <a:gd name="T3" fmla="*/ 68 h 68"/>
                  <a:gd name="T4" fmla="*/ 66 w 66"/>
                  <a:gd name="T5" fmla="*/ 68 h 68"/>
                  <a:gd name="T6" fmla="*/ 66 w 66"/>
                  <a:gd name="T7" fmla="*/ 0 h 68"/>
                  <a:gd name="T8" fmla="*/ 0 w 66"/>
                  <a:gd name="T9" fmla="*/ 0 h 68"/>
                  <a:gd name="T10" fmla="*/ 0 w 66"/>
                  <a:gd name="T11" fmla="*/ 0 h 68"/>
                </a:gdLst>
                <a:ahLst/>
                <a:cxnLst>
                  <a:cxn ang="0">
                    <a:pos x="T0" y="T1"/>
                  </a:cxn>
                  <a:cxn ang="0">
                    <a:pos x="T2" y="T3"/>
                  </a:cxn>
                  <a:cxn ang="0">
                    <a:pos x="T4" y="T5"/>
                  </a:cxn>
                  <a:cxn ang="0">
                    <a:pos x="T6" y="T7"/>
                  </a:cxn>
                  <a:cxn ang="0">
                    <a:pos x="T8" y="T9"/>
                  </a:cxn>
                  <a:cxn ang="0">
                    <a:pos x="T10" y="T11"/>
                  </a:cxn>
                </a:cxnLst>
                <a:rect l="0" t="0" r="r" b="b"/>
                <a:pathLst>
                  <a:path w="66" h="68">
                    <a:moveTo>
                      <a:pt x="0" y="0"/>
                    </a:moveTo>
                    <a:lnTo>
                      <a:pt x="0" y="68"/>
                    </a:lnTo>
                    <a:lnTo>
                      <a:pt x="66" y="68"/>
                    </a:lnTo>
                    <a:lnTo>
                      <a:pt x="66" y="0"/>
                    </a:lnTo>
                    <a:lnTo>
                      <a:pt x="0" y="0"/>
                    </a:lnTo>
                    <a:lnTo>
                      <a:pt x="0" y="0"/>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7" name="Freeform 275"/>
              <p:cNvSpPr>
                <a:spLocks/>
              </p:cNvSpPr>
              <p:nvPr/>
            </p:nvSpPr>
            <p:spPr bwMode="auto">
              <a:xfrm>
                <a:off x="1622" y="3409"/>
                <a:ext cx="66" cy="58"/>
              </a:xfrm>
              <a:custGeom>
                <a:avLst/>
                <a:gdLst>
                  <a:gd name="T0" fmla="*/ 0 w 66"/>
                  <a:gd name="T1" fmla="*/ 58 h 58"/>
                  <a:gd name="T2" fmla="*/ 66 w 66"/>
                  <a:gd name="T3" fmla="*/ 58 h 58"/>
                  <a:gd name="T4" fmla="*/ 66 w 66"/>
                  <a:gd name="T5" fmla="*/ 0 h 58"/>
                  <a:gd name="T6" fmla="*/ 0 w 66"/>
                  <a:gd name="T7" fmla="*/ 0 h 58"/>
                  <a:gd name="T8" fmla="*/ 0 w 66"/>
                  <a:gd name="T9" fmla="*/ 58 h 58"/>
                  <a:gd name="T10" fmla="*/ 0 w 66"/>
                  <a:gd name="T11" fmla="*/ 58 h 58"/>
                </a:gdLst>
                <a:ahLst/>
                <a:cxnLst>
                  <a:cxn ang="0">
                    <a:pos x="T0" y="T1"/>
                  </a:cxn>
                  <a:cxn ang="0">
                    <a:pos x="T2" y="T3"/>
                  </a:cxn>
                  <a:cxn ang="0">
                    <a:pos x="T4" y="T5"/>
                  </a:cxn>
                  <a:cxn ang="0">
                    <a:pos x="T6" y="T7"/>
                  </a:cxn>
                  <a:cxn ang="0">
                    <a:pos x="T8" y="T9"/>
                  </a:cxn>
                  <a:cxn ang="0">
                    <a:pos x="T10" y="T11"/>
                  </a:cxn>
                </a:cxnLst>
                <a:rect l="0" t="0" r="r" b="b"/>
                <a:pathLst>
                  <a:path w="66" h="58">
                    <a:moveTo>
                      <a:pt x="0" y="58"/>
                    </a:moveTo>
                    <a:lnTo>
                      <a:pt x="66" y="58"/>
                    </a:lnTo>
                    <a:lnTo>
                      <a:pt x="66" y="0"/>
                    </a:lnTo>
                    <a:lnTo>
                      <a:pt x="0" y="0"/>
                    </a:lnTo>
                    <a:lnTo>
                      <a:pt x="0" y="58"/>
                    </a:lnTo>
                    <a:lnTo>
                      <a:pt x="0" y="58"/>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8" name="Freeform 276"/>
              <p:cNvSpPr>
                <a:spLocks/>
              </p:cNvSpPr>
              <p:nvPr/>
            </p:nvSpPr>
            <p:spPr bwMode="auto">
              <a:xfrm>
                <a:off x="1540" y="3409"/>
                <a:ext cx="66" cy="58"/>
              </a:xfrm>
              <a:custGeom>
                <a:avLst/>
                <a:gdLst>
                  <a:gd name="T0" fmla="*/ 66 w 66"/>
                  <a:gd name="T1" fmla="*/ 0 h 58"/>
                  <a:gd name="T2" fmla="*/ 0 w 66"/>
                  <a:gd name="T3" fmla="*/ 0 h 58"/>
                  <a:gd name="T4" fmla="*/ 0 w 66"/>
                  <a:gd name="T5" fmla="*/ 58 h 58"/>
                  <a:gd name="T6" fmla="*/ 66 w 66"/>
                  <a:gd name="T7" fmla="*/ 58 h 58"/>
                  <a:gd name="T8" fmla="*/ 66 w 66"/>
                  <a:gd name="T9" fmla="*/ 0 h 58"/>
                  <a:gd name="T10" fmla="*/ 66 w 66"/>
                  <a:gd name="T11" fmla="*/ 0 h 58"/>
                </a:gdLst>
                <a:ahLst/>
                <a:cxnLst>
                  <a:cxn ang="0">
                    <a:pos x="T0" y="T1"/>
                  </a:cxn>
                  <a:cxn ang="0">
                    <a:pos x="T2" y="T3"/>
                  </a:cxn>
                  <a:cxn ang="0">
                    <a:pos x="T4" y="T5"/>
                  </a:cxn>
                  <a:cxn ang="0">
                    <a:pos x="T6" y="T7"/>
                  </a:cxn>
                  <a:cxn ang="0">
                    <a:pos x="T8" y="T9"/>
                  </a:cxn>
                  <a:cxn ang="0">
                    <a:pos x="T10" y="T11"/>
                  </a:cxn>
                </a:cxnLst>
                <a:rect l="0" t="0" r="r" b="b"/>
                <a:pathLst>
                  <a:path w="66" h="58">
                    <a:moveTo>
                      <a:pt x="66" y="0"/>
                    </a:moveTo>
                    <a:lnTo>
                      <a:pt x="0" y="0"/>
                    </a:lnTo>
                    <a:lnTo>
                      <a:pt x="0" y="58"/>
                    </a:lnTo>
                    <a:lnTo>
                      <a:pt x="66" y="58"/>
                    </a:lnTo>
                    <a:lnTo>
                      <a:pt x="66" y="0"/>
                    </a:lnTo>
                    <a:lnTo>
                      <a:pt x="66" y="0"/>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9" name="Freeform 277"/>
              <p:cNvSpPr>
                <a:spLocks/>
              </p:cNvSpPr>
              <p:nvPr/>
            </p:nvSpPr>
            <p:spPr bwMode="auto">
              <a:xfrm>
                <a:off x="1540" y="3325"/>
                <a:ext cx="66" cy="68"/>
              </a:xfrm>
              <a:custGeom>
                <a:avLst/>
                <a:gdLst>
                  <a:gd name="T0" fmla="*/ 66 w 66"/>
                  <a:gd name="T1" fmla="*/ 0 h 68"/>
                  <a:gd name="T2" fmla="*/ 0 w 66"/>
                  <a:gd name="T3" fmla="*/ 0 h 68"/>
                  <a:gd name="T4" fmla="*/ 0 w 66"/>
                  <a:gd name="T5" fmla="*/ 68 h 68"/>
                  <a:gd name="T6" fmla="*/ 66 w 66"/>
                  <a:gd name="T7" fmla="*/ 68 h 68"/>
                  <a:gd name="T8" fmla="*/ 66 w 66"/>
                  <a:gd name="T9" fmla="*/ 0 h 68"/>
                  <a:gd name="T10" fmla="*/ 66 w 66"/>
                  <a:gd name="T11" fmla="*/ 0 h 68"/>
                </a:gdLst>
                <a:ahLst/>
                <a:cxnLst>
                  <a:cxn ang="0">
                    <a:pos x="T0" y="T1"/>
                  </a:cxn>
                  <a:cxn ang="0">
                    <a:pos x="T2" y="T3"/>
                  </a:cxn>
                  <a:cxn ang="0">
                    <a:pos x="T4" y="T5"/>
                  </a:cxn>
                  <a:cxn ang="0">
                    <a:pos x="T6" y="T7"/>
                  </a:cxn>
                  <a:cxn ang="0">
                    <a:pos x="T8" y="T9"/>
                  </a:cxn>
                  <a:cxn ang="0">
                    <a:pos x="T10" y="T11"/>
                  </a:cxn>
                </a:cxnLst>
                <a:rect l="0" t="0" r="r" b="b"/>
                <a:pathLst>
                  <a:path w="66" h="68">
                    <a:moveTo>
                      <a:pt x="66" y="0"/>
                    </a:moveTo>
                    <a:lnTo>
                      <a:pt x="0" y="0"/>
                    </a:lnTo>
                    <a:lnTo>
                      <a:pt x="0" y="68"/>
                    </a:lnTo>
                    <a:lnTo>
                      <a:pt x="66" y="68"/>
                    </a:lnTo>
                    <a:lnTo>
                      <a:pt x="66" y="0"/>
                    </a:lnTo>
                    <a:lnTo>
                      <a:pt x="66" y="0"/>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0" name="Freeform 278"/>
              <p:cNvSpPr>
                <a:spLocks/>
              </p:cNvSpPr>
              <p:nvPr/>
            </p:nvSpPr>
            <p:spPr bwMode="auto">
              <a:xfrm>
                <a:off x="1055" y="3866"/>
                <a:ext cx="82" cy="84"/>
              </a:xfrm>
              <a:custGeom>
                <a:avLst/>
                <a:gdLst>
                  <a:gd name="T0" fmla="*/ 82 w 82"/>
                  <a:gd name="T1" fmla="*/ 84 h 84"/>
                  <a:gd name="T2" fmla="*/ 0 w 82"/>
                  <a:gd name="T3" fmla="*/ 84 h 84"/>
                  <a:gd name="T4" fmla="*/ 0 w 82"/>
                  <a:gd name="T5" fmla="*/ 0 h 84"/>
                  <a:gd name="T6" fmla="*/ 82 w 82"/>
                  <a:gd name="T7" fmla="*/ 0 h 84"/>
                  <a:gd name="T8" fmla="*/ 82 w 82"/>
                  <a:gd name="T9" fmla="*/ 84 h 84"/>
                  <a:gd name="T10" fmla="*/ 82 w 82"/>
                  <a:gd name="T11" fmla="*/ 84 h 84"/>
                </a:gdLst>
                <a:ahLst/>
                <a:cxnLst>
                  <a:cxn ang="0">
                    <a:pos x="T0" y="T1"/>
                  </a:cxn>
                  <a:cxn ang="0">
                    <a:pos x="T2" y="T3"/>
                  </a:cxn>
                  <a:cxn ang="0">
                    <a:pos x="T4" y="T5"/>
                  </a:cxn>
                  <a:cxn ang="0">
                    <a:pos x="T6" y="T7"/>
                  </a:cxn>
                  <a:cxn ang="0">
                    <a:pos x="T8" y="T9"/>
                  </a:cxn>
                  <a:cxn ang="0">
                    <a:pos x="T10" y="T11"/>
                  </a:cxn>
                </a:cxnLst>
                <a:rect l="0" t="0" r="r" b="b"/>
                <a:pathLst>
                  <a:path w="82" h="84">
                    <a:moveTo>
                      <a:pt x="82" y="84"/>
                    </a:moveTo>
                    <a:lnTo>
                      <a:pt x="0" y="84"/>
                    </a:lnTo>
                    <a:lnTo>
                      <a:pt x="0" y="0"/>
                    </a:lnTo>
                    <a:lnTo>
                      <a:pt x="82" y="0"/>
                    </a:lnTo>
                    <a:lnTo>
                      <a:pt x="82" y="84"/>
                    </a:lnTo>
                    <a:lnTo>
                      <a:pt x="82" y="8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1" name="Freeform 279"/>
              <p:cNvSpPr>
                <a:spLocks/>
              </p:cNvSpPr>
              <p:nvPr/>
            </p:nvSpPr>
            <p:spPr bwMode="auto">
              <a:xfrm>
                <a:off x="1055" y="3970"/>
                <a:ext cx="82" cy="84"/>
              </a:xfrm>
              <a:custGeom>
                <a:avLst/>
                <a:gdLst>
                  <a:gd name="T0" fmla="*/ 82 w 82"/>
                  <a:gd name="T1" fmla="*/ 84 h 84"/>
                  <a:gd name="T2" fmla="*/ 0 w 82"/>
                  <a:gd name="T3" fmla="*/ 84 h 84"/>
                  <a:gd name="T4" fmla="*/ 0 w 82"/>
                  <a:gd name="T5" fmla="*/ 0 h 84"/>
                  <a:gd name="T6" fmla="*/ 82 w 82"/>
                  <a:gd name="T7" fmla="*/ 0 h 84"/>
                  <a:gd name="T8" fmla="*/ 82 w 82"/>
                  <a:gd name="T9" fmla="*/ 84 h 84"/>
                  <a:gd name="T10" fmla="*/ 82 w 82"/>
                  <a:gd name="T11" fmla="*/ 84 h 84"/>
                </a:gdLst>
                <a:ahLst/>
                <a:cxnLst>
                  <a:cxn ang="0">
                    <a:pos x="T0" y="T1"/>
                  </a:cxn>
                  <a:cxn ang="0">
                    <a:pos x="T2" y="T3"/>
                  </a:cxn>
                  <a:cxn ang="0">
                    <a:pos x="T4" y="T5"/>
                  </a:cxn>
                  <a:cxn ang="0">
                    <a:pos x="T6" y="T7"/>
                  </a:cxn>
                  <a:cxn ang="0">
                    <a:pos x="T8" y="T9"/>
                  </a:cxn>
                  <a:cxn ang="0">
                    <a:pos x="T10" y="T11"/>
                  </a:cxn>
                </a:cxnLst>
                <a:rect l="0" t="0" r="r" b="b"/>
                <a:pathLst>
                  <a:path w="82" h="84">
                    <a:moveTo>
                      <a:pt x="82" y="84"/>
                    </a:moveTo>
                    <a:lnTo>
                      <a:pt x="0" y="84"/>
                    </a:lnTo>
                    <a:lnTo>
                      <a:pt x="0" y="0"/>
                    </a:lnTo>
                    <a:lnTo>
                      <a:pt x="82" y="0"/>
                    </a:lnTo>
                    <a:lnTo>
                      <a:pt x="82" y="84"/>
                    </a:lnTo>
                    <a:lnTo>
                      <a:pt x="82" y="8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2" name="Freeform 280"/>
              <p:cNvSpPr>
                <a:spLocks/>
              </p:cNvSpPr>
              <p:nvPr/>
            </p:nvSpPr>
            <p:spPr bwMode="auto">
              <a:xfrm>
                <a:off x="1184" y="3866"/>
                <a:ext cx="82" cy="84"/>
              </a:xfrm>
              <a:custGeom>
                <a:avLst/>
                <a:gdLst>
                  <a:gd name="T0" fmla="*/ 82 w 82"/>
                  <a:gd name="T1" fmla="*/ 84 h 84"/>
                  <a:gd name="T2" fmla="*/ 0 w 82"/>
                  <a:gd name="T3" fmla="*/ 84 h 84"/>
                  <a:gd name="T4" fmla="*/ 0 w 82"/>
                  <a:gd name="T5" fmla="*/ 0 h 84"/>
                  <a:gd name="T6" fmla="*/ 82 w 82"/>
                  <a:gd name="T7" fmla="*/ 0 h 84"/>
                  <a:gd name="T8" fmla="*/ 82 w 82"/>
                  <a:gd name="T9" fmla="*/ 84 h 84"/>
                  <a:gd name="T10" fmla="*/ 82 w 82"/>
                  <a:gd name="T11" fmla="*/ 84 h 84"/>
                </a:gdLst>
                <a:ahLst/>
                <a:cxnLst>
                  <a:cxn ang="0">
                    <a:pos x="T0" y="T1"/>
                  </a:cxn>
                  <a:cxn ang="0">
                    <a:pos x="T2" y="T3"/>
                  </a:cxn>
                  <a:cxn ang="0">
                    <a:pos x="T4" y="T5"/>
                  </a:cxn>
                  <a:cxn ang="0">
                    <a:pos x="T6" y="T7"/>
                  </a:cxn>
                  <a:cxn ang="0">
                    <a:pos x="T8" y="T9"/>
                  </a:cxn>
                  <a:cxn ang="0">
                    <a:pos x="T10" y="T11"/>
                  </a:cxn>
                </a:cxnLst>
                <a:rect l="0" t="0" r="r" b="b"/>
                <a:pathLst>
                  <a:path w="82" h="84">
                    <a:moveTo>
                      <a:pt x="82" y="84"/>
                    </a:moveTo>
                    <a:lnTo>
                      <a:pt x="0" y="84"/>
                    </a:lnTo>
                    <a:lnTo>
                      <a:pt x="0" y="0"/>
                    </a:lnTo>
                    <a:lnTo>
                      <a:pt x="82" y="0"/>
                    </a:lnTo>
                    <a:lnTo>
                      <a:pt x="82" y="84"/>
                    </a:lnTo>
                    <a:lnTo>
                      <a:pt x="82" y="8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3" name="Freeform 281"/>
              <p:cNvSpPr>
                <a:spLocks/>
              </p:cNvSpPr>
              <p:nvPr/>
            </p:nvSpPr>
            <p:spPr bwMode="auto">
              <a:xfrm>
                <a:off x="1184" y="3970"/>
                <a:ext cx="82" cy="84"/>
              </a:xfrm>
              <a:custGeom>
                <a:avLst/>
                <a:gdLst>
                  <a:gd name="T0" fmla="*/ 82 w 82"/>
                  <a:gd name="T1" fmla="*/ 84 h 84"/>
                  <a:gd name="T2" fmla="*/ 0 w 82"/>
                  <a:gd name="T3" fmla="*/ 84 h 84"/>
                  <a:gd name="T4" fmla="*/ 0 w 82"/>
                  <a:gd name="T5" fmla="*/ 0 h 84"/>
                  <a:gd name="T6" fmla="*/ 82 w 82"/>
                  <a:gd name="T7" fmla="*/ 0 h 84"/>
                  <a:gd name="T8" fmla="*/ 82 w 82"/>
                  <a:gd name="T9" fmla="*/ 84 h 84"/>
                  <a:gd name="T10" fmla="*/ 82 w 82"/>
                  <a:gd name="T11" fmla="*/ 84 h 84"/>
                </a:gdLst>
                <a:ahLst/>
                <a:cxnLst>
                  <a:cxn ang="0">
                    <a:pos x="T0" y="T1"/>
                  </a:cxn>
                  <a:cxn ang="0">
                    <a:pos x="T2" y="T3"/>
                  </a:cxn>
                  <a:cxn ang="0">
                    <a:pos x="T4" y="T5"/>
                  </a:cxn>
                  <a:cxn ang="0">
                    <a:pos x="T6" y="T7"/>
                  </a:cxn>
                  <a:cxn ang="0">
                    <a:pos x="T8" y="T9"/>
                  </a:cxn>
                  <a:cxn ang="0">
                    <a:pos x="T10" y="T11"/>
                  </a:cxn>
                </a:cxnLst>
                <a:rect l="0" t="0" r="r" b="b"/>
                <a:pathLst>
                  <a:path w="82" h="84">
                    <a:moveTo>
                      <a:pt x="82" y="84"/>
                    </a:moveTo>
                    <a:lnTo>
                      <a:pt x="0" y="84"/>
                    </a:lnTo>
                    <a:lnTo>
                      <a:pt x="0" y="0"/>
                    </a:lnTo>
                    <a:lnTo>
                      <a:pt x="82" y="0"/>
                    </a:lnTo>
                    <a:lnTo>
                      <a:pt x="82" y="84"/>
                    </a:lnTo>
                    <a:lnTo>
                      <a:pt x="82" y="8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4" name="Freeform 282"/>
              <p:cNvSpPr>
                <a:spLocks/>
              </p:cNvSpPr>
              <p:nvPr/>
            </p:nvSpPr>
            <p:spPr bwMode="auto">
              <a:xfrm>
                <a:off x="1372" y="3866"/>
                <a:ext cx="86" cy="84"/>
              </a:xfrm>
              <a:custGeom>
                <a:avLst/>
                <a:gdLst>
                  <a:gd name="T0" fmla="*/ 86 w 86"/>
                  <a:gd name="T1" fmla="*/ 84 h 84"/>
                  <a:gd name="T2" fmla="*/ 0 w 86"/>
                  <a:gd name="T3" fmla="*/ 84 h 84"/>
                  <a:gd name="T4" fmla="*/ 0 w 86"/>
                  <a:gd name="T5" fmla="*/ 0 h 84"/>
                  <a:gd name="T6" fmla="*/ 86 w 86"/>
                  <a:gd name="T7" fmla="*/ 0 h 84"/>
                  <a:gd name="T8" fmla="*/ 86 w 86"/>
                  <a:gd name="T9" fmla="*/ 84 h 84"/>
                  <a:gd name="T10" fmla="*/ 86 w 86"/>
                  <a:gd name="T11" fmla="*/ 84 h 84"/>
                </a:gdLst>
                <a:ahLst/>
                <a:cxnLst>
                  <a:cxn ang="0">
                    <a:pos x="T0" y="T1"/>
                  </a:cxn>
                  <a:cxn ang="0">
                    <a:pos x="T2" y="T3"/>
                  </a:cxn>
                  <a:cxn ang="0">
                    <a:pos x="T4" y="T5"/>
                  </a:cxn>
                  <a:cxn ang="0">
                    <a:pos x="T6" y="T7"/>
                  </a:cxn>
                  <a:cxn ang="0">
                    <a:pos x="T8" y="T9"/>
                  </a:cxn>
                  <a:cxn ang="0">
                    <a:pos x="T10" y="T11"/>
                  </a:cxn>
                </a:cxnLst>
                <a:rect l="0" t="0" r="r" b="b"/>
                <a:pathLst>
                  <a:path w="86" h="84">
                    <a:moveTo>
                      <a:pt x="86" y="84"/>
                    </a:moveTo>
                    <a:lnTo>
                      <a:pt x="0" y="84"/>
                    </a:lnTo>
                    <a:lnTo>
                      <a:pt x="0" y="0"/>
                    </a:lnTo>
                    <a:lnTo>
                      <a:pt x="86" y="0"/>
                    </a:lnTo>
                    <a:lnTo>
                      <a:pt x="86" y="84"/>
                    </a:lnTo>
                    <a:lnTo>
                      <a:pt x="86" y="8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5" name="Freeform 283"/>
              <p:cNvSpPr>
                <a:spLocks/>
              </p:cNvSpPr>
              <p:nvPr/>
            </p:nvSpPr>
            <p:spPr bwMode="auto">
              <a:xfrm>
                <a:off x="1372" y="3970"/>
                <a:ext cx="86" cy="84"/>
              </a:xfrm>
              <a:custGeom>
                <a:avLst/>
                <a:gdLst>
                  <a:gd name="T0" fmla="*/ 86 w 86"/>
                  <a:gd name="T1" fmla="*/ 84 h 84"/>
                  <a:gd name="T2" fmla="*/ 0 w 86"/>
                  <a:gd name="T3" fmla="*/ 84 h 84"/>
                  <a:gd name="T4" fmla="*/ 0 w 86"/>
                  <a:gd name="T5" fmla="*/ 0 h 84"/>
                  <a:gd name="T6" fmla="*/ 86 w 86"/>
                  <a:gd name="T7" fmla="*/ 0 h 84"/>
                  <a:gd name="T8" fmla="*/ 86 w 86"/>
                  <a:gd name="T9" fmla="*/ 84 h 84"/>
                  <a:gd name="T10" fmla="*/ 86 w 86"/>
                  <a:gd name="T11" fmla="*/ 84 h 84"/>
                </a:gdLst>
                <a:ahLst/>
                <a:cxnLst>
                  <a:cxn ang="0">
                    <a:pos x="T0" y="T1"/>
                  </a:cxn>
                  <a:cxn ang="0">
                    <a:pos x="T2" y="T3"/>
                  </a:cxn>
                  <a:cxn ang="0">
                    <a:pos x="T4" y="T5"/>
                  </a:cxn>
                  <a:cxn ang="0">
                    <a:pos x="T6" y="T7"/>
                  </a:cxn>
                  <a:cxn ang="0">
                    <a:pos x="T8" y="T9"/>
                  </a:cxn>
                  <a:cxn ang="0">
                    <a:pos x="T10" y="T11"/>
                  </a:cxn>
                </a:cxnLst>
                <a:rect l="0" t="0" r="r" b="b"/>
                <a:pathLst>
                  <a:path w="86" h="84">
                    <a:moveTo>
                      <a:pt x="86" y="84"/>
                    </a:moveTo>
                    <a:lnTo>
                      <a:pt x="0" y="84"/>
                    </a:lnTo>
                    <a:lnTo>
                      <a:pt x="0" y="0"/>
                    </a:lnTo>
                    <a:lnTo>
                      <a:pt x="86" y="0"/>
                    </a:lnTo>
                    <a:lnTo>
                      <a:pt x="86" y="84"/>
                    </a:lnTo>
                    <a:lnTo>
                      <a:pt x="86" y="8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6" name="Freeform 284"/>
              <p:cNvSpPr>
                <a:spLocks/>
              </p:cNvSpPr>
              <p:nvPr/>
            </p:nvSpPr>
            <p:spPr bwMode="auto">
              <a:xfrm>
                <a:off x="1502" y="3866"/>
                <a:ext cx="84" cy="84"/>
              </a:xfrm>
              <a:custGeom>
                <a:avLst/>
                <a:gdLst>
                  <a:gd name="T0" fmla="*/ 84 w 84"/>
                  <a:gd name="T1" fmla="*/ 84 h 84"/>
                  <a:gd name="T2" fmla="*/ 0 w 84"/>
                  <a:gd name="T3" fmla="*/ 84 h 84"/>
                  <a:gd name="T4" fmla="*/ 0 w 84"/>
                  <a:gd name="T5" fmla="*/ 0 h 84"/>
                  <a:gd name="T6" fmla="*/ 84 w 84"/>
                  <a:gd name="T7" fmla="*/ 0 h 84"/>
                  <a:gd name="T8" fmla="*/ 84 w 84"/>
                  <a:gd name="T9" fmla="*/ 84 h 84"/>
                  <a:gd name="T10" fmla="*/ 84 w 84"/>
                  <a:gd name="T11" fmla="*/ 84 h 84"/>
                </a:gdLst>
                <a:ahLst/>
                <a:cxnLst>
                  <a:cxn ang="0">
                    <a:pos x="T0" y="T1"/>
                  </a:cxn>
                  <a:cxn ang="0">
                    <a:pos x="T2" y="T3"/>
                  </a:cxn>
                  <a:cxn ang="0">
                    <a:pos x="T4" y="T5"/>
                  </a:cxn>
                  <a:cxn ang="0">
                    <a:pos x="T6" y="T7"/>
                  </a:cxn>
                  <a:cxn ang="0">
                    <a:pos x="T8" y="T9"/>
                  </a:cxn>
                  <a:cxn ang="0">
                    <a:pos x="T10" y="T11"/>
                  </a:cxn>
                </a:cxnLst>
                <a:rect l="0" t="0" r="r" b="b"/>
                <a:pathLst>
                  <a:path w="84" h="84">
                    <a:moveTo>
                      <a:pt x="84" y="84"/>
                    </a:moveTo>
                    <a:lnTo>
                      <a:pt x="0" y="84"/>
                    </a:lnTo>
                    <a:lnTo>
                      <a:pt x="0" y="0"/>
                    </a:lnTo>
                    <a:lnTo>
                      <a:pt x="84" y="0"/>
                    </a:lnTo>
                    <a:lnTo>
                      <a:pt x="84" y="84"/>
                    </a:lnTo>
                    <a:lnTo>
                      <a:pt x="84" y="8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7" name="Freeform 285"/>
              <p:cNvSpPr>
                <a:spLocks/>
              </p:cNvSpPr>
              <p:nvPr/>
            </p:nvSpPr>
            <p:spPr bwMode="auto">
              <a:xfrm>
                <a:off x="1502" y="3970"/>
                <a:ext cx="84" cy="84"/>
              </a:xfrm>
              <a:custGeom>
                <a:avLst/>
                <a:gdLst>
                  <a:gd name="T0" fmla="*/ 84 w 84"/>
                  <a:gd name="T1" fmla="*/ 84 h 84"/>
                  <a:gd name="T2" fmla="*/ 0 w 84"/>
                  <a:gd name="T3" fmla="*/ 84 h 84"/>
                  <a:gd name="T4" fmla="*/ 0 w 84"/>
                  <a:gd name="T5" fmla="*/ 0 h 84"/>
                  <a:gd name="T6" fmla="*/ 84 w 84"/>
                  <a:gd name="T7" fmla="*/ 0 h 84"/>
                  <a:gd name="T8" fmla="*/ 84 w 84"/>
                  <a:gd name="T9" fmla="*/ 84 h 84"/>
                  <a:gd name="T10" fmla="*/ 84 w 84"/>
                  <a:gd name="T11" fmla="*/ 84 h 84"/>
                </a:gdLst>
                <a:ahLst/>
                <a:cxnLst>
                  <a:cxn ang="0">
                    <a:pos x="T0" y="T1"/>
                  </a:cxn>
                  <a:cxn ang="0">
                    <a:pos x="T2" y="T3"/>
                  </a:cxn>
                  <a:cxn ang="0">
                    <a:pos x="T4" y="T5"/>
                  </a:cxn>
                  <a:cxn ang="0">
                    <a:pos x="T6" y="T7"/>
                  </a:cxn>
                  <a:cxn ang="0">
                    <a:pos x="T8" y="T9"/>
                  </a:cxn>
                  <a:cxn ang="0">
                    <a:pos x="T10" y="T11"/>
                  </a:cxn>
                </a:cxnLst>
                <a:rect l="0" t="0" r="r" b="b"/>
                <a:pathLst>
                  <a:path w="84" h="84">
                    <a:moveTo>
                      <a:pt x="84" y="84"/>
                    </a:moveTo>
                    <a:lnTo>
                      <a:pt x="0" y="84"/>
                    </a:lnTo>
                    <a:lnTo>
                      <a:pt x="0" y="0"/>
                    </a:lnTo>
                    <a:lnTo>
                      <a:pt x="84" y="0"/>
                    </a:lnTo>
                    <a:lnTo>
                      <a:pt x="84" y="84"/>
                    </a:lnTo>
                    <a:lnTo>
                      <a:pt x="84" y="8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8" name="Rectangle 286"/>
              <p:cNvSpPr>
                <a:spLocks noChangeArrowheads="1"/>
              </p:cNvSpPr>
              <p:nvPr/>
            </p:nvSpPr>
            <p:spPr bwMode="auto">
              <a:xfrm>
                <a:off x="705" y="2550"/>
                <a:ext cx="11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FFFFFF"/>
                    </a:solidFill>
                    <a:effectLst/>
                    <a:latin typeface="Segoe UI" panose="020B0502040204020203" pitchFamily="34" charset="0"/>
                  </a:rPr>
                  <a:t>C</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19" name="Rectangle 287"/>
              <p:cNvSpPr>
                <a:spLocks noChangeArrowheads="1"/>
              </p:cNvSpPr>
              <p:nvPr/>
            </p:nvSpPr>
            <p:spPr bwMode="auto">
              <a:xfrm>
                <a:off x="699" y="2646"/>
                <a:ext cx="12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FFFFFF"/>
                    </a:solidFill>
                    <a:effectLst/>
                    <a:latin typeface="Segoe UI" panose="020B0502040204020203" pitchFamily="34" charset="0"/>
                  </a:rPr>
                  <a:t>O</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20" name="Rectangle 288"/>
              <p:cNvSpPr>
                <a:spLocks noChangeArrowheads="1"/>
              </p:cNvSpPr>
              <p:nvPr/>
            </p:nvSpPr>
            <p:spPr bwMode="auto">
              <a:xfrm>
                <a:off x="699" y="2742"/>
                <a:ext cx="12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FFFFFF"/>
                    </a:solidFill>
                    <a:effectLst/>
                    <a:latin typeface="Segoe UI" panose="020B0502040204020203" pitchFamily="34" charset="0"/>
                  </a:rPr>
                  <a:t>N</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21" name="Rectangle 289"/>
              <p:cNvSpPr>
                <a:spLocks noChangeArrowheads="1"/>
              </p:cNvSpPr>
              <p:nvPr/>
            </p:nvSpPr>
            <p:spPr bwMode="auto">
              <a:xfrm>
                <a:off x="709" y="2838"/>
                <a:ext cx="102"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FFFFFF"/>
                    </a:solidFill>
                    <a:effectLst/>
                    <a:latin typeface="Segoe UI" panose="020B0502040204020203" pitchFamily="34" charset="0"/>
                  </a:rPr>
                  <a:t>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22" name="Rectangle 290"/>
              <p:cNvSpPr>
                <a:spLocks noChangeArrowheads="1"/>
              </p:cNvSpPr>
              <p:nvPr/>
            </p:nvSpPr>
            <p:spPr bwMode="auto">
              <a:xfrm>
                <a:off x="699" y="2934"/>
                <a:ext cx="12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FFFFFF"/>
                    </a:solidFill>
                    <a:effectLst/>
                    <a:latin typeface="Segoe UI" panose="020B0502040204020203" pitchFamily="34" charset="0"/>
                  </a:rPr>
                  <a:t>O</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23" name="Rectangle 291"/>
              <p:cNvSpPr>
                <a:spLocks noChangeArrowheads="1"/>
              </p:cNvSpPr>
              <p:nvPr/>
            </p:nvSpPr>
            <p:spPr bwMode="auto">
              <a:xfrm>
                <a:off x="709" y="3031"/>
                <a:ext cx="102"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FFFFFF"/>
                    </a:solidFill>
                    <a:effectLst/>
                    <a:latin typeface="Segoe UI" panose="020B0502040204020203" pitchFamily="34" charset="0"/>
                  </a:rPr>
                  <a:t>S</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24" name="Rectangle 292"/>
              <p:cNvSpPr>
                <a:spLocks noChangeArrowheads="1"/>
              </p:cNvSpPr>
              <p:nvPr/>
            </p:nvSpPr>
            <p:spPr bwMode="auto">
              <a:xfrm>
                <a:off x="699" y="3127"/>
                <a:ext cx="12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FFFFFF"/>
                    </a:solidFill>
                    <a:effectLst/>
                    <a:latin typeface="Segoe UI" panose="020B0502040204020203" pitchFamily="34" charset="0"/>
                  </a:rPr>
                  <a:t>O</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25" name="Rectangle 293"/>
              <p:cNvSpPr>
                <a:spLocks noChangeArrowheads="1"/>
              </p:cNvSpPr>
              <p:nvPr/>
            </p:nvSpPr>
            <p:spPr bwMode="auto">
              <a:xfrm>
                <a:off x="691" y="3275"/>
                <a:ext cx="138"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FFFFFF"/>
                    </a:solidFill>
                    <a:effectLst/>
                    <a:latin typeface="Segoe UI" panose="020B0502040204020203" pitchFamily="34" charset="0"/>
                  </a:rPr>
                  <a:t>M</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26" name="Rectangle 294"/>
              <p:cNvSpPr>
                <a:spLocks noChangeArrowheads="1"/>
              </p:cNvSpPr>
              <p:nvPr/>
            </p:nvSpPr>
            <p:spPr bwMode="auto">
              <a:xfrm>
                <a:off x="703" y="3371"/>
                <a:ext cx="11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FFFFFF"/>
                    </a:solidFill>
                    <a:effectLst/>
                    <a:latin typeface="Segoe UI" panose="020B0502040204020203" pitchFamily="34" charset="0"/>
                  </a:rPr>
                  <a:t>A</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27" name="Rectangle 295"/>
              <p:cNvSpPr>
                <a:spLocks noChangeArrowheads="1"/>
              </p:cNvSpPr>
              <p:nvPr/>
            </p:nvSpPr>
            <p:spPr bwMode="auto">
              <a:xfrm>
                <a:off x="707" y="3467"/>
                <a:ext cx="108"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FFFFFF"/>
                    </a:solidFill>
                    <a:effectLst/>
                    <a:latin typeface="Segoe UI" panose="020B0502040204020203" pitchFamily="34" charset="0"/>
                  </a:rPr>
                  <a:t>R</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28" name="Rectangle 296"/>
              <p:cNvSpPr>
                <a:spLocks noChangeArrowheads="1"/>
              </p:cNvSpPr>
              <p:nvPr/>
            </p:nvSpPr>
            <p:spPr bwMode="auto">
              <a:xfrm>
                <a:off x="709" y="3564"/>
                <a:ext cx="102"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FFFFFF"/>
                    </a:solidFill>
                    <a:effectLst/>
                    <a:latin typeface="Segoe UI" panose="020B0502040204020203" pitchFamily="34" charset="0"/>
                  </a:rPr>
                  <a:t>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29" name="Rectangle 297"/>
              <p:cNvSpPr>
                <a:spLocks noChangeArrowheads="1"/>
              </p:cNvSpPr>
              <p:nvPr/>
            </p:nvSpPr>
            <p:spPr bwMode="auto">
              <a:xfrm>
                <a:off x="2153" y="4077"/>
                <a:ext cx="5541" cy="82"/>
              </a:xfrm>
              <a:prstGeom prst="rect">
                <a:avLst/>
              </a:prstGeom>
              <a:solidFill>
                <a:srgbClr val="28282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0" name="Freeform 298"/>
              <p:cNvSpPr>
                <a:spLocks/>
              </p:cNvSpPr>
              <p:nvPr/>
            </p:nvSpPr>
            <p:spPr bwMode="auto">
              <a:xfrm>
                <a:off x="3547" y="587"/>
                <a:ext cx="4033" cy="1896"/>
              </a:xfrm>
              <a:custGeom>
                <a:avLst/>
                <a:gdLst>
                  <a:gd name="T0" fmla="*/ 1820 w 2014"/>
                  <a:gd name="T1" fmla="*/ 235 h 946"/>
                  <a:gd name="T2" fmla="*/ 1812 w 2014"/>
                  <a:gd name="T3" fmla="*/ 219 h 946"/>
                  <a:gd name="T4" fmla="*/ 1523 w 2014"/>
                  <a:gd name="T5" fmla="*/ 0 h 946"/>
                  <a:gd name="T6" fmla="*/ 1463 w 2014"/>
                  <a:gd name="T7" fmla="*/ 6 h 946"/>
                  <a:gd name="T8" fmla="*/ 1434 w 2014"/>
                  <a:gd name="T9" fmla="*/ 4 h 946"/>
                  <a:gd name="T10" fmla="*/ 1358 w 2014"/>
                  <a:gd name="T11" fmla="*/ 24 h 946"/>
                  <a:gd name="T12" fmla="*/ 1302 w 2014"/>
                  <a:gd name="T13" fmla="*/ 0 h 946"/>
                  <a:gd name="T14" fmla="*/ 1235 w 2014"/>
                  <a:gd name="T15" fmla="*/ 38 h 946"/>
                  <a:gd name="T16" fmla="*/ 1078 w 2014"/>
                  <a:gd name="T17" fmla="*/ 0 h 946"/>
                  <a:gd name="T18" fmla="*/ 908 w 2014"/>
                  <a:gd name="T19" fmla="*/ 45 h 946"/>
                  <a:gd name="T20" fmla="*/ 819 w 2014"/>
                  <a:gd name="T21" fmla="*/ 0 h 946"/>
                  <a:gd name="T22" fmla="*/ 717 w 2014"/>
                  <a:gd name="T23" fmla="*/ 67 h 946"/>
                  <a:gd name="T24" fmla="*/ 619 w 2014"/>
                  <a:gd name="T25" fmla="*/ 47 h 946"/>
                  <a:gd name="T26" fmla="*/ 388 w 2014"/>
                  <a:gd name="T27" fmla="*/ 197 h 946"/>
                  <a:gd name="T28" fmla="*/ 283 w 2014"/>
                  <a:gd name="T29" fmla="*/ 345 h 946"/>
                  <a:gd name="T30" fmla="*/ 288 w 2014"/>
                  <a:gd name="T31" fmla="*/ 384 h 946"/>
                  <a:gd name="T32" fmla="*/ 278 w 2014"/>
                  <a:gd name="T33" fmla="*/ 384 h 946"/>
                  <a:gd name="T34" fmla="*/ 0 w 2014"/>
                  <a:gd name="T35" fmla="*/ 665 h 946"/>
                  <a:gd name="T36" fmla="*/ 278 w 2014"/>
                  <a:gd name="T37" fmla="*/ 946 h 946"/>
                  <a:gd name="T38" fmla="*/ 306 w 2014"/>
                  <a:gd name="T39" fmla="*/ 944 h 946"/>
                  <a:gd name="T40" fmla="*/ 1607 w 2014"/>
                  <a:gd name="T41" fmla="*/ 944 h 946"/>
                  <a:gd name="T42" fmla="*/ 1639 w 2014"/>
                  <a:gd name="T43" fmla="*/ 946 h 946"/>
                  <a:gd name="T44" fmla="*/ 2014 w 2014"/>
                  <a:gd name="T45" fmla="*/ 567 h 946"/>
                  <a:gd name="T46" fmla="*/ 1820 w 2014"/>
                  <a:gd name="T47" fmla="*/ 235 h 9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014" h="946">
                    <a:moveTo>
                      <a:pt x="1820" y="235"/>
                    </a:moveTo>
                    <a:cubicBezTo>
                      <a:pt x="1818" y="229"/>
                      <a:pt x="1815" y="224"/>
                      <a:pt x="1812" y="219"/>
                    </a:cubicBezTo>
                    <a:cubicBezTo>
                      <a:pt x="1776" y="92"/>
                      <a:pt x="1660" y="0"/>
                      <a:pt x="1523" y="0"/>
                    </a:cubicBezTo>
                    <a:cubicBezTo>
                      <a:pt x="1503" y="0"/>
                      <a:pt x="1483" y="2"/>
                      <a:pt x="1463" y="6"/>
                    </a:cubicBezTo>
                    <a:cubicBezTo>
                      <a:pt x="1454" y="5"/>
                      <a:pt x="1444" y="4"/>
                      <a:pt x="1434" y="4"/>
                    </a:cubicBezTo>
                    <a:cubicBezTo>
                      <a:pt x="1406" y="4"/>
                      <a:pt x="1380" y="11"/>
                      <a:pt x="1358" y="24"/>
                    </a:cubicBezTo>
                    <a:cubicBezTo>
                      <a:pt x="1344" y="9"/>
                      <a:pt x="1324" y="0"/>
                      <a:pt x="1302" y="0"/>
                    </a:cubicBezTo>
                    <a:cubicBezTo>
                      <a:pt x="1274" y="0"/>
                      <a:pt x="1249" y="16"/>
                      <a:pt x="1235" y="38"/>
                    </a:cubicBezTo>
                    <a:cubicBezTo>
                      <a:pt x="1188" y="14"/>
                      <a:pt x="1135" y="0"/>
                      <a:pt x="1078" y="0"/>
                    </a:cubicBezTo>
                    <a:cubicBezTo>
                      <a:pt x="1016" y="0"/>
                      <a:pt x="959" y="17"/>
                      <a:pt x="908" y="45"/>
                    </a:cubicBezTo>
                    <a:cubicBezTo>
                      <a:pt x="888" y="18"/>
                      <a:pt x="856" y="0"/>
                      <a:pt x="819" y="0"/>
                    </a:cubicBezTo>
                    <a:cubicBezTo>
                      <a:pt x="774" y="0"/>
                      <a:pt x="734" y="28"/>
                      <a:pt x="717" y="67"/>
                    </a:cubicBezTo>
                    <a:cubicBezTo>
                      <a:pt x="687" y="54"/>
                      <a:pt x="654" y="47"/>
                      <a:pt x="619" y="47"/>
                    </a:cubicBezTo>
                    <a:cubicBezTo>
                      <a:pt x="517" y="47"/>
                      <a:pt x="429" y="108"/>
                      <a:pt x="388" y="197"/>
                    </a:cubicBezTo>
                    <a:cubicBezTo>
                      <a:pt x="327" y="217"/>
                      <a:pt x="283" y="276"/>
                      <a:pt x="283" y="345"/>
                    </a:cubicBezTo>
                    <a:cubicBezTo>
                      <a:pt x="283" y="358"/>
                      <a:pt x="285" y="372"/>
                      <a:pt x="288" y="384"/>
                    </a:cubicBezTo>
                    <a:cubicBezTo>
                      <a:pt x="285" y="384"/>
                      <a:pt x="281" y="384"/>
                      <a:pt x="278" y="384"/>
                    </a:cubicBezTo>
                    <a:cubicBezTo>
                      <a:pt x="125" y="384"/>
                      <a:pt x="0" y="510"/>
                      <a:pt x="0" y="665"/>
                    </a:cubicBezTo>
                    <a:cubicBezTo>
                      <a:pt x="0" y="820"/>
                      <a:pt x="125" y="946"/>
                      <a:pt x="278" y="946"/>
                    </a:cubicBezTo>
                    <a:cubicBezTo>
                      <a:pt x="287" y="946"/>
                      <a:pt x="297" y="945"/>
                      <a:pt x="306" y="944"/>
                    </a:cubicBezTo>
                    <a:cubicBezTo>
                      <a:pt x="1607" y="944"/>
                      <a:pt x="1607" y="944"/>
                      <a:pt x="1607" y="944"/>
                    </a:cubicBezTo>
                    <a:cubicBezTo>
                      <a:pt x="1618" y="945"/>
                      <a:pt x="1629" y="946"/>
                      <a:pt x="1639" y="946"/>
                    </a:cubicBezTo>
                    <a:cubicBezTo>
                      <a:pt x="1846" y="946"/>
                      <a:pt x="2014" y="776"/>
                      <a:pt x="2014" y="567"/>
                    </a:cubicBezTo>
                    <a:cubicBezTo>
                      <a:pt x="2014" y="424"/>
                      <a:pt x="1935" y="300"/>
                      <a:pt x="1820" y="23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1" name="Freeform 299"/>
              <p:cNvSpPr>
                <a:spLocks/>
              </p:cNvSpPr>
              <p:nvPr/>
            </p:nvSpPr>
            <p:spPr bwMode="auto">
              <a:xfrm>
                <a:off x="4514" y="780"/>
                <a:ext cx="687" cy="1651"/>
              </a:xfrm>
              <a:custGeom>
                <a:avLst/>
                <a:gdLst>
                  <a:gd name="T0" fmla="*/ 313 w 343"/>
                  <a:gd name="T1" fmla="*/ 824 h 824"/>
                  <a:gd name="T2" fmla="*/ 31 w 343"/>
                  <a:gd name="T3" fmla="*/ 824 h 824"/>
                  <a:gd name="T4" fmla="*/ 0 w 343"/>
                  <a:gd name="T5" fmla="*/ 794 h 824"/>
                  <a:gd name="T6" fmla="*/ 0 w 343"/>
                  <a:gd name="T7" fmla="*/ 31 h 824"/>
                  <a:gd name="T8" fmla="*/ 31 w 343"/>
                  <a:gd name="T9" fmla="*/ 0 h 824"/>
                  <a:gd name="T10" fmla="*/ 313 w 343"/>
                  <a:gd name="T11" fmla="*/ 0 h 824"/>
                  <a:gd name="T12" fmla="*/ 343 w 343"/>
                  <a:gd name="T13" fmla="*/ 31 h 824"/>
                  <a:gd name="T14" fmla="*/ 343 w 343"/>
                  <a:gd name="T15" fmla="*/ 794 h 824"/>
                  <a:gd name="T16" fmla="*/ 313 w 343"/>
                  <a:gd name="T17" fmla="*/ 824 h 8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3" h="824">
                    <a:moveTo>
                      <a:pt x="313" y="824"/>
                    </a:moveTo>
                    <a:cubicBezTo>
                      <a:pt x="31" y="824"/>
                      <a:pt x="31" y="824"/>
                      <a:pt x="31" y="824"/>
                    </a:cubicBezTo>
                    <a:cubicBezTo>
                      <a:pt x="14" y="824"/>
                      <a:pt x="0" y="811"/>
                      <a:pt x="0" y="794"/>
                    </a:cubicBezTo>
                    <a:cubicBezTo>
                      <a:pt x="0" y="31"/>
                      <a:pt x="0" y="31"/>
                      <a:pt x="0" y="31"/>
                    </a:cubicBezTo>
                    <a:cubicBezTo>
                      <a:pt x="0" y="14"/>
                      <a:pt x="14" y="0"/>
                      <a:pt x="31" y="0"/>
                    </a:cubicBezTo>
                    <a:cubicBezTo>
                      <a:pt x="313" y="0"/>
                      <a:pt x="313" y="0"/>
                      <a:pt x="313" y="0"/>
                    </a:cubicBezTo>
                    <a:cubicBezTo>
                      <a:pt x="330" y="0"/>
                      <a:pt x="343" y="14"/>
                      <a:pt x="343" y="31"/>
                    </a:cubicBezTo>
                    <a:cubicBezTo>
                      <a:pt x="343" y="794"/>
                      <a:pt x="343" y="794"/>
                      <a:pt x="343" y="794"/>
                    </a:cubicBezTo>
                    <a:cubicBezTo>
                      <a:pt x="343" y="811"/>
                      <a:pt x="330" y="824"/>
                      <a:pt x="313" y="824"/>
                    </a:cubicBez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2" name="Freeform 300"/>
              <p:cNvSpPr>
                <a:spLocks/>
              </p:cNvSpPr>
              <p:nvPr/>
            </p:nvSpPr>
            <p:spPr bwMode="auto">
              <a:xfrm>
                <a:off x="1640" y="2862"/>
                <a:ext cx="1068" cy="784"/>
              </a:xfrm>
              <a:custGeom>
                <a:avLst/>
                <a:gdLst>
                  <a:gd name="T0" fmla="*/ 0 w 1068"/>
                  <a:gd name="T1" fmla="*/ 581 h 784"/>
                  <a:gd name="T2" fmla="*/ 1047 w 1068"/>
                  <a:gd name="T3" fmla="*/ 0 h 784"/>
                  <a:gd name="T4" fmla="*/ 1068 w 1068"/>
                  <a:gd name="T5" fmla="*/ 784 h 784"/>
                  <a:gd name="T6" fmla="*/ 0 w 1068"/>
                  <a:gd name="T7" fmla="*/ 581 h 784"/>
                </a:gdLst>
                <a:ahLst/>
                <a:cxnLst>
                  <a:cxn ang="0">
                    <a:pos x="T0" y="T1"/>
                  </a:cxn>
                  <a:cxn ang="0">
                    <a:pos x="T2" y="T3"/>
                  </a:cxn>
                  <a:cxn ang="0">
                    <a:pos x="T4" y="T5"/>
                  </a:cxn>
                  <a:cxn ang="0">
                    <a:pos x="T6" y="T7"/>
                  </a:cxn>
                </a:cxnLst>
                <a:rect l="0" t="0" r="r" b="b"/>
                <a:pathLst>
                  <a:path w="1068" h="784">
                    <a:moveTo>
                      <a:pt x="0" y="581"/>
                    </a:moveTo>
                    <a:lnTo>
                      <a:pt x="1047" y="0"/>
                    </a:lnTo>
                    <a:lnTo>
                      <a:pt x="1068" y="784"/>
                    </a:lnTo>
                    <a:lnTo>
                      <a:pt x="0" y="581"/>
                    </a:lnTo>
                    <a:close/>
                  </a:path>
                </a:pathLst>
              </a:custGeom>
              <a:solidFill>
                <a:srgbClr val="0052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3" name="Freeform 301"/>
              <p:cNvSpPr>
                <a:spLocks/>
              </p:cNvSpPr>
              <p:nvPr/>
            </p:nvSpPr>
            <p:spPr bwMode="auto">
              <a:xfrm>
                <a:off x="2671" y="2854"/>
                <a:ext cx="1663" cy="790"/>
              </a:xfrm>
              <a:custGeom>
                <a:avLst/>
                <a:gdLst>
                  <a:gd name="T0" fmla="*/ 810 w 830"/>
                  <a:gd name="T1" fmla="*/ 394 h 394"/>
                  <a:gd name="T2" fmla="*/ 20 w 830"/>
                  <a:gd name="T3" fmla="*/ 394 h 394"/>
                  <a:gd name="T4" fmla="*/ 0 w 830"/>
                  <a:gd name="T5" fmla="*/ 374 h 394"/>
                  <a:gd name="T6" fmla="*/ 0 w 830"/>
                  <a:gd name="T7" fmla="*/ 20 h 394"/>
                  <a:gd name="T8" fmla="*/ 20 w 830"/>
                  <a:gd name="T9" fmla="*/ 0 h 394"/>
                  <a:gd name="T10" fmla="*/ 810 w 830"/>
                  <a:gd name="T11" fmla="*/ 0 h 394"/>
                  <a:gd name="T12" fmla="*/ 830 w 830"/>
                  <a:gd name="T13" fmla="*/ 20 h 394"/>
                  <a:gd name="T14" fmla="*/ 830 w 830"/>
                  <a:gd name="T15" fmla="*/ 374 h 394"/>
                  <a:gd name="T16" fmla="*/ 810 w 830"/>
                  <a:gd name="T17" fmla="*/ 394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30" h="394">
                    <a:moveTo>
                      <a:pt x="810" y="394"/>
                    </a:moveTo>
                    <a:cubicBezTo>
                      <a:pt x="20" y="394"/>
                      <a:pt x="20" y="394"/>
                      <a:pt x="20" y="394"/>
                    </a:cubicBezTo>
                    <a:cubicBezTo>
                      <a:pt x="9" y="394"/>
                      <a:pt x="0" y="385"/>
                      <a:pt x="0" y="374"/>
                    </a:cubicBezTo>
                    <a:cubicBezTo>
                      <a:pt x="0" y="20"/>
                      <a:pt x="0" y="20"/>
                      <a:pt x="0" y="20"/>
                    </a:cubicBezTo>
                    <a:cubicBezTo>
                      <a:pt x="0" y="9"/>
                      <a:pt x="9" y="0"/>
                      <a:pt x="20" y="0"/>
                    </a:cubicBezTo>
                    <a:cubicBezTo>
                      <a:pt x="810" y="0"/>
                      <a:pt x="810" y="0"/>
                      <a:pt x="810" y="0"/>
                    </a:cubicBezTo>
                    <a:cubicBezTo>
                      <a:pt x="821" y="0"/>
                      <a:pt x="830" y="9"/>
                      <a:pt x="830" y="20"/>
                    </a:cubicBezTo>
                    <a:cubicBezTo>
                      <a:pt x="830" y="374"/>
                      <a:pt x="830" y="374"/>
                      <a:pt x="830" y="374"/>
                    </a:cubicBezTo>
                    <a:cubicBezTo>
                      <a:pt x="830" y="385"/>
                      <a:pt x="821" y="394"/>
                      <a:pt x="810" y="39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4" name="Freeform 302"/>
              <p:cNvSpPr>
                <a:spLocks noEditPoints="1"/>
              </p:cNvSpPr>
              <p:nvPr/>
            </p:nvSpPr>
            <p:spPr bwMode="auto">
              <a:xfrm>
                <a:off x="2818" y="3187"/>
                <a:ext cx="250" cy="254"/>
              </a:xfrm>
              <a:custGeom>
                <a:avLst/>
                <a:gdLst>
                  <a:gd name="T0" fmla="*/ 12 w 125"/>
                  <a:gd name="T1" fmla="*/ 89 h 127"/>
                  <a:gd name="T2" fmla="*/ 12 w 125"/>
                  <a:gd name="T3" fmla="*/ 89 h 127"/>
                  <a:gd name="T4" fmla="*/ 0 w 125"/>
                  <a:gd name="T5" fmla="*/ 77 h 127"/>
                  <a:gd name="T6" fmla="*/ 0 w 125"/>
                  <a:gd name="T7" fmla="*/ 50 h 127"/>
                  <a:gd name="T8" fmla="*/ 12 w 125"/>
                  <a:gd name="T9" fmla="*/ 38 h 127"/>
                  <a:gd name="T10" fmla="*/ 12 w 125"/>
                  <a:gd name="T11" fmla="*/ 38 h 127"/>
                  <a:gd name="T12" fmla="*/ 24 w 125"/>
                  <a:gd name="T13" fmla="*/ 50 h 127"/>
                  <a:gd name="T14" fmla="*/ 24 w 125"/>
                  <a:gd name="T15" fmla="*/ 77 h 127"/>
                  <a:gd name="T16" fmla="*/ 12 w 125"/>
                  <a:gd name="T17" fmla="*/ 89 h 127"/>
                  <a:gd name="T18" fmla="*/ 58 w 125"/>
                  <a:gd name="T19" fmla="*/ 89 h 127"/>
                  <a:gd name="T20" fmla="*/ 58 w 125"/>
                  <a:gd name="T21" fmla="*/ 38 h 127"/>
                  <a:gd name="T22" fmla="*/ 46 w 125"/>
                  <a:gd name="T23" fmla="*/ 26 h 127"/>
                  <a:gd name="T24" fmla="*/ 46 w 125"/>
                  <a:gd name="T25" fmla="*/ 26 h 127"/>
                  <a:gd name="T26" fmla="*/ 34 w 125"/>
                  <a:gd name="T27" fmla="*/ 38 h 127"/>
                  <a:gd name="T28" fmla="*/ 34 w 125"/>
                  <a:gd name="T29" fmla="*/ 89 h 127"/>
                  <a:gd name="T30" fmla="*/ 46 w 125"/>
                  <a:gd name="T31" fmla="*/ 101 h 127"/>
                  <a:gd name="T32" fmla="*/ 46 w 125"/>
                  <a:gd name="T33" fmla="*/ 101 h 127"/>
                  <a:gd name="T34" fmla="*/ 58 w 125"/>
                  <a:gd name="T35" fmla="*/ 89 h 127"/>
                  <a:gd name="T36" fmla="*/ 92 w 125"/>
                  <a:gd name="T37" fmla="*/ 102 h 127"/>
                  <a:gd name="T38" fmla="*/ 92 w 125"/>
                  <a:gd name="T39" fmla="*/ 25 h 127"/>
                  <a:gd name="T40" fmla="*/ 80 w 125"/>
                  <a:gd name="T41" fmla="*/ 13 h 127"/>
                  <a:gd name="T42" fmla="*/ 80 w 125"/>
                  <a:gd name="T43" fmla="*/ 13 h 127"/>
                  <a:gd name="T44" fmla="*/ 68 w 125"/>
                  <a:gd name="T45" fmla="*/ 25 h 127"/>
                  <a:gd name="T46" fmla="*/ 68 w 125"/>
                  <a:gd name="T47" fmla="*/ 102 h 127"/>
                  <a:gd name="T48" fmla="*/ 80 w 125"/>
                  <a:gd name="T49" fmla="*/ 114 h 127"/>
                  <a:gd name="T50" fmla="*/ 80 w 125"/>
                  <a:gd name="T51" fmla="*/ 114 h 127"/>
                  <a:gd name="T52" fmla="*/ 92 w 125"/>
                  <a:gd name="T53" fmla="*/ 102 h 127"/>
                  <a:gd name="T54" fmla="*/ 125 w 125"/>
                  <a:gd name="T55" fmla="*/ 115 h 127"/>
                  <a:gd name="T56" fmla="*/ 125 w 125"/>
                  <a:gd name="T57" fmla="*/ 12 h 127"/>
                  <a:gd name="T58" fmla="*/ 114 w 125"/>
                  <a:gd name="T59" fmla="*/ 0 h 127"/>
                  <a:gd name="T60" fmla="*/ 114 w 125"/>
                  <a:gd name="T61" fmla="*/ 0 h 127"/>
                  <a:gd name="T62" fmla="*/ 102 w 125"/>
                  <a:gd name="T63" fmla="*/ 12 h 127"/>
                  <a:gd name="T64" fmla="*/ 102 w 125"/>
                  <a:gd name="T65" fmla="*/ 115 h 127"/>
                  <a:gd name="T66" fmla="*/ 114 w 125"/>
                  <a:gd name="T67" fmla="*/ 127 h 127"/>
                  <a:gd name="T68" fmla="*/ 114 w 125"/>
                  <a:gd name="T69" fmla="*/ 127 h 127"/>
                  <a:gd name="T70" fmla="*/ 125 w 125"/>
                  <a:gd name="T71" fmla="*/ 115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25" h="127">
                    <a:moveTo>
                      <a:pt x="12" y="89"/>
                    </a:moveTo>
                    <a:cubicBezTo>
                      <a:pt x="12" y="89"/>
                      <a:pt x="12" y="89"/>
                      <a:pt x="12" y="89"/>
                    </a:cubicBezTo>
                    <a:cubicBezTo>
                      <a:pt x="6" y="89"/>
                      <a:pt x="0" y="84"/>
                      <a:pt x="0" y="77"/>
                    </a:cubicBezTo>
                    <a:cubicBezTo>
                      <a:pt x="0" y="50"/>
                      <a:pt x="0" y="50"/>
                      <a:pt x="0" y="50"/>
                    </a:cubicBezTo>
                    <a:cubicBezTo>
                      <a:pt x="0" y="43"/>
                      <a:pt x="6" y="38"/>
                      <a:pt x="12" y="38"/>
                    </a:cubicBezTo>
                    <a:cubicBezTo>
                      <a:pt x="12" y="38"/>
                      <a:pt x="12" y="38"/>
                      <a:pt x="12" y="38"/>
                    </a:cubicBezTo>
                    <a:cubicBezTo>
                      <a:pt x="19" y="38"/>
                      <a:pt x="24" y="43"/>
                      <a:pt x="24" y="50"/>
                    </a:cubicBezTo>
                    <a:cubicBezTo>
                      <a:pt x="24" y="77"/>
                      <a:pt x="24" y="77"/>
                      <a:pt x="24" y="77"/>
                    </a:cubicBezTo>
                    <a:cubicBezTo>
                      <a:pt x="24" y="84"/>
                      <a:pt x="19" y="89"/>
                      <a:pt x="12" y="89"/>
                    </a:cubicBezTo>
                    <a:close/>
                    <a:moveTo>
                      <a:pt x="58" y="89"/>
                    </a:moveTo>
                    <a:cubicBezTo>
                      <a:pt x="58" y="38"/>
                      <a:pt x="58" y="38"/>
                      <a:pt x="58" y="38"/>
                    </a:cubicBezTo>
                    <a:cubicBezTo>
                      <a:pt x="58" y="31"/>
                      <a:pt x="53" y="26"/>
                      <a:pt x="46" y="26"/>
                    </a:cubicBezTo>
                    <a:cubicBezTo>
                      <a:pt x="46" y="26"/>
                      <a:pt x="46" y="26"/>
                      <a:pt x="46" y="26"/>
                    </a:cubicBezTo>
                    <a:cubicBezTo>
                      <a:pt x="40" y="26"/>
                      <a:pt x="34" y="31"/>
                      <a:pt x="34" y="38"/>
                    </a:cubicBezTo>
                    <a:cubicBezTo>
                      <a:pt x="34" y="89"/>
                      <a:pt x="34" y="89"/>
                      <a:pt x="34" y="89"/>
                    </a:cubicBezTo>
                    <a:cubicBezTo>
                      <a:pt x="34" y="96"/>
                      <a:pt x="40" y="101"/>
                      <a:pt x="46" y="101"/>
                    </a:cubicBezTo>
                    <a:cubicBezTo>
                      <a:pt x="46" y="101"/>
                      <a:pt x="46" y="101"/>
                      <a:pt x="46" y="101"/>
                    </a:cubicBezTo>
                    <a:cubicBezTo>
                      <a:pt x="53" y="101"/>
                      <a:pt x="58" y="96"/>
                      <a:pt x="58" y="89"/>
                    </a:cubicBezTo>
                    <a:close/>
                    <a:moveTo>
                      <a:pt x="92" y="102"/>
                    </a:moveTo>
                    <a:cubicBezTo>
                      <a:pt x="92" y="25"/>
                      <a:pt x="92" y="25"/>
                      <a:pt x="92" y="25"/>
                    </a:cubicBezTo>
                    <a:cubicBezTo>
                      <a:pt x="92" y="18"/>
                      <a:pt x="86" y="13"/>
                      <a:pt x="80" y="13"/>
                    </a:cubicBezTo>
                    <a:cubicBezTo>
                      <a:pt x="80" y="13"/>
                      <a:pt x="80" y="13"/>
                      <a:pt x="80" y="13"/>
                    </a:cubicBezTo>
                    <a:cubicBezTo>
                      <a:pt x="73" y="13"/>
                      <a:pt x="68" y="18"/>
                      <a:pt x="68" y="25"/>
                    </a:cubicBezTo>
                    <a:cubicBezTo>
                      <a:pt x="68" y="102"/>
                      <a:pt x="68" y="102"/>
                      <a:pt x="68" y="102"/>
                    </a:cubicBezTo>
                    <a:cubicBezTo>
                      <a:pt x="68" y="109"/>
                      <a:pt x="73" y="114"/>
                      <a:pt x="80" y="114"/>
                    </a:cubicBezTo>
                    <a:cubicBezTo>
                      <a:pt x="80" y="114"/>
                      <a:pt x="80" y="114"/>
                      <a:pt x="80" y="114"/>
                    </a:cubicBezTo>
                    <a:cubicBezTo>
                      <a:pt x="86" y="114"/>
                      <a:pt x="92" y="109"/>
                      <a:pt x="92" y="102"/>
                    </a:cubicBezTo>
                    <a:close/>
                    <a:moveTo>
                      <a:pt x="125" y="115"/>
                    </a:moveTo>
                    <a:cubicBezTo>
                      <a:pt x="125" y="12"/>
                      <a:pt x="125" y="12"/>
                      <a:pt x="125" y="12"/>
                    </a:cubicBezTo>
                    <a:cubicBezTo>
                      <a:pt x="125" y="5"/>
                      <a:pt x="120" y="0"/>
                      <a:pt x="114" y="0"/>
                    </a:cubicBezTo>
                    <a:cubicBezTo>
                      <a:pt x="114" y="0"/>
                      <a:pt x="114" y="0"/>
                      <a:pt x="114" y="0"/>
                    </a:cubicBezTo>
                    <a:cubicBezTo>
                      <a:pt x="107" y="0"/>
                      <a:pt x="102" y="5"/>
                      <a:pt x="102" y="12"/>
                    </a:cubicBezTo>
                    <a:cubicBezTo>
                      <a:pt x="102" y="115"/>
                      <a:pt x="102" y="115"/>
                      <a:pt x="102" y="115"/>
                    </a:cubicBezTo>
                    <a:cubicBezTo>
                      <a:pt x="102" y="122"/>
                      <a:pt x="107" y="127"/>
                      <a:pt x="114" y="127"/>
                    </a:cubicBezTo>
                    <a:cubicBezTo>
                      <a:pt x="114" y="127"/>
                      <a:pt x="114" y="127"/>
                      <a:pt x="114" y="127"/>
                    </a:cubicBezTo>
                    <a:cubicBezTo>
                      <a:pt x="120" y="127"/>
                      <a:pt x="125" y="122"/>
                      <a:pt x="125" y="115"/>
                    </a:cubicBezTo>
                    <a:close/>
                  </a:path>
                </a:pathLst>
              </a:custGeom>
              <a:solidFill>
                <a:srgbClr val="BAD8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5" name="Freeform 303"/>
              <p:cNvSpPr>
                <a:spLocks/>
              </p:cNvSpPr>
              <p:nvPr/>
            </p:nvSpPr>
            <p:spPr bwMode="auto">
              <a:xfrm>
                <a:off x="2830" y="3054"/>
                <a:ext cx="352" cy="351"/>
              </a:xfrm>
              <a:custGeom>
                <a:avLst/>
                <a:gdLst>
                  <a:gd name="T0" fmla="*/ 168 w 176"/>
                  <a:gd name="T1" fmla="*/ 171 h 175"/>
                  <a:gd name="T2" fmla="*/ 176 w 176"/>
                  <a:gd name="T3" fmla="*/ 155 h 175"/>
                  <a:gd name="T4" fmla="*/ 176 w 176"/>
                  <a:gd name="T5" fmla="*/ 63 h 175"/>
                  <a:gd name="T6" fmla="*/ 161 w 176"/>
                  <a:gd name="T7" fmla="*/ 43 h 175"/>
                  <a:gd name="T8" fmla="*/ 26 w 176"/>
                  <a:gd name="T9" fmla="*/ 2 h 175"/>
                  <a:gd name="T10" fmla="*/ 8 w 176"/>
                  <a:gd name="T11" fmla="*/ 5 h 175"/>
                  <a:gd name="T12" fmla="*/ 0 w 176"/>
                  <a:gd name="T13" fmla="*/ 21 h 175"/>
                  <a:gd name="T14" fmla="*/ 0 w 176"/>
                  <a:gd name="T15" fmla="*/ 86 h 175"/>
                  <a:gd name="T16" fmla="*/ 5 w 176"/>
                  <a:gd name="T17" fmla="*/ 91 h 175"/>
                  <a:gd name="T18" fmla="*/ 9 w 176"/>
                  <a:gd name="T19" fmla="*/ 86 h 175"/>
                  <a:gd name="T20" fmla="*/ 9 w 176"/>
                  <a:gd name="T21" fmla="*/ 21 h 175"/>
                  <a:gd name="T22" fmla="*/ 14 w 176"/>
                  <a:gd name="T23" fmla="*/ 13 h 175"/>
                  <a:gd name="T24" fmla="*/ 23 w 176"/>
                  <a:gd name="T25" fmla="*/ 11 h 175"/>
                  <a:gd name="T26" fmla="*/ 159 w 176"/>
                  <a:gd name="T27" fmla="*/ 53 h 175"/>
                  <a:gd name="T28" fmla="*/ 166 w 176"/>
                  <a:gd name="T29" fmla="*/ 63 h 175"/>
                  <a:gd name="T30" fmla="*/ 166 w 176"/>
                  <a:gd name="T31" fmla="*/ 155 h 175"/>
                  <a:gd name="T32" fmla="*/ 162 w 176"/>
                  <a:gd name="T33" fmla="*/ 163 h 175"/>
                  <a:gd name="T34" fmla="*/ 153 w 176"/>
                  <a:gd name="T35" fmla="*/ 165 h 175"/>
                  <a:gd name="T36" fmla="*/ 137 w 176"/>
                  <a:gd name="T37" fmla="*/ 160 h 175"/>
                  <a:gd name="T38" fmla="*/ 131 w 176"/>
                  <a:gd name="T39" fmla="*/ 163 h 175"/>
                  <a:gd name="T40" fmla="*/ 134 w 176"/>
                  <a:gd name="T41" fmla="*/ 169 h 175"/>
                  <a:gd name="T42" fmla="*/ 150 w 176"/>
                  <a:gd name="T43" fmla="*/ 174 h 175"/>
                  <a:gd name="T44" fmla="*/ 156 w 176"/>
                  <a:gd name="T45" fmla="*/ 175 h 175"/>
                  <a:gd name="T46" fmla="*/ 168 w 176"/>
                  <a:gd name="T47" fmla="*/ 171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76" h="175">
                    <a:moveTo>
                      <a:pt x="168" y="171"/>
                    </a:moveTo>
                    <a:cubicBezTo>
                      <a:pt x="173" y="167"/>
                      <a:pt x="176" y="161"/>
                      <a:pt x="176" y="155"/>
                    </a:cubicBezTo>
                    <a:cubicBezTo>
                      <a:pt x="176" y="63"/>
                      <a:pt x="176" y="63"/>
                      <a:pt x="176" y="63"/>
                    </a:cubicBezTo>
                    <a:cubicBezTo>
                      <a:pt x="176" y="54"/>
                      <a:pt x="170" y="46"/>
                      <a:pt x="161" y="43"/>
                    </a:cubicBezTo>
                    <a:cubicBezTo>
                      <a:pt x="26" y="2"/>
                      <a:pt x="26" y="2"/>
                      <a:pt x="26" y="2"/>
                    </a:cubicBezTo>
                    <a:cubicBezTo>
                      <a:pt x="20" y="0"/>
                      <a:pt x="13" y="1"/>
                      <a:pt x="8" y="5"/>
                    </a:cubicBezTo>
                    <a:cubicBezTo>
                      <a:pt x="3" y="9"/>
                      <a:pt x="0" y="15"/>
                      <a:pt x="0" y="21"/>
                    </a:cubicBezTo>
                    <a:cubicBezTo>
                      <a:pt x="0" y="86"/>
                      <a:pt x="0" y="86"/>
                      <a:pt x="0" y="86"/>
                    </a:cubicBezTo>
                    <a:cubicBezTo>
                      <a:pt x="0" y="88"/>
                      <a:pt x="2" y="91"/>
                      <a:pt x="5" y="91"/>
                    </a:cubicBezTo>
                    <a:cubicBezTo>
                      <a:pt x="7" y="91"/>
                      <a:pt x="9" y="88"/>
                      <a:pt x="9" y="86"/>
                    </a:cubicBezTo>
                    <a:cubicBezTo>
                      <a:pt x="9" y="21"/>
                      <a:pt x="9" y="21"/>
                      <a:pt x="9" y="21"/>
                    </a:cubicBezTo>
                    <a:cubicBezTo>
                      <a:pt x="9" y="18"/>
                      <a:pt x="11" y="15"/>
                      <a:pt x="14" y="13"/>
                    </a:cubicBezTo>
                    <a:cubicBezTo>
                      <a:pt x="16" y="11"/>
                      <a:pt x="20" y="10"/>
                      <a:pt x="23" y="11"/>
                    </a:cubicBezTo>
                    <a:cubicBezTo>
                      <a:pt x="159" y="53"/>
                      <a:pt x="159" y="53"/>
                      <a:pt x="159" y="53"/>
                    </a:cubicBezTo>
                    <a:cubicBezTo>
                      <a:pt x="163" y="54"/>
                      <a:pt x="166" y="58"/>
                      <a:pt x="166" y="63"/>
                    </a:cubicBezTo>
                    <a:cubicBezTo>
                      <a:pt x="166" y="155"/>
                      <a:pt x="166" y="155"/>
                      <a:pt x="166" y="155"/>
                    </a:cubicBezTo>
                    <a:cubicBezTo>
                      <a:pt x="166" y="158"/>
                      <a:pt x="165" y="161"/>
                      <a:pt x="162" y="163"/>
                    </a:cubicBezTo>
                    <a:cubicBezTo>
                      <a:pt x="159" y="165"/>
                      <a:pt x="156" y="165"/>
                      <a:pt x="153" y="165"/>
                    </a:cubicBezTo>
                    <a:cubicBezTo>
                      <a:pt x="137" y="160"/>
                      <a:pt x="137" y="160"/>
                      <a:pt x="137" y="160"/>
                    </a:cubicBezTo>
                    <a:cubicBezTo>
                      <a:pt x="134" y="159"/>
                      <a:pt x="132" y="160"/>
                      <a:pt x="131" y="163"/>
                    </a:cubicBezTo>
                    <a:cubicBezTo>
                      <a:pt x="130" y="166"/>
                      <a:pt x="132" y="168"/>
                      <a:pt x="134" y="169"/>
                    </a:cubicBezTo>
                    <a:cubicBezTo>
                      <a:pt x="150" y="174"/>
                      <a:pt x="150" y="174"/>
                      <a:pt x="150" y="174"/>
                    </a:cubicBezTo>
                    <a:cubicBezTo>
                      <a:pt x="152" y="174"/>
                      <a:pt x="154" y="175"/>
                      <a:pt x="156" y="175"/>
                    </a:cubicBezTo>
                    <a:cubicBezTo>
                      <a:pt x="160" y="175"/>
                      <a:pt x="164" y="173"/>
                      <a:pt x="168" y="171"/>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6" name="Freeform 304"/>
              <p:cNvSpPr>
                <a:spLocks/>
              </p:cNvSpPr>
              <p:nvPr/>
            </p:nvSpPr>
            <p:spPr bwMode="auto">
              <a:xfrm>
                <a:off x="5263" y="3431"/>
                <a:ext cx="278" cy="509"/>
              </a:xfrm>
              <a:custGeom>
                <a:avLst/>
                <a:gdLst>
                  <a:gd name="T0" fmla="*/ 138 w 278"/>
                  <a:gd name="T1" fmla="*/ 0 h 509"/>
                  <a:gd name="T2" fmla="*/ 0 w 278"/>
                  <a:gd name="T3" fmla="*/ 509 h 509"/>
                  <a:gd name="T4" fmla="*/ 278 w 278"/>
                  <a:gd name="T5" fmla="*/ 509 h 509"/>
                  <a:gd name="T6" fmla="*/ 138 w 278"/>
                  <a:gd name="T7" fmla="*/ 0 h 509"/>
                  <a:gd name="T8" fmla="*/ 138 w 278"/>
                  <a:gd name="T9" fmla="*/ 0 h 509"/>
                  <a:gd name="T10" fmla="*/ 138 w 278"/>
                  <a:gd name="T11" fmla="*/ 0 h 509"/>
                </a:gdLst>
                <a:ahLst/>
                <a:cxnLst>
                  <a:cxn ang="0">
                    <a:pos x="T0" y="T1"/>
                  </a:cxn>
                  <a:cxn ang="0">
                    <a:pos x="T2" y="T3"/>
                  </a:cxn>
                  <a:cxn ang="0">
                    <a:pos x="T4" y="T5"/>
                  </a:cxn>
                  <a:cxn ang="0">
                    <a:pos x="T6" y="T7"/>
                  </a:cxn>
                  <a:cxn ang="0">
                    <a:pos x="T8" y="T9"/>
                  </a:cxn>
                  <a:cxn ang="0">
                    <a:pos x="T10" y="T11"/>
                  </a:cxn>
                </a:cxnLst>
                <a:rect l="0" t="0" r="r" b="b"/>
                <a:pathLst>
                  <a:path w="278" h="509">
                    <a:moveTo>
                      <a:pt x="138" y="0"/>
                    </a:moveTo>
                    <a:lnTo>
                      <a:pt x="0" y="509"/>
                    </a:lnTo>
                    <a:lnTo>
                      <a:pt x="278" y="509"/>
                    </a:lnTo>
                    <a:lnTo>
                      <a:pt x="138" y="0"/>
                    </a:lnTo>
                    <a:lnTo>
                      <a:pt x="138" y="0"/>
                    </a:lnTo>
                    <a:lnTo>
                      <a:pt x="138" y="0"/>
                    </a:lnTo>
                    <a:close/>
                  </a:path>
                </a:pathLst>
              </a:custGeom>
              <a:solidFill>
                <a:srgbClr val="BAD8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7" name="Freeform 305"/>
              <p:cNvSpPr>
                <a:spLocks/>
              </p:cNvSpPr>
              <p:nvPr/>
            </p:nvSpPr>
            <p:spPr bwMode="auto">
              <a:xfrm>
                <a:off x="5313" y="3549"/>
                <a:ext cx="176" cy="513"/>
              </a:xfrm>
              <a:custGeom>
                <a:avLst/>
                <a:gdLst>
                  <a:gd name="T0" fmla="*/ 176 w 176"/>
                  <a:gd name="T1" fmla="*/ 243 h 513"/>
                  <a:gd name="T2" fmla="*/ 104 w 176"/>
                  <a:gd name="T3" fmla="*/ 305 h 513"/>
                  <a:gd name="T4" fmla="*/ 102 w 176"/>
                  <a:gd name="T5" fmla="*/ 267 h 513"/>
                  <a:gd name="T6" fmla="*/ 160 w 176"/>
                  <a:gd name="T7" fmla="*/ 193 h 513"/>
                  <a:gd name="T8" fmla="*/ 100 w 176"/>
                  <a:gd name="T9" fmla="*/ 241 h 513"/>
                  <a:gd name="T10" fmla="*/ 94 w 176"/>
                  <a:gd name="T11" fmla="*/ 129 h 513"/>
                  <a:gd name="T12" fmla="*/ 122 w 176"/>
                  <a:gd name="T13" fmla="*/ 85 h 513"/>
                  <a:gd name="T14" fmla="*/ 94 w 176"/>
                  <a:gd name="T15" fmla="*/ 107 h 513"/>
                  <a:gd name="T16" fmla="*/ 88 w 176"/>
                  <a:gd name="T17" fmla="*/ 0 h 513"/>
                  <a:gd name="T18" fmla="*/ 80 w 176"/>
                  <a:gd name="T19" fmla="*/ 147 h 513"/>
                  <a:gd name="T20" fmla="*/ 34 w 176"/>
                  <a:gd name="T21" fmla="*/ 109 h 513"/>
                  <a:gd name="T22" fmla="*/ 78 w 176"/>
                  <a:gd name="T23" fmla="*/ 171 h 513"/>
                  <a:gd name="T24" fmla="*/ 76 w 176"/>
                  <a:gd name="T25" fmla="*/ 225 h 513"/>
                  <a:gd name="T26" fmla="*/ 18 w 176"/>
                  <a:gd name="T27" fmla="*/ 177 h 513"/>
                  <a:gd name="T28" fmla="*/ 74 w 176"/>
                  <a:gd name="T29" fmla="*/ 247 h 513"/>
                  <a:gd name="T30" fmla="*/ 70 w 176"/>
                  <a:gd name="T31" fmla="*/ 337 h 513"/>
                  <a:gd name="T32" fmla="*/ 0 w 176"/>
                  <a:gd name="T33" fmla="*/ 277 h 513"/>
                  <a:gd name="T34" fmla="*/ 70 w 176"/>
                  <a:gd name="T35" fmla="*/ 359 h 513"/>
                  <a:gd name="T36" fmla="*/ 64 w 176"/>
                  <a:gd name="T37" fmla="*/ 513 h 513"/>
                  <a:gd name="T38" fmla="*/ 114 w 176"/>
                  <a:gd name="T39" fmla="*/ 513 h 513"/>
                  <a:gd name="T40" fmla="*/ 104 w 176"/>
                  <a:gd name="T41" fmla="*/ 329 h 513"/>
                  <a:gd name="T42" fmla="*/ 176 w 176"/>
                  <a:gd name="T43" fmla="*/ 243 h 5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76" h="513">
                    <a:moveTo>
                      <a:pt x="176" y="243"/>
                    </a:moveTo>
                    <a:lnTo>
                      <a:pt x="104" y="305"/>
                    </a:lnTo>
                    <a:lnTo>
                      <a:pt x="102" y="267"/>
                    </a:lnTo>
                    <a:lnTo>
                      <a:pt x="160" y="193"/>
                    </a:lnTo>
                    <a:lnTo>
                      <a:pt x="100" y="241"/>
                    </a:lnTo>
                    <a:lnTo>
                      <a:pt x="94" y="129"/>
                    </a:lnTo>
                    <a:lnTo>
                      <a:pt x="122" y="85"/>
                    </a:lnTo>
                    <a:lnTo>
                      <a:pt x="94" y="107"/>
                    </a:lnTo>
                    <a:lnTo>
                      <a:pt x="88" y="0"/>
                    </a:lnTo>
                    <a:lnTo>
                      <a:pt x="80" y="147"/>
                    </a:lnTo>
                    <a:lnTo>
                      <a:pt x="34" y="109"/>
                    </a:lnTo>
                    <a:lnTo>
                      <a:pt x="78" y="171"/>
                    </a:lnTo>
                    <a:lnTo>
                      <a:pt x="76" y="225"/>
                    </a:lnTo>
                    <a:lnTo>
                      <a:pt x="18" y="177"/>
                    </a:lnTo>
                    <a:lnTo>
                      <a:pt x="74" y="247"/>
                    </a:lnTo>
                    <a:lnTo>
                      <a:pt x="70" y="337"/>
                    </a:lnTo>
                    <a:lnTo>
                      <a:pt x="0" y="277"/>
                    </a:lnTo>
                    <a:lnTo>
                      <a:pt x="70" y="359"/>
                    </a:lnTo>
                    <a:lnTo>
                      <a:pt x="64" y="513"/>
                    </a:lnTo>
                    <a:lnTo>
                      <a:pt x="114" y="513"/>
                    </a:lnTo>
                    <a:lnTo>
                      <a:pt x="104" y="329"/>
                    </a:lnTo>
                    <a:lnTo>
                      <a:pt x="176" y="243"/>
                    </a:lnTo>
                    <a:close/>
                  </a:path>
                </a:pathLst>
              </a:custGeom>
              <a:solidFill>
                <a:srgbClr val="613D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8" name="Freeform 306"/>
              <p:cNvSpPr>
                <a:spLocks/>
              </p:cNvSpPr>
              <p:nvPr/>
            </p:nvSpPr>
            <p:spPr bwMode="auto">
              <a:xfrm>
                <a:off x="3965" y="3774"/>
                <a:ext cx="953" cy="264"/>
              </a:xfrm>
              <a:custGeom>
                <a:avLst/>
                <a:gdLst>
                  <a:gd name="T0" fmla="*/ 476 w 476"/>
                  <a:gd name="T1" fmla="*/ 132 h 132"/>
                  <a:gd name="T2" fmla="*/ 238 w 476"/>
                  <a:gd name="T3" fmla="*/ 0 h 132"/>
                  <a:gd name="T4" fmla="*/ 0 w 476"/>
                  <a:gd name="T5" fmla="*/ 132 h 132"/>
                  <a:gd name="T6" fmla="*/ 476 w 476"/>
                  <a:gd name="T7" fmla="*/ 132 h 132"/>
                  <a:gd name="T8" fmla="*/ 476 w 476"/>
                  <a:gd name="T9" fmla="*/ 132 h 132"/>
                </a:gdLst>
                <a:ahLst/>
                <a:cxnLst>
                  <a:cxn ang="0">
                    <a:pos x="T0" y="T1"/>
                  </a:cxn>
                  <a:cxn ang="0">
                    <a:pos x="T2" y="T3"/>
                  </a:cxn>
                  <a:cxn ang="0">
                    <a:pos x="T4" y="T5"/>
                  </a:cxn>
                  <a:cxn ang="0">
                    <a:pos x="T6" y="T7"/>
                  </a:cxn>
                  <a:cxn ang="0">
                    <a:pos x="T8" y="T9"/>
                  </a:cxn>
                </a:cxnLst>
                <a:rect l="0" t="0" r="r" b="b"/>
                <a:pathLst>
                  <a:path w="476" h="132">
                    <a:moveTo>
                      <a:pt x="476" y="132"/>
                    </a:moveTo>
                    <a:cubicBezTo>
                      <a:pt x="427" y="52"/>
                      <a:pt x="339" y="0"/>
                      <a:pt x="238" y="0"/>
                    </a:cubicBezTo>
                    <a:cubicBezTo>
                      <a:pt x="138" y="0"/>
                      <a:pt x="50" y="52"/>
                      <a:pt x="0" y="132"/>
                    </a:cubicBezTo>
                    <a:cubicBezTo>
                      <a:pt x="476" y="132"/>
                      <a:pt x="476" y="132"/>
                      <a:pt x="476" y="132"/>
                    </a:cubicBezTo>
                    <a:cubicBezTo>
                      <a:pt x="476" y="132"/>
                      <a:pt x="476" y="132"/>
                      <a:pt x="476" y="132"/>
                    </a:cubicBezTo>
                    <a:close/>
                  </a:path>
                </a:pathLst>
              </a:custGeom>
              <a:solidFill>
                <a:srgbClr val="BAD8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9" name="Freeform 307"/>
              <p:cNvSpPr>
                <a:spLocks/>
              </p:cNvSpPr>
              <p:nvPr/>
            </p:nvSpPr>
            <p:spPr bwMode="auto">
              <a:xfrm>
                <a:off x="4468" y="3551"/>
                <a:ext cx="244" cy="441"/>
              </a:xfrm>
              <a:custGeom>
                <a:avLst/>
                <a:gdLst>
                  <a:gd name="T0" fmla="*/ 120 w 244"/>
                  <a:gd name="T1" fmla="*/ 0 h 441"/>
                  <a:gd name="T2" fmla="*/ 0 w 244"/>
                  <a:gd name="T3" fmla="*/ 441 h 441"/>
                  <a:gd name="T4" fmla="*/ 244 w 244"/>
                  <a:gd name="T5" fmla="*/ 441 h 441"/>
                  <a:gd name="T6" fmla="*/ 120 w 244"/>
                  <a:gd name="T7" fmla="*/ 0 h 441"/>
                  <a:gd name="T8" fmla="*/ 120 w 244"/>
                  <a:gd name="T9" fmla="*/ 0 h 441"/>
                  <a:gd name="T10" fmla="*/ 120 w 244"/>
                  <a:gd name="T11" fmla="*/ 0 h 441"/>
                </a:gdLst>
                <a:ahLst/>
                <a:cxnLst>
                  <a:cxn ang="0">
                    <a:pos x="T0" y="T1"/>
                  </a:cxn>
                  <a:cxn ang="0">
                    <a:pos x="T2" y="T3"/>
                  </a:cxn>
                  <a:cxn ang="0">
                    <a:pos x="T4" y="T5"/>
                  </a:cxn>
                  <a:cxn ang="0">
                    <a:pos x="T6" y="T7"/>
                  </a:cxn>
                  <a:cxn ang="0">
                    <a:pos x="T8" y="T9"/>
                  </a:cxn>
                  <a:cxn ang="0">
                    <a:pos x="T10" y="T11"/>
                  </a:cxn>
                </a:cxnLst>
                <a:rect l="0" t="0" r="r" b="b"/>
                <a:pathLst>
                  <a:path w="244" h="441">
                    <a:moveTo>
                      <a:pt x="120" y="0"/>
                    </a:moveTo>
                    <a:lnTo>
                      <a:pt x="0" y="441"/>
                    </a:lnTo>
                    <a:lnTo>
                      <a:pt x="244" y="441"/>
                    </a:lnTo>
                    <a:lnTo>
                      <a:pt x="120" y="0"/>
                    </a:lnTo>
                    <a:lnTo>
                      <a:pt x="120" y="0"/>
                    </a:lnTo>
                    <a:lnTo>
                      <a:pt x="120" y="0"/>
                    </a:lnTo>
                    <a:close/>
                  </a:path>
                </a:pathLst>
              </a:custGeom>
              <a:solidFill>
                <a:srgbClr val="0070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0" name="Freeform 308"/>
              <p:cNvSpPr>
                <a:spLocks/>
              </p:cNvSpPr>
              <p:nvPr/>
            </p:nvSpPr>
            <p:spPr bwMode="auto">
              <a:xfrm>
                <a:off x="4360" y="3545"/>
                <a:ext cx="108" cy="321"/>
              </a:xfrm>
              <a:custGeom>
                <a:avLst/>
                <a:gdLst>
                  <a:gd name="T0" fmla="*/ 86 w 108"/>
                  <a:gd name="T1" fmla="*/ 177 h 321"/>
                  <a:gd name="T2" fmla="*/ 108 w 108"/>
                  <a:gd name="T3" fmla="*/ 177 h 321"/>
                  <a:gd name="T4" fmla="*/ 54 w 108"/>
                  <a:gd name="T5" fmla="*/ 0 h 321"/>
                  <a:gd name="T6" fmla="*/ 0 w 108"/>
                  <a:gd name="T7" fmla="*/ 177 h 321"/>
                  <a:gd name="T8" fmla="*/ 22 w 108"/>
                  <a:gd name="T9" fmla="*/ 177 h 321"/>
                  <a:gd name="T10" fmla="*/ 0 w 108"/>
                  <a:gd name="T11" fmla="*/ 249 h 321"/>
                  <a:gd name="T12" fmla="*/ 22 w 108"/>
                  <a:gd name="T13" fmla="*/ 249 h 321"/>
                  <a:gd name="T14" fmla="*/ 0 w 108"/>
                  <a:gd name="T15" fmla="*/ 321 h 321"/>
                  <a:gd name="T16" fmla="*/ 108 w 108"/>
                  <a:gd name="T17" fmla="*/ 321 h 321"/>
                  <a:gd name="T18" fmla="*/ 86 w 108"/>
                  <a:gd name="T19" fmla="*/ 249 h 321"/>
                  <a:gd name="T20" fmla="*/ 108 w 108"/>
                  <a:gd name="T21" fmla="*/ 249 h 321"/>
                  <a:gd name="T22" fmla="*/ 86 w 108"/>
                  <a:gd name="T23" fmla="*/ 177 h 3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 h="321">
                    <a:moveTo>
                      <a:pt x="86" y="177"/>
                    </a:moveTo>
                    <a:lnTo>
                      <a:pt x="108" y="177"/>
                    </a:lnTo>
                    <a:lnTo>
                      <a:pt x="54" y="0"/>
                    </a:lnTo>
                    <a:lnTo>
                      <a:pt x="0" y="177"/>
                    </a:lnTo>
                    <a:lnTo>
                      <a:pt x="22" y="177"/>
                    </a:lnTo>
                    <a:lnTo>
                      <a:pt x="0" y="249"/>
                    </a:lnTo>
                    <a:lnTo>
                      <a:pt x="22" y="249"/>
                    </a:lnTo>
                    <a:lnTo>
                      <a:pt x="0" y="321"/>
                    </a:lnTo>
                    <a:lnTo>
                      <a:pt x="108" y="321"/>
                    </a:lnTo>
                    <a:lnTo>
                      <a:pt x="86" y="249"/>
                    </a:lnTo>
                    <a:lnTo>
                      <a:pt x="108" y="249"/>
                    </a:lnTo>
                    <a:lnTo>
                      <a:pt x="86" y="177"/>
                    </a:lnTo>
                    <a:close/>
                  </a:path>
                </a:pathLst>
              </a:custGeom>
              <a:solidFill>
                <a:srgbClr val="2299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1" name="Freeform 309"/>
              <p:cNvSpPr>
                <a:spLocks/>
              </p:cNvSpPr>
              <p:nvPr/>
            </p:nvSpPr>
            <p:spPr bwMode="auto">
              <a:xfrm>
                <a:off x="4163" y="3732"/>
                <a:ext cx="109" cy="202"/>
              </a:xfrm>
              <a:custGeom>
                <a:avLst/>
                <a:gdLst>
                  <a:gd name="T0" fmla="*/ 54 w 109"/>
                  <a:gd name="T1" fmla="*/ 0 h 202"/>
                  <a:gd name="T2" fmla="*/ 0 w 109"/>
                  <a:gd name="T3" fmla="*/ 202 h 202"/>
                  <a:gd name="T4" fmla="*/ 109 w 109"/>
                  <a:gd name="T5" fmla="*/ 202 h 202"/>
                  <a:gd name="T6" fmla="*/ 54 w 109"/>
                  <a:gd name="T7" fmla="*/ 0 h 202"/>
                  <a:gd name="T8" fmla="*/ 54 w 109"/>
                  <a:gd name="T9" fmla="*/ 0 h 202"/>
                  <a:gd name="T10" fmla="*/ 54 w 109"/>
                  <a:gd name="T11" fmla="*/ 0 h 202"/>
                </a:gdLst>
                <a:ahLst/>
                <a:cxnLst>
                  <a:cxn ang="0">
                    <a:pos x="T0" y="T1"/>
                  </a:cxn>
                  <a:cxn ang="0">
                    <a:pos x="T2" y="T3"/>
                  </a:cxn>
                  <a:cxn ang="0">
                    <a:pos x="T4" y="T5"/>
                  </a:cxn>
                  <a:cxn ang="0">
                    <a:pos x="T6" y="T7"/>
                  </a:cxn>
                  <a:cxn ang="0">
                    <a:pos x="T8" y="T9"/>
                  </a:cxn>
                  <a:cxn ang="0">
                    <a:pos x="T10" y="T11"/>
                  </a:cxn>
                </a:cxnLst>
                <a:rect l="0" t="0" r="r" b="b"/>
                <a:pathLst>
                  <a:path w="109" h="202">
                    <a:moveTo>
                      <a:pt x="54" y="0"/>
                    </a:moveTo>
                    <a:lnTo>
                      <a:pt x="0" y="202"/>
                    </a:lnTo>
                    <a:lnTo>
                      <a:pt x="109" y="202"/>
                    </a:lnTo>
                    <a:lnTo>
                      <a:pt x="54" y="0"/>
                    </a:lnTo>
                    <a:lnTo>
                      <a:pt x="54" y="0"/>
                    </a:lnTo>
                    <a:lnTo>
                      <a:pt x="5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2" name="Freeform 310"/>
              <p:cNvSpPr>
                <a:spLocks/>
              </p:cNvSpPr>
              <p:nvPr/>
            </p:nvSpPr>
            <p:spPr bwMode="auto">
              <a:xfrm>
                <a:off x="1109" y="1032"/>
                <a:ext cx="1168" cy="479"/>
              </a:xfrm>
              <a:custGeom>
                <a:avLst/>
                <a:gdLst>
                  <a:gd name="T0" fmla="*/ 521 w 583"/>
                  <a:gd name="T1" fmla="*/ 112 h 239"/>
                  <a:gd name="T2" fmla="*/ 511 w 583"/>
                  <a:gd name="T3" fmla="*/ 112 h 239"/>
                  <a:gd name="T4" fmla="*/ 394 w 583"/>
                  <a:gd name="T5" fmla="*/ 0 h 239"/>
                  <a:gd name="T6" fmla="*/ 279 w 583"/>
                  <a:gd name="T7" fmla="*/ 88 h 239"/>
                  <a:gd name="T8" fmla="*/ 217 w 583"/>
                  <a:gd name="T9" fmla="*/ 63 h 239"/>
                  <a:gd name="T10" fmla="*/ 130 w 583"/>
                  <a:gd name="T11" fmla="*/ 142 h 239"/>
                  <a:gd name="T12" fmla="*/ 88 w 583"/>
                  <a:gd name="T13" fmla="*/ 161 h 239"/>
                  <a:gd name="T14" fmla="*/ 49 w 583"/>
                  <a:gd name="T15" fmla="*/ 140 h 239"/>
                  <a:gd name="T16" fmla="*/ 0 w 583"/>
                  <a:gd name="T17" fmla="*/ 189 h 239"/>
                  <a:gd name="T18" fmla="*/ 49 w 583"/>
                  <a:gd name="T19" fmla="*/ 239 h 239"/>
                  <a:gd name="T20" fmla="*/ 62 w 583"/>
                  <a:gd name="T21" fmla="*/ 239 h 239"/>
                  <a:gd name="T22" fmla="*/ 222 w 583"/>
                  <a:gd name="T23" fmla="*/ 239 h 239"/>
                  <a:gd name="T24" fmla="*/ 311 w 583"/>
                  <a:gd name="T25" fmla="*/ 239 h 239"/>
                  <a:gd name="T26" fmla="*/ 526 w 583"/>
                  <a:gd name="T27" fmla="*/ 239 h 239"/>
                  <a:gd name="T28" fmla="*/ 526 w 583"/>
                  <a:gd name="T29" fmla="*/ 239 h 239"/>
                  <a:gd name="T30" fmla="*/ 583 w 583"/>
                  <a:gd name="T31" fmla="*/ 174 h 239"/>
                  <a:gd name="T32" fmla="*/ 521 w 583"/>
                  <a:gd name="T33" fmla="*/ 112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83" h="239">
                    <a:moveTo>
                      <a:pt x="521" y="112"/>
                    </a:moveTo>
                    <a:cubicBezTo>
                      <a:pt x="517" y="112"/>
                      <a:pt x="515" y="112"/>
                      <a:pt x="511" y="112"/>
                    </a:cubicBezTo>
                    <a:cubicBezTo>
                      <a:pt x="509" y="50"/>
                      <a:pt x="456" y="0"/>
                      <a:pt x="394" y="0"/>
                    </a:cubicBezTo>
                    <a:cubicBezTo>
                      <a:pt x="339" y="0"/>
                      <a:pt x="292" y="37"/>
                      <a:pt x="279" y="88"/>
                    </a:cubicBezTo>
                    <a:cubicBezTo>
                      <a:pt x="262" y="71"/>
                      <a:pt x="241" y="63"/>
                      <a:pt x="217" y="63"/>
                    </a:cubicBezTo>
                    <a:cubicBezTo>
                      <a:pt x="171" y="63"/>
                      <a:pt x="134" y="97"/>
                      <a:pt x="130" y="142"/>
                    </a:cubicBezTo>
                    <a:cubicBezTo>
                      <a:pt x="113" y="144"/>
                      <a:pt x="100" y="151"/>
                      <a:pt x="88" y="161"/>
                    </a:cubicBezTo>
                    <a:cubicBezTo>
                      <a:pt x="79" y="149"/>
                      <a:pt x="64" y="140"/>
                      <a:pt x="49" y="140"/>
                    </a:cubicBezTo>
                    <a:cubicBezTo>
                      <a:pt x="22" y="140"/>
                      <a:pt x="0" y="161"/>
                      <a:pt x="0" y="189"/>
                    </a:cubicBezTo>
                    <a:cubicBezTo>
                      <a:pt x="0" y="217"/>
                      <a:pt x="22" y="239"/>
                      <a:pt x="49" y="239"/>
                    </a:cubicBezTo>
                    <a:cubicBezTo>
                      <a:pt x="62" y="239"/>
                      <a:pt x="62" y="239"/>
                      <a:pt x="62" y="239"/>
                    </a:cubicBezTo>
                    <a:cubicBezTo>
                      <a:pt x="222" y="239"/>
                      <a:pt x="222" y="239"/>
                      <a:pt x="222" y="239"/>
                    </a:cubicBezTo>
                    <a:cubicBezTo>
                      <a:pt x="311" y="239"/>
                      <a:pt x="311" y="239"/>
                      <a:pt x="311" y="239"/>
                    </a:cubicBezTo>
                    <a:cubicBezTo>
                      <a:pt x="526" y="239"/>
                      <a:pt x="526" y="239"/>
                      <a:pt x="526" y="239"/>
                    </a:cubicBezTo>
                    <a:cubicBezTo>
                      <a:pt x="526" y="239"/>
                      <a:pt x="526" y="239"/>
                      <a:pt x="526" y="239"/>
                    </a:cubicBezTo>
                    <a:cubicBezTo>
                      <a:pt x="558" y="237"/>
                      <a:pt x="583" y="209"/>
                      <a:pt x="583" y="174"/>
                    </a:cubicBezTo>
                    <a:cubicBezTo>
                      <a:pt x="583" y="140"/>
                      <a:pt x="555" y="112"/>
                      <a:pt x="521" y="112"/>
                    </a:cubicBez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3" name="Freeform 311"/>
              <p:cNvSpPr>
                <a:spLocks/>
              </p:cNvSpPr>
              <p:nvPr/>
            </p:nvSpPr>
            <p:spPr bwMode="auto">
              <a:xfrm>
                <a:off x="589" y="1247"/>
                <a:ext cx="927" cy="529"/>
              </a:xfrm>
              <a:custGeom>
                <a:avLst/>
                <a:gdLst>
                  <a:gd name="T0" fmla="*/ 387 w 463"/>
                  <a:gd name="T1" fmla="*/ 110 h 264"/>
                  <a:gd name="T2" fmla="*/ 378 w 463"/>
                  <a:gd name="T3" fmla="*/ 112 h 264"/>
                  <a:gd name="T4" fmla="*/ 387 w 463"/>
                  <a:gd name="T5" fmla="*/ 77 h 264"/>
                  <a:gd name="T6" fmla="*/ 310 w 463"/>
                  <a:gd name="T7" fmla="*/ 0 h 264"/>
                  <a:gd name="T8" fmla="*/ 236 w 463"/>
                  <a:gd name="T9" fmla="*/ 68 h 264"/>
                  <a:gd name="T10" fmla="*/ 180 w 463"/>
                  <a:gd name="T11" fmla="*/ 44 h 264"/>
                  <a:gd name="T12" fmla="*/ 103 w 463"/>
                  <a:gd name="T13" fmla="*/ 115 h 264"/>
                  <a:gd name="T14" fmla="*/ 77 w 463"/>
                  <a:gd name="T15" fmla="*/ 110 h 264"/>
                  <a:gd name="T16" fmla="*/ 0 w 463"/>
                  <a:gd name="T17" fmla="*/ 187 h 264"/>
                  <a:gd name="T18" fmla="*/ 77 w 463"/>
                  <a:gd name="T19" fmla="*/ 264 h 264"/>
                  <a:gd name="T20" fmla="*/ 387 w 463"/>
                  <a:gd name="T21" fmla="*/ 264 h 264"/>
                  <a:gd name="T22" fmla="*/ 463 w 463"/>
                  <a:gd name="T23" fmla="*/ 187 h 264"/>
                  <a:gd name="T24" fmla="*/ 387 w 463"/>
                  <a:gd name="T25" fmla="*/ 110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63" h="264">
                    <a:moveTo>
                      <a:pt x="387" y="110"/>
                    </a:moveTo>
                    <a:cubicBezTo>
                      <a:pt x="384" y="110"/>
                      <a:pt x="381" y="112"/>
                      <a:pt x="378" y="112"/>
                    </a:cubicBezTo>
                    <a:cubicBezTo>
                      <a:pt x="384" y="101"/>
                      <a:pt x="387" y="89"/>
                      <a:pt x="387" y="77"/>
                    </a:cubicBezTo>
                    <a:cubicBezTo>
                      <a:pt x="387" y="35"/>
                      <a:pt x="354" y="0"/>
                      <a:pt x="310" y="0"/>
                    </a:cubicBezTo>
                    <a:cubicBezTo>
                      <a:pt x="271" y="0"/>
                      <a:pt x="239" y="29"/>
                      <a:pt x="236" y="68"/>
                    </a:cubicBezTo>
                    <a:cubicBezTo>
                      <a:pt x="221" y="53"/>
                      <a:pt x="201" y="44"/>
                      <a:pt x="180" y="44"/>
                    </a:cubicBezTo>
                    <a:cubicBezTo>
                      <a:pt x="139" y="44"/>
                      <a:pt x="103" y="74"/>
                      <a:pt x="103" y="115"/>
                    </a:cubicBezTo>
                    <a:cubicBezTo>
                      <a:pt x="94" y="112"/>
                      <a:pt x="85" y="110"/>
                      <a:pt x="77" y="110"/>
                    </a:cubicBezTo>
                    <a:cubicBezTo>
                      <a:pt x="35" y="110"/>
                      <a:pt x="0" y="145"/>
                      <a:pt x="0" y="187"/>
                    </a:cubicBezTo>
                    <a:cubicBezTo>
                      <a:pt x="0" y="231"/>
                      <a:pt x="35" y="264"/>
                      <a:pt x="77" y="264"/>
                    </a:cubicBezTo>
                    <a:cubicBezTo>
                      <a:pt x="387" y="264"/>
                      <a:pt x="387" y="264"/>
                      <a:pt x="387" y="264"/>
                    </a:cubicBezTo>
                    <a:cubicBezTo>
                      <a:pt x="428" y="264"/>
                      <a:pt x="463" y="231"/>
                      <a:pt x="463" y="187"/>
                    </a:cubicBezTo>
                    <a:cubicBezTo>
                      <a:pt x="463" y="145"/>
                      <a:pt x="428" y="110"/>
                      <a:pt x="387" y="110"/>
                    </a:cubicBez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4" name="Freeform 312"/>
              <p:cNvSpPr>
                <a:spLocks/>
              </p:cNvSpPr>
              <p:nvPr/>
            </p:nvSpPr>
            <p:spPr bwMode="auto">
              <a:xfrm>
                <a:off x="7390" y="3626"/>
                <a:ext cx="70" cy="28"/>
              </a:xfrm>
              <a:custGeom>
                <a:avLst/>
                <a:gdLst>
                  <a:gd name="T0" fmla="*/ 0 w 35"/>
                  <a:gd name="T1" fmla="*/ 0 h 14"/>
                  <a:gd name="T2" fmla="*/ 1 w 35"/>
                  <a:gd name="T3" fmla="*/ 0 h 14"/>
                  <a:gd name="T4" fmla="*/ 9 w 35"/>
                  <a:gd name="T5" fmla="*/ 9 h 14"/>
                  <a:gd name="T6" fmla="*/ 27 w 35"/>
                  <a:gd name="T7" fmla="*/ 9 h 14"/>
                  <a:gd name="T8" fmla="*/ 35 w 35"/>
                  <a:gd name="T9" fmla="*/ 0 h 14"/>
                  <a:gd name="T10" fmla="*/ 0 w 35"/>
                  <a:gd name="T11" fmla="*/ 0 h 14"/>
                </a:gdLst>
                <a:ahLst/>
                <a:cxnLst>
                  <a:cxn ang="0">
                    <a:pos x="T0" y="T1"/>
                  </a:cxn>
                  <a:cxn ang="0">
                    <a:pos x="T2" y="T3"/>
                  </a:cxn>
                  <a:cxn ang="0">
                    <a:pos x="T4" y="T5"/>
                  </a:cxn>
                  <a:cxn ang="0">
                    <a:pos x="T6" y="T7"/>
                  </a:cxn>
                  <a:cxn ang="0">
                    <a:pos x="T8" y="T9"/>
                  </a:cxn>
                  <a:cxn ang="0">
                    <a:pos x="T10" y="T11"/>
                  </a:cxn>
                </a:cxnLst>
                <a:rect l="0" t="0" r="r" b="b"/>
                <a:pathLst>
                  <a:path w="35" h="14">
                    <a:moveTo>
                      <a:pt x="0" y="0"/>
                    </a:moveTo>
                    <a:cubicBezTo>
                      <a:pt x="1" y="0"/>
                      <a:pt x="1" y="0"/>
                      <a:pt x="1" y="0"/>
                    </a:cubicBezTo>
                    <a:cubicBezTo>
                      <a:pt x="9" y="9"/>
                      <a:pt x="9" y="9"/>
                      <a:pt x="9" y="9"/>
                    </a:cubicBezTo>
                    <a:cubicBezTo>
                      <a:pt x="14" y="14"/>
                      <a:pt x="21" y="14"/>
                      <a:pt x="27" y="9"/>
                    </a:cubicBezTo>
                    <a:cubicBezTo>
                      <a:pt x="35" y="0"/>
                      <a:pt x="35" y="0"/>
                      <a:pt x="35" y="0"/>
                    </a:cubicBezTo>
                    <a:lnTo>
                      <a:pt x="0" y="0"/>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5" name="Freeform 313"/>
              <p:cNvSpPr>
                <a:spLocks/>
              </p:cNvSpPr>
              <p:nvPr/>
            </p:nvSpPr>
            <p:spPr bwMode="auto">
              <a:xfrm>
                <a:off x="7474" y="3616"/>
                <a:ext cx="12" cy="6"/>
              </a:xfrm>
              <a:custGeom>
                <a:avLst/>
                <a:gdLst>
                  <a:gd name="T0" fmla="*/ 0 w 12"/>
                  <a:gd name="T1" fmla="*/ 6 h 6"/>
                  <a:gd name="T2" fmla="*/ 12 w 12"/>
                  <a:gd name="T3" fmla="*/ 6 h 6"/>
                  <a:gd name="T4" fmla="*/ 0 w 12"/>
                  <a:gd name="T5" fmla="*/ 0 h 6"/>
                  <a:gd name="T6" fmla="*/ 0 w 12"/>
                  <a:gd name="T7" fmla="*/ 6 h 6"/>
                  <a:gd name="T8" fmla="*/ 0 w 12"/>
                  <a:gd name="T9" fmla="*/ 6 h 6"/>
                </a:gdLst>
                <a:ahLst/>
                <a:cxnLst>
                  <a:cxn ang="0">
                    <a:pos x="T0" y="T1"/>
                  </a:cxn>
                  <a:cxn ang="0">
                    <a:pos x="T2" y="T3"/>
                  </a:cxn>
                  <a:cxn ang="0">
                    <a:pos x="T4" y="T5"/>
                  </a:cxn>
                  <a:cxn ang="0">
                    <a:pos x="T6" y="T7"/>
                  </a:cxn>
                  <a:cxn ang="0">
                    <a:pos x="T8" y="T9"/>
                  </a:cxn>
                </a:cxnLst>
                <a:rect l="0" t="0" r="r" b="b"/>
                <a:pathLst>
                  <a:path w="12" h="6">
                    <a:moveTo>
                      <a:pt x="0" y="6"/>
                    </a:moveTo>
                    <a:lnTo>
                      <a:pt x="12" y="6"/>
                    </a:lnTo>
                    <a:lnTo>
                      <a:pt x="0" y="0"/>
                    </a:lnTo>
                    <a:lnTo>
                      <a:pt x="0" y="6"/>
                    </a:lnTo>
                    <a:lnTo>
                      <a:pt x="0" y="6"/>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6" name="Freeform 314"/>
              <p:cNvSpPr>
                <a:spLocks/>
              </p:cNvSpPr>
              <p:nvPr/>
            </p:nvSpPr>
            <p:spPr bwMode="auto">
              <a:xfrm>
                <a:off x="7474" y="3616"/>
                <a:ext cx="12" cy="6"/>
              </a:xfrm>
              <a:custGeom>
                <a:avLst/>
                <a:gdLst>
                  <a:gd name="T0" fmla="*/ 0 w 12"/>
                  <a:gd name="T1" fmla="*/ 0 h 6"/>
                  <a:gd name="T2" fmla="*/ 12 w 12"/>
                  <a:gd name="T3" fmla="*/ 0 h 6"/>
                  <a:gd name="T4" fmla="*/ 0 w 12"/>
                  <a:gd name="T5" fmla="*/ 6 h 6"/>
                  <a:gd name="T6" fmla="*/ 0 w 12"/>
                  <a:gd name="T7" fmla="*/ 0 h 6"/>
                  <a:gd name="T8" fmla="*/ 0 w 12"/>
                  <a:gd name="T9" fmla="*/ 0 h 6"/>
                </a:gdLst>
                <a:ahLst/>
                <a:cxnLst>
                  <a:cxn ang="0">
                    <a:pos x="T0" y="T1"/>
                  </a:cxn>
                  <a:cxn ang="0">
                    <a:pos x="T2" y="T3"/>
                  </a:cxn>
                  <a:cxn ang="0">
                    <a:pos x="T4" y="T5"/>
                  </a:cxn>
                  <a:cxn ang="0">
                    <a:pos x="T6" y="T7"/>
                  </a:cxn>
                  <a:cxn ang="0">
                    <a:pos x="T8" y="T9"/>
                  </a:cxn>
                </a:cxnLst>
                <a:rect l="0" t="0" r="r" b="b"/>
                <a:pathLst>
                  <a:path w="12" h="6">
                    <a:moveTo>
                      <a:pt x="0" y="0"/>
                    </a:moveTo>
                    <a:lnTo>
                      <a:pt x="12" y="0"/>
                    </a:lnTo>
                    <a:lnTo>
                      <a:pt x="0" y="6"/>
                    </a:lnTo>
                    <a:lnTo>
                      <a:pt x="0" y="0"/>
                    </a:lnTo>
                    <a:lnTo>
                      <a:pt x="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7" name="Freeform 315"/>
              <p:cNvSpPr>
                <a:spLocks/>
              </p:cNvSpPr>
              <p:nvPr/>
            </p:nvSpPr>
            <p:spPr bwMode="auto">
              <a:xfrm>
                <a:off x="7410" y="3581"/>
                <a:ext cx="68" cy="97"/>
              </a:xfrm>
              <a:custGeom>
                <a:avLst/>
                <a:gdLst>
                  <a:gd name="T0" fmla="*/ 29 w 34"/>
                  <a:gd name="T1" fmla="*/ 12 h 48"/>
                  <a:gd name="T2" fmla="*/ 29 w 34"/>
                  <a:gd name="T3" fmla="*/ 12 h 48"/>
                  <a:gd name="T4" fmla="*/ 24 w 34"/>
                  <a:gd name="T5" fmla="*/ 12 h 48"/>
                  <a:gd name="T6" fmla="*/ 24 w 34"/>
                  <a:gd name="T7" fmla="*/ 17 h 48"/>
                  <a:gd name="T8" fmla="*/ 24 w 34"/>
                  <a:gd name="T9" fmla="*/ 19 h 48"/>
                  <a:gd name="T10" fmla="*/ 22 w 34"/>
                  <a:gd name="T11" fmla="*/ 22 h 48"/>
                  <a:gd name="T12" fmla="*/ 0 w 34"/>
                  <a:gd name="T13" fmla="*/ 0 h 48"/>
                  <a:gd name="T14" fmla="*/ 0 w 34"/>
                  <a:gd name="T15" fmla="*/ 0 h 48"/>
                  <a:gd name="T16" fmla="*/ 0 w 34"/>
                  <a:gd name="T17" fmla="*/ 11 h 48"/>
                  <a:gd name="T18" fmla="*/ 13 w 34"/>
                  <a:gd name="T19" fmla="*/ 24 h 48"/>
                  <a:gd name="T20" fmla="*/ 21 w 34"/>
                  <a:gd name="T21" fmla="*/ 24 h 48"/>
                  <a:gd name="T22" fmla="*/ 10 w 34"/>
                  <a:gd name="T23" fmla="*/ 38 h 48"/>
                  <a:gd name="T24" fmla="*/ 1 w 34"/>
                  <a:gd name="T25" fmla="*/ 48 h 48"/>
                  <a:gd name="T26" fmla="*/ 5 w 34"/>
                  <a:gd name="T27" fmla="*/ 48 h 48"/>
                  <a:gd name="T28" fmla="*/ 11 w 34"/>
                  <a:gd name="T29" fmla="*/ 42 h 48"/>
                  <a:gd name="T30" fmla="*/ 11 w 34"/>
                  <a:gd name="T31" fmla="*/ 38 h 48"/>
                  <a:gd name="T32" fmla="*/ 19 w 34"/>
                  <a:gd name="T33" fmla="*/ 38 h 48"/>
                  <a:gd name="T34" fmla="*/ 21 w 34"/>
                  <a:gd name="T35" fmla="*/ 38 h 48"/>
                  <a:gd name="T36" fmla="*/ 21 w 34"/>
                  <a:gd name="T37" fmla="*/ 37 h 48"/>
                  <a:gd name="T38" fmla="*/ 29 w 34"/>
                  <a:gd name="T39" fmla="*/ 27 h 48"/>
                  <a:gd name="T40" fmla="*/ 29 w 34"/>
                  <a:gd name="T41" fmla="*/ 22 h 48"/>
                  <a:gd name="T42" fmla="*/ 34 w 34"/>
                  <a:gd name="T43" fmla="*/ 17 h 48"/>
                  <a:gd name="T44" fmla="*/ 29 w 34"/>
                  <a:gd name="T45" fmla="*/ 1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4" h="48">
                    <a:moveTo>
                      <a:pt x="29" y="12"/>
                    </a:moveTo>
                    <a:cubicBezTo>
                      <a:pt x="29" y="12"/>
                      <a:pt x="29" y="12"/>
                      <a:pt x="29" y="12"/>
                    </a:cubicBezTo>
                    <a:cubicBezTo>
                      <a:pt x="24" y="12"/>
                      <a:pt x="24" y="12"/>
                      <a:pt x="24" y="12"/>
                    </a:cubicBezTo>
                    <a:cubicBezTo>
                      <a:pt x="24" y="17"/>
                      <a:pt x="24" y="17"/>
                      <a:pt x="24" y="17"/>
                    </a:cubicBezTo>
                    <a:cubicBezTo>
                      <a:pt x="24" y="18"/>
                      <a:pt x="24" y="19"/>
                      <a:pt x="24" y="19"/>
                    </a:cubicBezTo>
                    <a:cubicBezTo>
                      <a:pt x="24" y="20"/>
                      <a:pt x="23" y="21"/>
                      <a:pt x="22" y="22"/>
                    </a:cubicBezTo>
                    <a:cubicBezTo>
                      <a:pt x="0" y="0"/>
                      <a:pt x="0" y="0"/>
                      <a:pt x="0" y="0"/>
                    </a:cubicBezTo>
                    <a:cubicBezTo>
                      <a:pt x="0" y="0"/>
                      <a:pt x="0" y="0"/>
                      <a:pt x="0" y="0"/>
                    </a:cubicBezTo>
                    <a:cubicBezTo>
                      <a:pt x="0" y="11"/>
                      <a:pt x="0" y="11"/>
                      <a:pt x="0" y="11"/>
                    </a:cubicBezTo>
                    <a:cubicBezTo>
                      <a:pt x="0" y="18"/>
                      <a:pt x="6" y="24"/>
                      <a:pt x="13" y="24"/>
                    </a:cubicBezTo>
                    <a:cubicBezTo>
                      <a:pt x="16" y="24"/>
                      <a:pt x="19" y="24"/>
                      <a:pt x="21" y="24"/>
                    </a:cubicBezTo>
                    <a:cubicBezTo>
                      <a:pt x="13" y="35"/>
                      <a:pt x="11" y="38"/>
                      <a:pt x="10" y="38"/>
                    </a:cubicBezTo>
                    <a:cubicBezTo>
                      <a:pt x="1" y="48"/>
                      <a:pt x="1" y="48"/>
                      <a:pt x="1" y="48"/>
                    </a:cubicBezTo>
                    <a:cubicBezTo>
                      <a:pt x="5" y="48"/>
                      <a:pt x="5" y="48"/>
                      <a:pt x="5" y="48"/>
                    </a:cubicBezTo>
                    <a:cubicBezTo>
                      <a:pt x="8" y="48"/>
                      <a:pt x="11" y="45"/>
                      <a:pt x="11" y="42"/>
                    </a:cubicBezTo>
                    <a:cubicBezTo>
                      <a:pt x="11" y="40"/>
                      <a:pt x="11" y="39"/>
                      <a:pt x="11" y="38"/>
                    </a:cubicBezTo>
                    <a:cubicBezTo>
                      <a:pt x="19" y="38"/>
                      <a:pt x="19" y="38"/>
                      <a:pt x="19" y="38"/>
                    </a:cubicBezTo>
                    <a:cubicBezTo>
                      <a:pt x="19" y="38"/>
                      <a:pt x="20" y="38"/>
                      <a:pt x="21" y="38"/>
                    </a:cubicBezTo>
                    <a:cubicBezTo>
                      <a:pt x="21" y="37"/>
                      <a:pt x="21" y="37"/>
                      <a:pt x="21" y="37"/>
                    </a:cubicBezTo>
                    <a:cubicBezTo>
                      <a:pt x="21" y="32"/>
                      <a:pt x="24" y="28"/>
                      <a:pt x="29" y="27"/>
                    </a:cubicBezTo>
                    <a:cubicBezTo>
                      <a:pt x="29" y="25"/>
                      <a:pt x="29" y="23"/>
                      <a:pt x="29" y="22"/>
                    </a:cubicBezTo>
                    <a:cubicBezTo>
                      <a:pt x="31" y="22"/>
                      <a:pt x="34" y="20"/>
                      <a:pt x="34" y="17"/>
                    </a:cubicBezTo>
                    <a:cubicBezTo>
                      <a:pt x="34" y="14"/>
                      <a:pt x="31" y="12"/>
                      <a:pt x="29" y="12"/>
                    </a:cubicBezTo>
                    <a:close/>
                  </a:path>
                </a:pathLst>
              </a:custGeom>
              <a:solidFill>
                <a:srgbClr val="DC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8" name="Freeform 316"/>
              <p:cNvSpPr>
                <a:spLocks/>
              </p:cNvSpPr>
              <p:nvPr/>
            </p:nvSpPr>
            <p:spPr bwMode="auto">
              <a:xfrm>
                <a:off x="7452" y="3636"/>
                <a:ext cx="16" cy="22"/>
              </a:xfrm>
              <a:custGeom>
                <a:avLst/>
                <a:gdLst>
                  <a:gd name="T0" fmla="*/ 8 w 8"/>
                  <a:gd name="T1" fmla="*/ 1 h 11"/>
                  <a:gd name="T2" fmla="*/ 8 w 8"/>
                  <a:gd name="T3" fmla="*/ 0 h 11"/>
                  <a:gd name="T4" fmla="*/ 0 w 8"/>
                  <a:gd name="T5" fmla="*/ 10 h 11"/>
                  <a:gd name="T6" fmla="*/ 0 w 8"/>
                  <a:gd name="T7" fmla="*/ 11 h 11"/>
                  <a:gd name="T8" fmla="*/ 8 w 8"/>
                  <a:gd name="T9" fmla="*/ 1 h 11"/>
                </a:gdLst>
                <a:ahLst/>
                <a:cxnLst>
                  <a:cxn ang="0">
                    <a:pos x="T0" y="T1"/>
                  </a:cxn>
                  <a:cxn ang="0">
                    <a:pos x="T2" y="T3"/>
                  </a:cxn>
                  <a:cxn ang="0">
                    <a:pos x="T4" y="T5"/>
                  </a:cxn>
                  <a:cxn ang="0">
                    <a:pos x="T6" y="T7"/>
                  </a:cxn>
                  <a:cxn ang="0">
                    <a:pos x="T8" y="T9"/>
                  </a:cxn>
                </a:cxnLst>
                <a:rect l="0" t="0" r="r" b="b"/>
                <a:pathLst>
                  <a:path w="8" h="11">
                    <a:moveTo>
                      <a:pt x="8" y="1"/>
                    </a:moveTo>
                    <a:cubicBezTo>
                      <a:pt x="8" y="0"/>
                      <a:pt x="8" y="0"/>
                      <a:pt x="8" y="0"/>
                    </a:cubicBezTo>
                    <a:cubicBezTo>
                      <a:pt x="3" y="1"/>
                      <a:pt x="0" y="5"/>
                      <a:pt x="0" y="10"/>
                    </a:cubicBezTo>
                    <a:cubicBezTo>
                      <a:pt x="0" y="11"/>
                      <a:pt x="0" y="11"/>
                      <a:pt x="0" y="11"/>
                    </a:cubicBezTo>
                    <a:cubicBezTo>
                      <a:pt x="4" y="10"/>
                      <a:pt x="8" y="6"/>
                      <a:pt x="8" y="1"/>
                    </a:cubicBez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9" name="Oval 317"/>
              <p:cNvSpPr>
                <a:spLocks noChangeArrowheads="1"/>
              </p:cNvSpPr>
              <p:nvPr/>
            </p:nvSpPr>
            <p:spPr bwMode="auto">
              <a:xfrm>
                <a:off x="7470" y="3614"/>
                <a:ext cx="4" cy="4"/>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0" name="Freeform 318"/>
              <p:cNvSpPr>
                <a:spLocks/>
              </p:cNvSpPr>
              <p:nvPr/>
            </p:nvSpPr>
            <p:spPr bwMode="auto">
              <a:xfrm>
                <a:off x="7460" y="3654"/>
                <a:ext cx="6" cy="6"/>
              </a:xfrm>
              <a:custGeom>
                <a:avLst/>
                <a:gdLst>
                  <a:gd name="T0" fmla="*/ 2 w 3"/>
                  <a:gd name="T1" fmla="*/ 0 h 3"/>
                  <a:gd name="T2" fmla="*/ 0 w 3"/>
                  <a:gd name="T3" fmla="*/ 1 h 3"/>
                  <a:gd name="T4" fmla="*/ 0 w 3"/>
                  <a:gd name="T5" fmla="*/ 3 h 3"/>
                  <a:gd name="T6" fmla="*/ 1 w 3"/>
                  <a:gd name="T7" fmla="*/ 3 h 3"/>
                  <a:gd name="T8" fmla="*/ 1 w 3"/>
                  <a:gd name="T9" fmla="*/ 1 h 3"/>
                  <a:gd name="T10" fmla="*/ 1 w 3"/>
                  <a:gd name="T11" fmla="*/ 0 h 3"/>
                  <a:gd name="T12" fmla="*/ 1 w 3"/>
                  <a:gd name="T13" fmla="*/ 3 h 3"/>
                  <a:gd name="T14" fmla="*/ 2 w 3"/>
                  <a:gd name="T15" fmla="*/ 3 h 3"/>
                  <a:gd name="T16" fmla="*/ 2 w 3"/>
                  <a:gd name="T17" fmla="*/ 0 h 3"/>
                  <a:gd name="T18" fmla="*/ 3 w 3"/>
                  <a:gd name="T19" fmla="*/ 1 h 3"/>
                  <a:gd name="T20" fmla="*/ 3 w 3"/>
                  <a:gd name="T21" fmla="*/ 3 h 3"/>
                  <a:gd name="T22" fmla="*/ 3 w 3"/>
                  <a:gd name="T23" fmla="*/ 3 h 3"/>
                  <a:gd name="T24" fmla="*/ 3 w 3"/>
                  <a:gd name="T25" fmla="*/ 1 h 3"/>
                  <a:gd name="T26" fmla="*/ 2 w 3"/>
                  <a:gd name="T27"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 h="3">
                    <a:moveTo>
                      <a:pt x="2" y="0"/>
                    </a:moveTo>
                    <a:cubicBezTo>
                      <a:pt x="1" y="0"/>
                      <a:pt x="0" y="0"/>
                      <a:pt x="0" y="1"/>
                    </a:cubicBezTo>
                    <a:cubicBezTo>
                      <a:pt x="0" y="3"/>
                      <a:pt x="0" y="3"/>
                      <a:pt x="0" y="3"/>
                    </a:cubicBezTo>
                    <a:cubicBezTo>
                      <a:pt x="1" y="3"/>
                      <a:pt x="1" y="3"/>
                      <a:pt x="1" y="3"/>
                    </a:cubicBezTo>
                    <a:cubicBezTo>
                      <a:pt x="1" y="1"/>
                      <a:pt x="1" y="1"/>
                      <a:pt x="1" y="1"/>
                    </a:cubicBezTo>
                    <a:cubicBezTo>
                      <a:pt x="1" y="1"/>
                      <a:pt x="1" y="0"/>
                      <a:pt x="1" y="0"/>
                    </a:cubicBezTo>
                    <a:cubicBezTo>
                      <a:pt x="1" y="3"/>
                      <a:pt x="1" y="3"/>
                      <a:pt x="1" y="3"/>
                    </a:cubicBezTo>
                    <a:cubicBezTo>
                      <a:pt x="2" y="3"/>
                      <a:pt x="2" y="3"/>
                      <a:pt x="2" y="3"/>
                    </a:cubicBezTo>
                    <a:cubicBezTo>
                      <a:pt x="2" y="0"/>
                      <a:pt x="2" y="0"/>
                      <a:pt x="2" y="0"/>
                    </a:cubicBezTo>
                    <a:cubicBezTo>
                      <a:pt x="2" y="0"/>
                      <a:pt x="3" y="1"/>
                      <a:pt x="3" y="1"/>
                    </a:cubicBezTo>
                    <a:cubicBezTo>
                      <a:pt x="3" y="3"/>
                      <a:pt x="3" y="3"/>
                      <a:pt x="3" y="3"/>
                    </a:cubicBezTo>
                    <a:cubicBezTo>
                      <a:pt x="3" y="3"/>
                      <a:pt x="3" y="3"/>
                      <a:pt x="3" y="3"/>
                    </a:cubicBezTo>
                    <a:cubicBezTo>
                      <a:pt x="3" y="1"/>
                      <a:pt x="3" y="1"/>
                      <a:pt x="3" y="1"/>
                    </a:cubicBezTo>
                    <a:cubicBezTo>
                      <a:pt x="3" y="0"/>
                      <a:pt x="3" y="0"/>
                      <a:pt x="2" y="0"/>
                    </a:cubicBez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1" name="Freeform 319"/>
              <p:cNvSpPr>
                <a:spLocks/>
              </p:cNvSpPr>
              <p:nvPr/>
            </p:nvSpPr>
            <p:spPr bwMode="auto">
              <a:xfrm>
                <a:off x="5926" y="3978"/>
                <a:ext cx="10" cy="4"/>
              </a:xfrm>
              <a:custGeom>
                <a:avLst/>
                <a:gdLst>
                  <a:gd name="T0" fmla="*/ 10 w 10"/>
                  <a:gd name="T1" fmla="*/ 4 h 4"/>
                  <a:gd name="T2" fmla="*/ 0 w 10"/>
                  <a:gd name="T3" fmla="*/ 4 h 4"/>
                  <a:gd name="T4" fmla="*/ 10 w 10"/>
                  <a:gd name="T5" fmla="*/ 0 h 4"/>
                  <a:gd name="T6" fmla="*/ 10 w 10"/>
                  <a:gd name="T7" fmla="*/ 4 h 4"/>
                  <a:gd name="T8" fmla="*/ 10 w 10"/>
                  <a:gd name="T9" fmla="*/ 4 h 4"/>
                </a:gdLst>
                <a:ahLst/>
                <a:cxnLst>
                  <a:cxn ang="0">
                    <a:pos x="T0" y="T1"/>
                  </a:cxn>
                  <a:cxn ang="0">
                    <a:pos x="T2" y="T3"/>
                  </a:cxn>
                  <a:cxn ang="0">
                    <a:pos x="T4" y="T5"/>
                  </a:cxn>
                  <a:cxn ang="0">
                    <a:pos x="T6" y="T7"/>
                  </a:cxn>
                  <a:cxn ang="0">
                    <a:pos x="T8" y="T9"/>
                  </a:cxn>
                </a:cxnLst>
                <a:rect l="0" t="0" r="r" b="b"/>
                <a:pathLst>
                  <a:path w="10" h="4">
                    <a:moveTo>
                      <a:pt x="10" y="4"/>
                    </a:moveTo>
                    <a:lnTo>
                      <a:pt x="0" y="4"/>
                    </a:lnTo>
                    <a:lnTo>
                      <a:pt x="10" y="0"/>
                    </a:lnTo>
                    <a:lnTo>
                      <a:pt x="10" y="4"/>
                    </a:lnTo>
                    <a:lnTo>
                      <a:pt x="10" y="4"/>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2" name="Freeform 320"/>
              <p:cNvSpPr>
                <a:spLocks/>
              </p:cNvSpPr>
              <p:nvPr/>
            </p:nvSpPr>
            <p:spPr bwMode="auto">
              <a:xfrm>
                <a:off x="5926" y="3978"/>
                <a:ext cx="10" cy="4"/>
              </a:xfrm>
              <a:custGeom>
                <a:avLst/>
                <a:gdLst>
                  <a:gd name="T0" fmla="*/ 10 w 10"/>
                  <a:gd name="T1" fmla="*/ 0 h 4"/>
                  <a:gd name="T2" fmla="*/ 0 w 10"/>
                  <a:gd name="T3" fmla="*/ 0 h 4"/>
                  <a:gd name="T4" fmla="*/ 10 w 10"/>
                  <a:gd name="T5" fmla="*/ 4 h 4"/>
                  <a:gd name="T6" fmla="*/ 10 w 10"/>
                  <a:gd name="T7" fmla="*/ 0 h 4"/>
                  <a:gd name="T8" fmla="*/ 10 w 10"/>
                  <a:gd name="T9" fmla="*/ 0 h 4"/>
                </a:gdLst>
                <a:ahLst/>
                <a:cxnLst>
                  <a:cxn ang="0">
                    <a:pos x="T0" y="T1"/>
                  </a:cxn>
                  <a:cxn ang="0">
                    <a:pos x="T2" y="T3"/>
                  </a:cxn>
                  <a:cxn ang="0">
                    <a:pos x="T4" y="T5"/>
                  </a:cxn>
                  <a:cxn ang="0">
                    <a:pos x="T6" y="T7"/>
                  </a:cxn>
                  <a:cxn ang="0">
                    <a:pos x="T8" y="T9"/>
                  </a:cxn>
                </a:cxnLst>
                <a:rect l="0" t="0" r="r" b="b"/>
                <a:pathLst>
                  <a:path w="10" h="4">
                    <a:moveTo>
                      <a:pt x="10" y="0"/>
                    </a:moveTo>
                    <a:lnTo>
                      <a:pt x="0" y="0"/>
                    </a:lnTo>
                    <a:lnTo>
                      <a:pt x="10" y="4"/>
                    </a:lnTo>
                    <a:lnTo>
                      <a:pt x="10" y="0"/>
                    </a:lnTo>
                    <a:lnTo>
                      <a:pt x="1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3" name="Freeform 321"/>
              <p:cNvSpPr>
                <a:spLocks/>
              </p:cNvSpPr>
              <p:nvPr/>
            </p:nvSpPr>
            <p:spPr bwMode="auto">
              <a:xfrm>
                <a:off x="5948" y="3986"/>
                <a:ext cx="54" cy="20"/>
              </a:xfrm>
              <a:custGeom>
                <a:avLst/>
                <a:gdLst>
                  <a:gd name="T0" fmla="*/ 27 w 27"/>
                  <a:gd name="T1" fmla="*/ 0 h 10"/>
                  <a:gd name="T2" fmla="*/ 27 w 27"/>
                  <a:gd name="T3" fmla="*/ 0 h 10"/>
                  <a:gd name="T4" fmla="*/ 20 w 27"/>
                  <a:gd name="T5" fmla="*/ 6 h 10"/>
                  <a:gd name="T6" fmla="*/ 6 w 27"/>
                  <a:gd name="T7" fmla="*/ 6 h 10"/>
                  <a:gd name="T8" fmla="*/ 0 w 27"/>
                  <a:gd name="T9" fmla="*/ 0 h 10"/>
                  <a:gd name="T10" fmla="*/ 27 w 27"/>
                  <a:gd name="T11" fmla="*/ 0 h 10"/>
                </a:gdLst>
                <a:ahLst/>
                <a:cxnLst>
                  <a:cxn ang="0">
                    <a:pos x="T0" y="T1"/>
                  </a:cxn>
                  <a:cxn ang="0">
                    <a:pos x="T2" y="T3"/>
                  </a:cxn>
                  <a:cxn ang="0">
                    <a:pos x="T4" y="T5"/>
                  </a:cxn>
                  <a:cxn ang="0">
                    <a:pos x="T6" y="T7"/>
                  </a:cxn>
                  <a:cxn ang="0">
                    <a:pos x="T8" y="T9"/>
                  </a:cxn>
                  <a:cxn ang="0">
                    <a:pos x="T10" y="T11"/>
                  </a:cxn>
                </a:cxnLst>
                <a:rect l="0" t="0" r="r" b="b"/>
                <a:pathLst>
                  <a:path w="27" h="10">
                    <a:moveTo>
                      <a:pt x="27" y="0"/>
                    </a:moveTo>
                    <a:cubicBezTo>
                      <a:pt x="27" y="0"/>
                      <a:pt x="27" y="0"/>
                      <a:pt x="27" y="0"/>
                    </a:cubicBezTo>
                    <a:cubicBezTo>
                      <a:pt x="20" y="6"/>
                      <a:pt x="20" y="6"/>
                      <a:pt x="20" y="6"/>
                    </a:cubicBezTo>
                    <a:cubicBezTo>
                      <a:pt x="16" y="10"/>
                      <a:pt x="10" y="10"/>
                      <a:pt x="6" y="6"/>
                    </a:cubicBezTo>
                    <a:cubicBezTo>
                      <a:pt x="0" y="0"/>
                      <a:pt x="0" y="0"/>
                      <a:pt x="0" y="0"/>
                    </a:cubicBezTo>
                    <a:lnTo>
                      <a:pt x="27"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4" name="Freeform 322"/>
              <p:cNvSpPr>
                <a:spLocks/>
              </p:cNvSpPr>
              <p:nvPr/>
            </p:nvSpPr>
            <p:spPr bwMode="auto">
              <a:xfrm>
                <a:off x="5934" y="3950"/>
                <a:ext cx="52" cy="60"/>
              </a:xfrm>
              <a:custGeom>
                <a:avLst/>
                <a:gdLst>
                  <a:gd name="T0" fmla="*/ 3 w 26"/>
                  <a:gd name="T1" fmla="*/ 10 h 30"/>
                  <a:gd name="T2" fmla="*/ 3 w 26"/>
                  <a:gd name="T3" fmla="*/ 10 h 30"/>
                  <a:gd name="T4" fmla="*/ 7 w 26"/>
                  <a:gd name="T5" fmla="*/ 10 h 30"/>
                  <a:gd name="T6" fmla="*/ 7 w 26"/>
                  <a:gd name="T7" fmla="*/ 14 h 30"/>
                  <a:gd name="T8" fmla="*/ 7 w 26"/>
                  <a:gd name="T9" fmla="*/ 14 h 30"/>
                  <a:gd name="T10" fmla="*/ 7 w 26"/>
                  <a:gd name="T11" fmla="*/ 15 h 30"/>
                  <a:gd name="T12" fmla="*/ 7 w 26"/>
                  <a:gd name="T13" fmla="*/ 15 h 30"/>
                  <a:gd name="T14" fmla="*/ 9 w 26"/>
                  <a:gd name="T15" fmla="*/ 18 h 30"/>
                  <a:gd name="T16" fmla="*/ 26 w 26"/>
                  <a:gd name="T17" fmla="*/ 0 h 30"/>
                  <a:gd name="T18" fmla="*/ 26 w 26"/>
                  <a:gd name="T19" fmla="*/ 0 h 30"/>
                  <a:gd name="T20" fmla="*/ 26 w 26"/>
                  <a:gd name="T21" fmla="*/ 9 h 30"/>
                  <a:gd name="T22" fmla="*/ 16 w 26"/>
                  <a:gd name="T23" fmla="*/ 19 h 30"/>
                  <a:gd name="T24" fmla="*/ 10 w 26"/>
                  <a:gd name="T25" fmla="*/ 19 h 30"/>
                  <a:gd name="T26" fmla="*/ 18 w 26"/>
                  <a:gd name="T27" fmla="*/ 30 h 30"/>
                  <a:gd name="T28" fmla="*/ 11 w 26"/>
                  <a:gd name="T29" fmla="*/ 30 h 30"/>
                  <a:gd name="T30" fmla="*/ 10 w 26"/>
                  <a:gd name="T31" fmla="*/ 30 h 30"/>
                  <a:gd name="T32" fmla="*/ 10 w 26"/>
                  <a:gd name="T33" fmla="*/ 29 h 30"/>
                  <a:gd name="T34" fmla="*/ 3 w 26"/>
                  <a:gd name="T35" fmla="*/ 22 h 30"/>
                  <a:gd name="T36" fmla="*/ 3 w 26"/>
                  <a:gd name="T37" fmla="*/ 18 h 30"/>
                  <a:gd name="T38" fmla="*/ 0 w 26"/>
                  <a:gd name="T39" fmla="*/ 14 h 30"/>
                  <a:gd name="T40" fmla="*/ 3 w 26"/>
                  <a:gd name="T41" fmla="*/ 1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6" h="30">
                    <a:moveTo>
                      <a:pt x="3" y="10"/>
                    </a:moveTo>
                    <a:cubicBezTo>
                      <a:pt x="3" y="10"/>
                      <a:pt x="3" y="10"/>
                      <a:pt x="3" y="10"/>
                    </a:cubicBezTo>
                    <a:cubicBezTo>
                      <a:pt x="7" y="10"/>
                      <a:pt x="7" y="10"/>
                      <a:pt x="7" y="10"/>
                    </a:cubicBezTo>
                    <a:cubicBezTo>
                      <a:pt x="7" y="14"/>
                      <a:pt x="7" y="14"/>
                      <a:pt x="7" y="14"/>
                    </a:cubicBezTo>
                    <a:cubicBezTo>
                      <a:pt x="7" y="14"/>
                      <a:pt x="7" y="14"/>
                      <a:pt x="7" y="14"/>
                    </a:cubicBezTo>
                    <a:cubicBezTo>
                      <a:pt x="7" y="14"/>
                      <a:pt x="7" y="15"/>
                      <a:pt x="7" y="15"/>
                    </a:cubicBezTo>
                    <a:cubicBezTo>
                      <a:pt x="7" y="15"/>
                      <a:pt x="7" y="15"/>
                      <a:pt x="7" y="15"/>
                    </a:cubicBezTo>
                    <a:cubicBezTo>
                      <a:pt x="8" y="16"/>
                      <a:pt x="8" y="17"/>
                      <a:pt x="9" y="18"/>
                    </a:cubicBezTo>
                    <a:cubicBezTo>
                      <a:pt x="26" y="0"/>
                      <a:pt x="26" y="0"/>
                      <a:pt x="26" y="0"/>
                    </a:cubicBezTo>
                    <a:cubicBezTo>
                      <a:pt x="26" y="0"/>
                      <a:pt x="26" y="0"/>
                      <a:pt x="26" y="0"/>
                    </a:cubicBezTo>
                    <a:cubicBezTo>
                      <a:pt x="26" y="9"/>
                      <a:pt x="26" y="9"/>
                      <a:pt x="26" y="9"/>
                    </a:cubicBezTo>
                    <a:cubicBezTo>
                      <a:pt x="26" y="15"/>
                      <a:pt x="22" y="19"/>
                      <a:pt x="16" y="19"/>
                    </a:cubicBezTo>
                    <a:cubicBezTo>
                      <a:pt x="13" y="19"/>
                      <a:pt x="11" y="19"/>
                      <a:pt x="10" y="19"/>
                    </a:cubicBezTo>
                    <a:cubicBezTo>
                      <a:pt x="18" y="30"/>
                      <a:pt x="18" y="30"/>
                      <a:pt x="18" y="30"/>
                    </a:cubicBezTo>
                    <a:cubicBezTo>
                      <a:pt x="11" y="30"/>
                      <a:pt x="11" y="30"/>
                      <a:pt x="11" y="30"/>
                    </a:cubicBezTo>
                    <a:cubicBezTo>
                      <a:pt x="11" y="30"/>
                      <a:pt x="10" y="30"/>
                      <a:pt x="10" y="30"/>
                    </a:cubicBezTo>
                    <a:cubicBezTo>
                      <a:pt x="10" y="29"/>
                      <a:pt x="10" y="29"/>
                      <a:pt x="10" y="29"/>
                    </a:cubicBezTo>
                    <a:cubicBezTo>
                      <a:pt x="10" y="25"/>
                      <a:pt x="7" y="22"/>
                      <a:pt x="3" y="22"/>
                    </a:cubicBezTo>
                    <a:cubicBezTo>
                      <a:pt x="3" y="20"/>
                      <a:pt x="3" y="18"/>
                      <a:pt x="3" y="18"/>
                    </a:cubicBezTo>
                    <a:cubicBezTo>
                      <a:pt x="1" y="18"/>
                      <a:pt x="0" y="16"/>
                      <a:pt x="0" y="14"/>
                    </a:cubicBezTo>
                    <a:cubicBezTo>
                      <a:pt x="0" y="12"/>
                      <a:pt x="1" y="10"/>
                      <a:pt x="3" y="10"/>
                    </a:cubicBezTo>
                    <a:close/>
                  </a:path>
                </a:pathLst>
              </a:custGeom>
              <a:solidFill>
                <a:srgbClr val="4668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5" name="Freeform 323"/>
              <p:cNvSpPr>
                <a:spLocks/>
              </p:cNvSpPr>
              <p:nvPr/>
            </p:nvSpPr>
            <p:spPr bwMode="auto">
              <a:xfrm>
                <a:off x="5970" y="4010"/>
                <a:ext cx="16" cy="16"/>
              </a:xfrm>
              <a:custGeom>
                <a:avLst/>
                <a:gdLst>
                  <a:gd name="T0" fmla="*/ 4 w 8"/>
                  <a:gd name="T1" fmla="*/ 8 h 8"/>
                  <a:gd name="T2" fmla="*/ 0 w 8"/>
                  <a:gd name="T3" fmla="*/ 4 h 8"/>
                  <a:gd name="T4" fmla="*/ 0 w 8"/>
                  <a:gd name="T5" fmla="*/ 0 h 8"/>
                  <a:gd name="T6" fmla="*/ 8 w 8"/>
                  <a:gd name="T7" fmla="*/ 8 h 8"/>
                  <a:gd name="T8" fmla="*/ 4 w 8"/>
                  <a:gd name="T9" fmla="*/ 8 h 8"/>
                </a:gdLst>
                <a:ahLst/>
                <a:cxnLst>
                  <a:cxn ang="0">
                    <a:pos x="T0" y="T1"/>
                  </a:cxn>
                  <a:cxn ang="0">
                    <a:pos x="T2" y="T3"/>
                  </a:cxn>
                  <a:cxn ang="0">
                    <a:pos x="T4" y="T5"/>
                  </a:cxn>
                  <a:cxn ang="0">
                    <a:pos x="T6" y="T7"/>
                  </a:cxn>
                  <a:cxn ang="0">
                    <a:pos x="T8" y="T9"/>
                  </a:cxn>
                </a:cxnLst>
                <a:rect l="0" t="0" r="r" b="b"/>
                <a:pathLst>
                  <a:path w="8" h="8">
                    <a:moveTo>
                      <a:pt x="4" y="8"/>
                    </a:moveTo>
                    <a:cubicBezTo>
                      <a:pt x="2" y="8"/>
                      <a:pt x="0" y="6"/>
                      <a:pt x="0" y="4"/>
                    </a:cubicBezTo>
                    <a:cubicBezTo>
                      <a:pt x="0" y="0"/>
                      <a:pt x="0" y="0"/>
                      <a:pt x="0" y="0"/>
                    </a:cubicBezTo>
                    <a:cubicBezTo>
                      <a:pt x="8" y="8"/>
                      <a:pt x="8" y="8"/>
                      <a:pt x="8" y="8"/>
                    </a:cubicBezTo>
                    <a:cubicBezTo>
                      <a:pt x="4" y="8"/>
                      <a:pt x="4" y="8"/>
                      <a:pt x="4" y="8"/>
                    </a:cubicBezTo>
                    <a:close/>
                  </a:path>
                </a:pathLst>
              </a:custGeom>
              <a:solidFill>
                <a:srgbClr val="4668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6" name="Freeform 324"/>
              <p:cNvSpPr>
                <a:spLocks/>
              </p:cNvSpPr>
              <p:nvPr/>
            </p:nvSpPr>
            <p:spPr bwMode="auto">
              <a:xfrm>
                <a:off x="5940" y="3994"/>
                <a:ext cx="14" cy="16"/>
              </a:xfrm>
              <a:custGeom>
                <a:avLst/>
                <a:gdLst>
                  <a:gd name="T0" fmla="*/ 0 w 7"/>
                  <a:gd name="T1" fmla="*/ 1 h 8"/>
                  <a:gd name="T2" fmla="*/ 0 w 7"/>
                  <a:gd name="T3" fmla="*/ 0 h 8"/>
                  <a:gd name="T4" fmla="*/ 7 w 7"/>
                  <a:gd name="T5" fmla="*/ 7 h 8"/>
                  <a:gd name="T6" fmla="*/ 7 w 7"/>
                  <a:gd name="T7" fmla="*/ 8 h 8"/>
                  <a:gd name="T8" fmla="*/ 0 w 7"/>
                  <a:gd name="T9" fmla="*/ 1 h 8"/>
                </a:gdLst>
                <a:ahLst/>
                <a:cxnLst>
                  <a:cxn ang="0">
                    <a:pos x="T0" y="T1"/>
                  </a:cxn>
                  <a:cxn ang="0">
                    <a:pos x="T2" y="T3"/>
                  </a:cxn>
                  <a:cxn ang="0">
                    <a:pos x="T4" y="T5"/>
                  </a:cxn>
                  <a:cxn ang="0">
                    <a:pos x="T6" y="T7"/>
                  </a:cxn>
                  <a:cxn ang="0">
                    <a:pos x="T8" y="T9"/>
                  </a:cxn>
                </a:cxnLst>
                <a:rect l="0" t="0" r="r" b="b"/>
                <a:pathLst>
                  <a:path w="7" h="8">
                    <a:moveTo>
                      <a:pt x="0" y="1"/>
                    </a:moveTo>
                    <a:cubicBezTo>
                      <a:pt x="0" y="0"/>
                      <a:pt x="0" y="0"/>
                      <a:pt x="0" y="0"/>
                    </a:cubicBezTo>
                    <a:cubicBezTo>
                      <a:pt x="4" y="0"/>
                      <a:pt x="7" y="3"/>
                      <a:pt x="7" y="7"/>
                    </a:cubicBezTo>
                    <a:cubicBezTo>
                      <a:pt x="7" y="8"/>
                      <a:pt x="7" y="8"/>
                      <a:pt x="7" y="8"/>
                    </a:cubicBezTo>
                    <a:cubicBezTo>
                      <a:pt x="3" y="8"/>
                      <a:pt x="0" y="4"/>
                      <a:pt x="0" y="1"/>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7" name="Oval 325"/>
              <p:cNvSpPr>
                <a:spLocks noChangeArrowheads="1"/>
              </p:cNvSpPr>
              <p:nvPr/>
            </p:nvSpPr>
            <p:spPr bwMode="auto">
              <a:xfrm>
                <a:off x="5936" y="3976"/>
                <a:ext cx="2" cy="2"/>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8" name="Freeform 326"/>
              <p:cNvSpPr>
                <a:spLocks/>
              </p:cNvSpPr>
              <p:nvPr/>
            </p:nvSpPr>
            <p:spPr bwMode="auto">
              <a:xfrm>
                <a:off x="5942" y="4006"/>
                <a:ext cx="4" cy="6"/>
              </a:xfrm>
              <a:custGeom>
                <a:avLst/>
                <a:gdLst>
                  <a:gd name="T0" fmla="*/ 1 w 2"/>
                  <a:gd name="T1" fmla="*/ 0 h 3"/>
                  <a:gd name="T2" fmla="*/ 2 w 2"/>
                  <a:gd name="T3" fmla="*/ 1 h 3"/>
                  <a:gd name="T4" fmla="*/ 2 w 2"/>
                  <a:gd name="T5" fmla="*/ 3 h 3"/>
                  <a:gd name="T6" fmla="*/ 2 w 2"/>
                  <a:gd name="T7" fmla="*/ 3 h 3"/>
                  <a:gd name="T8" fmla="*/ 2 w 2"/>
                  <a:gd name="T9" fmla="*/ 1 h 3"/>
                  <a:gd name="T10" fmla="*/ 1 w 2"/>
                  <a:gd name="T11" fmla="*/ 1 h 3"/>
                  <a:gd name="T12" fmla="*/ 1 w 2"/>
                  <a:gd name="T13" fmla="*/ 3 h 3"/>
                  <a:gd name="T14" fmla="*/ 1 w 2"/>
                  <a:gd name="T15" fmla="*/ 3 h 3"/>
                  <a:gd name="T16" fmla="*/ 1 w 2"/>
                  <a:gd name="T17" fmla="*/ 1 h 3"/>
                  <a:gd name="T18" fmla="*/ 0 w 2"/>
                  <a:gd name="T19" fmla="*/ 1 h 3"/>
                  <a:gd name="T20" fmla="*/ 0 w 2"/>
                  <a:gd name="T21" fmla="*/ 3 h 3"/>
                  <a:gd name="T22" fmla="*/ 0 w 2"/>
                  <a:gd name="T23" fmla="*/ 3 h 3"/>
                  <a:gd name="T24" fmla="*/ 0 w 2"/>
                  <a:gd name="T25" fmla="*/ 1 h 3"/>
                  <a:gd name="T26" fmla="*/ 1 w 2"/>
                  <a:gd name="T27"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 h="3">
                    <a:moveTo>
                      <a:pt x="1" y="0"/>
                    </a:moveTo>
                    <a:cubicBezTo>
                      <a:pt x="2" y="0"/>
                      <a:pt x="2" y="1"/>
                      <a:pt x="2" y="1"/>
                    </a:cubicBezTo>
                    <a:cubicBezTo>
                      <a:pt x="2" y="3"/>
                      <a:pt x="2" y="3"/>
                      <a:pt x="2" y="3"/>
                    </a:cubicBezTo>
                    <a:cubicBezTo>
                      <a:pt x="2" y="3"/>
                      <a:pt x="2" y="3"/>
                      <a:pt x="2" y="3"/>
                    </a:cubicBezTo>
                    <a:cubicBezTo>
                      <a:pt x="2" y="1"/>
                      <a:pt x="2" y="1"/>
                      <a:pt x="2" y="1"/>
                    </a:cubicBezTo>
                    <a:cubicBezTo>
                      <a:pt x="2" y="1"/>
                      <a:pt x="2" y="1"/>
                      <a:pt x="1" y="1"/>
                    </a:cubicBezTo>
                    <a:cubicBezTo>
                      <a:pt x="1" y="3"/>
                      <a:pt x="1" y="3"/>
                      <a:pt x="1" y="3"/>
                    </a:cubicBezTo>
                    <a:cubicBezTo>
                      <a:pt x="1" y="3"/>
                      <a:pt x="1" y="3"/>
                      <a:pt x="1" y="3"/>
                    </a:cubicBezTo>
                    <a:cubicBezTo>
                      <a:pt x="1" y="1"/>
                      <a:pt x="1" y="1"/>
                      <a:pt x="1" y="1"/>
                    </a:cubicBezTo>
                    <a:cubicBezTo>
                      <a:pt x="0" y="1"/>
                      <a:pt x="0" y="1"/>
                      <a:pt x="0" y="1"/>
                    </a:cubicBezTo>
                    <a:cubicBezTo>
                      <a:pt x="0" y="3"/>
                      <a:pt x="0" y="3"/>
                      <a:pt x="0" y="3"/>
                    </a:cubicBezTo>
                    <a:cubicBezTo>
                      <a:pt x="0" y="3"/>
                      <a:pt x="0" y="3"/>
                      <a:pt x="0" y="3"/>
                    </a:cubicBezTo>
                    <a:cubicBezTo>
                      <a:pt x="0" y="1"/>
                      <a:pt x="0" y="1"/>
                      <a:pt x="0" y="1"/>
                    </a:cubicBezTo>
                    <a:cubicBezTo>
                      <a:pt x="0" y="1"/>
                      <a:pt x="0" y="0"/>
                      <a:pt x="1" y="0"/>
                    </a:cubicBez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9" name="Rectangle 327"/>
              <p:cNvSpPr>
                <a:spLocks noChangeArrowheads="1"/>
              </p:cNvSpPr>
              <p:nvPr/>
            </p:nvSpPr>
            <p:spPr bwMode="auto">
              <a:xfrm>
                <a:off x="6308" y="3804"/>
                <a:ext cx="797" cy="222"/>
              </a:xfrm>
              <a:prstGeom prst="rect">
                <a:avLst/>
              </a:prstGeom>
              <a:solidFill>
                <a:srgbClr val="C2C2C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0" name="Freeform 328"/>
              <p:cNvSpPr>
                <a:spLocks noEditPoints="1"/>
              </p:cNvSpPr>
              <p:nvPr/>
            </p:nvSpPr>
            <p:spPr bwMode="auto">
              <a:xfrm>
                <a:off x="6308" y="4014"/>
                <a:ext cx="1248" cy="101"/>
              </a:xfrm>
              <a:custGeom>
                <a:avLst/>
                <a:gdLst>
                  <a:gd name="T0" fmla="*/ 1240 w 1248"/>
                  <a:gd name="T1" fmla="*/ 61 h 101"/>
                  <a:gd name="T2" fmla="*/ 1248 w 1248"/>
                  <a:gd name="T3" fmla="*/ 69 h 101"/>
                  <a:gd name="T4" fmla="*/ 1248 w 1248"/>
                  <a:gd name="T5" fmla="*/ 97 h 101"/>
                  <a:gd name="T6" fmla="*/ 1232 w 1248"/>
                  <a:gd name="T7" fmla="*/ 101 h 101"/>
                  <a:gd name="T8" fmla="*/ 1158 w 1248"/>
                  <a:gd name="T9" fmla="*/ 93 h 101"/>
                  <a:gd name="T10" fmla="*/ 1108 w 1248"/>
                  <a:gd name="T11" fmla="*/ 93 h 101"/>
                  <a:gd name="T12" fmla="*/ 1110 w 1248"/>
                  <a:gd name="T13" fmla="*/ 89 h 101"/>
                  <a:gd name="T14" fmla="*/ 1012 w 1248"/>
                  <a:gd name="T15" fmla="*/ 89 h 101"/>
                  <a:gd name="T16" fmla="*/ 1012 w 1248"/>
                  <a:gd name="T17" fmla="*/ 89 h 101"/>
                  <a:gd name="T18" fmla="*/ 981 w 1248"/>
                  <a:gd name="T19" fmla="*/ 89 h 101"/>
                  <a:gd name="T20" fmla="*/ 981 w 1248"/>
                  <a:gd name="T21" fmla="*/ 69 h 101"/>
                  <a:gd name="T22" fmla="*/ 847 w 1248"/>
                  <a:gd name="T23" fmla="*/ 69 h 101"/>
                  <a:gd name="T24" fmla="*/ 847 w 1248"/>
                  <a:gd name="T25" fmla="*/ 77 h 101"/>
                  <a:gd name="T26" fmla="*/ 623 w 1248"/>
                  <a:gd name="T27" fmla="*/ 77 h 101"/>
                  <a:gd name="T28" fmla="*/ 623 w 1248"/>
                  <a:gd name="T29" fmla="*/ 38 h 101"/>
                  <a:gd name="T30" fmla="*/ 843 w 1248"/>
                  <a:gd name="T31" fmla="*/ 38 h 101"/>
                  <a:gd name="T32" fmla="*/ 847 w 1248"/>
                  <a:gd name="T33" fmla="*/ 38 h 101"/>
                  <a:gd name="T34" fmla="*/ 989 w 1248"/>
                  <a:gd name="T35" fmla="*/ 38 h 101"/>
                  <a:gd name="T36" fmla="*/ 1014 w 1248"/>
                  <a:gd name="T37" fmla="*/ 38 h 101"/>
                  <a:gd name="T38" fmla="*/ 1110 w 1248"/>
                  <a:gd name="T39" fmla="*/ 38 h 101"/>
                  <a:gd name="T40" fmla="*/ 1100 w 1248"/>
                  <a:gd name="T41" fmla="*/ 26 h 101"/>
                  <a:gd name="T42" fmla="*/ 1176 w 1248"/>
                  <a:gd name="T43" fmla="*/ 16 h 101"/>
                  <a:gd name="T44" fmla="*/ 1206 w 1248"/>
                  <a:gd name="T45" fmla="*/ 26 h 101"/>
                  <a:gd name="T46" fmla="*/ 1228 w 1248"/>
                  <a:gd name="T47" fmla="*/ 38 h 101"/>
                  <a:gd name="T48" fmla="*/ 1240 w 1248"/>
                  <a:gd name="T49" fmla="*/ 61 h 101"/>
                  <a:gd name="T50" fmla="*/ 1240 w 1248"/>
                  <a:gd name="T51" fmla="*/ 61 h 101"/>
                  <a:gd name="T52" fmla="*/ 261 w 1248"/>
                  <a:gd name="T53" fmla="*/ 12 h 101"/>
                  <a:gd name="T54" fmla="*/ 261 w 1248"/>
                  <a:gd name="T55" fmla="*/ 0 h 101"/>
                  <a:gd name="T56" fmla="*/ 0 w 1248"/>
                  <a:gd name="T57" fmla="*/ 0 h 101"/>
                  <a:gd name="T58" fmla="*/ 0 w 1248"/>
                  <a:gd name="T59" fmla="*/ 12 h 101"/>
                  <a:gd name="T60" fmla="*/ 0 w 1248"/>
                  <a:gd name="T61" fmla="*/ 12 h 101"/>
                  <a:gd name="T62" fmla="*/ 0 w 1248"/>
                  <a:gd name="T63" fmla="*/ 18 h 101"/>
                  <a:gd name="T64" fmla="*/ 0 w 1248"/>
                  <a:gd name="T65" fmla="*/ 26 h 101"/>
                  <a:gd name="T66" fmla="*/ 0 w 1248"/>
                  <a:gd name="T67" fmla="*/ 77 h 101"/>
                  <a:gd name="T68" fmla="*/ 261 w 1248"/>
                  <a:gd name="T69" fmla="*/ 77 h 101"/>
                  <a:gd name="T70" fmla="*/ 261 w 1248"/>
                  <a:gd name="T71" fmla="*/ 26 h 101"/>
                  <a:gd name="T72" fmla="*/ 571 w 1248"/>
                  <a:gd name="T73" fmla="*/ 26 h 101"/>
                  <a:gd name="T74" fmla="*/ 571 w 1248"/>
                  <a:gd name="T75" fmla="*/ 18 h 101"/>
                  <a:gd name="T76" fmla="*/ 797 w 1248"/>
                  <a:gd name="T77" fmla="*/ 18 h 101"/>
                  <a:gd name="T78" fmla="*/ 797 w 1248"/>
                  <a:gd name="T79" fmla="*/ 12 h 101"/>
                  <a:gd name="T80" fmla="*/ 261 w 1248"/>
                  <a:gd name="T81" fmla="*/ 12 h 101"/>
                  <a:gd name="T82" fmla="*/ 261 w 1248"/>
                  <a:gd name="T83" fmla="*/ 12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248" h="101">
                    <a:moveTo>
                      <a:pt x="1240" y="61"/>
                    </a:moveTo>
                    <a:lnTo>
                      <a:pt x="1248" y="69"/>
                    </a:lnTo>
                    <a:lnTo>
                      <a:pt x="1248" y="97"/>
                    </a:lnTo>
                    <a:lnTo>
                      <a:pt x="1232" y="101"/>
                    </a:lnTo>
                    <a:lnTo>
                      <a:pt x="1158" y="93"/>
                    </a:lnTo>
                    <a:lnTo>
                      <a:pt x="1108" y="93"/>
                    </a:lnTo>
                    <a:lnTo>
                      <a:pt x="1110" y="89"/>
                    </a:lnTo>
                    <a:lnTo>
                      <a:pt x="1012" y="89"/>
                    </a:lnTo>
                    <a:lnTo>
                      <a:pt x="1012" y="89"/>
                    </a:lnTo>
                    <a:lnTo>
                      <a:pt x="981" y="89"/>
                    </a:lnTo>
                    <a:lnTo>
                      <a:pt x="981" y="69"/>
                    </a:lnTo>
                    <a:lnTo>
                      <a:pt x="847" y="69"/>
                    </a:lnTo>
                    <a:lnTo>
                      <a:pt x="847" y="77"/>
                    </a:lnTo>
                    <a:lnTo>
                      <a:pt x="623" y="77"/>
                    </a:lnTo>
                    <a:lnTo>
                      <a:pt x="623" y="38"/>
                    </a:lnTo>
                    <a:lnTo>
                      <a:pt x="843" y="38"/>
                    </a:lnTo>
                    <a:lnTo>
                      <a:pt x="847" y="38"/>
                    </a:lnTo>
                    <a:lnTo>
                      <a:pt x="989" y="38"/>
                    </a:lnTo>
                    <a:lnTo>
                      <a:pt x="1014" y="38"/>
                    </a:lnTo>
                    <a:lnTo>
                      <a:pt x="1110" y="38"/>
                    </a:lnTo>
                    <a:lnTo>
                      <a:pt x="1100" y="26"/>
                    </a:lnTo>
                    <a:lnTo>
                      <a:pt x="1176" y="16"/>
                    </a:lnTo>
                    <a:lnTo>
                      <a:pt x="1206" y="26"/>
                    </a:lnTo>
                    <a:lnTo>
                      <a:pt x="1228" y="38"/>
                    </a:lnTo>
                    <a:lnTo>
                      <a:pt x="1240" y="61"/>
                    </a:lnTo>
                    <a:lnTo>
                      <a:pt x="1240" y="61"/>
                    </a:lnTo>
                    <a:close/>
                    <a:moveTo>
                      <a:pt x="261" y="12"/>
                    </a:moveTo>
                    <a:lnTo>
                      <a:pt x="261" y="0"/>
                    </a:lnTo>
                    <a:lnTo>
                      <a:pt x="0" y="0"/>
                    </a:lnTo>
                    <a:lnTo>
                      <a:pt x="0" y="12"/>
                    </a:lnTo>
                    <a:lnTo>
                      <a:pt x="0" y="12"/>
                    </a:lnTo>
                    <a:lnTo>
                      <a:pt x="0" y="18"/>
                    </a:lnTo>
                    <a:lnTo>
                      <a:pt x="0" y="26"/>
                    </a:lnTo>
                    <a:lnTo>
                      <a:pt x="0" y="77"/>
                    </a:lnTo>
                    <a:lnTo>
                      <a:pt x="261" y="77"/>
                    </a:lnTo>
                    <a:lnTo>
                      <a:pt x="261" y="26"/>
                    </a:lnTo>
                    <a:lnTo>
                      <a:pt x="571" y="26"/>
                    </a:lnTo>
                    <a:lnTo>
                      <a:pt x="571" y="18"/>
                    </a:lnTo>
                    <a:lnTo>
                      <a:pt x="797" y="18"/>
                    </a:lnTo>
                    <a:lnTo>
                      <a:pt x="797" y="12"/>
                    </a:lnTo>
                    <a:lnTo>
                      <a:pt x="261" y="12"/>
                    </a:lnTo>
                    <a:lnTo>
                      <a:pt x="261"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1" name="Freeform 329"/>
              <p:cNvSpPr>
                <a:spLocks/>
              </p:cNvSpPr>
              <p:nvPr/>
            </p:nvSpPr>
            <p:spPr bwMode="auto">
              <a:xfrm>
                <a:off x="7303" y="3910"/>
                <a:ext cx="75" cy="70"/>
              </a:xfrm>
              <a:custGeom>
                <a:avLst/>
                <a:gdLst>
                  <a:gd name="T0" fmla="*/ 75 w 75"/>
                  <a:gd name="T1" fmla="*/ 70 h 70"/>
                  <a:gd name="T2" fmla="*/ 0 w 75"/>
                  <a:gd name="T3" fmla="*/ 70 h 70"/>
                  <a:gd name="T4" fmla="*/ 0 w 75"/>
                  <a:gd name="T5" fmla="*/ 0 h 70"/>
                  <a:gd name="T6" fmla="*/ 75 w 75"/>
                  <a:gd name="T7" fmla="*/ 0 h 70"/>
                  <a:gd name="T8" fmla="*/ 75 w 75"/>
                  <a:gd name="T9" fmla="*/ 70 h 70"/>
                  <a:gd name="T10" fmla="*/ 75 w 75"/>
                  <a:gd name="T11" fmla="*/ 70 h 70"/>
                </a:gdLst>
                <a:ahLst/>
                <a:cxnLst>
                  <a:cxn ang="0">
                    <a:pos x="T0" y="T1"/>
                  </a:cxn>
                  <a:cxn ang="0">
                    <a:pos x="T2" y="T3"/>
                  </a:cxn>
                  <a:cxn ang="0">
                    <a:pos x="T4" y="T5"/>
                  </a:cxn>
                  <a:cxn ang="0">
                    <a:pos x="T6" y="T7"/>
                  </a:cxn>
                  <a:cxn ang="0">
                    <a:pos x="T8" y="T9"/>
                  </a:cxn>
                  <a:cxn ang="0">
                    <a:pos x="T10" y="T11"/>
                  </a:cxn>
                </a:cxnLst>
                <a:rect l="0" t="0" r="r" b="b"/>
                <a:pathLst>
                  <a:path w="75" h="70">
                    <a:moveTo>
                      <a:pt x="75" y="70"/>
                    </a:moveTo>
                    <a:lnTo>
                      <a:pt x="0" y="70"/>
                    </a:lnTo>
                    <a:lnTo>
                      <a:pt x="0" y="0"/>
                    </a:lnTo>
                    <a:lnTo>
                      <a:pt x="75" y="0"/>
                    </a:lnTo>
                    <a:lnTo>
                      <a:pt x="75" y="70"/>
                    </a:lnTo>
                    <a:lnTo>
                      <a:pt x="75" y="7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2" name="Freeform 330"/>
              <p:cNvSpPr>
                <a:spLocks/>
              </p:cNvSpPr>
              <p:nvPr/>
            </p:nvSpPr>
            <p:spPr bwMode="auto">
              <a:xfrm>
                <a:off x="7303" y="3908"/>
                <a:ext cx="77" cy="74"/>
              </a:xfrm>
              <a:custGeom>
                <a:avLst/>
                <a:gdLst>
                  <a:gd name="T0" fmla="*/ 75 w 77"/>
                  <a:gd name="T1" fmla="*/ 72 h 74"/>
                  <a:gd name="T2" fmla="*/ 75 w 77"/>
                  <a:gd name="T3" fmla="*/ 72 h 74"/>
                  <a:gd name="T4" fmla="*/ 2 w 77"/>
                  <a:gd name="T5" fmla="*/ 72 h 74"/>
                  <a:gd name="T6" fmla="*/ 2 w 77"/>
                  <a:gd name="T7" fmla="*/ 2 h 74"/>
                  <a:gd name="T8" fmla="*/ 75 w 77"/>
                  <a:gd name="T9" fmla="*/ 2 h 74"/>
                  <a:gd name="T10" fmla="*/ 75 w 77"/>
                  <a:gd name="T11" fmla="*/ 72 h 74"/>
                  <a:gd name="T12" fmla="*/ 75 w 77"/>
                  <a:gd name="T13" fmla="*/ 72 h 74"/>
                  <a:gd name="T14" fmla="*/ 75 w 77"/>
                  <a:gd name="T15" fmla="*/ 72 h 74"/>
                  <a:gd name="T16" fmla="*/ 75 w 77"/>
                  <a:gd name="T17" fmla="*/ 72 h 74"/>
                  <a:gd name="T18" fmla="*/ 77 w 77"/>
                  <a:gd name="T19" fmla="*/ 72 h 74"/>
                  <a:gd name="T20" fmla="*/ 77 w 77"/>
                  <a:gd name="T21" fmla="*/ 2 h 74"/>
                  <a:gd name="T22" fmla="*/ 77 w 77"/>
                  <a:gd name="T23" fmla="*/ 0 h 74"/>
                  <a:gd name="T24" fmla="*/ 75 w 77"/>
                  <a:gd name="T25" fmla="*/ 0 h 74"/>
                  <a:gd name="T26" fmla="*/ 0 w 77"/>
                  <a:gd name="T27" fmla="*/ 0 h 74"/>
                  <a:gd name="T28" fmla="*/ 0 w 77"/>
                  <a:gd name="T29" fmla="*/ 0 h 74"/>
                  <a:gd name="T30" fmla="*/ 0 w 77"/>
                  <a:gd name="T31" fmla="*/ 2 h 74"/>
                  <a:gd name="T32" fmla="*/ 0 w 77"/>
                  <a:gd name="T33" fmla="*/ 72 h 74"/>
                  <a:gd name="T34" fmla="*/ 0 w 77"/>
                  <a:gd name="T35" fmla="*/ 74 h 74"/>
                  <a:gd name="T36" fmla="*/ 0 w 77"/>
                  <a:gd name="T37" fmla="*/ 74 h 74"/>
                  <a:gd name="T38" fmla="*/ 75 w 77"/>
                  <a:gd name="T39" fmla="*/ 74 h 74"/>
                  <a:gd name="T40" fmla="*/ 77 w 77"/>
                  <a:gd name="T41" fmla="*/ 74 h 74"/>
                  <a:gd name="T42" fmla="*/ 77 w 77"/>
                  <a:gd name="T43" fmla="*/ 72 h 74"/>
                  <a:gd name="T44" fmla="*/ 75 w 77"/>
                  <a:gd name="T45" fmla="*/ 72 h 74"/>
                  <a:gd name="T46" fmla="*/ 75 w 77"/>
                  <a:gd name="T47" fmla="*/ 72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7" h="74">
                    <a:moveTo>
                      <a:pt x="75" y="72"/>
                    </a:moveTo>
                    <a:lnTo>
                      <a:pt x="75" y="72"/>
                    </a:lnTo>
                    <a:lnTo>
                      <a:pt x="2" y="72"/>
                    </a:lnTo>
                    <a:lnTo>
                      <a:pt x="2" y="2"/>
                    </a:lnTo>
                    <a:lnTo>
                      <a:pt x="75" y="2"/>
                    </a:lnTo>
                    <a:lnTo>
                      <a:pt x="75" y="72"/>
                    </a:lnTo>
                    <a:lnTo>
                      <a:pt x="75" y="72"/>
                    </a:lnTo>
                    <a:lnTo>
                      <a:pt x="75" y="72"/>
                    </a:lnTo>
                    <a:lnTo>
                      <a:pt x="75" y="72"/>
                    </a:lnTo>
                    <a:lnTo>
                      <a:pt x="77" y="72"/>
                    </a:lnTo>
                    <a:lnTo>
                      <a:pt x="77" y="2"/>
                    </a:lnTo>
                    <a:lnTo>
                      <a:pt x="77" y="0"/>
                    </a:lnTo>
                    <a:lnTo>
                      <a:pt x="75" y="0"/>
                    </a:lnTo>
                    <a:lnTo>
                      <a:pt x="0" y="0"/>
                    </a:lnTo>
                    <a:lnTo>
                      <a:pt x="0" y="0"/>
                    </a:lnTo>
                    <a:lnTo>
                      <a:pt x="0" y="2"/>
                    </a:lnTo>
                    <a:lnTo>
                      <a:pt x="0" y="72"/>
                    </a:lnTo>
                    <a:lnTo>
                      <a:pt x="0" y="74"/>
                    </a:lnTo>
                    <a:lnTo>
                      <a:pt x="0" y="74"/>
                    </a:lnTo>
                    <a:lnTo>
                      <a:pt x="75" y="74"/>
                    </a:lnTo>
                    <a:lnTo>
                      <a:pt x="77" y="74"/>
                    </a:lnTo>
                    <a:lnTo>
                      <a:pt x="77" y="72"/>
                    </a:lnTo>
                    <a:lnTo>
                      <a:pt x="75" y="72"/>
                    </a:lnTo>
                    <a:lnTo>
                      <a:pt x="75" y="7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3" name="Freeform 331"/>
              <p:cNvSpPr>
                <a:spLocks/>
              </p:cNvSpPr>
              <p:nvPr/>
            </p:nvSpPr>
            <p:spPr bwMode="auto">
              <a:xfrm>
                <a:off x="7326" y="4052"/>
                <a:ext cx="80" cy="51"/>
              </a:xfrm>
              <a:custGeom>
                <a:avLst/>
                <a:gdLst>
                  <a:gd name="T0" fmla="*/ 2 w 80"/>
                  <a:gd name="T1" fmla="*/ 0 h 51"/>
                  <a:gd name="T2" fmla="*/ 2 w 80"/>
                  <a:gd name="T3" fmla="*/ 2 h 51"/>
                  <a:gd name="T4" fmla="*/ 78 w 80"/>
                  <a:gd name="T5" fmla="*/ 2 h 51"/>
                  <a:gd name="T6" fmla="*/ 78 w 80"/>
                  <a:gd name="T7" fmla="*/ 49 h 51"/>
                  <a:gd name="T8" fmla="*/ 2 w 80"/>
                  <a:gd name="T9" fmla="*/ 49 h 51"/>
                  <a:gd name="T10" fmla="*/ 2 w 80"/>
                  <a:gd name="T11" fmla="*/ 0 h 51"/>
                  <a:gd name="T12" fmla="*/ 2 w 80"/>
                  <a:gd name="T13" fmla="*/ 0 h 51"/>
                  <a:gd name="T14" fmla="*/ 2 w 80"/>
                  <a:gd name="T15" fmla="*/ 2 h 51"/>
                  <a:gd name="T16" fmla="*/ 2 w 80"/>
                  <a:gd name="T17" fmla="*/ 0 h 51"/>
                  <a:gd name="T18" fmla="*/ 0 w 80"/>
                  <a:gd name="T19" fmla="*/ 0 h 51"/>
                  <a:gd name="T20" fmla="*/ 0 w 80"/>
                  <a:gd name="T21" fmla="*/ 51 h 51"/>
                  <a:gd name="T22" fmla="*/ 2 w 80"/>
                  <a:gd name="T23" fmla="*/ 51 h 51"/>
                  <a:gd name="T24" fmla="*/ 2 w 80"/>
                  <a:gd name="T25" fmla="*/ 51 h 51"/>
                  <a:gd name="T26" fmla="*/ 78 w 80"/>
                  <a:gd name="T27" fmla="*/ 51 h 51"/>
                  <a:gd name="T28" fmla="*/ 80 w 80"/>
                  <a:gd name="T29" fmla="*/ 51 h 51"/>
                  <a:gd name="T30" fmla="*/ 80 w 80"/>
                  <a:gd name="T31" fmla="*/ 51 h 51"/>
                  <a:gd name="T32" fmla="*/ 80 w 80"/>
                  <a:gd name="T33" fmla="*/ 0 h 51"/>
                  <a:gd name="T34" fmla="*/ 80 w 80"/>
                  <a:gd name="T35" fmla="*/ 0 h 51"/>
                  <a:gd name="T36" fmla="*/ 78 w 80"/>
                  <a:gd name="T37" fmla="*/ 0 h 51"/>
                  <a:gd name="T38" fmla="*/ 2 w 80"/>
                  <a:gd name="T39" fmla="*/ 0 h 51"/>
                  <a:gd name="T40" fmla="*/ 2 w 80"/>
                  <a:gd name="T41" fmla="*/ 0 h 51"/>
                  <a:gd name="T42" fmla="*/ 0 w 80"/>
                  <a:gd name="T43" fmla="*/ 0 h 51"/>
                  <a:gd name="T44" fmla="*/ 2 w 80"/>
                  <a:gd name="T45" fmla="*/ 0 h 51"/>
                  <a:gd name="T46" fmla="*/ 2 w 80"/>
                  <a:gd name="T47"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0" h="51">
                    <a:moveTo>
                      <a:pt x="2" y="0"/>
                    </a:moveTo>
                    <a:lnTo>
                      <a:pt x="2" y="2"/>
                    </a:lnTo>
                    <a:lnTo>
                      <a:pt x="78" y="2"/>
                    </a:lnTo>
                    <a:lnTo>
                      <a:pt x="78" y="49"/>
                    </a:lnTo>
                    <a:lnTo>
                      <a:pt x="2" y="49"/>
                    </a:lnTo>
                    <a:lnTo>
                      <a:pt x="2" y="0"/>
                    </a:lnTo>
                    <a:lnTo>
                      <a:pt x="2" y="0"/>
                    </a:lnTo>
                    <a:lnTo>
                      <a:pt x="2" y="2"/>
                    </a:lnTo>
                    <a:lnTo>
                      <a:pt x="2" y="0"/>
                    </a:lnTo>
                    <a:lnTo>
                      <a:pt x="0" y="0"/>
                    </a:lnTo>
                    <a:lnTo>
                      <a:pt x="0" y="51"/>
                    </a:lnTo>
                    <a:lnTo>
                      <a:pt x="2" y="51"/>
                    </a:lnTo>
                    <a:lnTo>
                      <a:pt x="2" y="51"/>
                    </a:lnTo>
                    <a:lnTo>
                      <a:pt x="78" y="51"/>
                    </a:lnTo>
                    <a:lnTo>
                      <a:pt x="80" y="51"/>
                    </a:lnTo>
                    <a:lnTo>
                      <a:pt x="80" y="51"/>
                    </a:lnTo>
                    <a:lnTo>
                      <a:pt x="80" y="0"/>
                    </a:lnTo>
                    <a:lnTo>
                      <a:pt x="80" y="0"/>
                    </a:lnTo>
                    <a:lnTo>
                      <a:pt x="78" y="0"/>
                    </a:lnTo>
                    <a:lnTo>
                      <a:pt x="2" y="0"/>
                    </a:lnTo>
                    <a:lnTo>
                      <a:pt x="2" y="0"/>
                    </a:lnTo>
                    <a:lnTo>
                      <a:pt x="0" y="0"/>
                    </a:lnTo>
                    <a:lnTo>
                      <a:pt x="2" y="0"/>
                    </a:lnTo>
                    <a:lnTo>
                      <a:pt x="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4" name="Oval 332"/>
              <p:cNvSpPr>
                <a:spLocks noChangeArrowheads="1"/>
              </p:cNvSpPr>
              <p:nvPr/>
            </p:nvSpPr>
            <p:spPr bwMode="auto">
              <a:xfrm>
                <a:off x="7362" y="3890"/>
                <a:ext cx="10" cy="10"/>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5" name="Freeform 333"/>
              <p:cNvSpPr>
                <a:spLocks/>
              </p:cNvSpPr>
              <p:nvPr/>
            </p:nvSpPr>
            <p:spPr bwMode="auto">
              <a:xfrm>
                <a:off x="7330" y="3890"/>
                <a:ext cx="36" cy="10"/>
              </a:xfrm>
              <a:custGeom>
                <a:avLst/>
                <a:gdLst>
                  <a:gd name="T0" fmla="*/ 0 w 36"/>
                  <a:gd name="T1" fmla="*/ 10 h 10"/>
                  <a:gd name="T2" fmla="*/ 36 w 36"/>
                  <a:gd name="T3" fmla="*/ 10 h 10"/>
                  <a:gd name="T4" fmla="*/ 36 w 36"/>
                  <a:gd name="T5" fmla="*/ 0 h 10"/>
                  <a:gd name="T6" fmla="*/ 0 w 36"/>
                  <a:gd name="T7" fmla="*/ 0 h 10"/>
                  <a:gd name="T8" fmla="*/ 0 w 36"/>
                  <a:gd name="T9" fmla="*/ 10 h 10"/>
                  <a:gd name="T10" fmla="*/ 0 w 36"/>
                  <a:gd name="T11" fmla="*/ 10 h 10"/>
                </a:gdLst>
                <a:ahLst/>
                <a:cxnLst>
                  <a:cxn ang="0">
                    <a:pos x="T0" y="T1"/>
                  </a:cxn>
                  <a:cxn ang="0">
                    <a:pos x="T2" y="T3"/>
                  </a:cxn>
                  <a:cxn ang="0">
                    <a:pos x="T4" y="T5"/>
                  </a:cxn>
                  <a:cxn ang="0">
                    <a:pos x="T6" y="T7"/>
                  </a:cxn>
                  <a:cxn ang="0">
                    <a:pos x="T8" y="T9"/>
                  </a:cxn>
                  <a:cxn ang="0">
                    <a:pos x="T10" y="T11"/>
                  </a:cxn>
                </a:cxnLst>
                <a:rect l="0" t="0" r="r" b="b"/>
                <a:pathLst>
                  <a:path w="36" h="10">
                    <a:moveTo>
                      <a:pt x="0" y="10"/>
                    </a:moveTo>
                    <a:lnTo>
                      <a:pt x="36" y="10"/>
                    </a:lnTo>
                    <a:lnTo>
                      <a:pt x="36" y="0"/>
                    </a:lnTo>
                    <a:lnTo>
                      <a:pt x="0" y="0"/>
                    </a:lnTo>
                    <a:lnTo>
                      <a:pt x="0" y="10"/>
                    </a:lnTo>
                    <a:lnTo>
                      <a:pt x="0" y="1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6" name="Freeform 334"/>
              <p:cNvSpPr>
                <a:spLocks/>
              </p:cNvSpPr>
              <p:nvPr/>
            </p:nvSpPr>
            <p:spPr bwMode="auto">
              <a:xfrm>
                <a:off x="7330" y="3890"/>
                <a:ext cx="36" cy="10"/>
              </a:xfrm>
              <a:custGeom>
                <a:avLst/>
                <a:gdLst>
                  <a:gd name="T0" fmla="*/ 0 w 36"/>
                  <a:gd name="T1" fmla="*/ 10 h 10"/>
                  <a:gd name="T2" fmla="*/ 0 w 36"/>
                  <a:gd name="T3" fmla="*/ 10 h 10"/>
                  <a:gd name="T4" fmla="*/ 36 w 36"/>
                  <a:gd name="T5" fmla="*/ 10 h 10"/>
                  <a:gd name="T6" fmla="*/ 36 w 36"/>
                  <a:gd name="T7" fmla="*/ 10 h 10"/>
                  <a:gd name="T8" fmla="*/ 36 w 36"/>
                  <a:gd name="T9" fmla="*/ 10 h 10"/>
                  <a:gd name="T10" fmla="*/ 36 w 36"/>
                  <a:gd name="T11" fmla="*/ 0 h 10"/>
                  <a:gd name="T12" fmla="*/ 36 w 36"/>
                  <a:gd name="T13" fmla="*/ 0 h 10"/>
                  <a:gd name="T14" fmla="*/ 36 w 36"/>
                  <a:gd name="T15" fmla="*/ 0 h 10"/>
                  <a:gd name="T16" fmla="*/ 0 w 36"/>
                  <a:gd name="T17" fmla="*/ 0 h 10"/>
                  <a:gd name="T18" fmla="*/ 0 w 36"/>
                  <a:gd name="T19" fmla="*/ 0 h 10"/>
                  <a:gd name="T20" fmla="*/ 0 w 36"/>
                  <a:gd name="T21" fmla="*/ 0 h 10"/>
                  <a:gd name="T22" fmla="*/ 0 w 36"/>
                  <a:gd name="T23" fmla="*/ 10 h 10"/>
                  <a:gd name="T24" fmla="*/ 0 w 36"/>
                  <a:gd name="T25" fmla="*/ 10 h 10"/>
                  <a:gd name="T26" fmla="*/ 0 w 36"/>
                  <a:gd name="T27" fmla="*/ 10 h 10"/>
                  <a:gd name="T28" fmla="*/ 0 w 36"/>
                  <a:gd name="T29" fmla="*/ 10 h 10"/>
                  <a:gd name="T30" fmla="*/ 2 w 36"/>
                  <a:gd name="T31" fmla="*/ 10 h 10"/>
                  <a:gd name="T32" fmla="*/ 2 w 36"/>
                  <a:gd name="T33" fmla="*/ 2 h 10"/>
                  <a:gd name="T34" fmla="*/ 34 w 36"/>
                  <a:gd name="T35" fmla="*/ 2 h 10"/>
                  <a:gd name="T36" fmla="*/ 34 w 36"/>
                  <a:gd name="T37" fmla="*/ 8 h 10"/>
                  <a:gd name="T38" fmla="*/ 0 w 36"/>
                  <a:gd name="T39" fmla="*/ 8 h 10"/>
                  <a:gd name="T40" fmla="*/ 0 w 36"/>
                  <a:gd name="T41" fmla="*/ 10 h 10"/>
                  <a:gd name="T42" fmla="*/ 2 w 36"/>
                  <a:gd name="T43" fmla="*/ 10 h 10"/>
                  <a:gd name="T44" fmla="*/ 0 w 36"/>
                  <a:gd name="T45" fmla="*/ 10 h 10"/>
                  <a:gd name="T46" fmla="*/ 0 w 36"/>
                  <a:gd name="T4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6" h="10">
                    <a:moveTo>
                      <a:pt x="0" y="10"/>
                    </a:moveTo>
                    <a:lnTo>
                      <a:pt x="0" y="10"/>
                    </a:lnTo>
                    <a:lnTo>
                      <a:pt x="36" y="10"/>
                    </a:lnTo>
                    <a:lnTo>
                      <a:pt x="36" y="10"/>
                    </a:lnTo>
                    <a:lnTo>
                      <a:pt x="36" y="10"/>
                    </a:lnTo>
                    <a:lnTo>
                      <a:pt x="36" y="0"/>
                    </a:lnTo>
                    <a:lnTo>
                      <a:pt x="36" y="0"/>
                    </a:lnTo>
                    <a:lnTo>
                      <a:pt x="36" y="0"/>
                    </a:lnTo>
                    <a:lnTo>
                      <a:pt x="0" y="0"/>
                    </a:lnTo>
                    <a:lnTo>
                      <a:pt x="0" y="0"/>
                    </a:lnTo>
                    <a:lnTo>
                      <a:pt x="0" y="0"/>
                    </a:lnTo>
                    <a:lnTo>
                      <a:pt x="0" y="10"/>
                    </a:lnTo>
                    <a:lnTo>
                      <a:pt x="0" y="10"/>
                    </a:lnTo>
                    <a:lnTo>
                      <a:pt x="0" y="10"/>
                    </a:lnTo>
                    <a:lnTo>
                      <a:pt x="0" y="10"/>
                    </a:lnTo>
                    <a:lnTo>
                      <a:pt x="2" y="10"/>
                    </a:lnTo>
                    <a:lnTo>
                      <a:pt x="2" y="2"/>
                    </a:lnTo>
                    <a:lnTo>
                      <a:pt x="34" y="2"/>
                    </a:lnTo>
                    <a:lnTo>
                      <a:pt x="34" y="8"/>
                    </a:lnTo>
                    <a:lnTo>
                      <a:pt x="0" y="8"/>
                    </a:lnTo>
                    <a:lnTo>
                      <a:pt x="0" y="10"/>
                    </a:lnTo>
                    <a:lnTo>
                      <a:pt x="2" y="10"/>
                    </a:lnTo>
                    <a:lnTo>
                      <a:pt x="0" y="10"/>
                    </a:lnTo>
                    <a:lnTo>
                      <a:pt x="0" y="1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7" name="Freeform 335"/>
              <p:cNvSpPr>
                <a:spLocks/>
              </p:cNvSpPr>
              <p:nvPr/>
            </p:nvSpPr>
            <p:spPr bwMode="auto">
              <a:xfrm>
                <a:off x="7303" y="4058"/>
                <a:ext cx="71" cy="27"/>
              </a:xfrm>
              <a:custGeom>
                <a:avLst/>
                <a:gdLst>
                  <a:gd name="T0" fmla="*/ 71 w 71"/>
                  <a:gd name="T1" fmla="*/ 0 h 27"/>
                  <a:gd name="T2" fmla="*/ 0 w 71"/>
                  <a:gd name="T3" fmla="*/ 0 h 27"/>
                  <a:gd name="T4" fmla="*/ 0 w 71"/>
                  <a:gd name="T5" fmla="*/ 27 h 27"/>
                  <a:gd name="T6" fmla="*/ 71 w 71"/>
                  <a:gd name="T7" fmla="*/ 27 h 27"/>
                  <a:gd name="T8" fmla="*/ 71 w 71"/>
                  <a:gd name="T9" fmla="*/ 0 h 27"/>
                  <a:gd name="T10" fmla="*/ 71 w 71"/>
                  <a:gd name="T11" fmla="*/ 0 h 27"/>
                </a:gdLst>
                <a:ahLst/>
                <a:cxnLst>
                  <a:cxn ang="0">
                    <a:pos x="T0" y="T1"/>
                  </a:cxn>
                  <a:cxn ang="0">
                    <a:pos x="T2" y="T3"/>
                  </a:cxn>
                  <a:cxn ang="0">
                    <a:pos x="T4" y="T5"/>
                  </a:cxn>
                  <a:cxn ang="0">
                    <a:pos x="T6" y="T7"/>
                  </a:cxn>
                  <a:cxn ang="0">
                    <a:pos x="T8" y="T9"/>
                  </a:cxn>
                  <a:cxn ang="0">
                    <a:pos x="T10" y="T11"/>
                  </a:cxn>
                </a:cxnLst>
                <a:rect l="0" t="0" r="r" b="b"/>
                <a:pathLst>
                  <a:path w="71" h="27">
                    <a:moveTo>
                      <a:pt x="71" y="0"/>
                    </a:moveTo>
                    <a:lnTo>
                      <a:pt x="0" y="0"/>
                    </a:lnTo>
                    <a:lnTo>
                      <a:pt x="0" y="27"/>
                    </a:lnTo>
                    <a:lnTo>
                      <a:pt x="71" y="27"/>
                    </a:lnTo>
                    <a:lnTo>
                      <a:pt x="71" y="0"/>
                    </a:lnTo>
                    <a:lnTo>
                      <a:pt x="71" y="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8" name="Freeform 336"/>
              <p:cNvSpPr>
                <a:spLocks/>
              </p:cNvSpPr>
              <p:nvPr/>
            </p:nvSpPr>
            <p:spPr bwMode="auto">
              <a:xfrm>
                <a:off x="7303" y="4058"/>
                <a:ext cx="71" cy="10"/>
              </a:xfrm>
              <a:custGeom>
                <a:avLst/>
                <a:gdLst>
                  <a:gd name="T0" fmla="*/ 0 w 71"/>
                  <a:gd name="T1" fmla="*/ 10 h 10"/>
                  <a:gd name="T2" fmla="*/ 71 w 71"/>
                  <a:gd name="T3" fmla="*/ 10 h 10"/>
                  <a:gd name="T4" fmla="*/ 71 w 71"/>
                  <a:gd name="T5" fmla="*/ 0 h 10"/>
                  <a:gd name="T6" fmla="*/ 0 w 71"/>
                  <a:gd name="T7" fmla="*/ 0 h 10"/>
                  <a:gd name="T8" fmla="*/ 0 w 71"/>
                  <a:gd name="T9" fmla="*/ 10 h 10"/>
                  <a:gd name="T10" fmla="*/ 0 w 71"/>
                  <a:gd name="T11" fmla="*/ 10 h 10"/>
                </a:gdLst>
                <a:ahLst/>
                <a:cxnLst>
                  <a:cxn ang="0">
                    <a:pos x="T0" y="T1"/>
                  </a:cxn>
                  <a:cxn ang="0">
                    <a:pos x="T2" y="T3"/>
                  </a:cxn>
                  <a:cxn ang="0">
                    <a:pos x="T4" y="T5"/>
                  </a:cxn>
                  <a:cxn ang="0">
                    <a:pos x="T6" y="T7"/>
                  </a:cxn>
                  <a:cxn ang="0">
                    <a:pos x="T8" y="T9"/>
                  </a:cxn>
                  <a:cxn ang="0">
                    <a:pos x="T10" y="T11"/>
                  </a:cxn>
                </a:cxnLst>
                <a:rect l="0" t="0" r="r" b="b"/>
                <a:pathLst>
                  <a:path w="71" h="10">
                    <a:moveTo>
                      <a:pt x="0" y="10"/>
                    </a:moveTo>
                    <a:lnTo>
                      <a:pt x="71" y="10"/>
                    </a:lnTo>
                    <a:lnTo>
                      <a:pt x="71" y="0"/>
                    </a:lnTo>
                    <a:lnTo>
                      <a:pt x="0" y="0"/>
                    </a:lnTo>
                    <a:lnTo>
                      <a:pt x="0" y="10"/>
                    </a:lnTo>
                    <a:lnTo>
                      <a:pt x="0" y="10"/>
                    </a:lnTo>
                    <a:close/>
                  </a:path>
                </a:pathLst>
              </a:custGeom>
              <a:solidFill>
                <a:srgbClr val="7B7C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9" name="Freeform 337"/>
              <p:cNvSpPr>
                <a:spLocks/>
              </p:cNvSpPr>
              <p:nvPr/>
            </p:nvSpPr>
            <p:spPr bwMode="auto">
              <a:xfrm>
                <a:off x="6975" y="4032"/>
                <a:ext cx="102" cy="18"/>
              </a:xfrm>
              <a:custGeom>
                <a:avLst/>
                <a:gdLst>
                  <a:gd name="T0" fmla="*/ 51 w 51"/>
                  <a:gd name="T1" fmla="*/ 3 h 9"/>
                  <a:gd name="T2" fmla="*/ 47 w 51"/>
                  <a:gd name="T3" fmla="*/ 1 h 9"/>
                  <a:gd name="T4" fmla="*/ 1 w 51"/>
                  <a:gd name="T5" fmla="*/ 9 h 9"/>
                  <a:gd name="T6" fmla="*/ 0 w 51"/>
                  <a:gd name="T7" fmla="*/ 9 h 9"/>
                  <a:gd name="T8" fmla="*/ 33 w 51"/>
                  <a:gd name="T9" fmla="*/ 9 h 9"/>
                  <a:gd name="T10" fmla="*/ 48 w 51"/>
                  <a:gd name="T11" fmla="*/ 7 h 9"/>
                  <a:gd name="T12" fmla="*/ 51 w 51"/>
                  <a:gd name="T13" fmla="*/ 4 h 9"/>
                  <a:gd name="T14" fmla="*/ 51 w 51"/>
                  <a:gd name="T15" fmla="*/ 3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1" h="9">
                    <a:moveTo>
                      <a:pt x="51" y="3"/>
                    </a:moveTo>
                    <a:cubicBezTo>
                      <a:pt x="51" y="1"/>
                      <a:pt x="49" y="0"/>
                      <a:pt x="47" y="1"/>
                    </a:cubicBezTo>
                    <a:cubicBezTo>
                      <a:pt x="47" y="1"/>
                      <a:pt x="47" y="1"/>
                      <a:pt x="1" y="9"/>
                    </a:cubicBezTo>
                    <a:cubicBezTo>
                      <a:pt x="0" y="9"/>
                      <a:pt x="0" y="9"/>
                      <a:pt x="0" y="9"/>
                    </a:cubicBezTo>
                    <a:cubicBezTo>
                      <a:pt x="33" y="9"/>
                      <a:pt x="33" y="9"/>
                      <a:pt x="33" y="9"/>
                    </a:cubicBezTo>
                    <a:cubicBezTo>
                      <a:pt x="38" y="9"/>
                      <a:pt x="43" y="8"/>
                      <a:pt x="48" y="7"/>
                    </a:cubicBezTo>
                    <a:cubicBezTo>
                      <a:pt x="50" y="7"/>
                      <a:pt x="51" y="5"/>
                      <a:pt x="51" y="4"/>
                    </a:cubicBezTo>
                    <a:lnTo>
                      <a:pt x="51" y="3"/>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0" name="Freeform 338"/>
              <p:cNvSpPr>
                <a:spLocks/>
              </p:cNvSpPr>
              <p:nvPr/>
            </p:nvSpPr>
            <p:spPr bwMode="auto">
              <a:xfrm>
                <a:off x="7534" y="4030"/>
                <a:ext cx="14" cy="14"/>
              </a:xfrm>
              <a:custGeom>
                <a:avLst/>
                <a:gdLst>
                  <a:gd name="T0" fmla="*/ 7 w 7"/>
                  <a:gd name="T1" fmla="*/ 5 h 7"/>
                  <a:gd name="T2" fmla="*/ 4 w 7"/>
                  <a:gd name="T3" fmla="*/ 7 h 7"/>
                  <a:gd name="T4" fmla="*/ 3 w 7"/>
                  <a:gd name="T5" fmla="*/ 7 h 7"/>
                  <a:gd name="T6" fmla="*/ 0 w 7"/>
                  <a:gd name="T7" fmla="*/ 5 h 7"/>
                  <a:gd name="T8" fmla="*/ 0 w 7"/>
                  <a:gd name="T9" fmla="*/ 3 h 7"/>
                  <a:gd name="T10" fmla="*/ 3 w 7"/>
                  <a:gd name="T11" fmla="*/ 0 h 7"/>
                  <a:gd name="T12" fmla="*/ 4 w 7"/>
                  <a:gd name="T13" fmla="*/ 0 h 7"/>
                  <a:gd name="T14" fmla="*/ 7 w 7"/>
                  <a:gd name="T15" fmla="*/ 3 h 7"/>
                  <a:gd name="T16" fmla="*/ 7 w 7"/>
                  <a:gd name="T17"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7">
                    <a:moveTo>
                      <a:pt x="7" y="5"/>
                    </a:moveTo>
                    <a:cubicBezTo>
                      <a:pt x="7" y="6"/>
                      <a:pt x="6" y="7"/>
                      <a:pt x="4" y="7"/>
                    </a:cubicBezTo>
                    <a:cubicBezTo>
                      <a:pt x="3" y="7"/>
                      <a:pt x="3" y="7"/>
                      <a:pt x="3" y="7"/>
                    </a:cubicBezTo>
                    <a:cubicBezTo>
                      <a:pt x="1" y="7"/>
                      <a:pt x="0" y="6"/>
                      <a:pt x="0" y="5"/>
                    </a:cubicBezTo>
                    <a:cubicBezTo>
                      <a:pt x="0" y="3"/>
                      <a:pt x="0" y="3"/>
                      <a:pt x="0" y="3"/>
                    </a:cubicBezTo>
                    <a:cubicBezTo>
                      <a:pt x="0" y="2"/>
                      <a:pt x="1" y="0"/>
                      <a:pt x="3" y="0"/>
                    </a:cubicBezTo>
                    <a:cubicBezTo>
                      <a:pt x="4" y="0"/>
                      <a:pt x="4" y="0"/>
                      <a:pt x="4" y="0"/>
                    </a:cubicBezTo>
                    <a:cubicBezTo>
                      <a:pt x="6" y="0"/>
                      <a:pt x="7" y="2"/>
                      <a:pt x="7" y="3"/>
                    </a:cubicBezTo>
                    <a:lnTo>
                      <a:pt x="7" y="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1" name="Freeform 339"/>
              <p:cNvSpPr>
                <a:spLocks/>
              </p:cNvSpPr>
              <p:nvPr/>
            </p:nvSpPr>
            <p:spPr bwMode="auto">
              <a:xfrm>
                <a:off x="7408" y="4030"/>
                <a:ext cx="148" cy="87"/>
              </a:xfrm>
              <a:custGeom>
                <a:avLst/>
                <a:gdLst>
                  <a:gd name="T0" fmla="*/ 8 w 148"/>
                  <a:gd name="T1" fmla="*/ 77 h 87"/>
                  <a:gd name="T2" fmla="*/ 8 w 148"/>
                  <a:gd name="T3" fmla="*/ 77 h 87"/>
                  <a:gd name="T4" fmla="*/ 58 w 148"/>
                  <a:gd name="T5" fmla="*/ 77 h 87"/>
                  <a:gd name="T6" fmla="*/ 132 w 148"/>
                  <a:gd name="T7" fmla="*/ 87 h 87"/>
                  <a:gd name="T8" fmla="*/ 132 w 148"/>
                  <a:gd name="T9" fmla="*/ 87 h 87"/>
                  <a:gd name="T10" fmla="*/ 148 w 148"/>
                  <a:gd name="T11" fmla="*/ 81 h 87"/>
                  <a:gd name="T12" fmla="*/ 148 w 148"/>
                  <a:gd name="T13" fmla="*/ 81 h 87"/>
                  <a:gd name="T14" fmla="*/ 148 w 148"/>
                  <a:gd name="T15" fmla="*/ 53 h 87"/>
                  <a:gd name="T16" fmla="*/ 148 w 148"/>
                  <a:gd name="T17" fmla="*/ 51 h 87"/>
                  <a:gd name="T18" fmla="*/ 142 w 148"/>
                  <a:gd name="T19" fmla="*/ 45 h 87"/>
                  <a:gd name="T20" fmla="*/ 128 w 148"/>
                  <a:gd name="T21" fmla="*/ 22 h 87"/>
                  <a:gd name="T22" fmla="*/ 128 w 148"/>
                  <a:gd name="T23" fmla="*/ 22 h 87"/>
                  <a:gd name="T24" fmla="*/ 106 w 148"/>
                  <a:gd name="T25" fmla="*/ 10 h 87"/>
                  <a:gd name="T26" fmla="*/ 106 w 148"/>
                  <a:gd name="T27" fmla="*/ 8 h 87"/>
                  <a:gd name="T28" fmla="*/ 76 w 148"/>
                  <a:gd name="T29" fmla="*/ 0 h 87"/>
                  <a:gd name="T30" fmla="*/ 76 w 148"/>
                  <a:gd name="T31" fmla="*/ 0 h 87"/>
                  <a:gd name="T32" fmla="*/ 0 w 148"/>
                  <a:gd name="T33" fmla="*/ 10 h 87"/>
                  <a:gd name="T34" fmla="*/ 0 w 148"/>
                  <a:gd name="T35" fmla="*/ 10 h 87"/>
                  <a:gd name="T36" fmla="*/ 0 w 148"/>
                  <a:gd name="T37" fmla="*/ 10 h 87"/>
                  <a:gd name="T38" fmla="*/ 18 w 148"/>
                  <a:gd name="T39" fmla="*/ 34 h 87"/>
                  <a:gd name="T40" fmla="*/ 8 w 148"/>
                  <a:gd name="T41" fmla="*/ 77 h 87"/>
                  <a:gd name="T42" fmla="*/ 8 w 148"/>
                  <a:gd name="T43" fmla="*/ 77 h 87"/>
                  <a:gd name="T44" fmla="*/ 8 w 148"/>
                  <a:gd name="T45" fmla="*/ 77 h 87"/>
                  <a:gd name="T46" fmla="*/ 8 w 148"/>
                  <a:gd name="T47" fmla="*/ 77 h 87"/>
                  <a:gd name="T48" fmla="*/ 10 w 148"/>
                  <a:gd name="T49" fmla="*/ 77 h 87"/>
                  <a:gd name="T50" fmla="*/ 18 w 148"/>
                  <a:gd name="T51" fmla="*/ 34 h 87"/>
                  <a:gd name="T52" fmla="*/ 18 w 148"/>
                  <a:gd name="T53" fmla="*/ 32 h 87"/>
                  <a:gd name="T54" fmla="*/ 2 w 148"/>
                  <a:gd name="T55" fmla="*/ 12 h 87"/>
                  <a:gd name="T56" fmla="*/ 76 w 148"/>
                  <a:gd name="T57" fmla="*/ 2 h 87"/>
                  <a:gd name="T58" fmla="*/ 106 w 148"/>
                  <a:gd name="T59" fmla="*/ 10 h 87"/>
                  <a:gd name="T60" fmla="*/ 126 w 148"/>
                  <a:gd name="T61" fmla="*/ 24 h 87"/>
                  <a:gd name="T62" fmla="*/ 140 w 148"/>
                  <a:gd name="T63" fmla="*/ 45 h 87"/>
                  <a:gd name="T64" fmla="*/ 140 w 148"/>
                  <a:gd name="T65" fmla="*/ 45 h 87"/>
                  <a:gd name="T66" fmla="*/ 146 w 148"/>
                  <a:gd name="T67" fmla="*/ 53 h 87"/>
                  <a:gd name="T68" fmla="*/ 146 w 148"/>
                  <a:gd name="T69" fmla="*/ 81 h 87"/>
                  <a:gd name="T70" fmla="*/ 132 w 148"/>
                  <a:gd name="T71" fmla="*/ 85 h 87"/>
                  <a:gd name="T72" fmla="*/ 58 w 148"/>
                  <a:gd name="T73" fmla="*/ 75 h 87"/>
                  <a:gd name="T74" fmla="*/ 58 w 148"/>
                  <a:gd name="T75" fmla="*/ 75 h 87"/>
                  <a:gd name="T76" fmla="*/ 8 w 148"/>
                  <a:gd name="T77" fmla="*/ 75 h 87"/>
                  <a:gd name="T78" fmla="*/ 8 w 148"/>
                  <a:gd name="T79" fmla="*/ 77 h 87"/>
                  <a:gd name="T80" fmla="*/ 10 w 148"/>
                  <a:gd name="T81" fmla="*/ 77 h 87"/>
                  <a:gd name="T82" fmla="*/ 8 w 148"/>
                  <a:gd name="T83" fmla="*/ 77 h 87"/>
                  <a:gd name="T84" fmla="*/ 8 w 148"/>
                  <a:gd name="T85" fmla="*/ 7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48" h="87">
                    <a:moveTo>
                      <a:pt x="8" y="77"/>
                    </a:moveTo>
                    <a:lnTo>
                      <a:pt x="8" y="77"/>
                    </a:lnTo>
                    <a:lnTo>
                      <a:pt x="58" y="77"/>
                    </a:lnTo>
                    <a:lnTo>
                      <a:pt x="132" y="87"/>
                    </a:lnTo>
                    <a:lnTo>
                      <a:pt x="132" y="87"/>
                    </a:lnTo>
                    <a:lnTo>
                      <a:pt x="148" y="81"/>
                    </a:lnTo>
                    <a:lnTo>
                      <a:pt x="148" y="81"/>
                    </a:lnTo>
                    <a:lnTo>
                      <a:pt x="148" y="53"/>
                    </a:lnTo>
                    <a:lnTo>
                      <a:pt x="148" y="51"/>
                    </a:lnTo>
                    <a:lnTo>
                      <a:pt x="142" y="45"/>
                    </a:lnTo>
                    <a:lnTo>
                      <a:pt x="128" y="22"/>
                    </a:lnTo>
                    <a:lnTo>
                      <a:pt x="128" y="22"/>
                    </a:lnTo>
                    <a:lnTo>
                      <a:pt x="106" y="10"/>
                    </a:lnTo>
                    <a:lnTo>
                      <a:pt x="106" y="8"/>
                    </a:lnTo>
                    <a:lnTo>
                      <a:pt x="76" y="0"/>
                    </a:lnTo>
                    <a:lnTo>
                      <a:pt x="76" y="0"/>
                    </a:lnTo>
                    <a:lnTo>
                      <a:pt x="0" y="10"/>
                    </a:lnTo>
                    <a:lnTo>
                      <a:pt x="0" y="10"/>
                    </a:lnTo>
                    <a:lnTo>
                      <a:pt x="0" y="10"/>
                    </a:lnTo>
                    <a:lnTo>
                      <a:pt x="18" y="34"/>
                    </a:lnTo>
                    <a:lnTo>
                      <a:pt x="8" y="77"/>
                    </a:lnTo>
                    <a:lnTo>
                      <a:pt x="8" y="77"/>
                    </a:lnTo>
                    <a:lnTo>
                      <a:pt x="8" y="77"/>
                    </a:lnTo>
                    <a:lnTo>
                      <a:pt x="8" y="77"/>
                    </a:lnTo>
                    <a:lnTo>
                      <a:pt x="10" y="77"/>
                    </a:lnTo>
                    <a:lnTo>
                      <a:pt x="18" y="34"/>
                    </a:lnTo>
                    <a:lnTo>
                      <a:pt x="18" y="32"/>
                    </a:lnTo>
                    <a:lnTo>
                      <a:pt x="2" y="12"/>
                    </a:lnTo>
                    <a:lnTo>
                      <a:pt x="76" y="2"/>
                    </a:lnTo>
                    <a:lnTo>
                      <a:pt x="106" y="10"/>
                    </a:lnTo>
                    <a:lnTo>
                      <a:pt x="126" y="24"/>
                    </a:lnTo>
                    <a:lnTo>
                      <a:pt x="140" y="45"/>
                    </a:lnTo>
                    <a:lnTo>
                      <a:pt x="140" y="45"/>
                    </a:lnTo>
                    <a:lnTo>
                      <a:pt x="146" y="53"/>
                    </a:lnTo>
                    <a:lnTo>
                      <a:pt x="146" y="81"/>
                    </a:lnTo>
                    <a:lnTo>
                      <a:pt x="132" y="85"/>
                    </a:lnTo>
                    <a:lnTo>
                      <a:pt x="58" y="75"/>
                    </a:lnTo>
                    <a:lnTo>
                      <a:pt x="58" y="75"/>
                    </a:lnTo>
                    <a:lnTo>
                      <a:pt x="8" y="75"/>
                    </a:lnTo>
                    <a:lnTo>
                      <a:pt x="8" y="77"/>
                    </a:lnTo>
                    <a:lnTo>
                      <a:pt x="10" y="77"/>
                    </a:lnTo>
                    <a:lnTo>
                      <a:pt x="8" y="77"/>
                    </a:lnTo>
                    <a:lnTo>
                      <a:pt x="8" y="7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2" name="Freeform 340"/>
              <p:cNvSpPr>
                <a:spLocks noEditPoints="1"/>
              </p:cNvSpPr>
              <p:nvPr/>
            </p:nvSpPr>
            <p:spPr bwMode="auto">
              <a:xfrm>
                <a:off x="7516" y="3970"/>
                <a:ext cx="50" cy="147"/>
              </a:xfrm>
              <a:custGeom>
                <a:avLst/>
                <a:gdLst>
                  <a:gd name="T0" fmla="*/ 13 w 25"/>
                  <a:gd name="T1" fmla="*/ 38 h 73"/>
                  <a:gd name="T2" fmla="*/ 10 w 25"/>
                  <a:gd name="T3" fmla="*/ 41 h 73"/>
                  <a:gd name="T4" fmla="*/ 2 w 25"/>
                  <a:gd name="T5" fmla="*/ 35 h 73"/>
                  <a:gd name="T6" fmla="*/ 0 w 25"/>
                  <a:gd name="T7" fmla="*/ 28 h 73"/>
                  <a:gd name="T8" fmla="*/ 0 w 25"/>
                  <a:gd name="T9" fmla="*/ 3 h 73"/>
                  <a:gd name="T10" fmla="*/ 2 w 25"/>
                  <a:gd name="T11" fmla="*/ 0 h 73"/>
                  <a:gd name="T12" fmla="*/ 10 w 25"/>
                  <a:gd name="T13" fmla="*/ 0 h 73"/>
                  <a:gd name="T14" fmla="*/ 13 w 25"/>
                  <a:gd name="T15" fmla="*/ 3 h 73"/>
                  <a:gd name="T16" fmla="*/ 13 w 25"/>
                  <a:gd name="T17" fmla="*/ 38 h 73"/>
                  <a:gd name="T18" fmla="*/ 18 w 25"/>
                  <a:gd name="T19" fmla="*/ 73 h 73"/>
                  <a:gd name="T20" fmla="*/ 22 w 25"/>
                  <a:gd name="T21" fmla="*/ 73 h 73"/>
                  <a:gd name="T22" fmla="*/ 25 w 25"/>
                  <a:gd name="T23" fmla="*/ 70 h 73"/>
                  <a:gd name="T24" fmla="*/ 25 w 25"/>
                  <a:gd name="T25" fmla="*/ 59 h 73"/>
                  <a:gd name="T26" fmla="*/ 22 w 25"/>
                  <a:gd name="T27" fmla="*/ 56 h 73"/>
                  <a:gd name="T28" fmla="*/ 18 w 25"/>
                  <a:gd name="T29" fmla="*/ 56 h 73"/>
                  <a:gd name="T30" fmla="*/ 18 w 25"/>
                  <a:gd name="T31" fmla="*/ 73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5" h="73">
                    <a:moveTo>
                      <a:pt x="13" y="38"/>
                    </a:moveTo>
                    <a:cubicBezTo>
                      <a:pt x="13" y="40"/>
                      <a:pt x="12" y="41"/>
                      <a:pt x="10" y="41"/>
                    </a:cubicBezTo>
                    <a:cubicBezTo>
                      <a:pt x="2" y="35"/>
                      <a:pt x="2" y="35"/>
                      <a:pt x="2" y="35"/>
                    </a:cubicBezTo>
                    <a:cubicBezTo>
                      <a:pt x="1" y="35"/>
                      <a:pt x="0" y="30"/>
                      <a:pt x="0" y="28"/>
                    </a:cubicBezTo>
                    <a:cubicBezTo>
                      <a:pt x="0" y="3"/>
                      <a:pt x="0" y="3"/>
                      <a:pt x="0" y="3"/>
                    </a:cubicBezTo>
                    <a:cubicBezTo>
                      <a:pt x="0" y="2"/>
                      <a:pt x="1" y="0"/>
                      <a:pt x="2" y="0"/>
                    </a:cubicBezTo>
                    <a:cubicBezTo>
                      <a:pt x="10" y="0"/>
                      <a:pt x="10" y="0"/>
                      <a:pt x="10" y="0"/>
                    </a:cubicBezTo>
                    <a:cubicBezTo>
                      <a:pt x="12" y="0"/>
                      <a:pt x="13" y="2"/>
                      <a:pt x="13" y="3"/>
                    </a:cubicBezTo>
                    <a:cubicBezTo>
                      <a:pt x="13" y="38"/>
                      <a:pt x="13" y="38"/>
                      <a:pt x="13" y="38"/>
                    </a:cubicBezTo>
                    <a:moveTo>
                      <a:pt x="18" y="73"/>
                    </a:moveTo>
                    <a:cubicBezTo>
                      <a:pt x="18" y="73"/>
                      <a:pt x="18" y="73"/>
                      <a:pt x="22" y="73"/>
                    </a:cubicBezTo>
                    <a:cubicBezTo>
                      <a:pt x="24" y="73"/>
                      <a:pt x="25" y="72"/>
                      <a:pt x="25" y="70"/>
                    </a:cubicBezTo>
                    <a:cubicBezTo>
                      <a:pt x="25" y="70"/>
                      <a:pt x="25" y="70"/>
                      <a:pt x="25" y="59"/>
                    </a:cubicBezTo>
                    <a:cubicBezTo>
                      <a:pt x="25" y="57"/>
                      <a:pt x="24" y="56"/>
                      <a:pt x="22" y="56"/>
                    </a:cubicBezTo>
                    <a:cubicBezTo>
                      <a:pt x="22" y="56"/>
                      <a:pt x="22" y="56"/>
                      <a:pt x="18" y="56"/>
                    </a:cubicBezTo>
                    <a:lnTo>
                      <a:pt x="18" y="73"/>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3" name="Freeform 341"/>
              <p:cNvSpPr>
                <a:spLocks/>
              </p:cNvSpPr>
              <p:nvPr/>
            </p:nvSpPr>
            <p:spPr bwMode="auto">
              <a:xfrm>
                <a:off x="7400" y="4077"/>
                <a:ext cx="0" cy="10"/>
              </a:xfrm>
              <a:custGeom>
                <a:avLst/>
                <a:gdLst>
                  <a:gd name="T0" fmla="*/ 0 h 5"/>
                  <a:gd name="T1" fmla="*/ 5 h 5"/>
                  <a:gd name="T2" fmla="*/ 5 h 5"/>
                  <a:gd name="T3" fmla="*/ 0 h 5"/>
                </a:gdLst>
                <a:ahLst/>
                <a:cxnLst>
                  <a:cxn ang="0">
                    <a:pos x="0" y="T0"/>
                  </a:cxn>
                  <a:cxn ang="0">
                    <a:pos x="0" y="T1"/>
                  </a:cxn>
                  <a:cxn ang="0">
                    <a:pos x="0" y="T2"/>
                  </a:cxn>
                  <a:cxn ang="0">
                    <a:pos x="0" y="T3"/>
                  </a:cxn>
                </a:cxnLst>
                <a:rect l="0" t="0" r="r" b="b"/>
                <a:pathLst>
                  <a:path h="5">
                    <a:moveTo>
                      <a:pt x="0" y="0"/>
                    </a:moveTo>
                    <a:cubicBezTo>
                      <a:pt x="0" y="1"/>
                      <a:pt x="0" y="3"/>
                      <a:pt x="0" y="5"/>
                    </a:cubicBezTo>
                    <a:cubicBezTo>
                      <a:pt x="0" y="5"/>
                      <a:pt x="0" y="5"/>
                      <a:pt x="0" y="5"/>
                    </a:cubicBezTo>
                    <a:cubicBezTo>
                      <a:pt x="0" y="3"/>
                      <a:pt x="0" y="1"/>
                      <a:pt x="0" y="0"/>
                    </a:cubicBezTo>
                  </a:path>
                </a:pathLst>
              </a:custGeom>
              <a:solidFill>
                <a:srgbClr val="02020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4" name="Freeform 342"/>
              <p:cNvSpPr>
                <a:spLocks/>
              </p:cNvSpPr>
              <p:nvPr/>
            </p:nvSpPr>
            <p:spPr bwMode="auto">
              <a:xfrm>
                <a:off x="7530" y="3970"/>
                <a:ext cx="0" cy="74"/>
              </a:xfrm>
              <a:custGeom>
                <a:avLst/>
                <a:gdLst>
                  <a:gd name="T0" fmla="*/ 0 h 37"/>
                  <a:gd name="T1" fmla="*/ 0 h 37"/>
                  <a:gd name="T2" fmla="*/ 37 h 37"/>
                  <a:gd name="T3" fmla="*/ 37 h 37"/>
                  <a:gd name="T4" fmla="*/ 0 h 37"/>
                </a:gdLst>
                <a:ahLst/>
                <a:cxnLst>
                  <a:cxn ang="0">
                    <a:pos x="0" y="T0"/>
                  </a:cxn>
                  <a:cxn ang="0">
                    <a:pos x="0" y="T1"/>
                  </a:cxn>
                  <a:cxn ang="0">
                    <a:pos x="0" y="T2"/>
                  </a:cxn>
                  <a:cxn ang="0">
                    <a:pos x="0" y="T3"/>
                  </a:cxn>
                  <a:cxn ang="0">
                    <a:pos x="0" y="T4"/>
                  </a:cxn>
                </a:cxnLst>
                <a:rect l="0" t="0" r="r" b="b"/>
                <a:pathLst>
                  <a:path h="37">
                    <a:moveTo>
                      <a:pt x="0" y="0"/>
                    </a:moveTo>
                    <a:cubicBezTo>
                      <a:pt x="0" y="0"/>
                      <a:pt x="0" y="0"/>
                      <a:pt x="0" y="0"/>
                    </a:cubicBezTo>
                    <a:cubicBezTo>
                      <a:pt x="0" y="0"/>
                      <a:pt x="0" y="0"/>
                      <a:pt x="0" y="37"/>
                    </a:cubicBezTo>
                    <a:cubicBezTo>
                      <a:pt x="0" y="37"/>
                      <a:pt x="0" y="37"/>
                      <a:pt x="0" y="37"/>
                    </a:cubicBezTo>
                    <a:cubicBezTo>
                      <a:pt x="0" y="0"/>
                      <a:pt x="0" y="0"/>
                      <a:pt x="0" y="0"/>
                    </a:cubicBezTo>
                  </a:path>
                </a:pathLst>
              </a:custGeom>
              <a:solidFill>
                <a:srgbClr val="8086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5" name="Freeform 343"/>
              <p:cNvSpPr>
                <a:spLocks noEditPoints="1"/>
              </p:cNvSpPr>
              <p:nvPr/>
            </p:nvSpPr>
            <p:spPr bwMode="auto">
              <a:xfrm>
                <a:off x="7151" y="3848"/>
                <a:ext cx="379" cy="265"/>
              </a:xfrm>
              <a:custGeom>
                <a:avLst/>
                <a:gdLst>
                  <a:gd name="T0" fmla="*/ 135 w 189"/>
                  <a:gd name="T1" fmla="*/ 61 h 132"/>
                  <a:gd name="T2" fmla="*/ 130 w 189"/>
                  <a:gd name="T3" fmla="*/ 61 h 132"/>
                  <a:gd name="T4" fmla="*/ 123 w 189"/>
                  <a:gd name="T5" fmla="*/ 56 h 132"/>
                  <a:gd name="T6" fmla="*/ 113 w 189"/>
                  <a:gd name="T7" fmla="*/ 32 h 132"/>
                  <a:gd name="T8" fmla="*/ 120 w 189"/>
                  <a:gd name="T9" fmla="*/ 32 h 132"/>
                  <a:gd name="T10" fmla="*/ 92 w 189"/>
                  <a:gd name="T11" fmla="*/ 21 h 132"/>
                  <a:gd name="T12" fmla="*/ 69 w 189"/>
                  <a:gd name="T13" fmla="*/ 21 h 132"/>
                  <a:gd name="T14" fmla="*/ 64 w 189"/>
                  <a:gd name="T15" fmla="*/ 30 h 132"/>
                  <a:gd name="T16" fmla="*/ 0 w 189"/>
                  <a:gd name="T17" fmla="*/ 0 h 132"/>
                  <a:gd name="T18" fmla="*/ 0 w 189"/>
                  <a:gd name="T19" fmla="*/ 105 h 132"/>
                  <a:gd name="T20" fmla="*/ 110 w 189"/>
                  <a:gd name="T21" fmla="*/ 105 h 132"/>
                  <a:gd name="T22" fmla="*/ 117 w 189"/>
                  <a:gd name="T23" fmla="*/ 105 h 132"/>
                  <a:gd name="T24" fmla="*/ 119 w 189"/>
                  <a:gd name="T25" fmla="*/ 105 h 132"/>
                  <a:gd name="T26" fmla="*/ 120 w 189"/>
                  <a:gd name="T27" fmla="*/ 105 h 132"/>
                  <a:gd name="T28" fmla="*/ 121 w 189"/>
                  <a:gd name="T29" fmla="*/ 106 h 132"/>
                  <a:gd name="T30" fmla="*/ 121 w 189"/>
                  <a:gd name="T31" fmla="*/ 106 h 132"/>
                  <a:gd name="T32" fmla="*/ 122 w 189"/>
                  <a:gd name="T33" fmla="*/ 107 h 132"/>
                  <a:gd name="T34" fmla="*/ 122 w 189"/>
                  <a:gd name="T35" fmla="*/ 107 h 132"/>
                  <a:gd name="T36" fmla="*/ 123 w 189"/>
                  <a:gd name="T37" fmla="*/ 109 h 132"/>
                  <a:gd name="T38" fmla="*/ 123 w 189"/>
                  <a:gd name="T39" fmla="*/ 109 h 132"/>
                  <a:gd name="T40" fmla="*/ 123 w 189"/>
                  <a:gd name="T41" fmla="*/ 111 h 132"/>
                  <a:gd name="T42" fmla="*/ 124 w 189"/>
                  <a:gd name="T43" fmla="*/ 112 h 132"/>
                  <a:gd name="T44" fmla="*/ 124 w 189"/>
                  <a:gd name="T45" fmla="*/ 112 h 132"/>
                  <a:gd name="T46" fmla="*/ 124 w 189"/>
                  <a:gd name="T47" fmla="*/ 114 h 132"/>
                  <a:gd name="T48" fmla="*/ 124 w 189"/>
                  <a:gd name="T49" fmla="*/ 119 h 132"/>
                  <a:gd name="T50" fmla="*/ 124 w 189"/>
                  <a:gd name="T51" fmla="*/ 132 h 132"/>
                  <a:gd name="T52" fmla="*/ 135 w 189"/>
                  <a:gd name="T53" fmla="*/ 132 h 132"/>
                  <a:gd name="T54" fmla="*/ 135 w 189"/>
                  <a:gd name="T55" fmla="*/ 130 h 132"/>
                  <a:gd name="T56" fmla="*/ 135 w 189"/>
                  <a:gd name="T57" fmla="*/ 130 h 132"/>
                  <a:gd name="T58" fmla="*/ 161 w 189"/>
                  <a:gd name="T59" fmla="*/ 95 h 132"/>
                  <a:gd name="T60" fmla="*/ 164 w 189"/>
                  <a:gd name="T61" fmla="*/ 94 h 132"/>
                  <a:gd name="T62" fmla="*/ 165 w 189"/>
                  <a:gd name="T63" fmla="*/ 94 h 132"/>
                  <a:gd name="T64" fmla="*/ 171 w 189"/>
                  <a:gd name="T65" fmla="*/ 94 h 132"/>
                  <a:gd name="T66" fmla="*/ 189 w 189"/>
                  <a:gd name="T67" fmla="*/ 98 h 132"/>
                  <a:gd name="T68" fmla="*/ 189 w 189"/>
                  <a:gd name="T69" fmla="*/ 61 h 132"/>
                  <a:gd name="T70" fmla="*/ 135 w 189"/>
                  <a:gd name="T71" fmla="*/ 61 h 132"/>
                  <a:gd name="T72" fmla="*/ 83 w 189"/>
                  <a:gd name="T73" fmla="*/ 58 h 132"/>
                  <a:gd name="T74" fmla="*/ 80 w 189"/>
                  <a:gd name="T75" fmla="*/ 55 h 132"/>
                  <a:gd name="T76" fmla="*/ 80 w 189"/>
                  <a:gd name="T77" fmla="*/ 38 h 132"/>
                  <a:gd name="T78" fmla="*/ 83 w 189"/>
                  <a:gd name="T79" fmla="*/ 35 h 132"/>
                  <a:gd name="T80" fmla="*/ 106 w 189"/>
                  <a:gd name="T81" fmla="*/ 35 h 132"/>
                  <a:gd name="T82" fmla="*/ 108 w 189"/>
                  <a:gd name="T83" fmla="*/ 38 h 132"/>
                  <a:gd name="T84" fmla="*/ 113 w 189"/>
                  <a:gd name="T85" fmla="*/ 55 h 132"/>
                  <a:gd name="T86" fmla="*/ 110 w 189"/>
                  <a:gd name="T87" fmla="*/ 58 h 132"/>
                  <a:gd name="T88" fmla="*/ 83 w 189"/>
                  <a:gd name="T89" fmla="*/ 58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89" h="132">
                    <a:moveTo>
                      <a:pt x="135" y="61"/>
                    </a:moveTo>
                    <a:cubicBezTo>
                      <a:pt x="132" y="61"/>
                      <a:pt x="130" y="61"/>
                      <a:pt x="130" y="61"/>
                    </a:cubicBezTo>
                    <a:cubicBezTo>
                      <a:pt x="126" y="61"/>
                      <a:pt x="125" y="58"/>
                      <a:pt x="123" y="56"/>
                    </a:cubicBezTo>
                    <a:cubicBezTo>
                      <a:pt x="120" y="49"/>
                      <a:pt x="113" y="32"/>
                      <a:pt x="113" y="32"/>
                    </a:cubicBezTo>
                    <a:cubicBezTo>
                      <a:pt x="120" y="32"/>
                      <a:pt x="120" y="32"/>
                      <a:pt x="120" y="32"/>
                    </a:cubicBezTo>
                    <a:cubicBezTo>
                      <a:pt x="120" y="32"/>
                      <a:pt x="108" y="21"/>
                      <a:pt x="92" y="21"/>
                    </a:cubicBezTo>
                    <a:cubicBezTo>
                      <a:pt x="76" y="21"/>
                      <a:pt x="69" y="21"/>
                      <a:pt x="69" y="21"/>
                    </a:cubicBezTo>
                    <a:cubicBezTo>
                      <a:pt x="69" y="21"/>
                      <a:pt x="64" y="23"/>
                      <a:pt x="64" y="30"/>
                    </a:cubicBezTo>
                    <a:cubicBezTo>
                      <a:pt x="64" y="21"/>
                      <a:pt x="60" y="0"/>
                      <a:pt x="0" y="0"/>
                    </a:cubicBezTo>
                    <a:cubicBezTo>
                      <a:pt x="0" y="4"/>
                      <a:pt x="0" y="105"/>
                      <a:pt x="0" y="105"/>
                    </a:cubicBezTo>
                    <a:cubicBezTo>
                      <a:pt x="0" y="105"/>
                      <a:pt x="84" y="105"/>
                      <a:pt x="110" y="105"/>
                    </a:cubicBezTo>
                    <a:cubicBezTo>
                      <a:pt x="113" y="105"/>
                      <a:pt x="116" y="105"/>
                      <a:pt x="117" y="105"/>
                    </a:cubicBezTo>
                    <a:cubicBezTo>
                      <a:pt x="118" y="105"/>
                      <a:pt x="118" y="105"/>
                      <a:pt x="119" y="105"/>
                    </a:cubicBezTo>
                    <a:cubicBezTo>
                      <a:pt x="119" y="105"/>
                      <a:pt x="119" y="105"/>
                      <a:pt x="120" y="105"/>
                    </a:cubicBezTo>
                    <a:cubicBezTo>
                      <a:pt x="120" y="105"/>
                      <a:pt x="120" y="105"/>
                      <a:pt x="121" y="106"/>
                    </a:cubicBezTo>
                    <a:cubicBezTo>
                      <a:pt x="121" y="106"/>
                      <a:pt x="121" y="106"/>
                      <a:pt x="121" y="106"/>
                    </a:cubicBezTo>
                    <a:cubicBezTo>
                      <a:pt x="122" y="106"/>
                      <a:pt x="122" y="107"/>
                      <a:pt x="122" y="107"/>
                    </a:cubicBezTo>
                    <a:cubicBezTo>
                      <a:pt x="122" y="107"/>
                      <a:pt x="122" y="107"/>
                      <a:pt x="122" y="107"/>
                    </a:cubicBezTo>
                    <a:cubicBezTo>
                      <a:pt x="123" y="108"/>
                      <a:pt x="123" y="108"/>
                      <a:pt x="123" y="109"/>
                    </a:cubicBezTo>
                    <a:cubicBezTo>
                      <a:pt x="123" y="109"/>
                      <a:pt x="123" y="109"/>
                      <a:pt x="123" y="109"/>
                    </a:cubicBezTo>
                    <a:cubicBezTo>
                      <a:pt x="123" y="110"/>
                      <a:pt x="123" y="110"/>
                      <a:pt x="123" y="111"/>
                    </a:cubicBezTo>
                    <a:cubicBezTo>
                      <a:pt x="123" y="111"/>
                      <a:pt x="124" y="111"/>
                      <a:pt x="124" y="112"/>
                    </a:cubicBezTo>
                    <a:cubicBezTo>
                      <a:pt x="124" y="112"/>
                      <a:pt x="124" y="112"/>
                      <a:pt x="124" y="112"/>
                    </a:cubicBezTo>
                    <a:cubicBezTo>
                      <a:pt x="124" y="113"/>
                      <a:pt x="124" y="113"/>
                      <a:pt x="124" y="114"/>
                    </a:cubicBezTo>
                    <a:cubicBezTo>
                      <a:pt x="124" y="115"/>
                      <a:pt x="124" y="117"/>
                      <a:pt x="124" y="119"/>
                    </a:cubicBezTo>
                    <a:cubicBezTo>
                      <a:pt x="124" y="132"/>
                      <a:pt x="124" y="132"/>
                      <a:pt x="124" y="132"/>
                    </a:cubicBezTo>
                    <a:cubicBezTo>
                      <a:pt x="135" y="132"/>
                      <a:pt x="135" y="132"/>
                      <a:pt x="135" y="132"/>
                    </a:cubicBezTo>
                    <a:cubicBezTo>
                      <a:pt x="135" y="132"/>
                      <a:pt x="135" y="131"/>
                      <a:pt x="135" y="130"/>
                    </a:cubicBezTo>
                    <a:cubicBezTo>
                      <a:pt x="135" y="130"/>
                      <a:pt x="135" y="130"/>
                      <a:pt x="135" y="130"/>
                    </a:cubicBezTo>
                    <a:cubicBezTo>
                      <a:pt x="135" y="123"/>
                      <a:pt x="137" y="100"/>
                      <a:pt x="161" y="95"/>
                    </a:cubicBezTo>
                    <a:cubicBezTo>
                      <a:pt x="162" y="94"/>
                      <a:pt x="163" y="94"/>
                      <a:pt x="164" y="94"/>
                    </a:cubicBezTo>
                    <a:cubicBezTo>
                      <a:pt x="165" y="94"/>
                      <a:pt x="165" y="94"/>
                      <a:pt x="165" y="94"/>
                    </a:cubicBezTo>
                    <a:cubicBezTo>
                      <a:pt x="167" y="94"/>
                      <a:pt x="169" y="94"/>
                      <a:pt x="171" y="94"/>
                    </a:cubicBezTo>
                    <a:cubicBezTo>
                      <a:pt x="181" y="94"/>
                      <a:pt x="189" y="98"/>
                      <a:pt x="189" y="98"/>
                    </a:cubicBezTo>
                    <a:cubicBezTo>
                      <a:pt x="189" y="61"/>
                      <a:pt x="189" y="61"/>
                      <a:pt x="189" y="61"/>
                    </a:cubicBezTo>
                    <a:cubicBezTo>
                      <a:pt x="189" y="61"/>
                      <a:pt x="149" y="61"/>
                      <a:pt x="135" y="61"/>
                    </a:cubicBezTo>
                    <a:close/>
                    <a:moveTo>
                      <a:pt x="83" y="58"/>
                    </a:moveTo>
                    <a:cubicBezTo>
                      <a:pt x="81" y="58"/>
                      <a:pt x="80" y="57"/>
                      <a:pt x="80" y="55"/>
                    </a:cubicBezTo>
                    <a:cubicBezTo>
                      <a:pt x="80" y="38"/>
                      <a:pt x="80" y="38"/>
                      <a:pt x="80" y="38"/>
                    </a:cubicBezTo>
                    <a:cubicBezTo>
                      <a:pt x="80" y="37"/>
                      <a:pt x="81" y="35"/>
                      <a:pt x="83" y="35"/>
                    </a:cubicBezTo>
                    <a:cubicBezTo>
                      <a:pt x="106" y="35"/>
                      <a:pt x="106" y="35"/>
                      <a:pt x="106" y="35"/>
                    </a:cubicBezTo>
                    <a:cubicBezTo>
                      <a:pt x="107" y="35"/>
                      <a:pt x="108" y="37"/>
                      <a:pt x="108" y="38"/>
                    </a:cubicBezTo>
                    <a:cubicBezTo>
                      <a:pt x="113" y="55"/>
                      <a:pt x="113" y="55"/>
                      <a:pt x="113" y="55"/>
                    </a:cubicBezTo>
                    <a:cubicBezTo>
                      <a:pt x="113" y="57"/>
                      <a:pt x="112" y="58"/>
                      <a:pt x="110" y="58"/>
                    </a:cubicBezTo>
                    <a:cubicBezTo>
                      <a:pt x="83" y="58"/>
                      <a:pt x="83" y="58"/>
                      <a:pt x="83" y="58"/>
                    </a:cubicBezTo>
                    <a:close/>
                  </a:path>
                </a:pathLst>
              </a:custGeom>
              <a:solidFill>
                <a:srgbClr val="004B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6" name="Freeform 344"/>
              <p:cNvSpPr>
                <a:spLocks/>
              </p:cNvSpPr>
              <p:nvPr/>
            </p:nvSpPr>
            <p:spPr bwMode="auto">
              <a:xfrm>
                <a:off x="7346" y="3912"/>
                <a:ext cx="22" cy="68"/>
              </a:xfrm>
              <a:custGeom>
                <a:avLst/>
                <a:gdLst>
                  <a:gd name="T0" fmla="*/ 8 w 11"/>
                  <a:gd name="T1" fmla="*/ 0 h 34"/>
                  <a:gd name="T2" fmla="*/ 0 w 11"/>
                  <a:gd name="T3" fmla="*/ 0 h 34"/>
                  <a:gd name="T4" fmla="*/ 0 w 11"/>
                  <a:gd name="T5" fmla="*/ 1 h 34"/>
                  <a:gd name="T6" fmla="*/ 8 w 11"/>
                  <a:gd name="T7" fmla="*/ 1 h 34"/>
                  <a:gd name="T8" fmla="*/ 10 w 11"/>
                  <a:gd name="T9" fmla="*/ 3 h 34"/>
                  <a:gd name="T10" fmla="*/ 6 w 11"/>
                  <a:gd name="T11" fmla="*/ 3 h 34"/>
                  <a:gd name="T12" fmla="*/ 6 w 11"/>
                  <a:gd name="T13" fmla="*/ 24 h 34"/>
                  <a:gd name="T14" fmla="*/ 10 w 11"/>
                  <a:gd name="T15" fmla="*/ 24 h 34"/>
                  <a:gd name="T16" fmla="*/ 10 w 11"/>
                  <a:gd name="T17" fmla="*/ 26 h 34"/>
                  <a:gd name="T18" fmla="*/ 8 w 11"/>
                  <a:gd name="T19" fmla="*/ 28 h 34"/>
                  <a:gd name="T20" fmla="*/ 7 w 11"/>
                  <a:gd name="T21" fmla="*/ 28 h 34"/>
                  <a:gd name="T22" fmla="*/ 5 w 11"/>
                  <a:gd name="T23" fmla="*/ 24 h 34"/>
                  <a:gd name="T24" fmla="*/ 3 w 11"/>
                  <a:gd name="T25" fmla="*/ 28 h 34"/>
                  <a:gd name="T26" fmla="*/ 0 w 11"/>
                  <a:gd name="T27" fmla="*/ 28 h 34"/>
                  <a:gd name="T28" fmla="*/ 0 w 11"/>
                  <a:gd name="T29" fmla="*/ 30 h 34"/>
                  <a:gd name="T30" fmla="*/ 3 w 11"/>
                  <a:gd name="T31" fmla="*/ 30 h 34"/>
                  <a:gd name="T32" fmla="*/ 5 w 11"/>
                  <a:gd name="T33" fmla="*/ 34 h 34"/>
                  <a:gd name="T34" fmla="*/ 7 w 11"/>
                  <a:gd name="T35" fmla="*/ 30 h 34"/>
                  <a:gd name="T36" fmla="*/ 8 w 11"/>
                  <a:gd name="T37" fmla="*/ 30 h 34"/>
                  <a:gd name="T38" fmla="*/ 11 w 11"/>
                  <a:gd name="T39" fmla="*/ 26 h 34"/>
                  <a:gd name="T40" fmla="*/ 11 w 11"/>
                  <a:gd name="T41" fmla="*/ 3 h 34"/>
                  <a:gd name="T42" fmla="*/ 8 w 11"/>
                  <a:gd name="T43"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1" h="34">
                    <a:moveTo>
                      <a:pt x="8" y="0"/>
                    </a:moveTo>
                    <a:cubicBezTo>
                      <a:pt x="8" y="0"/>
                      <a:pt x="8" y="0"/>
                      <a:pt x="0" y="0"/>
                    </a:cubicBezTo>
                    <a:cubicBezTo>
                      <a:pt x="0" y="0"/>
                      <a:pt x="0" y="0"/>
                      <a:pt x="0" y="1"/>
                    </a:cubicBezTo>
                    <a:cubicBezTo>
                      <a:pt x="0" y="1"/>
                      <a:pt x="0" y="1"/>
                      <a:pt x="8" y="1"/>
                    </a:cubicBezTo>
                    <a:cubicBezTo>
                      <a:pt x="9" y="1"/>
                      <a:pt x="10" y="2"/>
                      <a:pt x="10" y="3"/>
                    </a:cubicBezTo>
                    <a:cubicBezTo>
                      <a:pt x="6" y="3"/>
                      <a:pt x="6" y="3"/>
                      <a:pt x="6" y="3"/>
                    </a:cubicBezTo>
                    <a:cubicBezTo>
                      <a:pt x="6" y="24"/>
                      <a:pt x="6" y="24"/>
                      <a:pt x="6" y="24"/>
                    </a:cubicBezTo>
                    <a:cubicBezTo>
                      <a:pt x="10" y="24"/>
                      <a:pt x="10" y="24"/>
                      <a:pt x="10" y="24"/>
                    </a:cubicBezTo>
                    <a:cubicBezTo>
                      <a:pt x="10" y="24"/>
                      <a:pt x="10" y="25"/>
                      <a:pt x="10" y="26"/>
                    </a:cubicBezTo>
                    <a:cubicBezTo>
                      <a:pt x="10" y="27"/>
                      <a:pt x="9" y="28"/>
                      <a:pt x="8" y="28"/>
                    </a:cubicBezTo>
                    <a:cubicBezTo>
                      <a:pt x="8" y="28"/>
                      <a:pt x="8" y="28"/>
                      <a:pt x="7" y="28"/>
                    </a:cubicBezTo>
                    <a:cubicBezTo>
                      <a:pt x="6" y="25"/>
                      <a:pt x="5" y="24"/>
                      <a:pt x="5" y="24"/>
                    </a:cubicBezTo>
                    <a:cubicBezTo>
                      <a:pt x="4" y="24"/>
                      <a:pt x="3" y="25"/>
                      <a:pt x="3" y="28"/>
                    </a:cubicBezTo>
                    <a:cubicBezTo>
                      <a:pt x="2" y="28"/>
                      <a:pt x="1" y="28"/>
                      <a:pt x="0" y="28"/>
                    </a:cubicBezTo>
                    <a:cubicBezTo>
                      <a:pt x="0" y="28"/>
                      <a:pt x="0" y="28"/>
                      <a:pt x="0" y="30"/>
                    </a:cubicBezTo>
                    <a:cubicBezTo>
                      <a:pt x="0" y="30"/>
                      <a:pt x="0" y="30"/>
                      <a:pt x="3" y="30"/>
                    </a:cubicBezTo>
                    <a:cubicBezTo>
                      <a:pt x="3" y="32"/>
                      <a:pt x="4" y="34"/>
                      <a:pt x="5" y="34"/>
                    </a:cubicBezTo>
                    <a:cubicBezTo>
                      <a:pt x="5" y="34"/>
                      <a:pt x="6" y="32"/>
                      <a:pt x="7" y="30"/>
                    </a:cubicBezTo>
                    <a:cubicBezTo>
                      <a:pt x="7" y="30"/>
                      <a:pt x="7" y="30"/>
                      <a:pt x="8" y="30"/>
                    </a:cubicBezTo>
                    <a:cubicBezTo>
                      <a:pt x="10" y="30"/>
                      <a:pt x="11" y="28"/>
                      <a:pt x="11" y="26"/>
                    </a:cubicBezTo>
                    <a:cubicBezTo>
                      <a:pt x="11" y="26"/>
                      <a:pt x="11" y="26"/>
                      <a:pt x="11" y="3"/>
                    </a:cubicBezTo>
                    <a:cubicBezTo>
                      <a:pt x="11" y="1"/>
                      <a:pt x="10" y="0"/>
                      <a:pt x="8" y="0"/>
                    </a:cubicBez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7" name="Freeform 345"/>
              <p:cNvSpPr>
                <a:spLocks/>
              </p:cNvSpPr>
              <p:nvPr/>
            </p:nvSpPr>
            <p:spPr bwMode="auto">
              <a:xfrm>
                <a:off x="7372" y="3900"/>
                <a:ext cx="28" cy="18"/>
              </a:xfrm>
              <a:custGeom>
                <a:avLst/>
                <a:gdLst>
                  <a:gd name="T0" fmla="*/ 0 w 14"/>
                  <a:gd name="T1" fmla="*/ 9 h 9"/>
                  <a:gd name="T2" fmla="*/ 14 w 14"/>
                  <a:gd name="T3" fmla="*/ 9 h 9"/>
                  <a:gd name="T4" fmla="*/ 0 w 14"/>
                  <a:gd name="T5" fmla="*/ 0 h 9"/>
                  <a:gd name="T6" fmla="*/ 0 w 14"/>
                  <a:gd name="T7" fmla="*/ 9 h 9"/>
                </a:gdLst>
                <a:ahLst/>
                <a:cxnLst>
                  <a:cxn ang="0">
                    <a:pos x="T0" y="T1"/>
                  </a:cxn>
                  <a:cxn ang="0">
                    <a:pos x="T2" y="T3"/>
                  </a:cxn>
                  <a:cxn ang="0">
                    <a:pos x="T4" y="T5"/>
                  </a:cxn>
                  <a:cxn ang="0">
                    <a:pos x="T6" y="T7"/>
                  </a:cxn>
                </a:cxnLst>
                <a:rect l="0" t="0" r="r" b="b"/>
                <a:pathLst>
                  <a:path w="14" h="9">
                    <a:moveTo>
                      <a:pt x="0" y="9"/>
                    </a:moveTo>
                    <a:cubicBezTo>
                      <a:pt x="14" y="9"/>
                      <a:pt x="14" y="9"/>
                      <a:pt x="14" y="9"/>
                    </a:cubicBezTo>
                    <a:cubicBezTo>
                      <a:pt x="8" y="2"/>
                      <a:pt x="0" y="0"/>
                      <a:pt x="0" y="0"/>
                    </a:cubicBezTo>
                    <a:lnTo>
                      <a:pt x="0" y="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8" name="Freeform 346"/>
              <p:cNvSpPr>
                <a:spLocks/>
              </p:cNvSpPr>
              <p:nvPr/>
            </p:nvSpPr>
            <p:spPr bwMode="auto">
              <a:xfrm>
                <a:off x="7392" y="3972"/>
                <a:ext cx="32" cy="72"/>
              </a:xfrm>
              <a:custGeom>
                <a:avLst/>
                <a:gdLst>
                  <a:gd name="T0" fmla="*/ 16 w 16"/>
                  <a:gd name="T1" fmla="*/ 34 h 36"/>
                  <a:gd name="T2" fmla="*/ 13 w 16"/>
                  <a:gd name="T3" fmla="*/ 36 h 36"/>
                  <a:gd name="T4" fmla="*/ 3 w 16"/>
                  <a:gd name="T5" fmla="*/ 36 h 36"/>
                  <a:gd name="T6" fmla="*/ 0 w 16"/>
                  <a:gd name="T7" fmla="*/ 34 h 36"/>
                  <a:gd name="T8" fmla="*/ 0 w 16"/>
                  <a:gd name="T9" fmla="*/ 3 h 36"/>
                  <a:gd name="T10" fmla="*/ 3 w 16"/>
                  <a:gd name="T11" fmla="*/ 0 h 36"/>
                  <a:gd name="T12" fmla="*/ 13 w 16"/>
                  <a:gd name="T13" fmla="*/ 0 h 36"/>
                  <a:gd name="T14" fmla="*/ 16 w 16"/>
                  <a:gd name="T15" fmla="*/ 3 h 36"/>
                  <a:gd name="T16" fmla="*/ 16 w 16"/>
                  <a:gd name="T17" fmla="*/ 34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36">
                    <a:moveTo>
                      <a:pt x="16" y="34"/>
                    </a:moveTo>
                    <a:cubicBezTo>
                      <a:pt x="16" y="35"/>
                      <a:pt x="15" y="36"/>
                      <a:pt x="13" y="36"/>
                    </a:cubicBezTo>
                    <a:cubicBezTo>
                      <a:pt x="3" y="36"/>
                      <a:pt x="3" y="36"/>
                      <a:pt x="3" y="36"/>
                    </a:cubicBezTo>
                    <a:cubicBezTo>
                      <a:pt x="2" y="36"/>
                      <a:pt x="0" y="35"/>
                      <a:pt x="0" y="34"/>
                    </a:cubicBezTo>
                    <a:cubicBezTo>
                      <a:pt x="0" y="3"/>
                      <a:pt x="0" y="3"/>
                      <a:pt x="0" y="3"/>
                    </a:cubicBezTo>
                    <a:cubicBezTo>
                      <a:pt x="0" y="1"/>
                      <a:pt x="2" y="0"/>
                      <a:pt x="3" y="0"/>
                    </a:cubicBezTo>
                    <a:cubicBezTo>
                      <a:pt x="13" y="0"/>
                      <a:pt x="13" y="0"/>
                      <a:pt x="13" y="0"/>
                    </a:cubicBezTo>
                    <a:cubicBezTo>
                      <a:pt x="15" y="0"/>
                      <a:pt x="16" y="1"/>
                      <a:pt x="16" y="3"/>
                    </a:cubicBezTo>
                    <a:lnTo>
                      <a:pt x="16" y="34"/>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9" name="Freeform 347"/>
              <p:cNvSpPr>
                <a:spLocks noEditPoints="1"/>
              </p:cNvSpPr>
              <p:nvPr/>
            </p:nvSpPr>
            <p:spPr bwMode="auto">
              <a:xfrm>
                <a:off x="7279" y="3786"/>
                <a:ext cx="107" cy="339"/>
              </a:xfrm>
              <a:custGeom>
                <a:avLst/>
                <a:gdLst>
                  <a:gd name="T0" fmla="*/ 53 w 53"/>
                  <a:gd name="T1" fmla="*/ 169 h 169"/>
                  <a:gd name="T2" fmla="*/ 11 w 53"/>
                  <a:gd name="T3" fmla="*/ 169 h 169"/>
                  <a:gd name="T4" fmla="*/ 11 w 53"/>
                  <a:gd name="T5" fmla="*/ 165 h 169"/>
                  <a:gd name="T6" fmla="*/ 53 w 53"/>
                  <a:gd name="T7" fmla="*/ 165 h 169"/>
                  <a:gd name="T8" fmla="*/ 53 w 53"/>
                  <a:gd name="T9" fmla="*/ 169 h 169"/>
                  <a:gd name="T10" fmla="*/ 12 w 53"/>
                  <a:gd name="T11" fmla="*/ 149 h 169"/>
                  <a:gd name="T12" fmla="*/ 12 w 53"/>
                  <a:gd name="T13" fmla="*/ 158 h 169"/>
                  <a:gd name="T14" fmla="*/ 6 w 53"/>
                  <a:gd name="T15" fmla="*/ 158 h 169"/>
                  <a:gd name="T16" fmla="*/ 6 w 53"/>
                  <a:gd name="T17" fmla="*/ 150 h 169"/>
                  <a:gd name="T18" fmla="*/ 10 w 53"/>
                  <a:gd name="T19" fmla="*/ 142 h 169"/>
                  <a:gd name="T20" fmla="*/ 10 w 53"/>
                  <a:gd name="T21" fmla="*/ 139 h 169"/>
                  <a:gd name="T22" fmla="*/ 11 w 53"/>
                  <a:gd name="T23" fmla="*/ 139 h 169"/>
                  <a:gd name="T24" fmla="*/ 14 w 53"/>
                  <a:gd name="T25" fmla="*/ 136 h 169"/>
                  <a:gd name="T26" fmla="*/ 14 w 53"/>
                  <a:gd name="T27" fmla="*/ 67 h 169"/>
                  <a:gd name="T28" fmla="*/ 11 w 53"/>
                  <a:gd name="T29" fmla="*/ 65 h 169"/>
                  <a:gd name="T30" fmla="*/ 10 w 53"/>
                  <a:gd name="T31" fmla="*/ 65 h 169"/>
                  <a:gd name="T32" fmla="*/ 10 w 53"/>
                  <a:gd name="T33" fmla="*/ 64 h 169"/>
                  <a:gd name="T34" fmla="*/ 10 w 53"/>
                  <a:gd name="T35" fmla="*/ 50 h 169"/>
                  <a:gd name="T36" fmla="*/ 33 w 53"/>
                  <a:gd name="T37" fmla="*/ 50 h 169"/>
                  <a:gd name="T38" fmla="*/ 38 w 53"/>
                  <a:gd name="T39" fmla="*/ 54 h 169"/>
                  <a:gd name="T40" fmla="*/ 38 w 53"/>
                  <a:gd name="T41" fmla="*/ 43 h 169"/>
                  <a:gd name="T42" fmla="*/ 33 w 53"/>
                  <a:gd name="T43" fmla="*/ 47 h 169"/>
                  <a:gd name="T44" fmla="*/ 10 w 53"/>
                  <a:gd name="T45" fmla="*/ 47 h 169"/>
                  <a:gd name="T46" fmla="*/ 10 w 53"/>
                  <a:gd name="T47" fmla="*/ 11 h 169"/>
                  <a:gd name="T48" fmla="*/ 0 w 53"/>
                  <a:gd name="T49" fmla="*/ 0 h 169"/>
                  <a:gd name="T50" fmla="*/ 0 w 53"/>
                  <a:gd name="T51" fmla="*/ 5 h 169"/>
                  <a:gd name="T52" fmla="*/ 5 w 53"/>
                  <a:gd name="T53" fmla="*/ 14 h 169"/>
                  <a:gd name="T54" fmla="*/ 5 w 53"/>
                  <a:gd name="T55" fmla="*/ 65 h 169"/>
                  <a:gd name="T56" fmla="*/ 3 w 53"/>
                  <a:gd name="T57" fmla="*/ 65 h 169"/>
                  <a:gd name="T58" fmla="*/ 0 w 53"/>
                  <a:gd name="T59" fmla="*/ 67 h 169"/>
                  <a:gd name="T60" fmla="*/ 0 w 53"/>
                  <a:gd name="T61" fmla="*/ 136 h 169"/>
                  <a:gd name="T62" fmla="*/ 3 w 53"/>
                  <a:gd name="T63" fmla="*/ 139 h 169"/>
                  <a:gd name="T64" fmla="*/ 5 w 53"/>
                  <a:gd name="T65" fmla="*/ 139 h 169"/>
                  <a:gd name="T66" fmla="*/ 5 w 53"/>
                  <a:gd name="T67" fmla="*/ 143 h 169"/>
                  <a:gd name="T68" fmla="*/ 0 w 53"/>
                  <a:gd name="T69" fmla="*/ 154 h 169"/>
                  <a:gd name="T70" fmla="*/ 7 w 53"/>
                  <a:gd name="T71" fmla="*/ 164 h 169"/>
                  <a:gd name="T72" fmla="*/ 12 w 53"/>
                  <a:gd name="T73" fmla="*/ 164 h 169"/>
                  <a:gd name="T74" fmla="*/ 13 w 53"/>
                  <a:gd name="T75" fmla="*/ 164 h 169"/>
                  <a:gd name="T76" fmla="*/ 51 w 53"/>
                  <a:gd name="T77" fmla="*/ 164 h 169"/>
                  <a:gd name="T78" fmla="*/ 51 w 53"/>
                  <a:gd name="T79" fmla="*/ 149 h 169"/>
                  <a:gd name="T80" fmla="*/ 12 w 53"/>
                  <a:gd name="T81" fmla="*/ 149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3" h="169">
                    <a:moveTo>
                      <a:pt x="53" y="169"/>
                    </a:moveTo>
                    <a:cubicBezTo>
                      <a:pt x="11" y="169"/>
                      <a:pt x="11" y="169"/>
                      <a:pt x="11" y="169"/>
                    </a:cubicBezTo>
                    <a:cubicBezTo>
                      <a:pt x="11" y="165"/>
                      <a:pt x="11" y="165"/>
                      <a:pt x="11" y="165"/>
                    </a:cubicBezTo>
                    <a:cubicBezTo>
                      <a:pt x="53" y="165"/>
                      <a:pt x="53" y="165"/>
                      <a:pt x="53" y="165"/>
                    </a:cubicBezTo>
                    <a:cubicBezTo>
                      <a:pt x="53" y="169"/>
                      <a:pt x="53" y="169"/>
                      <a:pt x="53" y="169"/>
                    </a:cubicBezTo>
                    <a:close/>
                    <a:moveTo>
                      <a:pt x="12" y="149"/>
                    </a:moveTo>
                    <a:cubicBezTo>
                      <a:pt x="12" y="158"/>
                      <a:pt x="12" y="158"/>
                      <a:pt x="12" y="158"/>
                    </a:cubicBezTo>
                    <a:cubicBezTo>
                      <a:pt x="10" y="158"/>
                      <a:pt x="8" y="158"/>
                      <a:pt x="6" y="158"/>
                    </a:cubicBezTo>
                    <a:cubicBezTo>
                      <a:pt x="4" y="158"/>
                      <a:pt x="4" y="153"/>
                      <a:pt x="6" y="150"/>
                    </a:cubicBezTo>
                    <a:cubicBezTo>
                      <a:pt x="8" y="149"/>
                      <a:pt x="10" y="147"/>
                      <a:pt x="10" y="142"/>
                    </a:cubicBezTo>
                    <a:cubicBezTo>
                      <a:pt x="10" y="141"/>
                      <a:pt x="10" y="140"/>
                      <a:pt x="10" y="139"/>
                    </a:cubicBezTo>
                    <a:cubicBezTo>
                      <a:pt x="11" y="139"/>
                      <a:pt x="11" y="139"/>
                      <a:pt x="11" y="139"/>
                    </a:cubicBezTo>
                    <a:cubicBezTo>
                      <a:pt x="13" y="139"/>
                      <a:pt x="14" y="138"/>
                      <a:pt x="14" y="136"/>
                    </a:cubicBezTo>
                    <a:cubicBezTo>
                      <a:pt x="14" y="67"/>
                      <a:pt x="14" y="67"/>
                      <a:pt x="14" y="67"/>
                    </a:cubicBezTo>
                    <a:cubicBezTo>
                      <a:pt x="14" y="66"/>
                      <a:pt x="13" y="65"/>
                      <a:pt x="11" y="65"/>
                    </a:cubicBezTo>
                    <a:cubicBezTo>
                      <a:pt x="10" y="65"/>
                      <a:pt x="10" y="65"/>
                      <a:pt x="10" y="65"/>
                    </a:cubicBezTo>
                    <a:cubicBezTo>
                      <a:pt x="10" y="64"/>
                      <a:pt x="10" y="64"/>
                      <a:pt x="10" y="64"/>
                    </a:cubicBezTo>
                    <a:cubicBezTo>
                      <a:pt x="10" y="61"/>
                      <a:pt x="10" y="56"/>
                      <a:pt x="10" y="50"/>
                    </a:cubicBezTo>
                    <a:cubicBezTo>
                      <a:pt x="33" y="50"/>
                      <a:pt x="33" y="50"/>
                      <a:pt x="33" y="50"/>
                    </a:cubicBezTo>
                    <a:cubicBezTo>
                      <a:pt x="35" y="50"/>
                      <a:pt x="37" y="51"/>
                      <a:pt x="38" y="54"/>
                    </a:cubicBezTo>
                    <a:cubicBezTo>
                      <a:pt x="38" y="43"/>
                      <a:pt x="38" y="43"/>
                      <a:pt x="38" y="43"/>
                    </a:cubicBezTo>
                    <a:cubicBezTo>
                      <a:pt x="37" y="45"/>
                      <a:pt x="35" y="47"/>
                      <a:pt x="33" y="47"/>
                    </a:cubicBezTo>
                    <a:cubicBezTo>
                      <a:pt x="10" y="47"/>
                      <a:pt x="10" y="47"/>
                      <a:pt x="10" y="47"/>
                    </a:cubicBezTo>
                    <a:cubicBezTo>
                      <a:pt x="10" y="33"/>
                      <a:pt x="10" y="15"/>
                      <a:pt x="10" y="11"/>
                    </a:cubicBezTo>
                    <a:cubicBezTo>
                      <a:pt x="10" y="3"/>
                      <a:pt x="6" y="0"/>
                      <a:pt x="0" y="0"/>
                    </a:cubicBezTo>
                    <a:cubicBezTo>
                      <a:pt x="0" y="1"/>
                      <a:pt x="0" y="5"/>
                      <a:pt x="0" y="5"/>
                    </a:cubicBezTo>
                    <a:cubicBezTo>
                      <a:pt x="0" y="5"/>
                      <a:pt x="5" y="4"/>
                      <a:pt x="5" y="14"/>
                    </a:cubicBezTo>
                    <a:cubicBezTo>
                      <a:pt x="5" y="18"/>
                      <a:pt x="5" y="50"/>
                      <a:pt x="5" y="65"/>
                    </a:cubicBezTo>
                    <a:cubicBezTo>
                      <a:pt x="3" y="65"/>
                      <a:pt x="3" y="65"/>
                      <a:pt x="3" y="65"/>
                    </a:cubicBezTo>
                    <a:cubicBezTo>
                      <a:pt x="2" y="65"/>
                      <a:pt x="0" y="66"/>
                      <a:pt x="0" y="67"/>
                    </a:cubicBezTo>
                    <a:cubicBezTo>
                      <a:pt x="0" y="136"/>
                      <a:pt x="0" y="136"/>
                      <a:pt x="0" y="136"/>
                    </a:cubicBezTo>
                    <a:cubicBezTo>
                      <a:pt x="0" y="138"/>
                      <a:pt x="2" y="139"/>
                      <a:pt x="3" y="139"/>
                    </a:cubicBezTo>
                    <a:cubicBezTo>
                      <a:pt x="3" y="139"/>
                      <a:pt x="4" y="139"/>
                      <a:pt x="5" y="139"/>
                    </a:cubicBezTo>
                    <a:cubicBezTo>
                      <a:pt x="5" y="140"/>
                      <a:pt x="5" y="141"/>
                      <a:pt x="5" y="143"/>
                    </a:cubicBezTo>
                    <a:cubicBezTo>
                      <a:pt x="5" y="146"/>
                      <a:pt x="0" y="146"/>
                      <a:pt x="0" y="154"/>
                    </a:cubicBezTo>
                    <a:cubicBezTo>
                      <a:pt x="0" y="162"/>
                      <a:pt x="3" y="164"/>
                      <a:pt x="7" y="164"/>
                    </a:cubicBezTo>
                    <a:cubicBezTo>
                      <a:pt x="9" y="164"/>
                      <a:pt x="11" y="164"/>
                      <a:pt x="12" y="164"/>
                    </a:cubicBezTo>
                    <a:cubicBezTo>
                      <a:pt x="13" y="164"/>
                      <a:pt x="13" y="164"/>
                      <a:pt x="13" y="164"/>
                    </a:cubicBezTo>
                    <a:cubicBezTo>
                      <a:pt x="51" y="164"/>
                      <a:pt x="51" y="164"/>
                      <a:pt x="51" y="164"/>
                    </a:cubicBezTo>
                    <a:cubicBezTo>
                      <a:pt x="51" y="149"/>
                      <a:pt x="51" y="149"/>
                      <a:pt x="51" y="149"/>
                    </a:cubicBezTo>
                    <a:lnTo>
                      <a:pt x="12" y="149"/>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0" name="Freeform 348"/>
              <p:cNvSpPr>
                <a:spLocks/>
              </p:cNvSpPr>
              <p:nvPr/>
            </p:nvSpPr>
            <p:spPr bwMode="auto">
              <a:xfrm>
                <a:off x="7151" y="4064"/>
                <a:ext cx="112" cy="65"/>
              </a:xfrm>
              <a:custGeom>
                <a:avLst/>
                <a:gdLst>
                  <a:gd name="T0" fmla="*/ 56 w 56"/>
                  <a:gd name="T1" fmla="*/ 2 h 32"/>
                  <a:gd name="T2" fmla="*/ 54 w 56"/>
                  <a:gd name="T3" fmla="*/ 0 h 32"/>
                  <a:gd name="T4" fmla="*/ 3 w 56"/>
                  <a:gd name="T5" fmla="*/ 0 h 32"/>
                  <a:gd name="T6" fmla="*/ 0 w 56"/>
                  <a:gd name="T7" fmla="*/ 2 h 32"/>
                  <a:gd name="T8" fmla="*/ 0 w 56"/>
                  <a:gd name="T9" fmla="*/ 29 h 32"/>
                  <a:gd name="T10" fmla="*/ 3 w 56"/>
                  <a:gd name="T11" fmla="*/ 32 h 32"/>
                  <a:gd name="T12" fmla="*/ 54 w 56"/>
                  <a:gd name="T13" fmla="*/ 32 h 32"/>
                  <a:gd name="T14" fmla="*/ 56 w 56"/>
                  <a:gd name="T15" fmla="*/ 29 h 32"/>
                  <a:gd name="T16" fmla="*/ 56 w 56"/>
                  <a:gd name="T17" fmla="*/ 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 h="32">
                    <a:moveTo>
                      <a:pt x="56" y="2"/>
                    </a:moveTo>
                    <a:cubicBezTo>
                      <a:pt x="56" y="1"/>
                      <a:pt x="55" y="0"/>
                      <a:pt x="54" y="0"/>
                    </a:cubicBezTo>
                    <a:cubicBezTo>
                      <a:pt x="3" y="0"/>
                      <a:pt x="3" y="0"/>
                      <a:pt x="3" y="0"/>
                    </a:cubicBezTo>
                    <a:cubicBezTo>
                      <a:pt x="2" y="0"/>
                      <a:pt x="0" y="1"/>
                      <a:pt x="0" y="2"/>
                    </a:cubicBezTo>
                    <a:cubicBezTo>
                      <a:pt x="0" y="29"/>
                      <a:pt x="0" y="29"/>
                      <a:pt x="0" y="29"/>
                    </a:cubicBezTo>
                    <a:cubicBezTo>
                      <a:pt x="0" y="31"/>
                      <a:pt x="2" y="32"/>
                      <a:pt x="3" y="32"/>
                    </a:cubicBezTo>
                    <a:cubicBezTo>
                      <a:pt x="54" y="32"/>
                      <a:pt x="54" y="32"/>
                      <a:pt x="54" y="32"/>
                    </a:cubicBezTo>
                    <a:cubicBezTo>
                      <a:pt x="55" y="32"/>
                      <a:pt x="56" y="31"/>
                      <a:pt x="56" y="29"/>
                    </a:cubicBezTo>
                    <a:lnTo>
                      <a:pt x="56" y="2"/>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1" name="Freeform 349"/>
              <p:cNvSpPr>
                <a:spLocks noEditPoints="1"/>
              </p:cNvSpPr>
              <p:nvPr/>
            </p:nvSpPr>
            <p:spPr bwMode="auto">
              <a:xfrm>
                <a:off x="7181" y="4064"/>
                <a:ext cx="52" cy="65"/>
              </a:xfrm>
              <a:custGeom>
                <a:avLst/>
                <a:gdLst>
                  <a:gd name="T0" fmla="*/ 0 w 52"/>
                  <a:gd name="T1" fmla="*/ 65 h 65"/>
                  <a:gd name="T2" fmla="*/ 0 w 52"/>
                  <a:gd name="T3" fmla="*/ 0 h 65"/>
                  <a:gd name="T4" fmla="*/ 16 w 52"/>
                  <a:gd name="T5" fmla="*/ 0 h 65"/>
                  <a:gd name="T6" fmla="*/ 16 w 52"/>
                  <a:gd name="T7" fmla="*/ 65 h 65"/>
                  <a:gd name="T8" fmla="*/ 0 w 52"/>
                  <a:gd name="T9" fmla="*/ 65 h 65"/>
                  <a:gd name="T10" fmla="*/ 0 w 52"/>
                  <a:gd name="T11" fmla="*/ 65 h 65"/>
                  <a:gd name="T12" fmla="*/ 38 w 52"/>
                  <a:gd name="T13" fmla="*/ 0 h 65"/>
                  <a:gd name="T14" fmla="*/ 38 w 52"/>
                  <a:gd name="T15" fmla="*/ 65 h 65"/>
                  <a:gd name="T16" fmla="*/ 52 w 52"/>
                  <a:gd name="T17" fmla="*/ 65 h 65"/>
                  <a:gd name="T18" fmla="*/ 52 w 52"/>
                  <a:gd name="T19" fmla="*/ 0 h 65"/>
                  <a:gd name="T20" fmla="*/ 38 w 52"/>
                  <a:gd name="T21" fmla="*/ 0 h 65"/>
                  <a:gd name="T22" fmla="*/ 38 w 52"/>
                  <a:gd name="T23"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2" h="65">
                    <a:moveTo>
                      <a:pt x="0" y="65"/>
                    </a:moveTo>
                    <a:lnTo>
                      <a:pt x="0" y="0"/>
                    </a:lnTo>
                    <a:lnTo>
                      <a:pt x="16" y="0"/>
                    </a:lnTo>
                    <a:lnTo>
                      <a:pt x="16" y="65"/>
                    </a:lnTo>
                    <a:lnTo>
                      <a:pt x="0" y="65"/>
                    </a:lnTo>
                    <a:lnTo>
                      <a:pt x="0" y="65"/>
                    </a:lnTo>
                    <a:close/>
                    <a:moveTo>
                      <a:pt x="38" y="0"/>
                    </a:moveTo>
                    <a:lnTo>
                      <a:pt x="38" y="65"/>
                    </a:lnTo>
                    <a:lnTo>
                      <a:pt x="52" y="65"/>
                    </a:lnTo>
                    <a:lnTo>
                      <a:pt x="52" y="0"/>
                    </a:lnTo>
                    <a:lnTo>
                      <a:pt x="38" y="0"/>
                    </a:lnTo>
                    <a:lnTo>
                      <a:pt x="38" y="0"/>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2" name="Freeform 350"/>
              <p:cNvSpPr>
                <a:spLocks noEditPoints="1"/>
              </p:cNvSpPr>
              <p:nvPr/>
            </p:nvSpPr>
            <p:spPr bwMode="auto">
              <a:xfrm>
                <a:off x="7301" y="4030"/>
                <a:ext cx="255" cy="87"/>
              </a:xfrm>
              <a:custGeom>
                <a:avLst/>
                <a:gdLst>
                  <a:gd name="T0" fmla="*/ 61 w 127"/>
                  <a:gd name="T1" fmla="*/ 41 h 43"/>
                  <a:gd name="T2" fmla="*/ 57 w 127"/>
                  <a:gd name="T3" fmla="*/ 41 h 43"/>
                  <a:gd name="T4" fmla="*/ 57 w 127"/>
                  <a:gd name="T5" fmla="*/ 36 h 43"/>
                  <a:gd name="T6" fmla="*/ 94 w 127"/>
                  <a:gd name="T7" fmla="*/ 0 h 43"/>
                  <a:gd name="T8" fmla="*/ 127 w 127"/>
                  <a:gd name="T9" fmla="*/ 22 h 43"/>
                  <a:gd name="T10" fmla="*/ 123 w 127"/>
                  <a:gd name="T11" fmla="*/ 23 h 43"/>
                  <a:gd name="T12" fmla="*/ 94 w 127"/>
                  <a:gd name="T13" fmla="*/ 4 h 43"/>
                  <a:gd name="T14" fmla="*/ 61 w 127"/>
                  <a:gd name="T15" fmla="*/ 36 h 43"/>
                  <a:gd name="T16" fmla="*/ 61 w 127"/>
                  <a:gd name="T17" fmla="*/ 41 h 43"/>
                  <a:gd name="T18" fmla="*/ 40 w 127"/>
                  <a:gd name="T19" fmla="*/ 27 h 43"/>
                  <a:gd name="T20" fmla="*/ 40 w 127"/>
                  <a:gd name="T21" fmla="*/ 25 h 43"/>
                  <a:gd name="T22" fmla="*/ 1 w 127"/>
                  <a:gd name="T23" fmla="*/ 25 h 43"/>
                  <a:gd name="T24" fmla="*/ 1 w 127"/>
                  <a:gd name="T25" fmla="*/ 27 h 43"/>
                  <a:gd name="T26" fmla="*/ 40 w 127"/>
                  <a:gd name="T27" fmla="*/ 27 h 43"/>
                  <a:gd name="T28" fmla="*/ 42 w 127"/>
                  <a:gd name="T29" fmla="*/ 43 h 43"/>
                  <a:gd name="T30" fmla="*/ 42 w 127"/>
                  <a:gd name="T31" fmla="*/ 42 h 43"/>
                  <a:gd name="T32" fmla="*/ 0 w 127"/>
                  <a:gd name="T33" fmla="*/ 42 h 43"/>
                  <a:gd name="T34" fmla="*/ 0 w 127"/>
                  <a:gd name="T35" fmla="*/ 43 h 43"/>
                  <a:gd name="T36" fmla="*/ 42 w 127"/>
                  <a:gd name="T37"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7" h="43">
                    <a:moveTo>
                      <a:pt x="61" y="41"/>
                    </a:moveTo>
                    <a:cubicBezTo>
                      <a:pt x="57" y="41"/>
                      <a:pt x="57" y="41"/>
                      <a:pt x="57" y="41"/>
                    </a:cubicBezTo>
                    <a:cubicBezTo>
                      <a:pt x="57" y="36"/>
                      <a:pt x="57" y="36"/>
                      <a:pt x="57" y="36"/>
                    </a:cubicBezTo>
                    <a:cubicBezTo>
                      <a:pt x="57" y="16"/>
                      <a:pt x="73" y="0"/>
                      <a:pt x="94" y="0"/>
                    </a:cubicBezTo>
                    <a:cubicBezTo>
                      <a:pt x="108" y="0"/>
                      <a:pt x="122" y="8"/>
                      <a:pt x="127" y="22"/>
                    </a:cubicBezTo>
                    <a:cubicBezTo>
                      <a:pt x="123" y="23"/>
                      <a:pt x="123" y="23"/>
                      <a:pt x="123" y="23"/>
                    </a:cubicBezTo>
                    <a:cubicBezTo>
                      <a:pt x="118" y="12"/>
                      <a:pt x="107" y="4"/>
                      <a:pt x="94" y="4"/>
                    </a:cubicBezTo>
                    <a:cubicBezTo>
                      <a:pt x="76" y="4"/>
                      <a:pt x="61" y="18"/>
                      <a:pt x="61" y="36"/>
                    </a:cubicBezTo>
                    <a:lnTo>
                      <a:pt x="61" y="41"/>
                    </a:lnTo>
                    <a:close/>
                    <a:moveTo>
                      <a:pt x="40" y="27"/>
                    </a:moveTo>
                    <a:cubicBezTo>
                      <a:pt x="40" y="25"/>
                      <a:pt x="40" y="25"/>
                      <a:pt x="40" y="25"/>
                    </a:cubicBezTo>
                    <a:cubicBezTo>
                      <a:pt x="1" y="25"/>
                      <a:pt x="1" y="25"/>
                      <a:pt x="1" y="25"/>
                    </a:cubicBezTo>
                    <a:cubicBezTo>
                      <a:pt x="1" y="27"/>
                      <a:pt x="1" y="27"/>
                      <a:pt x="1" y="27"/>
                    </a:cubicBezTo>
                    <a:cubicBezTo>
                      <a:pt x="40" y="27"/>
                      <a:pt x="40" y="27"/>
                      <a:pt x="40" y="27"/>
                    </a:cubicBezTo>
                    <a:close/>
                    <a:moveTo>
                      <a:pt x="42" y="43"/>
                    </a:moveTo>
                    <a:cubicBezTo>
                      <a:pt x="42" y="42"/>
                      <a:pt x="42" y="42"/>
                      <a:pt x="42" y="42"/>
                    </a:cubicBezTo>
                    <a:cubicBezTo>
                      <a:pt x="0" y="42"/>
                      <a:pt x="0" y="42"/>
                      <a:pt x="0" y="42"/>
                    </a:cubicBezTo>
                    <a:cubicBezTo>
                      <a:pt x="0" y="43"/>
                      <a:pt x="0" y="43"/>
                      <a:pt x="0" y="43"/>
                    </a:cubicBezTo>
                    <a:cubicBezTo>
                      <a:pt x="42" y="43"/>
                      <a:pt x="42" y="43"/>
                      <a:pt x="42" y="43"/>
                    </a:cubicBez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3" name="Freeform 351"/>
              <p:cNvSpPr>
                <a:spLocks/>
              </p:cNvSpPr>
              <p:nvPr/>
            </p:nvSpPr>
            <p:spPr bwMode="auto">
              <a:xfrm>
                <a:off x="7392" y="4026"/>
                <a:ext cx="32" cy="6"/>
              </a:xfrm>
              <a:custGeom>
                <a:avLst/>
                <a:gdLst>
                  <a:gd name="T0" fmla="*/ 32 w 32"/>
                  <a:gd name="T1" fmla="*/ 0 h 6"/>
                  <a:gd name="T2" fmla="*/ 0 w 32"/>
                  <a:gd name="T3" fmla="*/ 0 h 6"/>
                  <a:gd name="T4" fmla="*/ 0 w 32"/>
                  <a:gd name="T5" fmla="*/ 6 h 6"/>
                  <a:gd name="T6" fmla="*/ 32 w 32"/>
                  <a:gd name="T7" fmla="*/ 6 h 6"/>
                  <a:gd name="T8" fmla="*/ 32 w 32"/>
                  <a:gd name="T9" fmla="*/ 0 h 6"/>
                  <a:gd name="T10" fmla="*/ 32 w 32"/>
                  <a:gd name="T11" fmla="*/ 0 h 6"/>
                </a:gdLst>
                <a:ahLst/>
                <a:cxnLst>
                  <a:cxn ang="0">
                    <a:pos x="T0" y="T1"/>
                  </a:cxn>
                  <a:cxn ang="0">
                    <a:pos x="T2" y="T3"/>
                  </a:cxn>
                  <a:cxn ang="0">
                    <a:pos x="T4" y="T5"/>
                  </a:cxn>
                  <a:cxn ang="0">
                    <a:pos x="T6" y="T7"/>
                  </a:cxn>
                  <a:cxn ang="0">
                    <a:pos x="T8" y="T9"/>
                  </a:cxn>
                  <a:cxn ang="0">
                    <a:pos x="T10" y="T11"/>
                  </a:cxn>
                </a:cxnLst>
                <a:rect l="0" t="0" r="r" b="b"/>
                <a:pathLst>
                  <a:path w="32" h="6">
                    <a:moveTo>
                      <a:pt x="32" y="0"/>
                    </a:moveTo>
                    <a:lnTo>
                      <a:pt x="0" y="0"/>
                    </a:lnTo>
                    <a:lnTo>
                      <a:pt x="0" y="6"/>
                    </a:lnTo>
                    <a:lnTo>
                      <a:pt x="32" y="6"/>
                    </a:lnTo>
                    <a:lnTo>
                      <a:pt x="32" y="0"/>
                    </a:lnTo>
                    <a:lnTo>
                      <a:pt x="32" y="0"/>
                    </a:lnTo>
                    <a:close/>
                  </a:path>
                </a:pathLst>
              </a:custGeom>
              <a:solidFill>
                <a:srgbClr val="51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4" name="Freeform 352"/>
              <p:cNvSpPr>
                <a:spLocks/>
              </p:cNvSpPr>
              <p:nvPr/>
            </p:nvSpPr>
            <p:spPr bwMode="auto">
              <a:xfrm>
                <a:off x="7392" y="4010"/>
                <a:ext cx="32" cy="6"/>
              </a:xfrm>
              <a:custGeom>
                <a:avLst/>
                <a:gdLst>
                  <a:gd name="T0" fmla="*/ 32 w 32"/>
                  <a:gd name="T1" fmla="*/ 0 h 6"/>
                  <a:gd name="T2" fmla="*/ 0 w 32"/>
                  <a:gd name="T3" fmla="*/ 0 h 6"/>
                  <a:gd name="T4" fmla="*/ 0 w 32"/>
                  <a:gd name="T5" fmla="*/ 6 h 6"/>
                  <a:gd name="T6" fmla="*/ 32 w 32"/>
                  <a:gd name="T7" fmla="*/ 6 h 6"/>
                  <a:gd name="T8" fmla="*/ 32 w 32"/>
                  <a:gd name="T9" fmla="*/ 0 h 6"/>
                  <a:gd name="T10" fmla="*/ 32 w 32"/>
                  <a:gd name="T11" fmla="*/ 0 h 6"/>
                </a:gdLst>
                <a:ahLst/>
                <a:cxnLst>
                  <a:cxn ang="0">
                    <a:pos x="T0" y="T1"/>
                  </a:cxn>
                  <a:cxn ang="0">
                    <a:pos x="T2" y="T3"/>
                  </a:cxn>
                  <a:cxn ang="0">
                    <a:pos x="T4" y="T5"/>
                  </a:cxn>
                  <a:cxn ang="0">
                    <a:pos x="T6" y="T7"/>
                  </a:cxn>
                  <a:cxn ang="0">
                    <a:pos x="T8" y="T9"/>
                  </a:cxn>
                  <a:cxn ang="0">
                    <a:pos x="T10" y="T11"/>
                  </a:cxn>
                </a:cxnLst>
                <a:rect l="0" t="0" r="r" b="b"/>
                <a:pathLst>
                  <a:path w="32" h="6">
                    <a:moveTo>
                      <a:pt x="32" y="0"/>
                    </a:moveTo>
                    <a:lnTo>
                      <a:pt x="0" y="0"/>
                    </a:lnTo>
                    <a:lnTo>
                      <a:pt x="0" y="6"/>
                    </a:lnTo>
                    <a:lnTo>
                      <a:pt x="32" y="6"/>
                    </a:lnTo>
                    <a:lnTo>
                      <a:pt x="32" y="0"/>
                    </a:lnTo>
                    <a:lnTo>
                      <a:pt x="32" y="0"/>
                    </a:lnTo>
                    <a:close/>
                  </a:path>
                </a:pathLst>
              </a:custGeom>
              <a:solidFill>
                <a:srgbClr val="51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5" name="Freeform 353"/>
              <p:cNvSpPr>
                <a:spLocks/>
              </p:cNvSpPr>
              <p:nvPr/>
            </p:nvSpPr>
            <p:spPr bwMode="auto">
              <a:xfrm>
                <a:off x="7392" y="3976"/>
                <a:ext cx="32" cy="4"/>
              </a:xfrm>
              <a:custGeom>
                <a:avLst/>
                <a:gdLst>
                  <a:gd name="T0" fmla="*/ 32 w 32"/>
                  <a:gd name="T1" fmla="*/ 0 h 4"/>
                  <a:gd name="T2" fmla="*/ 0 w 32"/>
                  <a:gd name="T3" fmla="*/ 0 h 4"/>
                  <a:gd name="T4" fmla="*/ 0 w 32"/>
                  <a:gd name="T5" fmla="*/ 4 h 4"/>
                  <a:gd name="T6" fmla="*/ 32 w 32"/>
                  <a:gd name="T7" fmla="*/ 4 h 4"/>
                  <a:gd name="T8" fmla="*/ 32 w 32"/>
                  <a:gd name="T9" fmla="*/ 0 h 4"/>
                  <a:gd name="T10" fmla="*/ 32 w 32"/>
                  <a:gd name="T11" fmla="*/ 0 h 4"/>
                </a:gdLst>
                <a:ahLst/>
                <a:cxnLst>
                  <a:cxn ang="0">
                    <a:pos x="T0" y="T1"/>
                  </a:cxn>
                  <a:cxn ang="0">
                    <a:pos x="T2" y="T3"/>
                  </a:cxn>
                  <a:cxn ang="0">
                    <a:pos x="T4" y="T5"/>
                  </a:cxn>
                  <a:cxn ang="0">
                    <a:pos x="T6" y="T7"/>
                  </a:cxn>
                  <a:cxn ang="0">
                    <a:pos x="T8" y="T9"/>
                  </a:cxn>
                  <a:cxn ang="0">
                    <a:pos x="T10" y="T11"/>
                  </a:cxn>
                </a:cxnLst>
                <a:rect l="0" t="0" r="r" b="b"/>
                <a:pathLst>
                  <a:path w="32" h="4">
                    <a:moveTo>
                      <a:pt x="32" y="0"/>
                    </a:moveTo>
                    <a:lnTo>
                      <a:pt x="0" y="0"/>
                    </a:lnTo>
                    <a:lnTo>
                      <a:pt x="0" y="4"/>
                    </a:lnTo>
                    <a:lnTo>
                      <a:pt x="32" y="4"/>
                    </a:lnTo>
                    <a:lnTo>
                      <a:pt x="32" y="0"/>
                    </a:lnTo>
                    <a:lnTo>
                      <a:pt x="32" y="0"/>
                    </a:lnTo>
                    <a:close/>
                  </a:path>
                </a:pathLst>
              </a:custGeom>
              <a:solidFill>
                <a:srgbClr val="51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6" name="Freeform 354"/>
              <p:cNvSpPr>
                <a:spLocks/>
              </p:cNvSpPr>
              <p:nvPr/>
            </p:nvSpPr>
            <p:spPr bwMode="auto">
              <a:xfrm>
                <a:off x="7340" y="3886"/>
                <a:ext cx="4" cy="6"/>
              </a:xfrm>
              <a:custGeom>
                <a:avLst/>
                <a:gdLst>
                  <a:gd name="T0" fmla="*/ 0 w 4"/>
                  <a:gd name="T1" fmla="*/ 6 h 6"/>
                  <a:gd name="T2" fmla="*/ 4 w 4"/>
                  <a:gd name="T3" fmla="*/ 6 h 6"/>
                  <a:gd name="T4" fmla="*/ 4 w 4"/>
                  <a:gd name="T5" fmla="*/ 0 h 6"/>
                  <a:gd name="T6" fmla="*/ 0 w 4"/>
                  <a:gd name="T7" fmla="*/ 0 h 6"/>
                  <a:gd name="T8" fmla="*/ 0 w 4"/>
                  <a:gd name="T9" fmla="*/ 6 h 6"/>
                  <a:gd name="T10" fmla="*/ 0 w 4"/>
                  <a:gd name="T11" fmla="*/ 6 h 6"/>
                </a:gdLst>
                <a:ahLst/>
                <a:cxnLst>
                  <a:cxn ang="0">
                    <a:pos x="T0" y="T1"/>
                  </a:cxn>
                  <a:cxn ang="0">
                    <a:pos x="T2" y="T3"/>
                  </a:cxn>
                  <a:cxn ang="0">
                    <a:pos x="T4" y="T5"/>
                  </a:cxn>
                  <a:cxn ang="0">
                    <a:pos x="T6" y="T7"/>
                  </a:cxn>
                  <a:cxn ang="0">
                    <a:pos x="T8" y="T9"/>
                  </a:cxn>
                  <a:cxn ang="0">
                    <a:pos x="T10" y="T11"/>
                  </a:cxn>
                </a:cxnLst>
                <a:rect l="0" t="0" r="r" b="b"/>
                <a:pathLst>
                  <a:path w="4" h="6">
                    <a:moveTo>
                      <a:pt x="0" y="6"/>
                    </a:moveTo>
                    <a:lnTo>
                      <a:pt x="4" y="6"/>
                    </a:lnTo>
                    <a:lnTo>
                      <a:pt x="4" y="0"/>
                    </a:lnTo>
                    <a:lnTo>
                      <a:pt x="0" y="0"/>
                    </a:lnTo>
                    <a:lnTo>
                      <a:pt x="0" y="6"/>
                    </a:lnTo>
                    <a:lnTo>
                      <a:pt x="0" y="6"/>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7" name="Freeform 355"/>
              <p:cNvSpPr>
                <a:spLocks/>
              </p:cNvSpPr>
              <p:nvPr/>
            </p:nvSpPr>
            <p:spPr bwMode="auto">
              <a:xfrm>
                <a:off x="7301" y="3886"/>
                <a:ext cx="4" cy="6"/>
              </a:xfrm>
              <a:custGeom>
                <a:avLst/>
                <a:gdLst>
                  <a:gd name="T0" fmla="*/ 0 w 4"/>
                  <a:gd name="T1" fmla="*/ 6 h 6"/>
                  <a:gd name="T2" fmla="*/ 4 w 4"/>
                  <a:gd name="T3" fmla="*/ 6 h 6"/>
                  <a:gd name="T4" fmla="*/ 4 w 4"/>
                  <a:gd name="T5" fmla="*/ 0 h 6"/>
                  <a:gd name="T6" fmla="*/ 0 w 4"/>
                  <a:gd name="T7" fmla="*/ 0 h 6"/>
                  <a:gd name="T8" fmla="*/ 0 w 4"/>
                  <a:gd name="T9" fmla="*/ 6 h 6"/>
                  <a:gd name="T10" fmla="*/ 0 w 4"/>
                  <a:gd name="T11" fmla="*/ 6 h 6"/>
                </a:gdLst>
                <a:ahLst/>
                <a:cxnLst>
                  <a:cxn ang="0">
                    <a:pos x="T0" y="T1"/>
                  </a:cxn>
                  <a:cxn ang="0">
                    <a:pos x="T2" y="T3"/>
                  </a:cxn>
                  <a:cxn ang="0">
                    <a:pos x="T4" y="T5"/>
                  </a:cxn>
                  <a:cxn ang="0">
                    <a:pos x="T6" y="T7"/>
                  </a:cxn>
                  <a:cxn ang="0">
                    <a:pos x="T8" y="T9"/>
                  </a:cxn>
                  <a:cxn ang="0">
                    <a:pos x="T10" y="T11"/>
                  </a:cxn>
                </a:cxnLst>
                <a:rect l="0" t="0" r="r" b="b"/>
                <a:pathLst>
                  <a:path w="4" h="6">
                    <a:moveTo>
                      <a:pt x="0" y="6"/>
                    </a:moveTo>
                    <a:lnTo>
                      <a:pt x="4" y="6"/>
                    </a:lnTo>
                    <a:lnTo>
                      <a:pt x="4" y="0"/>
                    </a:lnTo>
                    <a:lnTo>
                      <a:pt x="0" y="0"/>
                    </a:lnTo>
                    <a:lnTo>
                      <a:pt x="0" y="6"/>
                    </a:lnTo>
                    <a:lnTo>
                      <a:pt x="0" y="6"/>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8" name="Freeform 356"/>
              <p:cNvSpPr>
                <a:spLocks/>
              </p:cNvSpPr>
              <p:nvPr/>
            </p:nvSpPr>
            <p:spPr bwMode="auto">
              <a:xfrm>
                <a:off x="7105" y="4026"/>
                <a:ext cx="2" cy="0"/>
              </a:xfrm>
              <a:custGeom>
                <a:avLst/>
                <a:gdLst>
                  <a:gd name="T0" fmla="*/ 0 w 2"/>
                  <a:gd name="T1" fmla="*/ 2 w 2"/>
                  <a:gd name="T2" fmla="*/ 2 w 2"/>
                  <a:gd name="T3" fmla="*/ 0 w 2"/>
                  <a:gd name="T4" fmla="*/ 0 w 2"/>
                  <a:gd name="T5" fmla="*/ 0 w 2"/>
                </a:gdLst>
                <a:ahLst/>
                <a:cxnLst>
                  <a:cxn ang="0">
                    <a:pos x="T0" y="0"/>
                  </a:cxn>
                  <a:cxn ang="0">
                    <a:pos x="T1" y="0"/>
                  </a:cxn>
                  <a:cxn ang="0">
                    <a:pos x="T2" y="0"/>
                  </a:cxn>
                  <a:cxn ang="0">
                    <a:pos x="T3" y="0"/>
                  </a:cxn>
                  <a:cxn ang="0">
                    <a:pos x="T4" y="0"/>
                  </a:cxn>
                  <a:cxn ang="0">
                    <a:pos x="T5" y="0"/>
                  </a:cxn>
                </a:cxnLst>
                <a:rect l="0" t="0" r="r" b="b"/>
                <a:pathLst>
                  <a:path w="2">
                    <a:moveTo>
                      <a:pt x="0" y="0"/>
                    </a:moveTo>
                    <a:lnTo>
                      <a:pt x="2" y="0"/>
                    </a:lnTo>
                    <a:lnTo>
                      <a:pt x="2" y="0"/>
                    </a:lnTo>
                    <a:lnTo>
                      <a:pt x="0" y="0"/>
                    </a:lnTo>
                    <a:lnTo>
                      <a:pt x="0" y="0"/>
                    </a:lnTo>
                    <a:lnTo>
                      <a:pt x="0"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9" name="Freeform 357"/>
              <p:cNvSpPr>
                <a:spLocks/>
              </p:cNvSpPr>
              <p:nvPr/>
            </p:nvSpPr>
            <p:spPr bwMode="auto">
              <a:xfrm>
                <a:off x="6308" y="4026"/>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90" name="Freeform 358"/>
              <p:cNvSpPr>
                <a:spLocks/>
              </p:cNvSpPr>
              <p:nvPr/>
            </p:nvSpPr>
            <p:spPr bwMode="auto">
              <a:xfrm>
                <a:off x="6308" y="4026"/>
                <a:ext cx="0" cy="0"/>
              </a:xfrm>
              <a:custGeom>
                <a:avLst/>
                <a:gdLst/>
                <a:ahLst/>
                <a:cxnLst>
                  <a:cxn ang="0">
                    <a:pos x="0" y="0"/>
                  </a:cxn>
                  <a:cxn ang="0">
                    <a:pos x="0" y="0"/>
                  </a:cxn>
                  <a:cxn ang="0">
                    <a:pos x="0" y="0"/>
                  </a:cxn>
                </a:cxnLst>
                <a:rect l="0" t="0" r="r" b="b"/>
                <a:pathLst>
                  <a:path>
                    <a:moveTo>
                      <a:pt x="0" y="0"/>
                    </a:moveTo>
                    <a:lnTo>
                      <a:pt x="0"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91" name="Freeform 359"/>
              <p:cNvSpPr>
                <a:spLocks/>
              </p:cNvSpPr>
              <p:nvPr/>
            </p:nvSpPr>
            <p:spPr bwMode="auto">
              <a:xfrm>
                <a:off x="7105" y="4026"/>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92" name="Freeform 360"/>
              <p:cNvSpPr>
                <a:spLocks/>
              </p:cNvSpPr>
              <p:nvPr/>
            </p:nvSpPr>
            <p:spPr bwMode="auto">
              <a:xfrm>
                <a:off x="7105" y="4026"/>
                <a:ext cx="0" cy="0"/>
              </a:xfrm>
              <a:custGeom>
                <a:avLst/>
                <a:gdLst/>
                <a:ahLst/>
                <a:cxnLst>
                  <a:cxn ang="0">
                    <a:pos x="0" y="0"/>
                  </a:cxn>
                  <a:cxn ang="0">
                    <a:pos x="0" y="0"/>
                  </a:cxn>
                  <a:cxn ang="0">
                    <a:pos x="0" y="0"/>
                  </a:cxn>
                </a:cxnLst>
                <a:rect l="0" t="0" r="r" b="b"/>
                <a:pathLst>
                  <a:path>
                    <a:moveTo>
                      <a:pt x="0" y="0"/>
                    </a:moveTo>
                    <a:lnTo>
                      <a:pt x="0"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93" name="Freeform 361"/>
              <p:cNvSpPr>
                <a:spLocks/>
              </p:cNvSpPr>
              <p:nvPr/>
            </p:nvSpPr>
            <p:spPr bwMode="auto">
              <a:xfrm>
                <a:off x="6308" y="4026"/>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94" name="Freeform 362"/>
              <p:cNvSpPr>
                <a:spLocks/>
              </p:cNvSpPr>
              <p:nvPr/>
            </p:nvSpPr>
            <p:spPr bwMode="auto">
              <a:xfrm>
                <a:off x="6308" y="4026"/>
                <a:ext cx="0" cy="0"/>
              </a:xfrm>
              <a:custGeom>
                <a:avLst/>
                <a:gdLst/>
                <a:ahLst/>
                <a:cxnLst>
                  <a:cxn ang="0">
                    <a:pos x="0" y="0"/>
                  </a:cxn>
                  <a:cxn ang="0">
                    <a:pos x="0" y="0"/>
                  </a:cxn>
                  <a:cxn ang="0">
                    <a:pos x="0" y="0"/>
                  </a:cxn>
                </a:cxnLst>
                <a:rect l="0" t="0" r="r" b="b"/>
                <a:pathLst>
                  <a:path>
                    <a:moveTo>
                      <a:pt x="0" y="0"/>
                    </a:moveTo>
                    <a:lnTo>
                      <a:pt x="0"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95" name="Freeform 363"/>
              <p:cNvSpPr>
                <a:spLocks/>
              </p:cNvSpPr>
              <p:nvPr/>
            </p:nvSpPr>
            <p:spPr bwMode="auto">
              <a:xfrm>
                <a:off x="6308" y="4026"/>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96" name="Freeform 364"/>
              <p:cNvSpPr>
                <a:spLocks/>
              </p:cNvSpPr>
              <p:nvPr/>
            </p:nvSpPr>
            <p:spPr bwMode="auto">
              <a:xfrm>
                <a:off x="6308" y="4026"/>
                <a:ext cx="0" cy="0"/>
              </a:xfrm>
              <a:custGeom>
                <a:avLst/>
                <a:gdLst/>
                <a:ahLst/>
                <a:cxnLst>
                  <a:cxn ang="0">
                    <a:pos x="0" y="0"/>
                  </a:cxn>
                  <a:cxn ang="0">
                    <a:pos x="0" y="0"/>
                  </a:cxn>
                  <a:cxn ang="0">
                    <a:pos x="0" y="0"/>
                  </a:cxn>
                </a:cxnLst>
                <a:rect l="0" t="0" r="r" b="b"/>
                <a:pathLst>
                  <a:path>
                    <a:moveTo>
                      <a:pt x="0" y="0"/>
                    </a:moveTo>
                    <a:lnTo>
                      <a:pt x="0"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97" name="Freeform 365"/>
              <p:cNvSpPr>
                <a:spLocks/>
              </p:cNvSpPr>
              <p:nvPr/>
            </p:nvSpPr>
            <p:spPr bwMode="auto">
              <a:xfrm>
                <a:off x="6308" y="4026"/>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98" name="Freeform 366"/>
              <p:cNvSpPr>
                <a:spLocks/>
              </p:cNvSpPr>
              <p:nvPr/>
            </p:nvSpPr>
            <p:spPr bwMode="auto">
              <a:xfrm>
                <a:off x="6308" y="4026"/>
                <a:ext cx="0" cy="0"/>
              </a:xfrm>
              <a:custGeom>
                <a:avLst/>
                <a:gdLst/>
                <a:ahLst/>
                <a:cxnLst>
                  <a:cxn ang="0">
                    <a:pos x="0" y="0"/>
                  </a:cxn>
                  <a:cxn ang="0">
                    <a:pos x="0" y="0"/>
                  </a:cxn>
                  <a:cxn ang="0">
                    <a:pos x="0" y="0"/>
                  </a:cxn>
                </a:cxnLst>
                <a:rect l="0" t="0" r="r" b="b"/>
                <a:pathLst>
                  <a:path>
                    <a:moveTo>
                      <a:pt x="0" y="0"/>
                    </a:moveTo>
                    <a:lnTo>
                      <a:pt x="0"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99" name="Freeform 367"/>
              <p:cNvSpPr>
                <a:spLocks/>
              </p:cNvSpPr>
              <p:nvPr/>
            </p:nvSpPr>
            <p:spPr bwMode="auto">
              <a:xfrm>
                <a:off x="7105" y="4026"/>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00" name="Freeform 368"/>
              <p:cNvSpPr>
                <a:spLocks/>
              </p:cNvSpPr>
              <p:nvPr/>
            </p:nvSpPr>
            <p:spPr bwMode="auto">
              <a:xfrm>
                <a:off x="7105" y="4026"/>
                <a:ext cx="0" cy="0"/>
              </a:xfrm>
              <a:custGeom>
                <a:avLst/>
                <a:gdLst/>
                <a:ahLst/>
                <a:cxnLst>
                  <a:cxn ang="0">
                    <a:pos x="0" y="0"/>
                  </a:cxn>
                  <a:cxn ang="0">
                    <a:pos x="0" y="0"/>
                  </a:cxn>
                  <a:cxn ang="0">
                    <a:pos x="0" y="0"/>
                  </a:cxn>
                </a:cxnLst>
                <a:rect l="0" t="0" r="r" b="b"/>
                <a:pathLst>
                  <a:path>
                    <a:moveTo>
                      <a:pt x="0" y="0"/>
                    </a:moveTo>
                    <a:lnTo>
                      <a:pt x="0"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01" name="Freeform 369"/>
              <p:cNvSpPr>
                <a:spLocks/>
              </p:cNvSpPr>
              <p:nvPr/>
            </p:nvSpPr>
            <p:spPr bwMode="auto">
              <a:xfrm>
                <a:off x="6308" y="4026"/>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02" name="Freeform 370"/>
              <p:cNvSpPr>
                <a:spLocks/>
              </p:cNvSpPr>
              <p:nvPr/>
            </p:nvSpPr>
            <p:spPr bwMode="auto">
              <a:xfrm>
                <a:off x="6308" y="4026"/>
                <a:ext cx="0" cy="0"/>
              </a:xfrm>
              <a:custGeom>
                <a:avLst/>
                <a:gdLst/>
                <a:ahLst/>
                <a:cxnLst>
                  <a:cxn ang="0">
                    <a:pos x="0" y="0"/>
                  </a:cxn>
                  <a:cxn ang="0">
                    <a:pos x="0" y="0"/>
                  </a:cxn>
                  <a:cxn ang="0">
                    <a:pos x="0" y="0"/>
                  </a:cxn>
                </a:cxnLst>
                <a:rect l="0" t="0" r="r" b="b"/>
                <a:pathLst>
                  <a:path>
                    <a:moveTo>
                      <a:pt x="0" y="0"/>
                    </a:moveTo>
                    <a:lnTo>
                      <a:pt x="0"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03" name="Freeform 371"/>
              <p:cNvSpPr>
                <a:spLocks/>
              </p:cNvSpPr>
              <p:nvPr/>
            </p:nvSpPr>
            <p:spPr bwMode="auto">
              <a:xfrm>
                <a:off x="6308" y="4026"/>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04" name="Freeform 372"/>
              <p:cNvSpPr>
                <a:spLocks/>
              </p:cNvSpPr>
              <p:nvPr/>
            </p:nvSpPr>
            <p:spPr bwMode="auto">
              <a:xfrm>
                <a:off x="6308" y="4026"/>
                <a:ext cx="0" cy="0"/>
              </a:xfrm>
              <a:custGeom>
                <a:avLst/>
                <a:gdLst/>
                <a:ahLst/>
                <a:cxnLst>
                  <a:cxn ang="0">
                    <a:pos x="0" y="0"/>
                  </a:cxn>
                  <a:cxn ang="0">
                    <a:pos x="0" y="0"/>
                  </a:cxn>
                  <a:cxn ang="0">
                    <a:pos x="0" y="0"/>
                  </a:cxn>
                </a:cxnLst>
                <a:rect l="0" t="0" r="r" b="b"/>
                <a:pathLst>
                  <a:path>
                    <a:moveTo>
                      <a:pt x="0" y="0"/>
                    </a:moveTo>
                    <a:lnTo>
                      <a:pt x="0"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05" name="Freeform 373"/>
              <p:cNvSpPr>
                <a:spLocks/>
              </p:cNvSpPr>
              <p:nvPr/>
            </p:nvSpPr>
            <p:spPr bwMode="auto">
              <a:xfrm>
                <a:off x="7105" y="4026"/>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06" name="Freeform 374"/>
              <p:cNvSpPr>
                <a:spLocks/>
              </p:cNvSpPr>
              <p:nvPr/>
            </p:nvSpPr>
            <p:spPr bwMode="auto">
              <a:xfrm>
                <a:off x="7105" y="4026"/>
                <a:ext cx="0" cy="0"/>
              </a:xfrm>
              <a:custGeom>
                <a:avLst/>
                <a:gdLst/>
                <a:ahLst/>
                <a:cxnLst>
                  <a:cxn ang="0">
                    <a:pos x="0" y="0"/>
                  </a:cxn>
                  <a:cxn ang="0">
                    <a:pos x="0" y="0"/>
                  </a:cxn>
                  <a:cxn ang="0">
                    <a:pos x="0" y="0"/>
                  </a:cxn>
                </a:cxnLst>
                <a:rect l="0" t="0" r="r" b="b"/>
                <a:pathLst>
                  <a:path>
                    <a:moveTo>
                      <a:pt x="0" y="0"/>
                    </a:moveTo>
                    <a:lnTo>
                      <a:pt x="0"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07" name="Freeform 375"/>
              <p:cNvSpPr>
                <a:spLocks/>
              </p:cNvSpPr>
              <p:nvPr/>
            </p:nvSpPr>
            <p:spPr bwMode="auto">
              <a:xfrm>
                <a:off x="6308" y="4026"/>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08" name="Freeform 376"/>
              <p:cNvSpPr>
                <a:spLocks/>
              </p:cNvSpPr>
              <p:nvPr/>
            </p:nvSpPr>
            <p:spPr bwMode="auto">
              <a:xfrm>
                <a:off x="6308" y="4026"/>
                <a:ext cx="0" cy="0"/>
              </a:xfrm>
              <a:custGeom>
                <a:avLst/>
                <a:gdLst/>
                <a:ahLst/>
                <a:cxnLst>
                  <a:cxn ang="0">
                    <a:pos x="0" y="0"/>
                  </a:cxn>
                  <a:cxn ang="0">
                    <a:pos x="0" y="0"/>
                  </a:cxn>
                  <a:cxn ang="0">
                    <a:pos x="0" y="0"/>
                  </a:cxn>
                </a:cxnLst>
                <a:rect l="0" t="0" r="r" b="b"/>
                <a:pathLst>
                  <a:path>
                    <a:moveTo>
                      <a:pt x="0" y="0"/>
                    </a:moveTo>
                    <a:lnTo>
                      <a:pt x="0"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09" name="Freeform 377"/>
              <p:cNvSpPr>
                <a:spLocks noEditPoints="1"/>
              </p:cNvSpPr>
              <p:nvPr/>
            </p:nvSpPr>
            <p:spPr bwMode="auto">
              <a:xfrm>
                <a:off x="7105" y="4026"/>
                <a:ext cx="0" cy="0"/>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close/>
                    <a:moveTo>
                      <a:pt x="0" y="0"/>
                    </a:moveTo>
                    <a:lnTo>
                      <a:pt x="0" y="0"/>
                    </a:lnTo>
                    <a:lnTo>
                      <a:pt x="0" y="0"/>
                    </a:lnTo>
                    <a:close/>
                    <a:moveTo>
                      <a:pt x="0" y="0"/>
                    </a:moveTo>
                    <a:lnTo>
                      <a:pt x="0" y="0"/>
                    </a:lnTo>
                    <a:lnTo>
                      <a:pt x="0"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10" name="Freeform 378"/>
              <p:cNvSpPr>
                <a:spLocks noEditPoints="1"/>
              </p:cNvSpPr>
              <p:nvPr/>
            </p:nvSpPr>
            <p:spPr bwMode="auto">
              <a:xfrm>
                <a:off x="7105" y="4026"/>
                <a:ext cx="0" cy="0"/>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moveTo>
                      <a:pt x="0" y="0"/>
                    </a:moveTo>
                    <a:lnTo>
                      <a:pt x="0" y="0"/>
                    </a:lnTo>
                    <a:lnTo>
                      <a:pt x="0" y="0"/>
                    </a:lnTo>
                    <a:moveTo>
                      <a:pt x="0" y="0"/>
                    </a:moveTo>
                    <a:lnTo>
                      <a:pt x="0"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11" name="Freeform 379"/>
              <p:cNvSpPr>
                <a:spLocks/>
              </p:cNvSpPr>
              <p:nvPr/>
            </p:nvSpPr>
            <p:spPr bwMode="auto">
              <a:xfrm>
                <a:off x="6308" y="4026"/>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12" name="Freeform 380"/>
              <p:cNvSpPr>
                <a:spLocks/>
              </p:cNvSpPr>
              <p:nvPr/>
            </p:nvSpPr>
            <p:spPr bwMode="auto">
              <a:xfrm>
                <a:off x="6308" y="4026"/>
                <a:ext cx="0" cy="0"/>
              </a:xfrm>
              <a:custGeom>
                <a:avLst/>
                <a:gdLst/>
                <a:ahLst/>
                <a:cxnLst>
                  <a:cxn ang="0">
                    <a:pos x="0" y="0"/>
                  </a:cxn>
                  <a:cxn ang="0">
                    <a:pos x="0" y="0"/>
                  </a:cxn>
                  <a:cxn ang="0">
                    <a:pos x="0" y="0"/>
                  </a:cxn>
                </a:cxnLst>
                <a:rect l="0" t="0" r="r" b="b"/>
                <a:pathLst>
                  <a:path>
                    <a:moveTo>
                      <a:pt x="0" y="0"/>
                    </a:moveTo>
                    <a:lnTo>
                      <a:pt x="0"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13" name="Freeform 381"/>
              <p:cNvSpPr>
                <a:spLocks/>
              </p:cNvSpPr>
              <p:nvPr/>
            </p:nvSpPr>
            <p:spPr bwMode="auto">
              <a:xfrm>
                <a:off x="7105" y="4026"/>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14" name="Freeform 382"/>
              <p:cNvSpPr>
                <a:spLocks/>
              </p:cNvSpPr>
              <p:nvPr/>
            </p:nvSpPr>
            <p:spPr bwMode="auto">
              <a:xfrm>
                <a:off x="7105" y="4026"/>
                <a:ext cx="0" cy="0"/>
              </a:xfrm>
              <a:custGeom>
                <a:avLst/>
                <a:gdLst/>
                <a:ahLst/>
                <a:cxnLst>
                  <a:cxn ang="0">
                    <a:pos x="0" y="0"/>
                  </a:cxn>
                  <a:cxn ang="0">
                    <a:pos x="0" y="0"/>
                  </a:cxn>
                  <a:cxn ang="0">
                    <a:pos x="0" y="0"/>
                  </a:cxn>
                </a:cxnLst>
                <a:rect l="0" t="0" r="r" b="b"/>
                <a:pathLst>
                  <a:path>
                    <a:moveTo>
                      <a:pt x="0" y="0"/>
                    </a:moveTo>
                    <a:lnTo>
                      <a:pt x="0"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15" name="Freeform 383"/>
              <p:cNvSpPr>
                <a:spLocks/>
              </p:cNvSpPr>
              <p:nvPr/>
            </p:nvSpPr>
            <p:spPr bwMode="auto">
              <a:xfrm>
                <a:off x="6308" y="4026"/>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16" name="Freeform 384"/>
              <p:cNvSpPr>
                <a:spLocks/>
              </p:cNvSpPr>
              <p:nvPr/>
            </p:nvSpPr>
            <p:spPr bwMode="auto">
              <a:xfrm>
                <a:off x="6308" y="4026"/>
                <a:ext cx="0" cy="0"/>
              </a:xfrm>
              <a:custGeom>
                <a:avLst/>
                <a:gdLst/>
                <a:ahLst/>
                <a:cxnLst>
                  <a:cxn ang="0">
                    <a:pos x="0" y="0"/>
                  </a:cxn>
                  <a:cxn ang="0">
                    <a:pos x="0" y="0"/>
                  </a:cxn>
                  <a:cxn ang="0">
                    <a:pos x="0" y="0"/>
                  </a:cxn>
                </a:cxnLst>
                <a:rect l="0" t="0" r="r" b="b"/>
                <a:pathLst>
                  <a:path>
                    <a:moveTo>
                      <a:pt x="0" y="0"/>
                    </a:moveTo>
                    <a:lnTo>
                      <a:pt x="0"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17" name="Freeform 385"/>
              <p:cNvSpPr>
                <a:spLocks/>
              </p:cNvSpPr>
              <p:nvPr/>
            </p:nvSpPr>
            <p:spPr bwMode="auto">
              <a:xfrm>
                <a:off x="6308" y="4026"/>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18" name="Freeform 386"/>
              <p:cNvSpPr>
                <a:spLocks/>
              </p:cNvSpPr>
              <p:nvPr/>
            </p:nvSpPr>
            <p:spPr bwMode="auto">
              <a:xfrm>
                <a:off x="6308" y="4026"/>
                <a:ext cx="0" cy="0"/>
              </a:xfrm>
              <a:custGeom>
                <a:avLst/>
                <a:gdLst/>
                <a:ahLst/>
                <a:cxnLst>
                  <a:cxn ang="0">
                    <a:pos x="0" y="0"/>
                  </a:cxn>
                  <a:cxn ang="0">
                    <a:pos x="0" y="0"/>
                  </a:cxn>
                  <a:cxn ang="0">
                    <a:pos x="0" y="0"/>
                  </a:cxn>
                </a:cxnLst>
                <a:rect l="0" t="0" r="r" b="b"/>
                <a:pathLst>
                  <a:path>
                    <a:moveTo>
                      <a:pt x="0" y="0"/>
                    </a:moveTo>
                    <a:lnTo>
                      <a:pt x="0"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19" name="Freeform 387"/>
              <p:cNvSpPr>
                <a:spLocks/>
              </p:cNvSpPr>
              <p:nvPr/>
            </p:nvSpPr>
            <p:spPr bwMode="auto">
              <a:xfrm>
                <a:off x="7105" y="4026"/>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20" name="Freeform 388"/>
              <p:cNvSpPr>
                <a:spLocks/>
              </p:cNvSpPr>
              <p:nvPr/>
            </p:nvSpPr>
            <p:spPr bwMode="auto">
              <a:xfrm>
                <a:off x="7105" y="4026"/>
                <a:ext cx="0" cy="0"/>
              </a:xfrm>
              <a:custGeom>
                <a:avLst/>
                <a:gdLst/>
                <a:ahLst/>
                <a:cxnLst>
                  <a:cxn ang="0">
                    <a:pos x="0" y="0"/>
                  </a:cxn>
                  <a:cxn ang="0">
                    <a:pos x="0" y="0"/>
                  </a:cxn>
                  <a:cxn ang="0">
                    <a:pos x="0" y="0"/>
                  </a:cxn>
                </a:cxnLst>
                <a:rect l="0" t="0" r="r" b="b"/>
                <a:pathLst>
                  <a:path>
                    <a:moveTo>
                      <a:pt x="0" y="0"/>
                    </a:moveTo>
                    <a:lnTo>
                      <a:pt x="0"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21" name="Freeform 389"/>
              <p:cNvSpPr>
                <a:spLocks/>
              </p:cNvSpPr>
              <p:nvPr/>
            </p:nvSpPr>
            <p:spPr bwMode="auto">
              <a:xfrm>
                <a:off x="6308" y="4026"/>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22" name="Freeform 390"/>
              <p:cNvSpPr>
                <a:spLocks/>
              </p:cNvSpPr>
              <p:nvPr/>
            </p:nvSpPr>
            <p:spPr bwMode="auto">
              <a:xfrm>
                <a:off x="6308" y="4026"/>
                <a:ext cx="0" cy="0"/>
              </a:xfrm>
              <a:custGeom>
                <a:avLst/>
                <a:gdLst/>
                <a:ahLst/>
                <a:cxnLst>
                  <a:cxn ang="0">
                    <a:pos x="0" y="0"/>
                  </a:cxn>
                  <a:cxn ang="0">
                    <a:pos x="0" y="0"/>
                  </a:cxn>
                  <a:cxn ang="0">
                    <a:pos x="0" y="0"/>
                  </a:cxn>
                </a:cxnLst>
                <a:rect l="0" t="0" r="r" b="b"/>
                <a:pathLst>
                  <a:path>
                    <a:moveTo>
                      <a:pt x="0" y="0"/>
                    </a:moveTo>
                    <a:lnTo>
                      <a:pt x="0"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23" name="Freeform 391"/>
              <p:cNvSpPr>
                <a:spLocks/>
              </p:cNvSpPr>
              <p:nvPr/>
            </p:nvSpPr>
            <p:spPr bwMode="auto">
              <a:xfrm>
                <a:off x="7105" y="4026"/>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24" name="Freeform 392"/>
              <p:cNvSpPr>
                <a:spLocks/>
              </p:cNvSpPr>
              <p:nvPr/>
            </p:nvSpPr>
            <p:spPr bwMode="auto">
              <a:xfrm>
                <a:off x="7105" y="4026"/>
                <a:ext cx="0" cy="0"/>
              </a:xfrm>
              <a:custGeom>
                <a:avLst/>
                <a:gdLst/>
                <a:ahLst/>
                <a:cxnLst>
                  <a:cxn ang="0">
                    <a:pos x="0" y="0"/>
                  </a:cxn>
                  <a:cxn ang="0">
                    <a:pos x="0" y="0"/>
                  </a:cxn>
                  <a:cxn ang="0">
                    <a:pos x="0" y="0"/>
                  </a:cxn>
                </a:cxnLst>
                <a:rect l="0" t="0" r="r" b="b"/>
                <a:pathLst>
                  <a:path>
                    <a:moveTo>
                      <a:pt x="0" y="0"/>
                    </a:moveTo>
                    <a:lnTo>
                      <a:pt x="0"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25" name="Freeform 393"/>
              <p:cNvSpPr>
                <a:spLocks/>
              </p:cNvSpPr>
              <p:nvPr/>
            </p:nvSpPr>
            <p:spPr bwMode="auto">
              <a:xfrm>
                <a:off x="6308" y="4026"/>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26" name="Freeform 394"/>
              <p:cNvSpPr>
                <a:spLocks/>
              </p:cNvSpPr>
              <p:nvPr/>
            </p:nvSpPr>
            <p:spPr bwMode="auto">
              <a:xfrm>
                <a:off x="6308" y="4026"/>
                <a:ext cx="0" cy="0"/>
              </a:xfrm>
              <a:custGeom>
                <a:avLst/>
                <a:gdLst/>
                <a:ahLst/>
                <a:cxnLst>
                  <a:cxn ang="0">
                    <a:pos x="0" y="0"/>
                  </a:cxn>
                  <a:cxn ang="0">
                    <a:pos x="0" y="0"/>
                  </a:cxn>
                  <a:cxn ang="0">
                    <a:pos x="0" y="0"/>
                  </a:cxn>
                </a:cxnLst>
                <a:rect l="0" t="0" r="r" b="b"/>
                <a:pathLst>
                  <a:path>
                    <a:moveTo>
                      <a:pt x="0" y="0"/>
                    </a:moveTo>
                    <a:lnTo>
                      <a:pt x="0"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27" name="Freeform 395"/>
              <p:cNvSpPr>
                <a:spLocks/>
              </p:cNvSpPr>
              <p:nvPr/>
            </p:nvSpPr>
            <p:spPr bwMode="auto">
              <a:xfrm>
                <a:off x="6308" y="4026"/>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28" name="Freeform 396"/>
              <p:cNvSpPr>
                <a:spLocks/>
              </p:cNvSpPr>
              <p:nvPr/>
            </p:nvSpPr>
            <p:spPr bwMode="auto">
              <a:xfrm>
                <a:off x="6308" y="4026"/>
                <a:ext cx="0" cy="0"/>
              </a:xfrm>
              <a:custGeom>
                <a:avLst/>
                <a:gdLst/>
                <a:ahLst/>
                <a:cxnLst>
                  <a:cxn ang="0">
                    <a:pos x="0" y="0"/>
                  </a:cxn>
                  <a:cxn ang="0">
                    <a:pos x="0" y="0"/>
                  </a:cxn>
                  <a:cxn ang="0">
                    <a:pos x="0" y="0"/>
                  </a:cxn>
                </a:cxnLst>
                <a:rect l="0" t="0" r="r" b="b"/>
                <a:pathLst>
                  <a:path>
                    <a:moveTo>
                      <a:pt x="0" y="0"/>
                    </a:moveTo>
                    <a:lnTo>
                      <a:pt x="0"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29" name="Freeform 397"/>
              <p:cNvSpPr>
                <a:spLocks/>
              </p:cNvSpPr>
              <p:nvPr/>
            </p:nvSpPr>
            <p:spPr bwMode="auto">
              <a:xfrm>
                <a:off x="7105" y="4026"/>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30" name="Freeform 398"/>
              <p:cNvSpPr>
                <a:spLocks/>
              </p:cNvSpPr>
              <p:nvPr/>
            </p:nvSpPr>
            <p:spPr bwMode="auto">
              <a:xfrm>
                <a:off x="7105" y="4026"/>
                <a:ext cx="0" cy="0"/>
              </a:xfrm>
              <a:custGeom>
                <a:avLst/>
                <a:gdLst/>
                <a:ahLst/>
                <a:cxnLst>
                  <a:cxn ang="0">
                    <a:pos x="0" y="0"/>
                  </a:cxn>
                  <a:cxn ang="0">
                    <a:pos x="0" y="0"/>
                  </a:cxn>
                  <a:cxn ang="0">
                    <a:pos x="0" y="0"/>
                  </a:cxn>
                </a:cxnLst>
                <a:rect l="0" t="0" r="r" b="b"/>
                <a:pathLst>
                  <a:path>
                    <a:moveTo>
                      <a:pt x="0" y="0"/>
                    </a:moveTo>
                    <a:lnTo>
                      <a:pt x="0"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31" name="Freeform 399"/>
              <p:cNvSpPr>
                <a:spLocks/>
              </p:cNvSpPr>
              <p:nvPr/>
            </p:nvSpPr>
            <p:spPr bwMode="auto">
              <a:xfrm>
                <a:off x="6308" y="4026"/>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32" name="Freeform 400"/>
              <p:cNvSpPr>
                <a:spLocks/>
              </p:cNvSpPr>
              <p:nvPr/>
            </p:nvSpPr>
            <p:spPr bwMode="auto">
              <a:xfrm>
                <a:off x="6308" y="4026"/>
                <a:ext cx="0" cy="0"/>
              </a:xfrm>
              <a:custGeom>
                <a:avLst/>
                <a:gdLst/>
                <a:ahLst/>
                <a:cxnLst>
                  <a:cxn ang="0">
                    <a:pos x="0" y="0"/>
                  </a:cxn>
                  <a:cxn ang="0">
                    <a:pos x="0" y="0"/>
                  </a:cxn>
                  <a:cxn ang="0">
                    <a:pos x="0" y="0"/>
                  </a:cxn>
                </a:cxnLst>
                <a:rect l="0" t="0" r="r" b="b"/>
                <a:pathLst>
                  <a:path>
                    <a:moveTo>
                      <a:pt x="0" y="0"/>
                    </a:moveTo>
                    <a:lnTo>
                      <a:pt x="0"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33" name="Freeform 401"/>
              <p:cNvSpPr>
                <a:spLocks/>
              </p:cNvSpPr>
              <p:nvPr/>
            </p:nvSpPr>
            <p:spPr bwMode="auto">
              <a:xfrm>
                <a:off x="7105" y="4026"/>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34" name="Freeform 402"/>
              <p:cNvSpPr>
                <a:spLocks/>
              </p:cNvSpPr>
              <p:nvPr/>
            </p:nvSpPr>
            <p:spPr bwMode="auto">
              <a:xfrm>
                <a:off x="7105" y="4026"/>
                <a:ext cx="0" cy="0"/>
              </a:xfrm>
              <a:custGeom>
                <a:avLst/>
                <a:gdLst/>
                <a:ahLst/>
                <a:cxnLst>
                  <a:cxn ang="0">
                    <a:pos x="0" y="0"/>
                  </a:cxn>
                  <a:cxn ang="0">
                    <a:pos x="0" y="0"/>
                  </a:cxn>
                  <a:cxn ang="0">
                    <a:pos x="0" y="0"/>
                  </a:cxn>
                </a:cxnLst>
                <a:rect l="0" t="0" r="r" b="b"/>
                <a:pathLst>
                  <a:path>
                    <a:moveTo>
                      <a:pt x="0" y="0"/>
                    </a:moveTo>
                    <a:lnTo>
                      <a:pt x="0"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35" name="Freeform 403"/>
              <p:cNvSpPr>
                <a:spLocks/>
              </p:cNvSpPr>
              <p:nvPr/>
            </p:nvSpPr>
            <p:spPr bwMode="auto">
              <a:xfrm>
                <a:off x="6308" y="4026"/>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36" name="Freeform 404"/>
              <p:cNvSpPr>
                <a:spLocks/>
              </p:cNvSpPr>
              <p:nvPr/>
            </p:nvSpPr>
            <p:spPr bwMode="auto">
              <a:xfrm>
                <a:off x="6308" y="4026"/>
                <a:ext cx="0" cy="0"/>
              </a:xfrm>
              <a:custGeom>
                <a:avLst/>
                <a:gdLst/>
                <a:ahLst/>
                <a:cxnLst>
                  <a:cxn ang="0">
                    <a:pos x="0" y="0"/>
                  </a:cxn>
                  <a:cxn ang="0">
                    <a:pos x="0" y="0"/>
                  </a:cxn>
                  <a:cxn ang="0">
                    <a:pos x="0" y="0"/>
                  </a:cxn>
                </a:cxnLst>
                <a:rect l="0" t="0" r="r" b="b"/>
                <a:pathLst>
                  <a:path>
                    <a:moveTo>
                      <a:pt x="0" y="0"/>
                    </a:moveTo>
                    <a:lnTo>
                      <a:pt x="0"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37" name="Freeform 405"/>
              <p:cNvSpPr>
                <a:spLocks/>
              </p:cNvSpPr>
              <p:nvPr/>
            </p:nvSpPr>
            <p:spPr bwMode="auto">
              <a:xfrm>
                <a:off x="7105" y="4026"/>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5" name="Freeform 407"/>
            <p:cNvSpPr>
              <a:spLocks/>
            </p:cNvSpPr>
            <p:nvPr/>
          </p:nvSpPr>
          <p:spPr bwMode="auto">
            <a:xfrm>
              <a:off x="7105" y="4026"/>
              <a:ext cx="0" cy="0"/>
            </a:xfrm>
            <a:custGeom>
              <a:avLst/>
              <a:gdLst/>
              <a:ahLst/>
              <a:cxnLst>
                <a:cxn ang="0">
                  <a:pos x="0" y="0"/>
                </a:cxn>
                <a:cxn ang="0">
                  <a:pos x="0" y="0"/>
                </a:cxn>
                <a:cxn ang="0">
                  <a:pos x="0" y="0"/>
                </a:cxn>
              </a:cxnLst>
              <a:rect l="0" t="0" r="r" b="b"/>
              <a:pathLst>
                <a:path>
                  <a:moveTo>
                    <a:pt x="0" y="0"/>
                  </a:moveTo>
                  <a:lnTo>
                    <a:pt x="0"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408"/>
            <p:cNvSpPr>
              <a:spLocks/>
            </p:cNvSpPr>
            <p:nvPr/>
          </p:nvSpPr>
          <p:spPr bwMode="auto">
            <a:xfrm>
              <a:off x="6308" y="4026"/>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409"/>
            <p:cNvSpPr>
              <a:spLocks/>
            </p:cNvSpPr>
            <p:nvPr/>
          </p:nvSpPr>
          <p:spPr bwMode="auto">
            <a:xfrm>
              <a:off x="6308" y="4026"/>
              <a:ext cx="0" cy="0"/>
            </a:xfrm>
            <a:custGeom>
              <a:avLst/>
              <a:gdLst/>
              <a:ahLst/>
              <a:cxnLst>
                <a:cxn ang="0">
                  <a:pos x="0" y="0"/>
                </a:cxn>
                <a:cxn ang="0">
                  <a:pos x="0" y="0"/>
                </a:cxn>
                <a:cxn ang="0">
                  <a:pos x="0" y="0"/>
                </a:cxn>
              </a:cxnLst>
              <a:rect l="0" t="0" r="r" b="b"/>
              <a:pathLst>
                <a:path>
                  <a:moveTo>
                    <a:pt x="0" y="0"/>
                  </a:moveTo>
                  <a:lnTo>
                    <a:pt x="0"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410"/>
            <p:cNvSpPr>
              <a:spLocks/>
            </p:cNvSpPr>
            <p:nvPr/>
          </p:nvSpPr>
          <p:spPr bwMode="auto">
            <a:xfrm>
              <a:off x="7105" y="4026"/>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9" name="Freeform 411"/>
            <p:cNvSpPr>
              <a:spLocks/>
            </p:cNvSpPr>
            <p:nvPr/>
          </p:nvSpPr>
          <p:spPr bwMode="auto">
            <a:xfrm>
              <a:off x="7105" y="4026"/>
              <a:ext cx="0" cy="0"/>
            </a:xfrm>
            <a:custGeom>
              <a:avLst/>
              <a:gdLst/>
              <a:ahLst/>
              <a:cxnLst>
                <a:cxn ang="0">
                  <a:pos x="0" y="0"/>
                </a:cxn>
                <a:cxn ang="0">
                  <a:pos x="0" y="0"/>
                </a:cxn>
                <a:cxn ang="0">
                  <a:pos x="0" y="0"/>
                </a:cxn>
              </a:cxnLst>
              <a:rect l="0" t="0" r="r" b="b"/>
              <a:pathLst>
                <a:path>
                  <a:moveTo>
                    <a:pt x="0" y="0"/>
                  </a:moveTo>
                  <a:lnTo>
                    <a:pt x="0"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0" name="Freeform 412"/>
            <p:cNvSpPr>
              <a:spLocks/>
            </p:cNvSpPr>
            <p:nvPr/>
          </p:nvSpPr>
          <p:spPr bwMode="auto">
            <a:xfrm>
              <a:off x="6308" y="4026"/>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1" name="Freeform 413"/>
            <p:cNvSpPr>
              <a:spLocks/>
            </p:cNvSpPr>
            <p:nvPr/>
          </p:nvSpPr>
          <p:spPr bwMode="auto">
            <a:xfrm>
              <a:off x="6308" y="4026"/>
              <a:ext cx="0" cy="0"/>
            </a:xfrm>
            <a:custGeom>
              <a:avLst/>
              <a:gdLst/>
              <a:ahLst/>
              <a:cxnLst>
                <a:cxn ang="0">
                  <a:pos x="0" y="0"/>
                </a:cxn>
                <a:cxn ang="0">
                  <a:pos x="0" y="0"/>
                </a:cxn>
                <a:cxn ang="0">
                  <a:pos x="0" y="0"/>
                </a:cxn>
              </a:cxnLst>
              <a:rect l="0" t="0" r="r" b="b"/>
              <a:pathLst>
                <a:path>
                  <a:moveTo>
                    <a:pt x="0" y="0"/>
                  </a:moveTo>
                  <a:lnTo>
                    <a:pt x="0"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2" name="Freeform 414"/>
            <p:cNvSpPr>
              <a:spLocks/>
            </p:cNvSpPr>
            <p:nvPr/>
          </p:nvSpPr>
          <p:spPr bwMode="auto">
            <a:xfrm>
              <a:off x="7105" y="4026"/>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3" name="Freeform 415"/>
            <p:cNvSpPr>
              <a:spLocks/>
            </p:cNvSpPr>
            <p:nvPr/>
          </p:nvSpPr>
          <p:spPr bwMode="auto">
            <a:xfrm>
              <a:off x="7105" y="4026"/>
              <a:ext cx="0" cy="0"/>
            </a:xfrm>
            <a:custGeom>
              <a:avLst/>
              <a:gdLst/>
              <a:ahLst/>
              <a:cxnLst>
                <a:cxn ang="0">
                  <a:pos x="0" y="0"/>
                </a:cxn>
                <a:cxn ang="0">
                  <a:pos x="0" y="0"/>
                </a:cxn>
                <a:cxn ang="0">
                  <a:pos x="0" y="0"/>
                </a:cxn>
              </a:cxnLst>
              <a:rect l="0" t="0" r="r" b="b"/>
              <a:pathLst>
                <a:path>
                  <a:moveTo>
                    <a:pt x="0" y="0"/>
                  </a:moveTo>
                  <a:lnTo>
                    <a:pt x="0"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4" name="Freeform 416"/>
            <p:cNvSpPr>
              <a:spLocks/>
            </p:cNvSpPr>
            <p:nvPr/>
          </p:nvSpPr>
          <p:spPr bwMode="auto">
            <a:xfrm>
              <a:off x="6308" y="4026"/>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5" name="Freeform 417"/>
            <p:cNvSpPr>
              <a:spLocks/>
            </p:cNvSpPr>
            <p:nvPr/>
          </p:nvSpPr>
          <p:spPr bwMode="auto">
            <a:xfrm>
              <a:off x="6308" y="4026"/>
              <a:ext cx="0" cy="0"/>
            </a:xfrm>
            <a:custGeom>
              <a:avLst/>
              <a:gdLst/>
              <a:ahLst/>
              <a:cxnLst>
                <a:cxn ang="0">
                  <a:pos x="0" y="0"/>
                </a:cxn>
                <a:cxn ang="0">
                  <a:pos x="0" y="0"/>
                </a:cxn>
                <a:cxn ang="0">
                  <a:pos x="0" y="0"/>
                </a:cxn>
              </a:cxnLst>
              <a:rect l="0" t="0" r="r" b="b"/>
              <a:pathLst>
                <a:path>
                  <a:moveTo>
                    <a:pt x="0" y="0"/>
                  </a:moveTo>
                  <a:lnTo>
                    <a:pt x="0"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6" name="Oval 418"/>
            <p:cNvSpPr>
              <a:spLocks noChangeArrowheads="1"/>
            </p:cNvSpPr>
            <p:nvPr/>
          </p:nvSpPr>
          <p:spPr bwMode="auto">
            <a:xfrm>
              <a:off x="7438" y="4050"/>
              <a:ext cx="104" cy="105"/>
            </a:xfrm>
            <a:prstGeom prst="ellipse">
              <a:avLst/>
            </a:pr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7" name="Oval 419"/>
            <p:cNvSpPr>
              <a:spLocks noChangeArrowheads="1"/>
            </p:cNvSpPr>
            <p:nvPr/>
          </p:nvSpPr>
          <p:spPr bwMode="auto">
            <a:xfrm>
              <a:off x="7460" y="4073"/>
              <a:ext cx="58" cy="58"/>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 name="Oval 420"/>
            <p:cNvSpPr>
              <a:spLocks noChangeArrowheads="1"/>
            </p:cNvSpPr>
            <p:nvPr/>
          </p:nvSpPr>
          <p:spPr bwMode="auto">
            <a:xfrm>
              <a:off x="7470" y="4083"/>
              <a:ext cx="38" cy="38"/>
            </a:xfrm>
            <a:prstGeom prst="ellipse">
              <a:avLst/>
            </a:prstGeom>
            <a:solidFill>
              <a:srgbClr val="9B9A9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9" name="Freeform 421"/>
            <p:cNvSpPr>
              <a:spLocks noEditPoints="1"/>
            </p:cNvSpPr>
            <p:nvPr/>
          </p:nvSpPr>
          <p:spPr bwMode="auto">
            <a:xfrm>
              <a:off x="7472" y="4085"/>
              <a:ext cx="34" cy="34"/>
            </a:xfrm>
            <a:custGeom>
              <a:avLst/>
              <a:gdLst>
                <a:gd name="T0" fmla="*/ 14 w 17"/>
                <a:gd name="T1" fmla="*/ 9 h 17"/>
                <a:gd name="T2" fmla="*/ 9 w 17"/>
                <a:gd name="T3" fmla="*/ 14 h 17"/>
                <a:gd name="T4" fmla="*/ 4 w 17"/>
                <a:gd name="T5" fmla="*/ 9 h 17"/>
                <a:gd name="T6" fmla="*/ 9 w 17"/>
                <a:gd name="T7" fmla="*/ 4 h 17"/>
                <a:gd name="T8" fmla="*/ 14 w 17"/>
                <a:gd name="T9" fmla="*/ 9 h 17"/>
                <a:gd name="T10" fmla="*/ 8 w 17"/>
                <a:gd name="T11" fmla="*/ 0 h 17"/>
                <a:gd name="T12" fmla="*/ 7 w 17"/>
                <a:gd name="T13" fmla="*/ 2 h 17"/>
                <a:gd name="T14" fmla="*/ 8 w 17"/>
                <a:gd name="T15" fmla="*/ 3 h 17"/>
                <a:gd name="T16" fmla="*/ 9 w 17"/>
                <a:gd name="T17" fmla="*/ 3 h 17"/>
                <a:gd name="T18" fmla="*/ 10 w 17"/>
                <a:gd name="T19" fmla="*/ 2 h 17"/>
                <a:gd name="T20" fmla="*/ 9 w 17"/>
                <a:gd name="T21" fmla="*/ 0 h 17"/>
                <a:gd name="T22" fmla="*/ 8 w 17"/>
                <a:gd name="T23" fmla="*/ 0 h 17"/>
                <a:gd name="T24" fmla="*/ 9 w 17"/>
                <a:gd name="T25" fmla="*/ 15 h 17"/>
                <a:gd name="T26" fmla="*/ 10 w 17"/>
                <a:gd name="T27" fmla="*/ 16 h 17"/>
                <a:gd name="T28" fmla="*/ 9 w 17"/>
                <a:gd name="T29" fmla="*/ 17 h 17"/>
                <a:gd name="T30" fmla="*/ 8 w 17"/>
                <a:gd name="T31" fmla="*/ 17 h 17"/>
                <a:gd name="T32" fmla="*/ 7 w 17"/>
                <a:gd name="T33" fmla="*/ 16 h 17"/>
                <a:gd name="T34" fmla="*/ 8 w 17"/>
                <a:gd name="T35" fmla="*/ 15 h 17"/>
                <a:gd name="T36" fmla="*/ 9 w 17"/>
                <a:gd name="T37" fmla="*/ 15 h 17"/>
                <a:gd name="T38" fmla="*/ 15 w 17"/>
                <a:gd name="T39" fmla="*/ 3 h 17"/>
                <a:gd name="T40" fmla="*/ 15 w 17"/>
                <a:gd name="T41" fmla="*/ 4 h 17"/>
                <a:gd name="T42" fmla="*/ 13 w 17"/>
                <a:gd name="T43" fmla="*/ 5 h 17"/>
                <a:gd name="T44" fmla="*/ 12 w 17"/>
                <a:gd name="T45" fmla="*/ 4 h 17"/>
                <a:gd name="T46" fmla="*/ 13 w 17"/>
                <a:gd name="T47" fmla="*/ 3 h 17"/>
                <a:gd name="T48" fmla="*/ 14 w 17"/>
                <a:gd name="T49" fmla="*/ 2 h 17"/>
                <a:gd name="T50" fmla="*/ 15 w 17"/>
                <a:gd name="T51" fmla="*/ 3 h 17"/>
                <a:gd name="T52" fmla="*/ 5 w 17"/>
                <a:gd name="T53" fmla="*/ 13 h 17"/>
                <a:gd name="T54" fmla="*/ 4 w 17"/>
                <a:gd name="T55" fmla="*/ 15 h 17"/>
                <a:gd name="T56" fmla="*/ 3 w 17"/>
                <a:gd name="T57" fmla="*/ 15 h 17"/>
                <a:gd name="T58" fmla="*/ 2 w 17"/>
                <a:gd name="T59" fmla="*/ 14 h 17"/>
                <a:gd name="T60" fmla="*/ 3 w 17"/>
                <a:gd name="T61" fmla="*/ 13 h 17"/>
                <a:gd name="T62" fmla="*/ 4 w 17"/>
                <a:gd name="T63" fmla="*/ 13 h 17"/>
                <a:gd name="T64" fmla="*/ 5 w 17"/>
                <a:gd name="T65" fmla="*/ 13 h 17"/>
                <a:gd name="T66" fmla="*/ 17 w 17"/>
                <a:gd name="T67" fmla="*/ 9 h 17"/>
                <a:gd name="T68" fmla="*/ 16 w 17"/>
                <a:gd name="T69" fmla="*/ 10 h 17"/>
                <a:gd name="T70" fmla="*/ 15 w 17"/>
                <a:gd name="T71" fmla="*/ 9 h 17"/>
                <a:gd name="T72" fmla="*/ 15 w 17"/>
                <a:gd name="T73" fmla="*/ 8 h 17"/>
                <a:gd name="T74" fmla="*/ 16 w 17"/>
                <a:gd name="T75" fmla="*/ 7 h 17"/>
                <a:gd name="T76" fmla="*/ 17 w 17"/>
                <a:gd name="T77" fmla="*/ 8 h 17"/>
                <a:gd name="T78" fmla="*/ 17 w 17"/>
                <a:gd name="T79" fmla="*/ 9 h 17"/>
                <a:gd name="T80" fmla="*/ 3 w 17"/>
                <a:gd name="T81" fmla="*/ 9 h 17"/>
                <a:gd name="T82" fmla="*/ 1 w 17"/>
                <a:gd name="T83" fmla="*/ 10 h 17"/>
                <a:gd name="T84" fmla="*/ 0 w 17"/>
                <a:gd name="T85" fmla="*/ 9 h 17"/>
                <a:gd name="T86" fmla="*/ 0 w 17"/>
                <a:gd name="T87" fmla="*/ 8 h 17"/>
                <a:gd name="T88" fmla="*/ 1 w 17"/>
                <a:gd name="T89" fmla="*/ 7 h 17"/>
                <a:gd name="T90" fmla="*/ 3 w 17"/>
                <a:gd name="T91" fmla="*/ 8 h 17"/>
                <a:gd name="T92" fmla="*/ 3 w 17"/>
                <a:gd name="T93" fmla="*/ 9 h 17"/>
                <a:gd name="T94" fmla="*/ 14 w 17"/>
                <a:gd name="T95" fmla="*/ 15 h 17"/>
                <a:gd name="T96" fmla="*/ 13 w 17"/>
                <a:gd name="T97" fmla="*/ 15 h 17"/>
                <a:gd name="T98" fmla="*/ 12 w 17"/>
                <a:gd name="T99" fmla="*/ 13 h 17"/>
                <a:gd name="T100" fmla="*/ 13 w 17"/>
                <a:gd name="T101" fmla="*/ 13 h 17"/>
                <a:gd name="T102" fmla="*/ 15 w 17"/>
                <a:gd name="T103" fmla="*/ 13 h 17"/>
                <a:gd name="T104" fmla="*/ 15 w 17"/>
                <a:gd name="T105" fmla="*/ 14 h 17"/>
                <a:gd name="T106" fmla="*/ 14 w 17"/>
                <a:gd name="T107" fmla="*/ 15 h 17"/>
                <a:gd name="T108" fmla="*/ 4 w 17"/>
                <a:gd name="T109" fmla="*/ 5 h 17"/>
                <a:gd name="T110" fmla="*/ 3 w 17"/>
                <a:gd name="T111" fmla="*/ 4 h 17"/>
                <a:gd name="T112" fmla="*/ 2 w 17"/>
                <a:gd name="T113" fmla="*/ 3 h 17"/>
                <a:gd name="T114" fmla="*/ 3 w 17"/>
                <a:gd name="T115" fmla="*/ 2 h 17"/>
                <a:gd name="T116" fmla="*/ 4 w 17"/>
                <a:gd name="T117" fmla="*/ 3 h 17"/>
                <a:gd name="T118" fmla="*/ 5 w 17"/>
                <a:gd name="T119" fmla="*/ 4 h 17"/>
                <a:gd name="T120" fmla="*/ 4 w 17"/>
                <a:gd name="T121" fmla="*/ 5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7" h="17">
                  <a:moveTo>
                    <a:pt x="14" y="9"/>
                  </a:moveTo>
                  <a:cubicBezTo>
                    <a:pt x="14" y="11"/>
                    <a:pt x="11" y="14"/>
                    <a:pt x="9" y="14"/>
                  </a:cubicBezTo>
                  <a:cubicBezTo>
                    <a:pt x="6" y="14"/>
                    <a:pt x="4" y="11"/>
                    <a:pt x="4" y="9"/>
                  </a:cubicBezTo>
                  <a:cubicBezTo>
                    <a:pt x="4" y="6"/>
                    <a:pt x="6" y="4"/>
                    <a:pt x="9" y="4"/>
                  </a:cubicBezTo>
                  <a:cubicBezTo>
                    <a:pt x="11" y="4"/>
                    <a:pt x="14" y="6"/>
                    <a:pt x="14" y="9"/>
                  </a:cubicBezTo>
                  <a:close/>
                  <a:moveTo>
                    <a:pt x="8" y="0"/>
                  </a:moveTo>
                  <a:cubicBezTo>
                    <a:pt x="7" y="2"/>
                    <a:pt x="7" y="2"/>
                    <a:pt x="7" y="2"/>
                  </a:cubicBezTo>
                  <a:cubicBezTo>
                    <a:pt x="8" y="3"/>
                    <a:pt x="8" y="3"/>
                    <a:pt x="8" y="3"/>
                  </a:cubicBezTo>
                  <a:cubicBezTo>
                    <a:pt x="9" y="3"/>
                    <a:pt x="9" y="3"/>
                    <a:pt x="9" y="3"/>
                  </a:cubicBezTo>
                  <a:cubicBezTo>
                    <a:pt x="10" y="2"/>
                    <a:pt x="10" y="2"/>
                    <a:pt x="10" y="2"/>
                  </a:cubicBezTo>
                  <a:cubicBezTo>
                    <a:pt x="9" y="0"/>
                    <a:pt x="9" y="0"/>
                    <a:pt x="9" y="0"/>
                  </a:cubicBezTo>
                  <a:lnTo>
                    <a:pt x="8" y="0"/>
                  </a:lnTo>
                  <a:close/>
                  <a:moveTo>
                    <a:pt x="9" y="15"/>
                  </a:moveTo>
                  <a:cubicBezTo>
                    <a:pt x="10" y="16"/>
                    <a:pt x="10" y="16"/>
                    <a:pt x="10" y="16"/>
                  </a:cubicBezTo>
                  <a:cubicBezTo>
                    <a:pt x="9" y="17"/>
                    <a:pt x="9" y="17"/>
                    <a:pt x="9" y="17"/>
                  </a:cubicBezTo>
                  <a:cubicBezTo>
                    <a:pt x="8" y="17"/>
                    <a:pt x="8" y="17"/>
                    <a:pt x="8" y="17"/>
                  </a:cubicBezTo>
                  <a:cubicBezTo>
                    <a:pt x="7" y="16"/>
                    <a:pt x="7" y="16"/>
                    <a:pt x="7" y="16"/>
                  </a:cubicBezTo>
                  <a:cubicBezTo>
                    <a:pt x="8" y="15"/>
                    <a:pt x="8" y="15"/>
                    <a:pt x="8" y="15"/>
                  </a:cubicBezTo>
                  <a:lnTo>
                    <a:pt x="9" y="15"/>
                  </a:lnTo>
                  <a:close/>
                  <a:moveTo>
                    <a:pt x="15" y="3"/>
                  </a:moveTo>
                  <a:cubicBezTo>
                    <a:pt x="15" y="4"/>
                    <a:pt x="15" y="4"/>
                    <a:pt x="15" y="4"/>
                  </a:cubicBezTo>
                  <a:cubicBezTo>
                    <a:pt x="13" y="5"/>
                    <a:pt x="13" y="5"/>
                    <a:pt x="13" y="5"/>
                  </a:cubicBezTo>
                  <a:cubicBezTo>
                    <a:pt x="12" y="4"/>
                    <a:pt x="12" y="4"/>
                    <a:pt x="12" y="4"/>
                  </a:cubicBezTo>
                  <a:cubicBezTo>
                    <a:pt x="13" y="3"/>
                    <a:pt x="13" y="3"/>
                    <a:pt x="13" y="3"/>
                  </a:cubicBezTo>
                  <a:cubicBezTo>
                    <a:pt x="14" y="2"/>
                    <a:pt x="14" y="2"/>
                    <a:pt x="14" y="2"/>
                  </a:cubicBezTo>
                  <a:lnTo>
                    <a:pt x="15" y="3"/>
                  </a:lnTo>
                  <a:close/>
                  <a:moveTo>
                    <a:pt x="5" y="13"/>
                  </a:moveTo>
                  <a:cubicBezTo>
                    <a:pt x="4" y="15"/>
                    <a:pt x="4" y="15"/>
                    <a:pt x="4" y="15"/>
                  </a:cubicBezTo>
                  <a:cubicBezTo>
                    <a:pt x="3" y="15"/>
                    <a:pt x="3" y="15"/>
                    <a:pt x="3" y="15"/>
                  </a:cubicBezTo>
                  <a:cubicBezTo>
                    <a:pt x="2" y="14"/>
                    <a:pt x="2" y="14"/>
                    <a:pt x="2" y="14"/>
                  </a:cubicBezTo>
                  <a:cubicBezTo>
                    <a:pt x="3" y="13"/>
                    <a:pt x="3" y="13"/>
                    <a:pt x="3" y="13"/>
                  </a:cubicBezTo>
                  <a:cubicBezTo>
                    <a:pt x="4" y="13"/>
                    <a:pt x="4" y="13"/>
                    <a:pt x="4" y="13"/>
                  </a:cubicBezTo>
                  <a:lnTo>
                    <a:pt x="5" y="13"/>
                  </a:lnTo>
                  <a:close/>
                  <a:moveTo>
                    <a:pt x="17" y="9"/>
                  </a:moveTo>
                  <a:cubicBezTo>
                    <a:pt x="16" y="10"/>
                    <a:pt x="16" y="10"/>
                    <a:pt x="16" y="10"/>
                  </a:cubicBezTo>
                  <a:cubicBezTo>
                    <a:pt x="15" y="9"/>
                    <a:pt x="15" y="9"/>
                    <a:pt x="15" y="9"/>
                  </a:cubicBezTo>
                  <a:cubicBezTo>
                    <a:pt x="15" y="8"/>
                    <a:pt x="15" y="8"/>
                    <a:pt x="15" y="8"/>
                  </a:cubicBezTo>
                  <a:cubicBezTo>
                    <a:pt x="16" y="7"/>
                    <a:pt x="16" y="7"/>
                    <a:pt x="16" y="7"/>
                  </a:cubicBezTo>
                  <a:cubicBezTo>
                    <a:pt x="17" y="8"/>
                    <a:pt x="17" y="8"/>
                    <a:pt x="17" y="8"/>
                  </a:cubicBezTo>
                  <a:lnTo>
                    <a:pt x="17" y="9"/>
                  </a:lnTo>
                  <a:close/>
                  <a:moveTo>
                    <a:pt x="3" y="9"/>
                  </a:moveTo>
                  <a:cubicBezTo>
                    <a:pt x="1" y="10"/>
                    <a:pt x="1" y="10"/>
                    <a:pt x="1" y="10"/>
                  </a:cubicBezTo>
                  <a:cubicBezTo>
                    <a:pt x="0" y="9"/>
                    <a:pt x="0" y="9"/>
                    <a:pt x="0" y="9"/>
                  </a:cubicBezTo>
                  <a:cubicBezTo>
                    <a:pt x="0" y="8"/>
                    <a:pt x="0" y="8"/>
                    <a:pt x="0" y="8"/>
                  </a:cubicBezTo>
                  <a:cubicBezTo>
                    <a:pt x="1" y="7"/>
                    <a:pt x="1" y="7"/>
                    <a:pt x="1" y="7"/>
                  </a:cubicBezTo>
                  <a:cubicBezTo>
                    <a:pt x="3" y="8"/>
                    <a:pt x="3" y="8"/>
                    <a:pt x="3" y="8"/>
                  </a:cubicBezTo>
                  <a:lnTo>
                    <a:pt x="3" y="9"/>
                  </a:lnTo>
                  <a:close/>
                  <a:moveTo>
                    <a:pt x="14" y="15"/>
                  </a:moveTo>
                  <a:cubicBezTo>
                    <a:pt x="13" y="15"/>
                    <a:pt x="13" y="15"/>
                    <a:pt x="13" y="15"/>
                  </a:cubicBezTo>
                  <a:cubicBezTo>
                    <a:pt x="12" y="13"/>
                    <a:pt x="12" y="13"/>
                    <a:pt x="12" y="13"/>
                  </a:cubicBezTo>
                  <a:cubicBezTo>
                    <a:pt x="13" y="13"/>
                    <a:pt x="13" y="13"/>
                    <a:pt x="13" y="13"/>
                  </a:cubicBezTo>
                  <a:cubicBezTo>
                    <a:pt x="15" y="13"/>
                    <a:pt x="15" y="13"/>
                    <a:pt x="15" y="13"/>
                  </a:cubicBezTo>
                  <a:cubicBezTo>
                    <a:pt x="15" y="14"/>
                    <a:pt x="15" y="14"/>
                    <a:pt x="15" y="14"/>
                  </a:cubicBezTo>
                  <a:lnTo>
                    <a:pt x="14" y="15"/>
                  </a:lnTo>
                  <a:close/>
                  <a:moveTo>
                    <a:pt x="4" y="5"/>
                  </a:moveTo>
                  <a:cubicBezTo>
                    <a:pt x="3" y="4"/>
                    <a:pt x="3" y="4"/>
                    <a:pt x="3" y="4"/>
                  </a:cubicBezTo>
                  <a:cubicBezTo>
                    <a:pt x="2" y="3"/>
                    <a:pt x="2" y="3"/>
                    <a:pt x="2" y="3"/>
                  </a:cubicBezTo>
                  <a:cubicBezTo>
                    <a:pt x="3" y="2"/>
                    <a:pt x="3" y="2"/>
                    <a:pt x="3" y="2"/>
                  </a:cubicBezTo>
                  <a:cubicBezTo>
                    <a:pt x="4" y="3"/>
                    <a:pt x="4" y="3"/>
                    <a:pt x="4" y="3"/>
                  </a:cubicBezTo>
                  <a:cubicBezTo>
                    <a:pt x="5" y="4"/>
                    <a:pt x="5" y="4"/>
                    <a:pt x="5" y="4"/>
                  </a:cubicBezTo>
                  <a:lnTo>
                    <a:pt x="4" y="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0" name="Freeform 422"/>
            <p:cNvSpPr>
              <a:spLocks noEditPoints="1"/>
            </p:cNvSpPr>
            <p:nvPr/>
          </p:nvSpPr>
          <p:spPr bwMode="auto">
            <a:xfrm>
              <a:off x="7462" y="4075"/>
              <a:ext cx="54" cy="54"/>
            </a:xfrm>
            <a:custGeom>
              <a:avLst/>
              <a:gdLst>
                <a:gd name="T0" fmla="*/ 15 w 27"/>
                <a:gd name="T1" fmla="*/ 1 h 27"/>
                <a:gd name="T2" fmla="*/ 15 w 27"/>
                <a:gd name="T3" fmla="*/ 3 h 27"/>
                <a:gd name="T4" fmla="*/ 12 w 27"/>
                <a:gd name="T5" fmla="*/ 3 h 27"/>
                <a:gd name="T6" fmla="*/ 12 w 27"/>
                <a:gd name="T7" fmla="*/ 1 h 27"/>
                <a:gd name="T8" fmla="*/ 15 w 27"/>
                <a:gd name="T9" fmla="*/ 1 h 27"/>
                <a:gd name="T10" fmla="*/ 12 w 27"/>
                <a:gd name="T11" fmla="*/ 24 h 27"/>
                <a:gd name="T12" fmla="*/ 12 w 27"/>
                <a:gd name="T13" fmla="*/ 26 h 27"/>
                <a:gd name="T14" fmla="*/ 15 w 27"/>
                <a:gd name="T15" fmla="*/ 26 h 27"/>
                <a:gd name="T16" fmla="*/ 15 w 27"/>
                <a:gd name="T17" fmla="*/ 24 h 27"/>
                <a:gd name="T18" fmla="*/ 12 w 27"/>
                <a:gd name="T19" fmla="*/ 24 h 27"/>
                <a:gd name="T20" fmla="*/ 6 w 27"/>
                <a:gd name="T21" fmla="*/ 3 h 27"/>
                <a:gd name="T22" fmla="*/ 7 w 27"/>
                <a:gd name="T23" fmla="*/ 5 h 27"/>
                <a:gd name="T24" fmla="*/ 9 w 27"/>
                <a:gd name="T25" fmla="*/ 4 h 27"/>
                <a:gd name="T26" fmla="*/ 9 w 27"/>
                <a:gd name="T27" fmla="*/ 2 h 27"/>
                <a:gd name="T28" fmla="*/ 6 w 27"/>
                <a:gd name="T29" fmla="*/ 3 h 27"/>
                <a:gd name="T30" fmla="*/ 18 w 27"/>
                <a:gd name="T31" fmla="*/ 23 h 27"/>
                <a:gd name="T32" fmla="*/ 18 w 27"/>
                <a:gd name="T33" fmla="*/ 26 h 27"/>
                <a:gd name="T34" fmla="*/ 21 w 27"/>
                <a:gd name="T35" fmla="*/ 24 h 27"/>
                <a:gd name="T36" fmla="*/ 20 w 27"/>
                <a:gd name="T37" fmla="*/ 22 h 27"/>
                <a:gd name="T38" fmla="*/ 18 w 27"/>
                <a:gd name="T39" fmla="*/ 23 h 27"/>
                <a:gd name="T40" fmla="*/ 2 w 27"/>
                <a:gd name="T41" fmla="*/ 9 h 27"/>
                <a:gd name="T42" fmla="*/ 4 w 27"/>
                <a:gd name="T43" fmla="*/ 9 h 27"/>
                <a:gd name="T44" fmla="*/ 5 w 27"/>
                <a:gd name="T45" fmla="*/ 7 h 27"/>
                <a:gd name="T46" fmla="*/ 3 w 27"/>
                <a:gd name="T47" fmla="*/ 6 h 27"/>
                <a:gd name="T48" fmla="*/ 2 w 27"/>
                <a:gd name="T49" fmla="*/ 9 h 27"/>
                <a:gd name="T50" fmla="*/ 22 w 27"/>
                <a:gd name="T51" fmla="*/ 20 h 27"/>
                <a:gd name="T52" fmla="*/ 24 w 27"/>
                <a:gd name="T53" fmla="*/ 22 h 27"/>
                <a:gd name="T54" fmla="*/ 26 w 27"/>
                <a:gd name="T55" fmla="*/ 19 h 27"/>
                <a:gd name="T56" fmla="*/ 23 w 27"/>
                <a:gd name="T57" fmla="*/ 18 h 27"/>
                <a:gd name="T58" fmla="*/ 22 w 27"/>
                <a:gd name="T59" fmla="*/ 20 h 27"/>
                <a:gd name="T60" fmla="*/ 3 w 27"/>
                <a:gd name="T61" fmla="*/ 12 h 27"/>
                <a:gd name="T62" fmla="*/ 1 w 27"/>
                <a:gd name="T63" fmla="*/ 12 h 27"/>
                <a:gd name="T64" fmla="*/ 1 w 27"/>
                <a:gd name="T65" fmla="*/ 15 h 27"/>
                <a:gd name="T66" fmla="*/ 3 w 27"/>
                <a:gd name="T67" fmla="*/ 15 h 27"/>
                <a:gd name="T68" fmla="*/ 3 w 27"/>
                <a:gd name="T69" fmla="*/ 12 h 27"/>
                <a:gd name="T70" fmla="*/ 26 w 27"/>
                <a:gd name="T71" fmla="*/ 12 h 27"/>
                <a:gd name="T72" fmla="*/ 24 w 27"/>
                <a:gd name="T73" fmla="*/ 12 h 27"/>
                <a:gd name="T74" fmla="*/ 24 w 27"/>
                <a:gd name="T75" fmla="*/ 15 h 27"/>
                <a:gd name="T76" fmla="*/ 26 w 27"/>
                <a:gd name="T77" fmla="*/ 15 h 27"/>
                <a:gd name="T78" fmla="*/ 26 w 27"/>
                <a:gd name="T79" fmla="*/ 12 h 27"/>
                <a:gd name="T80" fmla="*/ 2 w 27"/>
                <a:gd name="T81" fmla="*/ 19 h 27"/>
                <a:gd name="T82" fmla="*/ 3 w 27"/>
                <a:gd name="T83" fmla="*/ 22 h 27"/>
                <a:gd name="T84" fmla="*/ 5 w 27"/>
                <a:gd name="T85" fmla="*/ 20 h 27"/>
                <a:gd name="T86" fmla="*/ 4 w 27"/>
                <a:gd name="T87" fmla="*/ 18 h 27"/>
                <a:gd name="T88" fmla="*/ 2 w 27"/>
                <a:gd name="T89" fmla="*/ 19 h 27"/>
                <a:gd name="T90" fmla="*/ 26 w 27"/>
                <a:gd name="T91" fmla="*/ 9 h 27"/>
                <a:gd name="T92" fmla="*/ 24 w 27"/>
                <a:gd name="T93" fmla="*/ 6 h 27"/>
                <a:gd name="T94" fmla="*/ 22 w 27"/>
                <a:gd name="T95" fmla="*/ 7 h 27"/>
                <a:gd name="T96" fmla="*/ 23 w 27"/>
                <a:gd name="T97" fmla="*/ 9 h 27"/>
                <a:gd name="T98" fmla="*/ 26 w 27"/>
                <a:gd name="T99" fmla="*/ 9 h 27"/>
                <a:gd name="T100" fmla="*/ 6 w 27"/>
                <a:gd name="T101" fmla="*/ 24 h 27"/>
                <a:gd name="T102" fmla="*/ 9 w 27"/>
                <a:gd name="T103" fmla="*/ 26 h 27"/>
                <a:gd name="T104" fmla="*/ 9 w 27"/>
                <a:gd name="T105" fmla="*/ 23 h 27"/>
                <a:gd name="T106" fmla="*/ 7 w 27"/>
                <a:gd name="T107" fmla="*/ 22 h 27"/>
                <a:gd name="T108" fmla="*/ 6 w 27"/>
                <a:gd name="T109" fmla="*/ 24 h 27"/>
                <a:gd name="T110" fmla="*/ 18 w 27"/>
                <a:gd name="T111" fmla="*/ 4 h 27"/>
                <a:gd name="T112" fmla="*/ 20 w 27"/>
                <a:gd name="T113" fmla="*/ 5 h 27"/>
                <a:gd name="T114" fmla="*/ 21 w 27"/>
                <a:gd name="T115" fmla="*/ 3 h 27"/>
                <a:gd name="T116" fmla="*/ 18 w 27"/>
                <a:gd name="T117" fmla="*/ 2 h 27"/>
                <a:gd name="T118" fmla="*/ 18 w 27"/>
                <a:gd name="T119" fmla="*/ 4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7" h="27">
                  <a:moveTo>
                    <a:pt x="15" y="1"/>
                  </a:moveTo>
                  <a:cubicBezTo>
                    <a:pt x="15" y="3"/>
                    <a:pt x="15" y="3"/>
                    <a:pt x="15" y="3"/>
                  </a:cubicBezTo>
                  <a:cubicBezTo>
                    <a:pt x="12" y="3"/>
                    <a:pt x="12" y="3"/>
                    <a:pt x="12" y="3"/>
                  </a:cubicBezTo>
                  <a:cubicBezTo>
                    <a:pt x="12" y="1"/>
                    <a:pt x="12" y="1"/>
                    <a:pt x="12" y="1"/>
                  </a:cubicBezTo>
                  <a:cubicBezTo>
                    <a:pt x="13" y="0"/>
                    <a:pt x="14" y="0"/>
                    <a:pt x="15" y="1"/>
                  </a:cubicBezTo>
                  <a:close/>
                  <a:moveTo>
                    <a:pt x="12" y="24"/>
                  </a:moveTo>
                  <a:cubicBezTo>
                    <a:pt x="12" y="26"/>
                    <a:pt x="12" y="26"/>
                    <a:pt x="12" y="26"/>
                  </a:cubicBezTo>
                  <a:cubicBezTo>
                    <a:pt x="13" y="27"/>
                    <a:pt x="14" y="27"/>
                    <a:pt x="15" y="26"/>
                  </a:cubicBezTo>
                  <a:cubicBezTo>
                    <a:pt x="15" y="24"/>
                    <a:pt x="15" y="24"/>
                    <a:pt x="15" y="24"/>
                  </a:cubicBezTo>
                  <a:lnTo>
                    <a:pt x="12" y="24"/>
                  </a:lnTo>
                  <a:close/>
                  <a:moveTo>
                    <a:pt x="6" y="3"/>
                  </a:moveTo>
                  <a:cubicBezTo>
                    <a:pt x="7" y="5"/>
                    <a:pt x="7" y="5"/>
                    <a:pt x="7" y="5"/>
                  </a:cubicBezTo>
                  <a:cubicBezTo>
                    <a:pt x="9" y="4"/>
                    <a:pt x="9" y="4"/>
                    <a:pt x="9" y="4"/>
                  </a:cubicBezTo>
                  <a:cubicBezTo>
                    <a:pt x="9" y="2"/>
                    <a:pt x="9" y="2"/>
                    <a:pt x="9" y="2"/>
                  </a:cubicBezTo>
                  <a:cubicBezTo>
                    <a:pt x="7" y="2"/>
                    <a:pt x="6" y="2"/>
                    <a:pt x="6" y="3"/>
                  </a:cubicBezTo>
                  <a:close/>
                  <a:moveTo>
                    <a:pt x="18" y="23"/>
                  </a:moveTo>
                  <a:cubicBezTo>
                    <a:pt x="18" y="26"/>
                    <a:pt x="18" y="26"/>
                    <a:pt x="18" y="26"/>
                  </a:cubicBezTo>
                  <a:cubicBezTo>
                    <a:pt x="20" y="25"/>
                    <a:pt x="21" y="25"/>
                    <a:pt x="21" y="24"/>
                  </a:cubicBezTo>
                  <a:cubicBezTo>
                    <a:pt x="20" y="22"/>
                    <a:pt x="20" y="22"/>
                    <a:pt x="20" y="22"/>
                  </a:cubicBezTo>
                  <a:lnTo>
                    <a:pt x="18" y="23"/>
                  </a:lnTo>
                  <a:close/>
                  <a:moveTo>
                    <a:pt x="2" y="9"/>
                  </a:moveTo>
                  <a:cubicBezTo>
                    <a:pt x="4" y="9"/>
                    <a:pt x="4" y="9"/>
                    <a:pt x="4" y="9"/>
                  </a:cubicBezTo>
                  <a:cubicBezTo>
                    <a:pt x="5" y="7"/>
                    <a:pt x="5" y="7"/>
                    <a:pt x="5" y="7"/>
                  </a:cubicBezTo>
                  <a:cubicBezTo>
                    <a:pt x="3" y="6"/>
                    <a:pt x="3" y="6"/>
                    <a:pt x="3" y="6"/>
                  </a:cubicBezTo>
                  <a:cubicBezTo>
                    <a:pt x="2" y="6"/>
                    <a:pt x="2" y="7"/>
                    <a:pt x="2" y="9"/>
                  </a:cubicBezTo>
                  <a:close/>
                  <a:moveTo>
                    <a:pt x="22" y="20"/>
                  </a:moveTo>
                  <a:cubicBezTo>
                    <a:pt x="24" y="22"/>
                    <a:pt x="24" y="22"/>
                    <a:pt x="24" y="22"/>
                  </a:cubicBezTo>
                  <a:cubicBezTo>
                    <a:pt x="25" y="21"/>
                    <a:pt x="25" y="20"/>
                    <a:pt x="26" y="19"/>
                  </a:cubicBezTo>
                  <a:cubicBezTo>
                    <a:pt x="23" y="18"/>
                    <a:pt x="23" y="18"/>
                    <a:pt x="23" y="18"/>
                  </a:cubicBezTo>
                  <a:lnTo>
                    <a:pt x="22" y="20"/>
                  </a:lnTo>
                  <a:close/>
                  <a:moveTo>
                    <a:pt x="3" y="12"/>
                  </a:moveTo>
                  <a:cubicBezTo>
                    <a:pt x="1" y="12"/>
                    <a:pt x="1" y="12"/>
                    <a:pt x="1" y="12"/>
                  </a:cubicBezTo>
                  <a:cubicBezTo>
                    <a:pt x="0" y="13"/>
                    <a:pt x="0" y="14"/>
                    <a:pt x="1" y="15"/>
                  </a:cubicBezTo>
                  <a:cubicBezTo>
                    <a:pt x="3" y="15"/>
                    <a:pt x="3" y="15"/>
                    <a:pt x="3" y="15"/>
                  </a:cubicBezTo>
                  <a:lnTo>
                    <a:pt x="3" y="12"/>
                  </a:lnTo>
                  <a:close/>
                  <a:moveTo>
                    <a:pt x="26" y="12"/>
                  </a:moveTo>
                  <a:cubicBezTo>
                    <a:pt x="24" y="12"/>
                    <a:pt x="24" y="12"/>
                    <a:pt x="24" y="12"/>
                  </a:cubicBezTo>
                  <a:cubicBezTo>
                    <a:pt x="24" y="15"/>
                    <a:pt x="24" y="15"/>
                    <a:pt x="24" y="15"/>
                  </a:cubicBezTo>
                  <a:cubicBezTo>
                    <a:pt x="26" y="15"/>
                    <a:pt x="26" y="15"/>
                    <a:pt x="26" y="15"/>
                  </a:cubicBezTo>
                  <a:cubicBezTo>
                    <a:pt x="27" y="14"/>
                    <a:pt x="27" y="13"/>
                    <a:pt x="26" y="12"/>
                  </a:cubicBezTo>
                  <a:close/>
                  <a:moveTo>
                    <a:pt x="2" y="19"/>
                  </a:moveTo>
                  <a:cubicBezTo>
                    <a:pt x="2" y="20"/>
                    <a:pt x="2" y="21"/>
                    <a:pt x="3" y="22"/>
                  </a:cubicBezTo>
                  <a:cubicBezTo>
                    <a:pt x="5" y="20"/>
                    <a:pt x="5" y="20"/>
                    <a:pt x="5" y="20"/>
                  </a:cubicBezTo>
                  <a:cubicBezTo>
                    <a:pt x="4" y="18"/>
                    <a:pt x="4" y="18"/>
                    <a:pt x="4" y="18"/>
                  </a:cubicBezTo>
                  <a:lnTo>
                    <a:pt x="2" y="19"/>
                  </a:lnTo>
                  <a:close/>
                  <a:moveTo>
                    <a:pt x="26" y="9"/>
                  </a:moveTo>
                  <a:cubicBezTo>
                    <a:pt x="25" y="8"/>
                    <a:pt x="25" y="7"/>
                    <a:pt x="24" y="6"/>
                  </a:cubicBezTo>
                  <a:cubicBezTo>
                    <a:pt x="22" y="7"/>
                    <a:pt x="22" y="7"/>
                    <a:pt x="22" y="7"/>
                  </a:cubicBezTo>
                  <a:cubicBezTo>
                    <a:pt x="23" y="9"/>
                    <a:pt x="23" y="9"/>
                    <a:pt x="23" y="9"/>
                  </a:cubicBezTo>
                  <a:lnTo>
                    <a:pt x="26" y="9"/>
                  </a:lnTo>
                  <a:close/>
                  <a:moveTo>
                    <a:pt x="6" y="24"/>
                  </a:moveTo>
                  <a:cubicBezTo>
                    <a:pt x="6" y="25"/>
                    <a:pt x="7" y="25"/>
                    <a:pt x="9" y="26"/>
                  </a:cubicBezTo>
                  <a:cubicBezTo>
                    <a:pt x="9" y="23"/>
                    <a:pt x="9" y="23"/>
                    <a:pt x="9" y="23"/>
                  </a:cubicBezTo>
                  <a:cubicBezTo>
                    <a:pt x="7" y="22"/>
                    <a:pt x="7" y="22"/>
                    <a:pt x="7" y="22"/>
                  </a:cubicBezTo>
                  <a:lnTo>
                    <a:pt x="6" y="24"/>
                  </a:lnTo>
                  <a:close/>
                  <a:moveTo>
                    <a:pt x="18" y="4"/>
                  </a:moveTo>
                  <a:cubicBezTo>
                    <a:pt x="20" y="5"/>
                    <a:pt x="20" y="5"/>
                    <a:pt x="20" y="5"/>
                  </a:cubicBezTo>
                  <a:cubicBezTo>
                    <a:pt x="21" y="3"/>
                    <a:pt x="21" y="3"/>
                    <a:pt x="21" y="3"/>
                  </a:cubicBezTo>
                  <a:cubicBezTo>
                    <a:pt x="21" y="2"/>
                    <a:pt x="20" y="2"/>
                    <a:pt x="18" y="2"/>
                  </a:cubicBezTo>
                  <a:lnTo>
                    <a:pt x="18"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 name="Oval 423"/>
            <p:cNvSpPr>
              <a:spLocks noChangeArrowheads="1"/>
            </p:cNvSpPr>
            <p:nvPr/>
          </p:nvSpPr>
          <p:spPr bwMode="auto">
            <a:xfrm>
              <a:off x="7005" y="4050"/>
              <a:ext cx="104" cy="105"/>
            </a:xfrm>
            <a:prstGeom prst="ellipse">
              <a:avLst/>
            </a:pr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2" name="Oval 424"/>
            <p:cNvSpPr>
              <a:spLocks noChangeArrowheads="1"/>
            </p:cNvSpPr>
            <p:nvPr/>
          </p:nvSpPr>
          <p:spPr bwMode="auto">
            <a:xfrm>
              <a:off x="7027" y="4073"/>
              <a:ext cx="58" cy="58"/>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3" name="Oval 425"/>
            <p:cNvSpPr>
              <a:spLocks noChangeArrowheads="1"/>
            </p:cNvSpPr>
            <p:nvPr/>
          </p:nvSpPr>
          <p:spPr bwMode="auto">
            <a:xfrm>
              <a:off x="7037" y="4083"/>
              <a:ext cx="38" cy="38"/>
            </a:xfrm>
            <a:prstGeom prst="ellipse">
              <a:avLst/>
            </a:prstGeom>
            <a:solidFill>
              <a:srgbClr val="9B9A9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4" name="Freeform 426"/>
            <p:cNvSpPr>
              <a:spLocks noEditPoints="1"/>
            </p:cNvSpPr>
            <p:nvPr/>
          </p:nvSpPr>
          <p:spPr bwMode="auto">
            <a:xfrm>
              <a:off x="7039" y="4085"/>
              <a:ext cx="34" cy="34"/>
            </a:xfrm>
            <a:custGeom>
              <a:avLst/>
              <a:gdLst>
                <a:gd name="T0" fmla="*/ 14 w 17"/>
                <a:gd name="T1" fmla="*/ 9 h 17"/>
                <a:gd name="T2" fmla="*/ 9 w 17"/>
                <a:gd name="T3" fmla="*/ 14 h 17"/>
                <a:gd name="T4" fmla="*/ 4 w 17"/>
                <a:gd name="T5" fmla="*/ 9 h 17"/>
                <a:gd name="T6" fmla="*/ 9 w 17"/>
                <a:gd name="T7" fmla="*/ 4 h 17"/>
                <a:gd name="T8" fmla="*/ 14 w 17"/>
                <a:gd name="T9" fmla="*/ 9 h 17"/>
                <a:gd name="T10" fmla="*/ 8 w 17"/>
                <a:gd name="T11" fmla="*/ 0 h 17"/>
                <a:gd name="T12" fmla="*/ 7 w 17"/>
                <a:gd name="T13" fmla="*/ 2 h 17"/>
                <a:gd name="T14" fmla="*/ 8 w 17"/>
                <a:gd name="T15" fmla="*/ 3 h 17"/>
                <a:gd name="T16" fmla="*/ 9 w 17"/>
                <a:gd name="T17" fmla="*/ 3 h 17"/>
                <a:gd name="T18" fmla="*/ 10 w 17"/>
                <a:gd name="T19" fmla="*/ 2 h 17"/>
                <a:gd name="T20" fmla="*/ 9 w 17"/>
                <a:gd name="T21" fmla="*/ 0 h 17"/>
                <a:gd name="T22" fmla="*/ 8 w 17"/>
                <a:gd name="T23" fmla="*/ 0 h 17"/>
                <a:gd name="T24" fmla="*/ 9 w 17"/>
                <a:gd name="T25" fmla="*/ 15 h 17"/>
                <a:gd name="T26" fmla="*/ 10 w 17"/>
                <a:gd name="T27" fmla="*/ 16 h 17"/>
                <a:gd name="T28" fmla="*/ 9 w 17"/>
                <a:gd name="T29" fmla="*/ 17 h 17"/>
                <a:gd name="T30" fmla="*/ 8 w 17"/>
                <a:gd name="T31" fmla="*/ 17 h 17"/>
                <a:gd name="T32" fmla="*/ 7 w 17"/>
                <a:gd name="T33" fmla="*/ 16 h 17"/>
                <a:gd name="T34" fmla="*/ 8 w 17"/>
                <a:gd name="T35" fmla="*/ 15 h 17"/>
                <a:gd name="T36" fmla="*/ 9 w 17"/>
                <a:gd name="T37" fmla="*/ 15 h 17"/>
                <a:gd name="T38" fmla="*/ 15 w 17"/>
                <a:gd name="T39" fmla="*/ 3 h 17"/>
                <a:gd name="T40" fmla="*/ 15 w 17"/>
                <a:gd name="T41" fmla="*/ 4 h 17"/>
                <a:gd name="T42" fmla="*/ 13 w 17"/>
                <a:gd name="T43" fmla="*/ 5 h 17"/>
                <a:gd name="T44" fmla="*/ 12 w 17"/>
                <a:gd name="T45" fmla="*/ 4 h 17"/>
                <a:gd name="T46" fmla="*/ 13 w 17"/>
                <a:gd name="T47" fmla="*/ 3 h 17"/>
                <a:gd name="T48" fmla="*/ 14 w 17"/>
                <a:gd name="T49" fmla="*/ 2 h 17"/>
                <a:gd name="T50" fmla="*/ 15 w 17"/>
                <a:gd name="T51" fmla="*/ 3 h 17"/>
                <a:gd name="T52" fmla="*/ 5 w 17"/>
                <a:gd name="T53" fmla="*/ 13 h 17"/>
                <a:gd name="T54" fmla="*/ 4 w 17"/>
                <a:gd name="T55" fmla="*/ 15 h 17"/>
                <a:gd name="T56" fmla="*/ 3 w 17"/>
                <a:gd name="T57" fmla="*/ 15 h 17"/>
                <a:gd name="T58" fmla="*/ 2 w 17"/>
                <a:gd name="T59" fmla="*/ 14 h 17"/>
                <a:gd name="T60" fmla="*/ 3 w 17"/>
                <a:gd name="T61" fmla="*/ 13 h 17"/>
                <a:gd name="T62" fmla="*/ 4 w 17"/>
                <a:gd name="T63" fmla="*/ 13 h 17"/>
                <a:gd name="T64" fmla="*/ 5 w 17"/>
                <a:gd name="T65" fmla="*/ 13 h 17"/>
                <a:gd name="T66" fmla="*/ 17 w 17"/>
                <a:gd name="T67" fmla="*/ 9 h 17"/>
                <a:gd name="T68" fmla="*/ 16 w 17"/>
                <a:gd name="T69" fmla="*/ 10 h 17"/>
                <a:gd name="T70" fmla="*/ 15 w 17"/>
                <a:gd name="T71" fmla="*/ 9 h 17"/>
                <a:gd name="T72" fmla="*/ 15 w 17"/>
                <a:gd name="T73" fmla="*/ 8 h 17"/>
                <a:gd name="T74" fmla="*/ 16 w 17"/>
                <a:gd name="T75" fmla="*/ 7 h 17"/>
                <a:gd name="T76" fmla="*/ 17 w 17"/>
                <a:gd name="T77" fmla="*/ 8 h 17"/>
                <a:gd name="T78" fmla="*/ 17 w 17"/>
                <a:gd name="T79" fmla="*/ 9 h 17"/>
                <a:gd name="T80" fmla="*/ 3 w 17"/>
                <a:gd name="T81" fmla="*/ 9 h 17"/>
                <a:gd name="T82" fmla="*/ 1 w 17"/>
                <a:gd name="T83" fmla="*/ 10 h 17"/>
                <a:gd name="T84" fmla="*/ 0 w 17"/>
                <a:gd name="T85" fmla="*/ 9 h 17"/>
                <a:gd name="T86" fmla="*/ 0 w 17"/>
                <a:gd name="T87" fmla="*/ 8 h 17"/>
                <a:gd name="T88" fmla="*/ 1 w 17"/>
                <a:gd name="T89" fmla="*/ 7 h 17"/>
                <a:gd name="T90" fmla="*/ 3 w 17"/>
                <a:gd name="T91" fmla="*/ 8 h 17"/>
                <a:gd name="T92" fmla="*/ 3 w 17"/>
                <a:gd name="T93" fmla="*/ 9 h 17"/>
                <a:gd name="T94" fmla="*/ 14 w 17"/>
                <a:gd name="T95" fmla="*/ 15 h 17"/>
                <a:gd name="T96" fmla="*/ 13 w 17"/>
                <a:gd name="T97" fmla="*/ 15 h 17"/>
                <a:gd name="T98" fmla="*/ 12 w 17"/>
                <a:gd name="T99" fmla="*/ 13 h 17"/>
                <a:gd name="T100" fmla="*/ 13 w 17"/>
                <a:gd name="T101" fmla="*/ 13 h 17"/>
                <a:gd name="T102" fmla="*/ 15 w 17"/>
                <a:gd name="T103" fmla="*/ 13 h 17"/>
                <a:gd name="T104" fmla="*/ 15 w 17"/>
                <a:gd name="T105" fmla="*/ 14 h 17"/>
                <a:gd name="T106" fmla="*/ 14 w 17"/>
                <a:gd name="T107" fmla="*/ 15 h 17"/>
                <a:gd name="T108" fmla="*/ 4 w 17"/>
                <a:gd name="T109" fmla="*/ 5 h 17"/>
                <a:gd name="T110" fmla="*/ 3 w 17"/>
                <a:gd name="T111" fmla="*/ 4 h 17"/>
                <a:gd name="T112" fmla="*/ 2 w 17"/>
                <a:gd name="T113" fmla="*/ 3 h 17"/>
                <a:gd name="T114" fmla="*/ 3 w 17"/>
                <a:gd name="T115" fmla="*/ 2 h 17"/>
                <a:gd name="T116" fmla="*/ 4 w 17"/>
                <a:gd name="T117" fmla="*/ 3 h 17"/>
                <a:gd name="T118" fmla="*/ 5 w 17"/>
                <a:gd name="T119" fmla="*/ 4 h 17"/>
                <a:gd name="T120" fmla="*/ 4 w 17"/>
                <a:gd name="T121" fmla="*/ 5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7" h="17">
                  <a:moveTo>
                    <a:pt x="14" y="9"/>
                  </a:moveTo>
                  <a:cubicBezTo>
                    <a:pt x="14" y="11"/>
                    <a:pt x="11" y="14"/>
                    <a:pt x="9" y="14"/>
                  </a:cubicBezTo>
                  <a:cubicBezTo>
                    <a:pt x="6" y="14"/>
                    <a:pt x="4" y="11"/>
                    <a:pt x="4" y="9"/>
                  </a:cubicBezTo>
                  <a:cubicBezTo>
                    <a:pt x="4" y="6"/>
                    <a:pt x="6" y="4"/>
                    <a:pt x="9" y="4"/>
                  </a:cubicBezTo>
                  <a:cubicBezTo>
                    <a:pt x="11" y="4"/>
                    <a:pt x="14" y="6"/>
                    <a:pt x="14" y="9"/>
                  </a:cubicBezTo>
                  <a:close/>
                  <a:moveTo>
                    <a:pt x="8" y="0"/>
                  </a:moveTo>
                  <a:cubicBezTo>
                    <a:pt x="7" y="2"/>
                    <a:pt x="7" y="2"/>
                    <a:pt x="7" y="2"/>
                  </a:cubicBezTo>
                  <a:cubicBezTo>
                    <a:pt x="8" y="3"/>
                    <a:pt x="8" y="3"/>
                    <a:pt x="8" y="3"/>
                  </a:cubicBezTo>
                  <a:cubicBezTo>
                    <a:pt x="9" y="3"/>
                    <a:pt x="9" y="3"/>
                    <a:pt x="9" y="3"/>
                  </a:cubicBezTo>
                  <a:cubicBezTo>
                    <a:pt x="10" y="2"/>
                    <a:pt x="10" y="2"/>
                    <a:pt x="10" y="2"/>
                  </a:cubicBezTo>
                  <a:cubicBezTo>
                    <a:pt x="9" y="0"/>
                    <a:pt x="9" y="0"/>
                    <a:pt x="9" y="0"/>
                  </a:cubicBezTo>
                  <a:lnTo>
                    <a:pt x="8" y="0"/>
                  </a:lnTo>
                  <a:close/>
                  <a:moveTo>
                    <a:pt x="9" y="15"/>
                  </a:moveTo>
                  <a:cubicBezTo>
                    <a:pt x="10" y="16"/>
                    <a:pt x="10" y="16"/>
                    <a:pt x="10" y="16"/>
                  </a:cubicBezTo>
                  <a:cubicBezTo>
                    <a:pt x="9" y="17"/>
                    <a:pt x="9" y="17"/>
                    <a:pt x="9" y="17"/>
                  </a:cubicBezTo>
                  <a:cubicBezTo>
                    <a:pt x="8" y="17"/>
                    <a:pt x="8" y="17"/>
                    <a:pt x="8" y="17"/>
                  </a:cubicBezTo>
                  <a:cubicBezTo>
                    <a:pt x="7" y="16"/>
                    <a:pt x="7" y="16"/>
                    <a:pt x="7" y="16"/>
                  </a:cubicBezTo>
                  <a:cubicBezTo>
                    <a:pt x="8" y="15"/>
                    <a:pt x="8" y="15"/>
                    <a:pt x="8" y="15"/>
                  </a:cubicBezTo>
                  <a:lnTo>
                    <a:pt x="9" y="15"/>
                  </a:lnTo>
                  <a:close/>
                  <a:moveTo>
                    <a:pt x="15" y="3"/>
                  </a:moveTo>
                  <a:cubicBezTo>
                    <a:pt x="15" y="4"/>
                    <a:pt x="15" y="4"/>
                    <a:pt x="15" y="4"/>
                  </a:cubicBezTo>
                  <a:cubicBezTo>
                    <a:pt x="13" y="5"/>
                    <a:pt x="13" y="5"/>
                    <a:pt x="13" y="5"/>
                  </a:cubicBezTo>
                  <a:cubicBezTo>
                    <a:pt x="12" y="4"/>
                    <a:pt x="12" y="4"/>
                    <a:pt x="12" y="4"/>
                  </a:cubicBezTo>
                  <a:cubicBezTo>
                    <a:pt x="13" y="3"/>
                    <a:pt x="13" y="3"/>
                    <a:pt x="13" y="3"/>
                  </a:cubicBezTo>
                  <a:cubicBezTo>
                    <a:pt x="14" y="2"/>
                    <a:pt x="14" y="2"/>
                    <a:pt x="14" y="2"/>
                  </a:cubicBezTo>
                  <a:lnTo>
                    <a:pt x="15" y="3"/>
                  </a:lnTo>
                  <a:close/>
                  <a:moveTo>
                    <a:pt x="5" y="13"/>
                  </a:moveTo>
                  <a:cubicBezTo>
                    <a:pt x="4" y="15"/>
                    <a:pt x="4" y="15"/>
                    <a:pt x="4" y="15"/>
                  </a:cubicBezTo>
                  <a:cubicBezTo>
                    <a:pt x="3" y="15"/>
                    <a:pt x="3" y="15"/>
                    <a:pt x="3" y="15"/>
                  </a:cubicBezTo>
                  <a:cubicBezTo>
                    <a:pt x="2" y="14"/>
                    <a:pt x="2" y="14"/>
                    <a:pt x="2" y="14"/>
                  </a:cubicBezTo>
                  <a:cubicBezTo>
                    <a:pt x="3" y="13"/>
                    <a:pt x="3" y="13"/>
                    <a:pt x="3" y="13"/>
                  </a:cubicBezTo>
                  <a:cubicBezTo>
                    <a:pt x="4" y="13"/>
                    <a:pt x="4" y="13"/>
                    <a:pt x="4" y="13"/>
                  </a:cubicBezTo>
                  <a:lnTo>
                    <a:pt x="5" y="13"/>
                  </a:lnTo>
                  <a:close/>
                  <a:moveTo>
                    <a:pt x="17" y="9"/>
                  </a:moveTo>
                  <a:cubicBezTo>
                    <a:pt x="16" y="10"/>
                    <a:pt x="16" y="10"/>
                    <a:pt x="16" y="10"/>
                  </a:cubicBezTo>
                  <a:cubicBezTo>
                    <a:pt x="15" y="9"/>
                    <a:pt x="15" y="9"/>
                    <a:pt x="15" y="9"/>
                  </a:cubicBezTo>
                  <a:cubicBezTo>
                    <a:pt x="15" y="8"/>
                    <a:pt x="15" y="8"/>
                    <a:pt x="15" y="8"/>
                  </a:cubicBezTo>
                  <a:cubicBezTo>
                    <a:pt x="16" y="7"/>
                    <a:pt x="16" y="7"/>
                    <a:pt x="16" y="7"/>
                  </a:cubicBezTo>
                  <a:cubicBezTo>
                    <a:pt x="17" y="8"/>
                    <a:pt x="17" y="8"/>
                    <a:pt x="17" y="8"/>
                  </a:cubicBezTo>
                  <a:lnTo>
                    <a:pt x="17" y="9"/>
                  </a:lnTo>
                  <a:close/>
                  <a:moveTo>
                    <a:pt x="3" y="9"/>
                  </a:moveTo>
                  <a:cubicBezTo>
                    <a:pt x="1" y="10"/>
                    <a:pt x="1" y="10"/>
                    <a:pt x="1" y="10"/>
                  </a:cubicBezTo>
                  <a:cubicBezTo>
                    <a:pt x="0" y="9"/>
                    <a:pt x="0" y="9"/>
                    <a:pt x="0" y="9"/>
                  </a:cubicBezTo>
                  <a:cubicBezTo>
                    <a:pt x="0" y="8"/>
                    <a:pt x="0" y="8"/>
                    <a:pt x="0" y="8"/>
                  </a:cubicBezTo>
                  <a:cubicBezTo>
                    <a:pt x="1" y="7"/>
                    <a:pt x="1" y="7"/>
                    <a:pt x="1" y="7"/>
                  </a:cubicBezTo>
                  <a:cubicBezTo>
                    <a:pt x="3" y="8"/>
                    <a:pt x="3" y="8"/>
                    <a:pt x="3" y="8"/>
                  </a:cubicBezTo>
                  <a:lnTo>
                    <a:pt x="3" y="9"/>
                  </a:lnTo>
                  <a:close/>
                  <a:moveTo>
                    <a:pt x="14" y="15"/>
                  </a:moveTo>
                  <a:cubicBezTo>
                    <a:pt x="13" y="15"/>
                    <a:pt x="13" y="15"/>
                    <a:pt x="13" y="15"/>
                  </a:cubicBezTo>
                  <a:cubicBezTo>
                    <a:pt x="12" y="13"/>
                    <a:pt x="12" y="13"/>
                    <a:pt x="12" y="13"/>
                  </a:cubicBezTo>
                  <a:cubicBezTo>
                    <a:pt x="13" y="13"/>
                    <a:pt x="13" y="13"/>
                    <a:pt x="13" y="13"/>
                  </a:cubicBezTo>
                  <a:cubicBezTo>
                    <a:pt x="15" y="13"/>
                    <a:pt x="15" y="13"/>
                    <a:pt x="15" y="13"/>
                  </a:cubicBezTo>
                  <a:cubicBezTo>
                    <a:pt x="15" y="14"/>
                    <a:pt x="15" y="14"/>
                    <a:pt x="15" y="14"/>
                  </a:cubicBezTo>
                  <a:lnTo>
                    <a:pt x="14" y="15"/>
                  </a:lnTo>
                  <a:close/>
                  <a:moveTo>
                    <a:pt x="4" y="5"/>
                  </a:moveTo>
                  <a:cubicBezTo>
                    <a:pt x="3" y="4"/>
                    <a:pt x="3" y="4"/>
                    <a:pt x="3" y="4"/>
                  </a:cubicBezTo>
                  <a:cubicBezTo>
                    <a:pt x="2" y="3"/>
                    <a:pt x="2" y="3"/>
                    <a:pt x="2" y="3"/>
                  </a:cubicBezTo>
                  <a:cubicBezTo>
                    <a:pt x="3" y="2"/>
                    <a:pt x="3" y="2"/>
                    <a:pt x="3" y="2"/>
                  </a:cubicBezTo>
                  <a:cubicBezTo>
                    <a:pt x="4" y="3"/>
                    <a:pt x="4" y="3"/>
                    <a:pt x="4" y="3"/>
                  </a:cubicBezTo>
                  <a:cubicBezTo>
                    <a:pt x="5" y="4"/>
                    <a:pt x="5" y="4"/>
                    <a:pt x="5" y="4"/>
                  </a:cubicBezTo>
                  <a:lnTo>
                    <a:pt x="4" y="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5" name="Freeform 427"/>
            <p:cNvSpPr>
              <a:spLocks noEditPoints="1"/>
            </p:cNvSpPr>
            <p:nvPr/>
          </p:nvSpPr>
          <p:spPr bwMode="auto">
            <a:xfrm>
              <a:off x="7029" y="4075"/>
              <a:ext cx="54" cy="54"/>
            </a:xfrm>
            <a:custGeom>
              <a:avLst/>
              <a:gdLst>
                <a:gd name="T0" fmla="*/ 15 w 27"/>
                <a:gd name="T1" fmla="*/ 1 h 27"/>
                <a:gd name="T2" fmla="*/ 15 w 27"/>
                <a:gd name="T3" fmla="*/ 3 h 27"/>
                <a:gd name="T4" fmla="*/ 12 w 27"/>
                <a:gd name="T5" fmla="*/ 3 h 27"/>
                <a:gd name="T6" fmla="*/ 12 w 27"/>
                <a:gd name="T7" fmla="*/ 1 h 27"/>
                <a:gd name="T8" fmla="*/ 15 w 27"/>
                <a:gd name="T9" fmla="*/ 1 h 27"/>
                <a:gd name="T10" fmla="*/ 12 w 27"/>
                <a:gd name="T11" fmla="*/ 24 h 27"/>
                <a:gd name="T12" fmla="*/ 12 w 27"/>
                <a:gd name="T13" fmla="*/ 26 h 27"/>
                <a:gd name="T14" fmla="*/ 15 w 27"/>
                <a:gd name="T15" fmla="*/ 26 h 27"/>
                <a:gd name="T16" fmla="*/ 15 w 27"/>
                <a:gd name="T17" fmla="*/ 24 h 27"/>
                <a:gd name="T18" fmla="*/ 12 w 27"/>
                <a:gd name="T19" fmla="*/ 24 h 27"/>
                <a:gd name="T20" fmla="*/ 6 w 27"/>
                <a:gd name="T21" fmla="*/ 3 h 27"/>
                <a:gd name="T22" fmla="*/ 7 w 27"/>
                <a:gd name="T23" fmla="*/ 5 h 27"/>
                <a:gd name="T24" fmla="*/ 9 w 27"/>
                <a:gd name="T25" fmla="*/ 4 h 27"/>
                <a:gd name="T26" fmla="*/ 9 w 27"/>
                <a:gd name="T27" fmla="*/ 2 h 27"/>
                <a:gd name="T28" fmla="*/ 6 w 27"/>
                <a:gd name="T29" fmla="*/ 3 h 27"/>
                <a:gd name="T30" fmla="*/ 18 w 27"/>
                <a:gd name="T31" fmla="*/ 23 h 27"/>
                <a:gd name="T32" fmla="*/ 18 w 27"/>
                <a:gd name="T33" fmla="*/ 26 h 27"/>
                <a:gd name="T34" fmla="*/ 21 w 27"/>
                <a:gd name="T35" fmla="*/ 24 h 27"/>
                <a:gd name="T36" fmla="*/ 20 w 27"/>
                <a:gd name="T37" fmla="*/ 22 h 27"/>
                <a:gd name="T38" fmla="*/ 18 w 27"/>
                <a:gd name="T39" fmla="*/ 23 h 27"/>
                <a:gd name="T40" fmla="*/ 2 w 27"/>
                <a:gd name="T41" fmla="*/ 9 h 27"/>
                <a:gd name="T42" fmla="*/ 4 w 27"/>
                <a:gd name="T43" fmla="*/ 9 h 27"/>
                <a:gd name="T44" fmla="*/ 5 w 27"/>
                <a:gd name="T45" fmla="*/ 7 h 27"/>
                <a:gd name="T46" fmla="*/ 3 w 27"/>
                <a:gd name="T47" fmla="*/ 6 h 27"/>
                <a:gd name="T48" fmla="*/ 2 w 27"/>
                <a:gd name="T49" fmla="*/ 9 h 27"/>
                <a:gd name="T50" fmla="*/ 22 w 27"/>
                <a:gd name="T51" fmla="*/ 20 h 27"/>
                <a:gd name="T52" fmla="*/ 24 w 27"/>
                <a:gd name="T53" fmla="*/ 22 h 27"/>
                <a:gd name="T54" fmla="*/ 26 w 27"/>
                <a:gd name="T55" fmla="*/ 19 h 27"/>
                <a:gd name="T56" fmla="*/ 23 w 27"/>
                <a:gd name="T57" fmla="*/ 18 h 27"/>
                <a:gd name="T58" fmla="*/ 22 w 27"/>
                <a:gd name="T59" fmla="*/ 20 h 27"/>
                <a:gd name="T60" fmla="*/ 3 w 27"/>
                <a:gd name="T61" fmla="*/ 12 h 27"/>
                <a:gd name="T62" fmla="*/ 1 w 27"/>
                <a:gd name="T63" fmla="*/ 12 h 27"/>
                <a:gd name="T64" fmla="*/ 1 w 27"/>
                <a:gd name="T65" fmla="*/ 15 h 27"/>
                <a:gd name="T66" fmla="*/ 3 w 27"/>
                <a:gd name="T67" fmla="*/ 15 h 27"/>
                <a:gd name="T68" fmla="*/ 3 w 27"/>
                <a:gd name="T69" fmla="*/ 12 h 27"/>
                <a:gd name="T70" fmla="*/ 26 w 27"/>
                <a:gd name="T71" fmla="*/ 12 h 27"/>
                <a:gd name="T72" fmla="*/ 24 w 27"/>
                <a:gd name="T73" fmla="*/ 12 h 27"/>
                <a:gd name="T74" fmla="*/ 24 w 27"/>
                <a:gd name="T75" fmla="*/ 15 h 27"/>
                <a:gd name="T76" fmla="*/ 26 w 27"/>
                <a:gd name="T77" fmla="*/ 15 h 27"/>
                <a:gd name="T78" fmla="*/ 26 w 27"/>
                <a:gd name="T79" fmla="*/ 12 h 27"/>
                <a:gd name="T80" fmla="*/ 2 w 27"/>
                <a:gd name="T81" fmla="*/ 19 h 27"/>
                <a:gd name="T82" fmla="*/ 3 w 27"/>
                <a:gd name="T83" fmla="*/ 22 h 27"/>
                <a:gd name="T84" fmla="*/ 5 w 27"/>
                <a:gd name="T85" fmla="*/ 20 h 27"/>
                <a:gd name="T86" fmla="*/ 4 w 27"/>
                <a:gd name="T87" fmla="*/ 18 h 27"/>
                <a:gd name="T88" fmla="*/ 2 w 27"/>
                <a:gd name="T89" fmla="*/ 19 h 27"/>
                <a:gd name="T90" fmla="*/ 26 w 27"/>
                <a:gd name="T91" fmla="*/ 9 h 27"/>
                <a:gd name="T92" fmla="*/ 24 w 27"/>
                <a:gd name="T93" fmla="*/ 6 h 27"/>
                <a:gd name="T94" fmla="*/ 22 w 27"/>
                <a:gd name="T95" fmla="*/ 7 h 27"/>
                <a:gd name="T96" fmla="*/ 23 w 27"/>
                <a:gd name="T97" fmla="*/ 9 h 27"/>
                <a:gd name="T98" fmla="*/ 26 w 27"/>
                <a:gd name="T99" fmla="*/ 9 h 27"/>
                <a:gd name="T100" fmla="*/ 6 w 27"/>
                <a:gd name="T101" fmla="*/ 24 h 27"/>
                <a:gd name="T102" fmla="*/ 9 w 27"/>
                <a:gd name="T103" fmla="*/ 26 h 27"/>
                <a:gd name="T104" fmla="*/ 9 w 27"/>
                <a:gd name="T105" fmla="*/ 23 h 27"/>
                <a:gd name="T106" fmla="*/ 7 w 27"/>
                <a:gd name="T107" fmla="*/ 22 h 27"/>
                <a:gd name="T108" fmla="*/ 6 w 27"/>
                <a:gd name="T109" fmla="*/ 24 h 27"/>
                <a:gd name="T110" fmla="*/ 18 w 27"/>
                <a:gd name="T111" fmla="*/ 4 h 27"/>
                <a:gd name="T112" fmla="*/ 20 w 27"/>
                <a:gd name="T113" fmla="*/ 5 h 27"/>
                <a:gd name="T114" fmla="*/ 21 w 27"/>
                <a:gd name="T115" fmla="*/ 3 h 27"/>
                <a:gd name="T116" fmla="*/ 18 w 27"/>
                <a:gd name="T117" fmla="*/ 2 h 27"/>
                <a:gd name="T118" fmla="*/ 18 w 27"/>
                <a:gd name="T119" fmla="*/ 4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7" h="27">
                  <a:moveTo>
                    <a:pt x="15" y="1"/>
                  </a:moveTo>
                  <a:cubicBezTo>
                    <a:pt x="15" y="3"/>
                    <a:pt x="15" y="3"/>
                    <a:pt x="15" y="3"/>
                  </a:cubicBezTo>
                  <a:cubicBezTo>
                    <a:pt x="12" y="3"/>
                    <a:pt x="12" y="3"/>
                    <a:pt x="12" y="3"/>
                  </a:cubicBezTo>
                  <a:cubicBezTo>
                    <a:pt x="12" y="1"/>
                    <a:pt x="12" y="1"/>
                    <a:pt x="12" y="1"/>
                  </a:cubicBezTo>
                  <a:cubicBezTo>
                    <a:pt x="13" y="0"/>
                    <a:pt x="14" y="0"/>
                    <a:pt x="15" y="1"/>
                  </a:cubicBezTo>
                  <a:close/>
                  <a:moveTo>
                    <a:pt x="12" y="24"/>
                  </a:moveTo>
                  <a:cubicBezTo>
                    <a:pt x="12" y="26"/>
                    <a:pt x="12" y="26"/>
                    <a:pt x="12" y="26"/>
                  </a:cubicBezTo>
                  <a:cubicBezTo>
                    <a:pt x="13" y="27"/>
                    <a:pt x="14" y="27"/>
                    <a:pt x="15" y="26"/>
                  </a:cubicBezTo>
                  <a:cubicBezTo>
                    <a:pt x="15" y="24"/>
                    <a:pt x="15" y="24"/>
                    <a:pt x="15" y="24"/>
                  </a:cubicBezTo>
                  <a:lnTo>
                    <a:pt x="12" y="24"/>
                  </a:lnTo>
                  <a:close/>
                  <a:moveTo>
                    <a:pt x="6" y="3"/>
                  </a:moveTo>
                  <a:cubicBezTo>
                    <a:pt x="7" y="5"/>
                    <a:pt x="7" y="5"/>
                    <a:pt x="7" y="5"/>
                  </a:cubicBezTo>
                  <a:cubicBezTo>
                    <a:pt x="9" y="4"/>
                    <a:pt x="9" y="4"/>
                    <a:pt x="9" y="4"/>
                  </a:cubicBezTo>
                  <a:cubicBezTo>
                    <a:pt x="9" y="2"/>
                    <a:pt x="9" y="2"/>
                    <a:pt x="9" y="2"/>
                  </a:cubicBezTo>
                  <a:cubicBezTo>
                    <a:pt x="7" y="2"/>
                    <a:pt x="6" y="2"/>
                    <a:pt x="6" y="3"/>
                  </a:cubicBezTo>
                  <a:close/>
                  <a:moveTo>
                    <a:pt x="18" y="23"/>
                  </a:moveTo>
                  <a:cubicBezTo>
                    <a:pt x="18" y="26"/>
                    <a:pt x="18" y="26"/>
                    <a:pt x="18" y="26"/>
                  </a:cubicBezTo>
                  <a:cubicBezTo>
                    <a:pt x="20" y="25"/>
                    <a:pt x="21" y="25"/>
                    <a:pt x="21" y="24"/>
                  </a:cubicBezTo>
                  <a:cubicBezTo>
                    <a:pt x="20" y="22"/>
                    <a:pt x="20" y="22"/>
                    <a:pt x="20" y="22"/>
                  </a:cubicBezTo>
                  <a:lnTo>
                    <a:pt x="18" y="23"/>
                  </a:lnTo>
                  <a:close/>
                  <a:moveTo>
                    <a:pt x="2" y="9"/>
                  </a:moveTo>
                  <a:cubicBezTo>
                    <a:pt x="4" y="9"/>
                    <a:pt x="4" y="9"/>
                    <a:pt x="4" y="9"/>
                  </a:cubicBezTo>
                  <a:cubicBezTo>
                    <a:pt x="5" y="7"/>
                    <a:pt x="5" y="7"/>
                    <a:pt x="5" y="7"/>
                  </a:cubicBezTo>
                  <a:cubicBezTo>
                    <a:pt x="3" y="6"/>
                    <a:pt x="3" y="6"/>
                    <a:pt x="3" y="6"/>
                  </a:cubicBezTo>
                  <a:cubicBezTo>
                    <a:pt x="2" y="6"/>
                    <a:pt x="2" y="7"/>
                    <a:pt x="2" y="9"/>
                  </a:cubicBezTo>
                  <a:close/>
                  <a:moveTo>
                    <a:pt x="22" y="20"/>
                  </a:moveTo>
                  <a:cubicBezTo>
                    <a:pt x="24" y="22"/>
                    <a:pt x="24" y="22"/>
                    <a:pt x="24" y="22"/>
                  </a:cubicBezTo>
                  <a:cubicBezTo>
                    <a:pt x="25" y="21"/>
                    <a:pt x="25" y="20"/>
                    <a:pt x="26" y="19"/>
                  </a:cubicBezTo>
                  <a:cubicBezTo>
                    <a:pt x="23" y="18"/>
                    <a:pt x="23" y="18"/>
                    <a:pt x="23" y="18"/>
                  </a:cubicBezTo>
                  <a:lnTo>
                    <a:pt x="22" y="20"/>
                  </a:lnTo>
                  <a:close/>
                  <a:moveTo>
                    <a:pt x="3" y="12"/>
                  </a:moveTo>
                  <a:cubicBezTo>
                    <a:pt x="1" y="12"/>
                    <a:pt x="1" y="12"/>
                    <a:pt x="1" y="12"/>
                  </a:cubicBezTo>
                  <a:cubicBezTo>
                    <a:pt x="0" y="13"/>
                    <a:pt x="0" y="14"/>
                    <a:pt x="1" y="15"/>
                  </a:cubicBezTo>
                  <a:cubicBezTo>
                    <a:pt x="3" y="15"/>
                    <a:pt x="3" y="15"/>
                    <a:pt x="3" y="15"/>
                  </a:cubicBezTo>
                  <a:lnTo>
                    <a:pt x="3" y="12"/>
                  </a:lnTo>
                  <a:close/>
                  <a:moveTo>
                    <a:pt x="26" y="12"/>
                  </a:moveTo>
                  <a:cubicBezTo>
                    <a:pt x="24" y="12"/>
                    <a:pt x="24" y="12"/>
                    <a:pt x="24" y="12"/>
                  </a:cubicBezTo>
                  <a:cubicBezTo>
                    <a:pt x="24" y="15"/>
                    <a:pt x="24" y="15"/>
                    <a:pt x="24" y="15"/>
                  </a:cubicBezTo>
                  <a:cubicBezTo>
                    <a:pt x="26" y="15"/>
                    <a:pt x="26" y="15"/>
                    <a:pt x="26" y="15"/>
                  </a:cubicBezTo>
                  <a:cubicBezTo>
                    <a:pt x="27" y="14"/>
                    <a:pt x="27" y="13"/>
                    <a:pt x="26" y="12"/>
                  </a:cubicBezTo>
                  <a:close/>
                  <a:moveTo>
                    <a:pt x="2" y="19"/>
                  </a:moveTo>
                  <a:cubicBezTo>
                    <a:pt x="2" y="20"/>
                    <a:pt x="2" y="21"/>
                    <a:pt x="3" y="22"/>
                  </a:cubicBezTo>
                  <a:cubicBezTo>
                    <a:pt x="5" y="20"/>
                    <a:pt x="5" y="20"/>
                    <a:pt x="5" y="20"/>
                  </a:cubicBezTo>
                  <a:cubicBezTo>
                    <a:pt x="4" y="18"/>
                    <a:pt x="4" y="18"/>
                    <a:pt x="4" y="18"/>
                  </a:cubicBezTo>
                  <a:lnTo>
                    <a:pt x="2" y="19"/>
                  </a:lnTo>
                  <a:close/>
                  <a:moveTo>
                    <a:pt x="26" y="9"/>
                  </a:moveTo>
                  <a:cubicBezTo>
                    <a:pt x="25" y="8"/>
                    <a:pt x="25" y="7"/>
                    <a:pt x="24" y="6"/>
                  </a:cubicBezTo>
                  <a:cubicBezTo>
                    <a:pt x="22" y="7"/>
                    <a:pt x="22" y="7"/>
                    <a:pt x="22" y="7"/>
                  </a:cubicBezTo>
                  <a:cubicBezTo>
                    <a:pt x="23" y="9"/>
                    <a:pt x="23" y="9"/>
                    <a:pt x="23" y="9"/>
                  </a:cubicBezTo>
                  <a:lnTo>
                    <a:pt x="26" y="9"/>
                  </a:lnTo>
                  <a:close/>
                  <a:moveTo>
                    <a:pt x="6" y="24"/>
                  </a:moveTo>
                  <a:cubicBezTo>
                    <a:pt x="6" y="25"/>
                    <a:pt x="7" y="25"/>
                    <a:pt x="9" y="26"/>
                  </a:cubicBezTo>
                  <a:cubicBezTo>
                    <a:pt x="9" y="23"/>
                    <a:pt x="9" y="23"/>
                    <a:pt x="9" y="23"/>
                  </a:cubicBezTo>
                  <a:cubicBezTo>
                    <a:pt x="7" y="22"/>
                    <a:pt x="7" y="22"/>
                    <a:pt x="7" y="22"/>
                  </a:cubicBezTo>
                  <a:lnTo>
                    <a:pt x="6" y="24"/>
                  </a:lnTo>
                  <a:close/>
                  <a:moveTo>
                    <a:pt x="18" y="4"/>
                  </a:moveTo>
                  <a:cubicBezTo>
                    <a:pt x="20" y="5"/>
                    <a:pt x="20" y="5"/>
                    <a:pt x="20" y="5"/>
                  </a:cubicBezTo>
                  <a:cubicBezTo>
                    <a:pt x="21" y="3"/>
                    <a:pt x="21" y="3"/>
                    <a:pt x="21" y="3"/>
                  </a:cubicBezTo>
                  <a:cubicBezTo>
                    <a:pt x="21" y="2"/>
                    <a:pt x="20" y="2"/>
                    <a:pt x="18" y="2"/>
                  </a:cubicBezTo>
                  <a:lnTo>
                    <a:pt x="18"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6" name="Oval 428"/>
            <p:cNvSpPr>
              <a:spLocks noChangeArrowheads="1"/>
            </p:cNvSpPr>
            <p:nvPr/>
          </p:nvSpPr>
          <p:spPr bwMode="auto">
            <a:xfrm>
              <a:off x="6887" y="4050"/>
              <a:ext cx="104" cy="105"/>
            </a:xfrm>
            <a:prstGeom prst="ellipse">
              <a:avLst/>
            </a:pr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7" name="Oval 429"/>
            <p:cNvSpPr>
              <a:spLocks noChangeArrowheads="1"/>
            </p:cNvSpPr>
            <p:nvPr/>
          </p:nvSpPr>
          <p:spPr bwMode="auto">
            <a:xfrm>
              <a:off x="6911" y="4073"/>
              <a:ext cx="58" cy="58"/>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8" name="Oval 430"/>
            <p:cNvSpPr>
              <a:spLocks noChangeArrowheads="1"/>
            </p:cNvSpPr>
            <p:nvPr/>
          </p:nvSpPr>
          <p:spPr bwMode="auto">
            <a:xfrm>
              <a:off x="6921" y="4083"/>
              <a:ext cx="36" cy="38"/>
            </a:xfrm>
            <a:prstGeom prst="ellipse">
              <a:avLst/>
            </a:prstGeom>
            <a:solidFill>
              <a:srgbClr val="9B9A9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9" name="Freeform 431"/>
            <p:cNvSpPr>
              <a:spLocks noEditPoints="1"/>
            </p:cNvSpPr>
            <p:nvPr/>
          </p:nvSpPr>
          <p:spPr bwMode="auto">
            <a:xfrm>
              <a:off x="6923" y="4085"/>
              <a:ext cx="32" cy="34"/>
            </a:xfrm>
            <a:custGeom>
              <a:avLst/>
              <a:gdLst>
                <a:gd name="T0" fmla="*/ 13 w 16"/>
                <a:gd name="T1" fmla="*/ 9 h 17"/>
                <a:gd name="T2" fmla="*/ 8 w 16"/>
                <a:gd name="T3" fmla="*/ 14 h 17"/>
                <a:gd name="T4" fmla="*/ 3 w 16"/>
                <a:gd name="T5" fmla="*/ 9 h 17"/>
                <a:gd name="T6" fmla="*/ 8 w 16"/>
                <a:gd name="T7" fmla="*/ 4 h 17"/>
                <a:gd name="T8" fmla="*/ 13 w 16"/>
                <a:gd name="T9" fmla="*/ 9 h 17"/>
                <a:gd name="T10" fmla="*/ 7 w 16"/>
                <a:gd name="T11" fmla="*/ 0 h 17"/>
                <a:gd name="T12" fmla="*/ 7 w 16"/>
                <a:gd name="T13" fmla="*/ 2 h 17"/>
                <a:gd name="T14" fmla="*/ 7 w 16"/>
                <a:gd name="T15" fmla="*/ 3 h 17"/>
                <a:gd name="T16" fmla="*/ 9 w 16"/>
                <a:gd name="T17" fmla="*/ 3 h 17"/>
                <a:gd name="T18" fmla="*/ 9 w 16"/>
                <a:gd name="T19" fmla="*/ 2 h 17"/>
                <a:gd name="T20" fmla="*/ 9 w 16"/>
                <a:gd name="T21" fmla="*/ 0 h 17"/>
                <a:gd name="T22" fmla="*/ 7 w 16"/>
                <a:gd name="T23" fmla="*/ 0 h 17"/>
                <a:gd name="T24" fmla="*/ 9 w 16"/>
                <a:gd name="T25" fmla="*/ 15 h 17"/>
                <a:gd name="T26" fmla="*/ 9 w 16"/>
                <a:gd name="T27" fmla="*/ 16 h 17"/>
                <a:gd name="T28" fmla="*/ 9 w 16"/>
                <a:gd name="T29" fmla="*/ 17 h 17"/>
                <a:gd name="T30" fmla="*/ 7 w 16"/>
                <a:gd name="T31" fmla="*/ 17 h 17"/>
                <a:gd name="T32" fmla="*/ 7 w 16"/>
                <a:gd name="T33" fmla="*/ 16 h 17"/>
                <a:gd name="T34" fmla="*/ 7 w 16"/>
                <a:gd name="T35" fmla="*/ 15 h 17"/>
                <a:gd name="T36" fmla="*/ 9 w 16"/>
                <a:gd name="T37" fmla="*/ 15 h 17"/>
                <a:gd name="T38" fmla="*/ 14 w 16"/>
                <a:gd name="T39" fmla="*/ 3 h 17"/>
                <a:gd name="T40" fmla="*/ 14 w 16"/>
                <a:gd name="T41" fmla="*/ 4 h 17"/>
                <a:gd name="T42" fmla="*/ 13 w 16"/>
                <a:gd name="T43" fmla="*/ 5 h 17"/>
                <a:gd name="T44" fmla="*/ 12 w 16"/>
                <a:gd name="T45" fmla="*/ 4 h 17"/>
                <a:gd name="T46" fmla="*/ 12 w 16"/>
                <a:gd name="T47" fmla="*/ 3 h 17"/>
                <a:gd name="T48" fmla="*/ 14 w 16"/>
                <a:gd name="T49" fmla="*/ 2 h 17"/>
                <a:gd name="T50" fmla="*/ 14 w 16"/>
                <a:gd name="T51" fmla="*/ 3 h 17"/>
                <a:gd name="T52" fmla="*/ 4 w 16"/>
                <a:gd name="T53" fmla="*/ 13 h 17"/>
                <a:gd name="T54" fmla="*/ 4 w 16"/>
                <a:gd name="T55" fmla="*/ 15 h 17"/>
                <a:gd name="T56" fmla="*/ 3 w 16"/>
                <a:gd name="T57" fmla="*/ 15 h 17"/>
                <a:gd name="T58" fmla="*/ 2 w 16"/>
                <a:gd name="T59" fmla="*/ 14 h 17"/>
                <a:gd name="T60" fmla="*/ 2 w 16"/>
                <a:gd name="T61" fmla="*/ 13 h 17"/>
                <a:gd name="T62" fmla="*/ 3 w 16"/>
                <a:gd name="T63" fmla="*/ 13 h 17"/>
                <a:gd name="T64" fmla="*/ 4 w 16"/>
                <a:gd name="T65" fmla="*/ 13 h 17"/>
                <a:gd name="T66" fmla="*/ 16 w 16"/>
                <a:gd name="T67" fmla="*/ 9 h 17"/>
                <a:gd name="T68" fmla="*/ 15 w 16"/>
                <a:gd name="T69" fmla="*/ 10 h 17"/>
                <a:gd name="T70" fmla="*/ 14 w 16"/>
                <a:gd name="T71" fmla="*/ 9 h 17"/>
                <a:gd name="T72" fmla="*/ 14 w 16"/>
                <a:gd name="T73" fmla="*/ 8 h 17"/>
                <a:gd name="T74" fmla="*/ 15 w 16"/>
                <a:gd name="T75" fmla="*/ 7 h 17"/>
                <a:gd name="T76" fmla="*/ 16 w 16"/>
                <a:gd name="T77" fmla="*/ 8 h 17"/>
                <a:gd name="T78" fmla="*/ 16 w 16"/>
                <a:gd name="T79" fmla="*/ 9 h 17"/>
                <a:gd name="T80" fmla="*/ 2 w 16"/>
                <a:gd name="T81" fmla="*/ 9 h 17"/>
                <a:gd name="T82" fmla="*/ 1 w 16"/>
                <a:gd name="T83" fmla="*/ 10 h 17"/>
                <a:gd name="T84" fmla="*/ 0 w 16"/>
                <a:gd name="T85" fmla="*/ 9 h 17"/>
                <a:gd name="T86" fmla="*/ 0 w 16"/>
                <a:gd name="T87" fmla="*/ 8 h 17"/>
                <a:gd name="T88" fmla="*/ 1 w 16"/>
                <a:gd name="T89" fmla="*/ 7 h 17"/>
                <a:gd name="T90" fmla="*/ 2 w 16"/>
                <a:gd name="T91" fmla="*/ 8 h 17"/>
                <a:gd name="T92" fmla="*/ 2 w 16"/>
                <a:gd name="T93" fmla="*/ 9 h 17"/>
                <a:gd name="T94" fmla="*/ 14 w 16"/>
                <a:gd name="T95" fmla="*/ 15 h 17"/>
                <a:gd name="T96" fmla="*/ 12 w 16"/>
                <a:gd name="T97" fmla="*/ 15 h 17"/>
                <a:gd name="T98" fmla="*/ 12 w 16"/>
                <a:gd name="T99" fmla="*/ 13 h 17"/>
                <a:gd name="T100" fmla="*/ 13 w 16"/>
                <a:gd name="T101" fmla="*/ 13 h 17"/>
                <a:gd name="T102" fmla="*/ 14 w 16"/>
                <a:gd name="T103" fmla="*/ 13 h 17"/>
                <a:gd name="T104" fmla="*/ 14 w 16"/>
                <a:gd name="T105" fmla="*/ 14 h 17"/>
                <a:gd name="T106" fmla="*/ 14 w 16"/>
                <a:gd name="T107" fmla="*/ 15 h 17"/>
                <a:gd name="T108" fmla="*/ 3 w 16"/>
                <a:gd name="T109" fmla="*/ 5 h 17"/>
                <a:gd name="T110" fmla="*/ 2 w 16"/>
                <a:gd name="T111" fmla="*/ 4 h 17"/>
                <a:gd name="T112" fmla="*/ 2 w 16"/>
                <a:gd name="T113" fmla="*/ 3 h 17"/>
                <a:gd name="T114" fmla="*/ 3 w 16"/>
                <a:gd name="T115" fmla="*/ 2 h 17"/>
                <a:gd name="T116" fmla="*/ 4 w 16"/>
                <a:gd name="T117" fmla="*/ 3 h 17"/>
                <a:gd name="T118" fmla="*/ 4 w 16"/>
                <a:gd name="T119" fmla="*/ 4 h 17"/>
                <a:gd name="T120" fmla="*/ 3 w 16"/>
                <a:gd name="T121" fmla="*/ 5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6" h="17">
                  <a:moveTo>
                    <a:pt x="13" y="9"/>
                  </a:moveTo>
                  <a:cubicBezTo>
                    <a:pt x="13" y="11"/>
                    <a:pt x="11" y="14"/>
                    <a:pt x="8" y="14"/>
                  </a:cubicBezTo>
                  <a:cubicBezTo>
                    <a:pt x="5" y="14"/>
                    <a:pt x="3" y="11"/>
                    <a:pt x="3" y="9"/>
                  </a:cubicBezTo>
                  <a:cubicBezTo>
                    <a:pt x="3" y="6"/>
                    <a:pt x="5" y="4"/>
                    <a:pt x="8" y="4"/>
                  </a:cubicBezTo>
                  <a:cubicBezTo>
                    <a:pt x="11" y="4"/>
                    <a:pt x="13" y="6"/>
                    <a:pt x="13" y="9"/>
                  </a:cubicBezTo>
                  <a:close/>
                  <a:moveTo>
                    <a:pt x="7" y="0"/>
                  </a:moveTo>
                  <a:cubicBezTo>
                    <a:pt x="7" y="2"/>
                    <a:pt x="7" y="2"/>
                    <a:pt x="7" y="2"/>
                  </a:cubicBezTo>
                  <a:cubicBezTo>
                    <a:pt x="7" y="3"/>
                    <a:pt x="7" y="3"/>
                    <a:pt x="7" y="3"/>
                  </a:cubicBezTo>
                  <a:cubicBezTo>
                    <a:pt x="9" y="3"/>
                    <a:pt x="9" y="3"/>
                    <a:pt x="9" y="3"/>
                  </a:cubicBezTo>
                  <a:cubicBezTo>
                    <a:pt x="9" y="2"/>
                    <a:pt x="9" y="2"/>
                    <a:pt x="9" y="2"/>
                  </a:cubicBezTo>
                  <a:cubicBezTo>
                    <a:pt x="9" y="0"/>
                    <a:pt x="9" y="0"/>
                    <a:pt x="9" y="0"/>
                  </a:cubicBezTo>
                  <a:lnTo>
                    <a:pt x="7" y="0"/>
                  </a:lnTo>
                  <a:close/>
                  <a:moveTo>
                    <a:pt x="9" y="15"/>
                  </a:moveTo>
                  <a:cubicBezTo>
                    <a:pt x="9" y="16"/>
                    <a:pt x="9" y="16"/>
                    <a:pt x="9" y="16"/>
                  </a:cubicBezTo>
                  <a:cubicBezTo>
                    <a:pt x="9" y="17"/>
                    <a:pt x="9" y="17"/>
                    <a:pt x="9" y="17"/>
                  </a:cubicBezTo>
                  <a:cubicBezTo>
                    <a:pt x="7" y="17"/>
                    <a:pt x="7" y="17"/>
                    <a:pt x="7" y="17"/>
                  </a:cubicBezTo>
                  <a:cubicBezTo>
                    <a:pt x="7" y="16"/>
                    <a:pt x="7" y="16"/>
                    <a:pt x="7" y="16"/>
                  </a:cubicBezTo>
                  <a:cubicBezTo>
                    <a:pt x="7" y="15"/>
                    <a:pt x="7" y="15"/>
                    <a:pt x="7" y="15"/>
                  </a:cubicBezTo>
                  <a:lnTo>
                    <a:pt x="9" y="15"/>
                  </a:lnTo>
                  <a:close/>
                  <a:moveTo>
                    <a:pt x="14" y="3"/>
                  </a:moveTo>
                  <a:cubicBezTo>
                    <a:pt x="14" y="4"/>
                    <a:pt x="14" y="4"/>
                    <a:pt x="14" y="4"/>
                  </a:cubicBezTo>
                  <a:cubicBezTo>
                    <a:pt x="13" y="5"/>
                    <a:pt x="13" y="5"/>
                    <a:pt x="13" y="5"/>
                  </a:cubicBezTo>
                  <a:cubicBezTo>
                    <a:pt x="12" y="4"/>
                    <a:pt x="12" y="4"/>
                    <a:pt x="12" y="4"/>
                  </a:cubicBezTo>
                  <a:cubicBezTo>
                    <a:pt x="12" y="3"/>
                    <a:pt x="12" y="3"/>
                    <a:pt x="12" y="3"/>
                  </a:cubicBezTo>
                  <a:cubicBezTo>
                    <a:pt x="14" y="2"/>
                    <a:pt x="14" y="2"/>
                    <a:pt x="14" y="2"/>
                  </a:cubicBezTo>
                  <a:lnTo>
                    <a:pt x="14" y="3"/>
                  </a:lnTo>
                  <a:close/>
                  <a:moveTo>
                    <a:pt x="4" y="13"/>
                  </a:moveTo>
                  <a:cubicBezTo>
                    <a:pt x="4" y="15"/>
                    <a:pt x="4" y="15"/>
                    <a:pt x="4" y="15"/>
                  </a:cubicBezTo>
                  <a:cubicBezTo>
                    <a:pt x="3" y="15"/>
                    <a:pt x="3" y="15"/>
                    <a:pt x="3" y="15"/>
                  </a:cubicBezTo>
                  <a:cubicBezTo>
                    <a:pt x="2" y="14"/>
                    <a:pt x="2" y="14"/>
                    <a:pt x="2" y="14"/>
                  </a:cubicBezTo>
                  <a:cubicBezTo>
                    <a:pt x="2" y="13"/>
                    <a:pt x="2" y="13"/>
                    <a:pt x="2" y="13"/>
                  </a:cubicBezTo>
                  <a:cubicBezTo>
                    <a:pt x="3" y="13"/>
                    <a:pt x="3" y="13"/>
                    <a:pt x="3" y="13"/>
                  </a:cubicBezTo>
                  <a:lnTo>
                    <a:pt x="4" y="13"/>
                  </a:lnTo>
                  <a:close/>
                  <a:moveTo>
                    <a:pt x="16" y="9"/>
                  </a:moveTo>
                  <a:cubicBezTo>
                    <a:pt x="15" y="10"/>
                    <a:pt x="15" y="10"/>
                    <a:pt x="15" y="10"/>
                  </a:cubicBezTo>
                  <a:cubicBezTo>
                    <a:pt x="14" y="9"/>
                    <a:pt x="14" y="9"/>
                    <a:pt x="14" y="9"/>
                  </a:cubicBezTo>
                  <a:cubicBezTo>
                    <a:pt x="14" y="8"/>
                    <a:pt x="14" y="8"/>
                    <a:pt x="14" y="8"/>
                  </a:cubicBezTo>
                  <a:cubicBezTo>
                    <a:pt x="15" y="7"/>
                    <a:pt x="15" y="7"/>
                    <a:pt x="15" y="7"/>
                  </a:cubicBezTo>
                  <a:cubicBezTo>
                    <a:pt x="16" y="8"/>
                    <a:pt x="16" y="8"/>
                    <a:pt x="16" y="8"/>
                  </a:cubicBezTo>
                  <a:lnTo>
                    <a:pt x="16" y="9"/>
                  </a:lnTo>
                  <a:close/>
                  <a:moveTo>
                    <a:pt x="2" y="9"/>
                  </a:moveTo>
                  <a:cubicBezTo>
                    <a:pt x="1" y="10"/>
                    <a:pt x="1" y="10"/>
                    <a:pt x="1" y="10"/>
                  </a:cubicBezTo>
                  <a:cubicBezTo>
                    <a:pt x="0" y="9"/>
                    <a:pt x="0" y="9"/>
                    <a:pt x="0" y="9"/>
                  </a:cubicBezTo>
                  <a:cubicBezTo>
                    <a:pt x="0" y="8"/>
                    <a:pt x="0" y="8"/>
                    <a:pt x="0" y="8"/>
                  </a:cubicBezTo>
                  <a:cubicBezTo>
                    <a:pt x="1" y="7"/>
                    <a:pt x="1" y="7"/>
                    <a:pt x="1" y="7"/>
                  </a:cubicBezTo>
                  <a:cubicBezTo>
                    <a:pt x="2" y="8"/>
                    <a:pt x="2" y="8"/>
                    <a:pt x="2" y="8"/>
                  </a:cubicBezTo>
                  <a:lnTo>
                    <a:pt x="2" y="9"/>
                  </a:lnTo>
                  <a:close/>
                  <a:moveTo>
                    <a:pt x="14" y="15"/>
                  </a:moveTo>
                  <a:cubicBezTo>
                    <a:pt x="12" y="15"/>
                    <a:pt x="12" y="15"/>
                    <a:pt x="12" y="15"/>
                  </a:cubicBezTo>
                  <a:cubicBezTo>
                    <a:pt x="12" y="13"/>
                    <a:pt x="12" y="13"/>
                    <a:pt x="12" y="13"/>
                  </a:cubicBezTo>
                  <a:cubicBezTo>
                    <a:pt x="13" y="13"/>
                    <a:pt x="13" y="13"/>
                    <a:pt x="13" y="13"/>
                  </a:cubicBezTo>
                  <a:cubicBezTo>
                    <a:pt x="14" y="13"/>
                    <a:pt x="14" y="13"/>
                    <a:pt x="14" y="13"/>
                  </a:cubicBezTo>
                  <a:cubicBezTo>
                    <a:pt x="14" y="14"/>
                    <a:pt x="14" y="14"/>
                    <a:pt x="14" y="14"/>
                  </a:cubicBezTo>
                  <a:lnTo>
                    <a:pt x="14" y="15"/>
                  </a:lnTo>
                  <a:close/>
                  <a:moveTo>
                    <a:pt x="3" y="5"/>
                  </a:moveTo>
                  <a:cubicBezTo>
                    <a:pt x="2" y="4"/>
                    <a:pt x="2" y="4"/>
                    <a:pt x="2" y="4"/>
                  </a:cubicBezTo>
                  <a:cubicBezTo>
                    <a:pt x="2" y="3"/>
                    <a:pt x="2" y="3"/>
                    <a:pt x="2" y="3"/>
                  </a:cubicBezTo>
                  <a:cubicBezTo>
                    <a:pt x="3" y="2"/>
                    <a:pt x="3" y="2"/>
                    <a:pt x="3" y="2"/>
                  </a:cubicBezTo>
                  <a:cubicBezTo>
                    <a:pt x="4" y="3"/>
                    <a:pt x="4" y="3"/>
                    <a:pt x="4" y="3"/>
                  </a:cubicBezTo>
                  <a:cubicBezTo>
                    <a:pt x="4" y="4"/>
                    <a:pt x="4" y="4"/>
                    <a:pt x="4" y="4"/>
                  </a:cubicBezTo>
                  <a:lnTo>
                    <a:pt x="3" y="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0" name="Freeform 432"/>
            <p:cNvSpPr>
              <a:spLocks noEditPoints="1"/>
            </p:cNvSpPr>
            <p:nvPr/>
          </p:nvSpPr>
          <p:spPr bwMode="auto">
            <a:xfrm>
              <a:off x="6913" y="4075"/>
              <a:ext cx="52" cy="54"/>
            </a:xfrm>
            <a:custGeom>
              <a:avLst/>
              <a:gdLst>
                <a:gd name="T0" fmla="*/ 15 w 26"/>
                <a:gd name="T1" fmla="*/ 1 h 27"/>
                <a:gd name="T2" fmla="*/ 14 w 26"/>
                <a:gd name="T3" fmla="*/ 3 h 27"/>
                <a:gd name="T4" fmla="*/ 12 w 26"/>
                <a:gd name="T5" fmla="*/ 3 h 27"/>
                <a:gd name="T6" fmla="*/ 11 w 26"/>
                <a:gd name="T7" fmla="*/ 1 h 27"/>
                <a:gd name="T8" fmla="*/ 15 w 26"/>
                <a:gd name="T9" fmla="*/ 1 h 27"/>
                <a:gd name="T10" fmla="*/ 12 w 26"/>
                <a:gd name="T11" fmla="*/ 24 h 27"/>
                <a:gd name="T12" fmla="*/ 11 w 26"/>
                <a:gd name="T13" fmla="*/ 26 h 27"/>
                <a:gd name="T14" fmla="*/ 15 w 26"/>
                <a:gd name="T15" fmla="*/ 26 h 27"/>
                <a:gd name="T16" fmla="*/ 14 w 26"/>
                <a:gd name="T17" fmla="*/ 24 h 27"/>
                <a:gd name="T18" fmla="*/ 12 w 26"/>
                <a:gd name="T19" fmla="*/ 24 h 27"/>
                <a:gd name="T20" fmla="*/ 5 w 26"/>
                <a:gd name="T21" fmla="*/ 3 h 27"/>
                <a:gd name="T22" fmla="*/ 7 w 26"/>
                <a:gd name="T23" fmla="*/ 5 h 27"/>
                <a:gd name="T24" fmla="*/ 9 w 26"/>
                <a:gd name="T25" fmla="*/ 4 h 27"/>
                <a:gd name="T26" fmla="*/ 8 w 26"/>
                <a:gd name="T27" fmla="*/ 2 h 27"/>
                <a:gd name="T28" fmla="*/ 5 w 26"/>
                <a:gd name="T29" fmla="*/ 3 h 27"/>
                <a:gd name="T30" fmla="*/ 17 w 26"/>
                <a:gd name="T31" fmla="*/ 23 h 27"/>
                <a:gd name="T32" fmla="*/ 18 w 26"/>
                <a:gd name="T33" fmla="*/ 26 h 27"/>
                <a:gd name="T34" fmla="*/ 21 w 26"/>
                <a:gd name="T35" fmla="*/ 24 h 27"/>
                <a:gd name="T36" fmla="*/ 19 w 26"/>
                <a:gd name="T37" fmla="*/ 22 h 27"/>
                <a:gd name="T38" fmla="*/ 17 w 26"/>
                <a:gd name="T39" fmla="*/ 23 h 27"/>
                <a:gd name="T40" fmla="*/ 1 w 26"/>
                <a:gd name="T41" fmla="*/ 9 h 27"/>
                <a:gd name="T42" fmla="*/ 3 w 26"/>
                <a:gd name="T43" fmla="*/ 9 h 27"/>
                <a:gd name="T44" fmla="*/ 5 w 26"/>
                <a:gd name="T45" fmla="*/ 7 h 27"/>
                <a:gd name="T46" fmla="*/ 3 w 26"/>
                <a:gd name="T47" fmla="*/ 6 h 27"/>
                <a:gd name="T48" fmla="*/ 1 w 26"/>
                <a:gd name="T49" fmla="*/ 9 h 27"/>
                <a:gd name="T50" fmla="*/ 22 w 26"/>
                <a:gd name="T51" fmla="*/ 20 h 27"/>
                <a:gd name="T52" fmla="*/ 23 w 26"/>
                <a:gd name="T53" fmla="*/ 22 h 27"/>
                <a:gd name="T54" fmla="*/ 25 w 26"/>
                <a:gd name="T55" fmla="*/ 19 h 27"/>
                <a:gd name="T56" fmla="*/ 23 w 26"/>
                <a:gd name="T57" fmla="*/ 18 h 27"/>
                <a:gd name="T58" fmla="*/ 22 w 26"/>
                <a:gd name="T59" fmla="*/ 20 h 27"/>
                <a:gd name="T60" fmla="*/ 3 w 26"/>
                <a:gd name="T61" fmla="*/ 12 h 27"/>
                <a:gd name="T62" fmla="*/ 0 w 26"/>
                <a:gd name="T63" fmla="*/ 12 h 27"/>
                <a:gd name="T64" fmla="*/ 0 w 26"/>
                <a:gd name="T65" fmla="*/ 15 h 27"/>
                <a:gd name="T66" fmla="*/ 3 w 26"/>
                <a:gd name="T67" fmla="*/ 15 h 27"/>
                <a:gd name="T68" fmla="*/ 3 w 26"/>
                <a:gd name="T69" fmla="*/ 12 h 27"/>
                <a:gd name="T70" fmla="*/ 26 w 26"/>
                <a:gd name="T71" fmla="*/ 12 h 27"/>
                <a:gd name="T72" fmla="*/ 24 w 26"/>
                <a:gd name="T73" fmla="*/ 12 h 27"/>
                <a:gd name="T74" fmla="*/ 24 w 26"/>
                <a:gd name="T75" fmla="*/ 15 h 27"/>
                <a:gd name="T76" fmla="*/ 26 w 26"/>
                <a:gd name="T77" fmla="*/ 15 h 27"/>
                <a:gd name="T78" fmla="*/ 26 w 26"/>
                <a:gd name="T79" fmla="*/ 12 h 27"/>
                <a:gd name="T80" fmla="*/ 1 w 26"/>
                <a:gd name="T81" fmla="*/ 19 h 27"/>
                <a:gd name="T82" fmla="*/ 3 w 26"/>
                <a:gd name="T83" fmla="*/ 22 h 27"/>
                <a:gd name="T84" fmla="*/ 5 w 26"/>
                <a:gd name="T85" fmla="*/ 20 h 27"/>
                <a:gd name="T86" fmla="*/ 3 w 26"/>
                <a:gd name="T87" fmla="*/ 18 h 27"/>
                <a:gd name="T88" fmla="*/ 1 w 26"/>
                <a:gd name="T89" fmla="*/ 19 h 27"/>
                <a:gd name="T90" fmla="*/ 25 w 26"/>
                <a:gd name="T91" fmla="*/ 9 h 27"/>
                <a:gd name="T92" fmla="*/ 23 w 26"/>
                <a:gd name="T93" fmla="*/ 6 h 27"/>
                <a:gd name="T94" fmla="*/ 22 w 26"/>
                <a:gd name="T95" fmla="*/ 7 h 27"/>
                <a:gd name="T96" fmla="*/ 23 w 26"/>
                <a:gd name="T97" fmla="*/ 9 h 27"/>
                <a:gd name="T98" fmla="*/ 25 w 26"/>
                <a:gd name="T99" fmla="*/ 9 h 27"/>
                <a:gd name="T100" fmla="*/ 5 w 26"/>
                <a:gd name="T101" fmla="*/ 24 h 27"/>
                <a:gd name="T102" fmla="*/ 8 w 26"/>
                <a:gd name="T103" fmla="*/ 26 h 27"/>
                <a:gd name="T104" fmla="*/ 9 w 26"/>
                <a:gd name="T105" fmla="*/ 23 h 27"/>
                <a:gd name="T106" fmla="*/ 7 w 26"/>
                <a:gd name="T107" fmla="*/ 22 h 27"/>
                <a:gd name="T108" fmla="*/ 5 w 26"/>
                <a:gd name="T109" fmla="*/ 24 h 27"/>
                <a:gd name="T110" fmla="*/ 17 w 26"/>
                <a:gd name="T111" fmla="*/ 4 h 27"/>
                <a:gd name="T112" fmla="*/ 19 w 26"/>
                <a:gd name="T113" fmla="*/ 5 h 27"/>
                <a:gd name="T114" fmla="*/ 21 w 26"/>
                <a:gd name="T115" fmla="*/ 3 h 27"/>
                <a:gd name="T116" fmla="*/ 18 w 26"/>
                <a:gd name="T117" fmla="*/ 2 h 27"/>
                <a:gd name="T118" fmla="*/ 17 w 26"/>
                <a:gd name="T119" fmla="*/ 4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6" h="27">
                  <a:moveTo>
                    <a:pt x="15" y="1"/>
                  </a:moveTo>
                  <a:cubicBezTo>
                    <a:pt x="14" y="3"/>
                    <a:pt x="14" y="3"/>
                    <a:pt x="14" y="3"/>
                  </a:cubicBezTo>
                  <a:cubicBezTo>
                    <a:pt x="12" y="3"/>
                    <a:pt x="12" y="3"/>
                    <a:pt x="12" y="3"/>
                  </a:cubicBezTo>
                  <a:cubicBezTo>
                    <a:pt x="11" y="1"/>
                    <a:pt x="11" y="1"/>
                    <a:pt x="11" y="1"/>
                  </a:cubicBezTo>
                  <a:cubicBezTo>
                    <a:pt x="13" y="0"/>
                    <a:pt x="14" y="0"/>
                    <a:pt x="15" y="1"/>
                  </a:cubicBezTo>
                  <a:close/>
                  <a:moveTo>
                    <a:pt x="12" y="24"/>
                  </a:moveTo>
                  <a:cubicBezTo>
                    <a:pt x="11" y="26"/>
                    <a:pt x="11" y="26"/>
                    <a:pt x="11" y="26"/>
                  </a:cubicBezTo>
                  <a:cubicBezTo>
                    <a:pt x="12" y="27"/>
                    <a:pt x="14" y="27"/>
                    <a:pt x="15" y="26"/>
                  </a:cubicBezTo>
                  <a:cubicBezTo>
                    <a:pt x="14" y="24"/>
                    <a:pt x="14" y="24"/>
                    <a:pt x="14" y="24"/>
                  </a:cubicBezTo>
                  <a:lnTo>
                    <a:pt x="12" y="24"/>
                  </a:lnTo>
                  <a:close/>
                  <a:moveTo>
                    <a:pt x="5" y="3"/>
                  </a:moveTo>
                  <a:cubicBezTo>
                    <a:pt x="7" y="5"/>
                    <a:pt x="7" y="5"/>
                    <a:pt x="7" y="5"/>
                  </a:cubicBezTo>
                  <a:cubicBezTo>
                    <a:pt x="9" y="4"/>
                    <a:pt x="9" y="4"/>
                    <a:pt x="9" y="4"/>
                  </a:cubicBezTo>
                  <a:cubicBezTo>
                    <a:pt x="8" y="2"/>
                    <a:pt x="8" y="2"/>
                    <a:pt x="8" y="2"/>
                  </a:cubicBezTo>
                  <a:cubicBezTo>
                    <a:pt x="7" y="2"/>
                    <a:pt x="6" y="2"/>
                    <a:pt x="5" y="3"/>
                  </a:cubicBezTo>
                  <a:close/>
                  <a:moveTo>
                    <a:pt x="17" y="23"/>
                  </a:moveTo>
                  <a:cubicBezTo>
                    <a:pt x="18" y="26"/>
                    <a:pt x="18" y="26"/>
                    <a:pt x="18" y="26"/>
                  </a:cubicBezTo>
                  <a:cubicBezTo>
                    <a:pt x="19" y="25"/>
                    <a:pt x="20" y="25"/>
                    <a:pt x="21" y="24"/>
                  </a:cubicBezTo>
                  <a:cubicBezTo>
                    <a:pt x="19" y="22"/>
                    <a:pt x="19" y="22"/>
                    <a:pt x="19" y="22"/>
                  </a:cubicBezTo>
                  <a:lnTo>
                    <a:pt x="17" y="23"/>
                  </a:lnTo>
                  <a:close/>
                  <a:moveTo>
                    <a:pt x="1" y="9"/>
                  </a:moveTo>
                  <a:cubicBezTo>
                    <a:pt x="3" y="9"/>
                    <a:pt x="3" y="9"/>
                    <a:pt x="3" y="9"/>
                  </a:cubicBezTo>
                  <a:cubicBezTo>
                    <a:pt x="5" y="7"/>
                    <a:pt x="5" y="7"/>
                    <a:pt x="5" y="7"/>
                  </a:cubicBezTo>
                  <a:cubicBezTo>
                    <a:pt x="3" y="6"/>
                    <a:pt x="3" y="6"/>
                    <a:pt x="3" y="6"/>
                  </a:cubicBezTo>
                  <a:cubicBezTo>
                    <a:pt x="2" y="6"/>
                    <a:pt x="1" y="7"/>
                    <a:pt x="1" y="9"/>
                  </a:cubicBezTo>
                  <a:close/>
                  <a:moveTo>
                    <a:pt x="22" y="20"/>
                  </a:moveTo>
                  <a:cubicBezTo>
                    <a:pt x="23" y="22"/>
                    <a:pt x="23" y="22"/>
                    <a:pt x="23" y="22"/>
                  </a:cubicBezTo>
                  <a:cubicBezTo>
                    <a:pt x="24" y="21"/>
                    <a:pt x="25" y="20"/>
                    <a:pt x="25" y="19"/>
                  </a:cubicBezTo>
                  <a:cubicBezTo>
                    <a:pt x="23" y="18"/>
                    <a:pt x="23" y="18"/>
                    <a:pt x="23" y="18"/>
                  </a:cubicBezTo>
                  <a:lnTo>
                    <a:pt x="22" y="20"/>
                  </a:lnTo>
                  <a:close/>
                  <a:moveTo>
                    <a:pt x="3" y="12"/>
                  </a:moveTo>
                  <a:cubicBezTo>
                    <a:pt x="0" y="12"/>
                    <a:pt x="0" y="12"/>
                    <a:pt x="0" y="12"/>
                  </a:cubicBezTo>
                  <a:cubicBezTo>
                    <a:pt x="0" y="13"/>
                    <a:pt x="0" y="14"/>
                    <a:pt x="0" y="15"/>
                  </a:cubicBezTo>
                  <a:cubicBezTo>
                    <a:pt x="3" y="15"/>
                    <a:pt x="3" y="15"/>
                    <a:pt x="3" y="15"/>
                  </a:cubicBezTo>
                  <a:lnTo>
                    <a:pt x="3" y="12"/>
                  </a:lnTo>
                  <a:close/>
                  <a:moveTo>
                    <a:pt x="26" y="12"/>
                  </a:moveTo>
                  <a:cubicBezTo>
                    <a:pt x="24" y="12"/>
                    <a:pt x="24" y="12"/>
                    <a:pt x="24" y="12"/>
                  </a:cubicBezTo>
                  <a:cubicBezTo>
                    <a:pt x="24" y="15"/>
                    <a:pt x="24" y="15"/>
                    <a:pt x="24" y="15"/>
                  </a:cubicBezTo>
                  <a:cubicBezTo>
                    <a:pt x="26" y="15"/>
                    <a:pt x="26" y="15"/>
                    <a:pt x="26" y="15"/>
                  </a:cubicBezTo>
                  <a:cubicBezTo>
                    <a:pt x="26" y="14"/>
                    <a:pt x="26" y="13"/>
                    <a:pt x="26" y="12"/>
                  </a:cubicBezTo>
                  <a:close/>
                  <a:moveTo>
                    <a:pt x="1" y="19"/>
                  </a:moveTo>
                  <a:cubicBezTo>
                    <a:pt x="1" y="20"/>
                    <a:pt x="2" y="21"/>
                    <a:pt x="3" y="22"/>
                  </a:cubicBezTo>
                  <a:cubicBezTo>
                    <a:pt x="5" y="20"/>
                    <a:pt x="5" y="20"/>
                    <a:pt x="5" y="20"/>
                  </a:cubicBezTo>
                  <a:cubicBezTo>
                    <a:pt x="3" y="18"/>
                    <a:pt x="3" y="18"/>
                    <a:pt x="3" y="18"/>
                  </a:cubicBezTo>
                  <a:lnTo>
                    <a:pt x="1" y="19"/>
                  </a:lnTo>
                  <a:close/>
                  <a:moveTo>
                    <a:pt x="25" y="9"/>
                  </a:moveTo>
                  <a:cubicBezTo>
                    <a:pt x="25" y="8"/>
                    <a:pt x="24" y="7"/>
                    <a:pt x="23" y="6"/>
                  </a:cubicBezTo>
                  <a:cubicBezTo>
                    <a:pt x="22" y="7"/>
                    <a:pt x="22" y="7"/>
                    <a:pt x="22" y="7"/>
                  </a:cubicBezTo>
                  <a:cubicBezTo>
                    <a:pt x="23" y="9"/>
                    <a:pt x="23" y="9"/>
                    <a:pt x="23" y="9"/>
                  </a:cubicBezTo>
                  <a:lnTo>
                    <a:pt x="25" y="9"/>
                  </a:lnTo>
                  <a:close/>
                  <a:moveTo>
                    <a:pt x="5" y="24"/>
                  </a:moveTo>
                  <a:cubicBezTo>
                    <a:pt x="6" y="25"/>
                    <a:pt x="7" y="25"/>
                    <a:pt x="8" y="26"/>
                  </a:cubicBezTo>
                  <a:cubicBezTo>
                    <a:pt x="9" y="23"/>
                    <a:pt x="9" y="23"/>
                    <a:pt x="9" y="23"/>
                  </a:cubicBezTo>
                  <a:cubicBezTo>
                    <a:pt x="7" y="22"/>
                    <a:pt x="7" y="22"/>
                    <a:pt x="7" y="22"/>
                  </a:cubicBezTo>
                  <a:lnTo>
                    <a:pt x="5" y="24"/>
                  </a:lnTo>
                  <a:close/>
                  <a:moveTo>
                    <a:pt x="17" y="4"/>
                  </a:moveTo>
                  <a:cubicBezTo>
                    <a:pt x="19" y="5"/>
                    <a:pt x="19" y="5"/>
                    <a:pt x="19" y="5"/>
                  </a:cubicBezTo>
                  <a:cubicBezTo>
                    <a:pt x="21" y="3"/>
                    <a:pt x="21" y="3"/>
                    <a:pt x="21" y="3"/>
                  </a:cubicBezTo>
                  <a:cubicBezTo>
                    <a:pt x="20" y="2"/>
                    <a:pt x="19" y="2"/>
                    <a:pt x="18" y="2"/>
                  </a:cubicBezTo>
                  <a:lnTo>
                    <a:pt x="17"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1" name="Oval 433"/>
            <p:cNvSpPr>
              <a:spLocks noChangeArrowheads="1"/>
            </p:cNvSpPr>
            <p:nvPr/>
          </p:nvSpPr>
          <p:spPr bwMode="auto">
            <a:xfrm>
              <a:off x="6444" y="4050"/>
              <a:ext cx="105" cy="105"/>
            </a:xfrm>
            <a:prstGeom prst="ellipse">
              <a:avLst/>
            </a:pr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2" name="Oval 434"/>
            <p:cNvSpPr>
              <a:spLocks noChangeArrowheads="1"/>
            </p:cNvSpPr>
            <p:nvPr/>
          </p:nvSpPr>
          <p:spPr bwMode="auto">
            <a:xfrm>
              <a:off x="6466" y="4073"/>
              <a:ext cx="58" cy="58"/>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3" name="Oval 435"/>
            <p:cNvSpPr>
              <a:spLocks noChangeArrowheads="1"/>
            </p:cNvSpPr>
            <p:nvPr/>
          </p:nvSpPr>
          <p:spPr bwMode="auto">
            <a:xfrm>
              <a:off x="6476" y="4083"/>
              <a:ext cx="38" cy="38"/>
            </a:xfrm>
            <a:prstGeom prst="ellipse">
              <a:avLst/>
            </a:prstGeom>
            <a:solidFill>
              <a:srgbClr val="9B9A9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4" name="Freeform 436"/>
            <p:cNvSpPr>
              <a:spLocks noEditPoints="1"/>
            </p:cNvSpPr>
            <p:nvPr/>
          </p:nvSpPr>
          <p:spPr bwMode="auto">
            <a:xfrm>
              <a:off x="6478" y="4085"/>
              <a:ext cx="34" cy="34"/>
            </a:xfrm>
            <a:custGeom>
              <a:avLst/>
              <a:gdLst>
                <a:gd name="T0" fmla="*/ 14 w 17"/>
                <a:gd name="T1" fmla="*/ 9 h 17"/>
                <a:gd name="T2" fmla="*/ 9 w 17"/>
                <a:gd name="T3" fmla="*/ 14 h 17"/>
                <a:gd name="T4" fmla="*/ 4 w 17"/>
                <a:gd name="T5" fmla="*/ 9 h 17"/>
                <a:gd name="T6" fmla="*/ 9 w 17"/>
                <a:gd name="T7" fmla="*/ 4 h 17"/>
                <a:gd name="T8" fmla="*/ 14 w 17"/>
                <a:gd name="T9" fmla="*/ 9 h 17"/>
                <a:gd name="T10" fmla="*/ 8 w 17"/>
                <a:gd name="T11" fmla="*/ 0 h 17"/>
                <a:gd name="T12" fmla="*/ 7 w 17"/>
                <a:gd name="T13" fmla="*/ 2 h 17"/>
                <a:gd name="T14" fmla="*/ 8 w 17"/>
                <a:gd name="T15" fmla="*/ 3 h 17"/>
                <a:gd name="T16" fmla="*/ 9 w 17"/>
                <a:gd name="T17" fmla="*/ 3 h 17"/>
                <a:gd name="T18" fmla="*/ 10 w 17"/>
                <a:gd name="T19" fmla="*/ 2 h 17"/>
                <a:gd name="T20" fmla="*/ 9 w 17"/>
                <a:gd name="T21" fmla="*/ 0 h 17"/>
                <a:gd name="T22" fmla="*/ 8 w 17"/>
                <a:gd name="T23" fmla="*/ 0 h 17"/>
                <a:gd name="T24" fmla="*/ 9 w 17"/>
                <a:gd name="T25" fmla="*/ 15 h 17"/>
                <a:gd name="T26" fmla="*/ 10 w 17"/>
                <a:gd name="T27" fmla="*/ 16 h 17"/>
                <a:gd name="T28" fmla="*/ 9 w 17"/>
                <a:gd name="T29" fmla="*/ 17 h 17"/>
                <a:gd name="T30" fmla="*/ 8 w 17"/>
                <a:gd name="T31" fmla="*/ 17 h 17"/>
                <a:gd name="T32" fmla="*/ 7 w 17"/>
                <a:gd name="T33" fmla="*/ 16 h 17"/>
                <a:gd name="T34" fmla="*/ 8 w 17"/>
                <a:gd name="T35" fmla="*/ 15 h 17"/>
                <a:gd name="T36" fmla="*/ 9 w 17"/>
                <a:gd name="T37" fmla="*/ 15 h 17"/>
                <a:gd name="T38" fmla="*/ 15 w 17"/>
                <a:gd name="T39" fmla="*/ 3 h 17"/>
                <a:gd name="T40" fmla="*/ 15 w 17"/>
                <a:gd name="T41" fmla="*/ 4 h 17"/>
                <a:gd name="T42" fmla="*/ 13 w 17"/>
                <a:gd name="T43" fmla="*/ 5 h 17"/>
                <a:gd name="T44" fmla="*/ 12 w 17"/>
                <a:gd name="T45" fmla="*/ 4 h 17"/>
                <a:gd name="T46" fmla="*/ 13 w 17"/>
                <a:gd name="T47" fmla="*/ 3 h 17"/>
                <a:gd name="T48" fmla="*/ 14 w 17"/>
                <a:gd name="T49" fmla="*/ 2 h 17"/>
                <a:gd name="T50" fmla="*/ 15 w 17"/>
                <a:gd name="T51" fmla="*/ 3 h 17"/>
                <a:gd name="T52" fmla="*/ 5 w 17"/>
                <a:gd name="T53" fmla="*/ 13 h 17"/>
                <a:gd name="T54" fmla="*/ 4 w 17"/>
                <a:gd name="T55" fmla="*/ 15 h 17"/>
                <a:gd name="T56" fmla="*/ 3 w 17"/>
                <a:gd name="T57" fmla="*/ 15 h 17"/>
                <a:gd name="T58" fmla="*/ 2 w 17"/>
                <a:gd name="T59" fmla="*/ 14 h 17"/>
                <a:gd name="T60" fmla="*/ 3 w 17"/>
                <a:gd name="T61" fmla="*/ 13 h 17"/>
                <a:gd name="T62" fmla="*/ 4 w 17"/>
                <a:gd name="T63" fmla="*/ 13 h 17"/>
                <a:gd name="T64" fmla="*/ 5 w 17"/>
                <a:gd name="T65" fmla="*/ 13 h 17"/>
                <a:gd name="T66" fmla="*/ 17 w 17"/>
                <a:gd name="T67" fmla="*/ 9 h 17"/>
                <a:gd name="T68" fmla="*/ 16 w 17"/>
                <a:gd name="T69" fmla="*/ 10 h 17"/>
                <a:gd name="T70" fmla="*/ 15 w 17"/>
                <a:gd name="T71" fmla="*/ 9 h 17"/>
                <a:gd name="T72" fmla="*/ 15 w 17"/>
                <a:gd name="T73" fmla="*/ 8 h 17"/>
                <a:gd name="T74" fmla="*/ 16 w 17"/>
                <a:gd name="T75" fmla="*/ 7 h 17"/>
                <a:gd name="T76" fmla="*/ 17 w 17"/>
                <a:gd name="T77" fmla="*/ 8 h 17"/>
                <a:gd name="T78" fmla="*/ 17 w 17"/>
                <a:gd name="T79" fmla="*/ 9 h 17"/>
                <a:gd name="T80" fmla="*/ 3 w 17"/>
                <a:gd name="T81" fmla="*/ 9 h 17"/>
                <a:gd name="T82" fmla="*/ 1 w 17"/>
                <a:gd name="T83" fmla="*/ 10 h 17"/>
                <a:gd name="T84" fmla="*/ 0 w 17"/>
                <a:gd name="T85" fmla="*/ 9 h 17"/>
                <a:gd name="T86" fmla="*/ 0 w 17"/>
                <a:gd name="T87" fmla="*/ 8 h 17"/>
                <a:gd name="T88" fmla="*/ 1 w 17"/>
                <a:gd name="T89" fmla="*/ 7 h 17"/>
                <a:gd name="T90" fmla="*/ 3 w 17"/>
                <a:gd name="T91" fmla="*/ 8 h 17"/>
                <a:gd name="T92" fmla="*/ 3 w 17"/>
                <a:gd name="T93" fmla="*/ 9 h 17"/>
                <a:gd name="T94" fmla="*/ 14 w 17"/>
                <a:gd name="T95" fmla="*/ 15 h 17"/>
                <a:gd name="T96" fmla="*/ 13 w 17"/>
                <a:gd name="T97" fmla="*/ 15 h 17"/>
                <a:gd name="T98" fmla="*/ 12 w 17"/>
                <a:gd name="T99" fmla="*/ 13 h 17"/>
                <a:gd name="T100" fmla="*/ 13 w 17"/>
                <a:gd name="T101" fmla="*/ 13 h 17"/>
                <a:gd name="T102" fmla="*/ 15 w 17"/>
                <a:gd name="T103" fmla="*/ 13 h 17"/>
                <a:gd name="T104" fmla="*/ 15 w 17"/>
                <a:gd name="T105" fmla="*/ 14 h 17"/>
                <a:gd name="T106" fmla="*/ 14 w 17"/>
                <a:gd name="T107" fmla="*/ 15 h 17"/>
                <a:gd name="T108" fmla="*/ 4 w 17"/>
                <a:gd name="T109" fmla="*/ 5 h 17"/>
                <a:gd name="T110" fmla="*/ 3 w 17"/>
                <a:gd name="T111" fmla="*/ 4 h 17"/>
                <a:gd name="T112" fmla="*/ 2 w 17"/>
                <a:gd name="T113" fmla="*/ 3 h 17"/>
                <a:gd name="T114" fmla="*/ 3 w 17"/>
                <a:gd name="T115" fmla="*/ 2 h 17"/>
                <a:gd name="T116" fmla="*/ 4 w 17"/>
                <a:gd name="T117" fmla="*/ 3 h 17"/>
                <a:gd name="T118" fmla="*/ 5 w 17"/>
                <a:gd name="T119" fmla="*/ 4 h 17"/>
                <a:gd name="T120" fmla="*/ 4 w 17"/>
                <a:gd name="T121" fmla="*/ 5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7" h="17">
                  <a:moveTo>
                    <a:pt x="14" y="9"/>
                  </a:moveTo>
                  <a:cubicBezTo>
                    <a:pt x="14" y="11"/>
                    <a:pt x="11" y="14"/>
                    <a:pt x="9" y="14"/>
                  </a:cubicBezTo>
                  <a:cubicBezTo>
                    <a:pt x="6" y="14"/>
                    <a:pt x="4" y="11"/>
                    <a:pt x="4" y="9"/>
                  </a:cubicBezTo>
                  <a:cubicBezTo>
                    <a:pt x="4" y="6"/>
                    <a:pt x="6" y="4"/>
                    <a:pt x="9" y="4"/>
                  </a:cubicBezTo>
                  <a:cubicBezTo>
                    <a:pt x="11" y="4"/>
                    <a:pt x="14" y="6"/>
                    <a:pt x="14" y="9"/>
                  </a:cubicBezTo>
                  <a:close/>
                  <a:moveTo>
                    <a:pt x="8" y="0"/>
                  </a:moveTo>
                  <a:cubicBezTo>
                    <a:pt x="7" y="2"/>
                    <a:pt x="7" y="2"/>
                    <a:pt x="7" y="2"/>
                  </a:cubicBezTo>
                  <a:cubicBezTo>
                    <a:pt x="8" y="3"/>
                    <a:pt x="8" y="3"/>
                    <a:pt x="8" y="3"/>
                  </a:cubicBezTo>
                  <a:cubicBezTo>
                    <a:pt x="9" y="3"/>
                    <a:pt x="9" y="3"/>
                    <a:pt x="9" y="3"/>
                  </a:cubicBezTo>
                  <a:cubicBezTo>
                    <a:pt x="10" y="2"/>
                    <a:pt x="10" y="2"/>
                    <a:pt x="10" y="2"/>
                  </a:cubicBezTo>
                  <a:cubicBezTo>
                    <a:pt x="9" y="0"/>
                    <a:pt x="9" y="0"/>
                    <a:pt x="9" y="0"/>
                  </a:cubicBezTo>
                  <a:lnTo>
                    <a:pt x="8" y="0"/>
                  </a:lnTo>
                  <a:close/>
                  <a:moveTo>
                    <a:pt x="9" y="15"/>
                  </a:moveTo>
                  <a:cubicBezTo>
                    <a:pt x="10" y="16"/>
                    <a:pt x="10" y="16"/>
                    <a:pt x="10" y="16"/>
                  </a:cubicBezTo>
                  <a:cubicBezTo>
                    <a:pt x="9" y="17"/>
                    <a:pt x="9" y="17"/>
                    <a:pt x="9" y="17"/>
                  </a:cubicBezTo>
                  <a:cubicBezTo>
                    <a:pt x="8" y="17"/>
                    <a:pt x="8" y="17"/>
                    <a:pt x="8" y="17"/>
                  </a:cubicBezTo>
                  <a:cubicBezTo>
                    <a:pt x="7" y="16"/>
                    <a:pt x="7" y="16"/>
                    <a:pt x="7" y="16"/>
                  </a:cubicBezTo>
                  <a:cubicBezTo>
                    <a:pt x="8" y="15"/>
                    <a:pt x="8" y="15"/>
                    <a:pt x="8" y="15"/>
                  </a:cubicBezTo>
                  <a:lnTo>
                    <a:pt x="9" y="15"/>
                  </a:lnTo>
                  <a:close/>
                  <a:moveTo>
                    <a:pt x="15" y="3"/>
                  </a:moveTo>
                  <a:cubicBezTo>
                    <a:pt x="15" y="4"/>
                    <a:pt x="15" y="4"/>
                    <a:pt x="15" y="4"/>
                  </a:cubicBezTo>
                  <a:cubicBezTo>
                    <a:pt x="13" y="5"/>
                    <a:pt x="13" y="5"/>
                    <a:pt x="13" y="5"/>
                  </a:cubicBezTo>
                  <a:cubicBezTo>
                    <a:pt x="12" y="4"/>
                    <a:pt x="12" y="4"/>
                    <a:pt x="12" y="4"/>
                  </a:cubicBezTo>
                  <a:cubicBezTo>
                    <a:pt x="13" y="3"/>
                    <a:pt x="13" y="3"/>
                    <a:pt x="13" y="3"/>
                  </a:cubicBezTo>
                  <a:cubicBezTo>
                    <a:pt x="14" y="2"/>
                    <a:pt x="14" y="2"/>
                    <a:pt x="14" y="2"/>
                  </a:cubicBezTo>
                  <a:lnTo>
                    <a:pt x="15" y="3"/>
                  </a:lnTo>
                  <a:close/>
                  <a:moveTo>
                    <a:pt x="5" y="13"/>
                  </a:moveTo>
                  <a:cubicBezTo>
                    <a:pt x="4" y="15"/>
                    <a:pt x="4" y="15"/>
                    <a:pt x="4" y="15"/>
                  </a:cubicBezTo>
                  <a:cubicBezTo>
                    <a:pt x="3" y="15"/>
                    <a:pt x="3" y="15"/>
                    <a:pt x="3" y="15"/>
                  </a:cubicBezTo>
                  <a:cubicBezTo>
                    <a:pt x="2" y="14"/>
                    <a:pt x="2" y="14"/>
                    <a:pt x="2" y="14"/>
                  </a:cubicBezTo>
                  <a:cubicBezTo>
                    <a:pt x="3" y="13"/>
                    <a:pt x="3" y="13"/>
                    <a:pt x="3" y="13"/>
                  </a:cubicBezTo>
                  <a:cubicBezTo>
                    <a:pt x="4" y="13"/>
                    <a:pt x="4" y="13"/>
                    <a:pt x="4" y="13"/>
                  </a:cubicBezTo>
                  <a:lnTo>
                    <a:pt x="5" y="13"/>
                  </a:lnTo>
                  <a:close/>
                  <a:moveTo>
                    <a:pt x="17" y="9"/>
                  </a:moveTo>
                  <a:cubicBezTo>
                    <a:pt x="16" y="10"/>
                    <a:pt x="16" y="10"/>
                    <a:pt x="16" y="10"/>
                  </a:cubicBezTo>
                  <a:cubicBezTo>
                    <a:pt x="15" y="9"/>
                    <a:pt x="15" y="9"/>
                    <a:pt x="15" y="9"/>
                  </a:cubicBezTo>
                  <a:cubicBezTo>
                    <a:pt x="15" y="8"/>
                    <a:pt x="15" y="8"/>
                    <a:pt x="15" y="8"/>
                  </a:cubicBezTo>
                  <a:cubicBezTo>
                    <a:pt x="16" y="7"/>
                    <a:pt x="16" y="7"/>
                    <a:pt x="16" y="7"/>
                  </a:cubicBezTo>
                  <a:cubicBezTo>
                    <a:pt x="17" y="8"/>
                    <a:pt x="17" y="8"/>
                    <a:pt x="17" y="8"/>
                  </a:cubicBezTo>
                  <a:lnTo>
                    <a:pt x="17" y="9"/>
                  </a:lnTo>
                  <a:close/>
                  <a:moveTo>
                    <a:pt x="3" y="9"/>
                  </a:moveTo>
                  <a:cubicBezTo>
                    <a:pt x="1" y="10"/>
                    <a:pt x="1" y="10"/>
                    <a:pt x="1" y="10"/>
                  </a:cubicBezTo>
                  <a:cubicBezTo>
                    <a:pt x="0" y="9"/>
                    <a:pt x="0" y="9"/>
                    <a:pt x="0" y="9"/>
                  </a:cubicBezTo>
                  <a:cubicBezTo>
                    <a:pt x="0" y="8"/>
                    <a:pt x="0" y="8"/>
                    <a:pt x="0" y="8"/>
                  </a:cubicBezTo>
                  <a:cubicBezTo>
                    <a:pt x="1" y="7"/>
                    <a:pt x="1" y="7"/>
                    <a:pt x="1" y="7"/>
                  </a:cubicBezTo>
                  <a:cubicBezTo>
                    <a:pt x="3" y="8"/>
                    <a:pt x="3" y="8"/>
                    <a:pt x="3" y="8"/>
                  </a:cubicBezTo>
                  <a:lnTo>
                    <a:pt x="3" y="9"/>
                  </a:lnTo>
                  <a:close/>
                  <a:moveTo>
                    <a:pt x="14" y="15"/>
                  </a:moveTo>
                  <a:cubicBezTo>
                    <a:pt x="13" y="15"/>
                    <a:pt x="13" y="15"/>
                    <a:pt x="13" y="15"/>
                  </a:cubicBezTo>
                  <a:cubicBezTo>
                    <a:pt x="12" y="13"/>
                    <a:pt x="12" y="13"/>
                    <a:pt x="12" y="13"/>
                  </a:cubicBezTo>
                  <a:cubicBezTo>
                    <a:pt x="13" y="13"/>
                    <a:pt x="13" y="13"/>
                    <a:pt x="13" y="13"/>
                  </a:cubicBezTo>
                  <a:cubicBezTo>
                    <a:pt x="15" y="13"/>
                    <a:pt x="15" y="13"/>
                    <a:pt x="15" y="13"/>
                  </a:cubicBezTo>
                  <a:cubicBezTo>
                    <a:pt x="15" y="14"/>
                    <a:pt x="15" y="14"/>
                    <a:pt x="15" y="14"/>
                  </a:cubicBezTo>
                  <a:lnTo>
                    <a:pt x="14" y="15"/>
                  </a:lnTo>
                  <a:close/>
                  <a:moveTo>
                    <a:pt x="4" y="5"/>
                  </a:moveTo>
                  <a:cubicBezTo>
                    <a:pt x="3" y="4"/>
                    <a:pt x="3" y="4"/>
                    <a:pt x="3" y="4"/>
                  </a:cubicBezTo>
                  <a:cubicBezTo>
                    <a:pt x="2" y="3"/>
                    <a:pt x="2" y="3"/>
                    <a:pt x="2" y="3"/>
                  </a:cubicBezTo>
                  <a:cubicBezTo>
                    <a:pt x="3" y="2"/>
                    <a:pt x="3" y="2"/>
                    <a:pt x="3" y="2"/>
                  </a:cubicBezTo>
                  <a:cubicBezTo>
                    <a:pt x="4" y="3"/>
                    <a:pt x="4" y="3"/>
                    <a:pt x="4" y="3"/>
                  </a:cubicBezTo>
                  <a:cubicBezTo>
                    <a:pt x="5" y="4"/>
                    <a:pt x="5" y="4"/>
                    <a:pt x="5" y="4"/>
                  </a:cubicBezTo>
                  <a:lnTo>
                    <a:pt x="4" y="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5" name="Freeform 437"/>
            <p:cNvSpPr>
              <a:spLocks noEditPoints="1"/>
            </p:cNvSpPr>
            <p:nvPr/>
          </p:nvSpPr>
          <p:spPr bwMode="auto">
            <a:xfrm>
              <a:off x="6468" y="4075"/>
              <a:ext cx="54" cy="54"/>
            </a:xfrm>
            <a:custGeom>
              <a:avLst/>
              <a:gdLst>
                <a:gd name="T0" fmla="*/ 15 w 27"/>
                <a:gd name="T1" fmla="*/ 1 h 27"/>
                <a:gd name="T2" fmla="*/ 15 w 27"/>
                <a:gd name="T3" fmla="*/ 3 h 27"/>
                <a:gd name="T4" fmla="*/ 12 w 27"/>
                <a:gd name="T5" fmla="*/ 3 h 27"/>
                <a:gd name="T6" fmla="*/ 12 w 27"/>
                <a:gd name="T7" fmla="*/ 1 h 27"/>
                <a:gd name="T8" fmla="*/ 15 w 27"/>
                <a:gd name="T9" fmla="*/ 1 h 27"/>
                <a:gd name="T10" fmla="*/ 12 w 27"/>
                <a:gd name="T11" fmla="*/ 24 h 27"/>
                <a:gd name="T12" fmla="*/ 12 w 27"/>
                <a:gd name="T13" fmla="*/ 26 h 27"/>
                <a:gd name="T14" fmla="*/ 15 w 27"/>
                <a:gd name="T15" fmla="*/ 26 h 27"/>
                <a:gd name="T16" fmla="*/ 15 w 27"/>
                <a:gd name="T17" fmla="*/ 24 h 27"/>
                <a:gd name="T18" fmla="*/ 12 w 27"/>
                <a:gd name="T19" fmla="*/ 24 h 27"/>
                <a:gd name="T20" fmla="*/ 6 w 27"/>
                <a:gd name="T21" fmla="*/ 3 h 27"/>
                <a:gd name="T22" fmla="*/ 7 w 27"/>
                <a:gd name="T23" fmla="*/ 5 h 27"/>
                <a:gd name="T24" fmla="*/ 9 w 27"/>
                <a:gd name="T25" fmla="*/ 4 h 27"/>
                <a:gd name="T26" fmla="*/ 9 w 27"/>
                <a:gd name="T27" fmla="*/ 2 h 27"/>
                <a:gd name="T28" fmla="*/ 6 w 27"/>
                <a:gd name="T29" fmla="*/ 3 h 27"/>
                <a:gd name="T30" fmla="*/ 18 w 27"/>
                <a:gd name="T31" fmla="*/ 23 h 27"/>
                <a:gd name="T32" fmla="*/ 18 w 27"/>
                <a:gd name="T33" fmla="*/ 26 h 27"/>
                <a:gd name="T34" fmla="*/ 21 w 27"/>
                <a:gd name="T35" fmla="*/ 24 h 27"/>
                <a:gd name="T36" fmla="*/ 20 w 27"/>
                <a:gd name="T37" fmla="*/ 22 h 27"/>
                <a:gd name="T38" fmla="*/ 18 w 27"/>
                <a:gd name="T39" fmla="*/ 23 h 27"/>
                <a:gd name="T40" fmla="*/ 2 w 27"/>
                <a:gd name="T41" fmla="*/ 9 h 27"/>
                <a:gd name="T42" fmla="*/ 4 w 27"/>
                <a:gd name="T43" fmla="*/ 9 h 27"/>
                <a:gd name="T44" fmla="*/ 5 w 27"/>
                <a:gd name="T45" fmla="*/ 7 h 27"/>
                <a:gd name="T46" fmla="*/ 3 w 27"/>
                <a:gd name="T47" fmla="*/ 6 h 27"/>
                <a:gd name="T48" fmla="*/ 2 w 27"/>
                <a:gd name="T49" fmla="*/ 9 h 27"/>
                <a:gd name="T50" fmla="*/ 22 w 27"/>
                <a:gd name="T51" fmla="*/ 20 h 27"/>
                <a:gd name="T52" fmla="*/ 24 w 27"/>
                <a:gd name="T53" fmla="*/ 22 h 27"/>
                <a:gd name="T54" fmla="*/ 26 w 27"/>
                <a:gd name="T55" fmla="*/ 19 h 27"/>
                <a:gd name="T56" fmla="*/ 23 w 27"/>
                <a:gd name="T57" fmla="*/ 18 h 27"/>
                <a:gd name="T58" fmla="*/ 22 w 27"/>
                <a:gd name="T59" fmla="*/ 20 h 27"/>
                <a:gd name="T60" fmla="*/ 3 w 27"/>
                <a:gd name="T61" fmla="*/ 12 h 27"/>
                <a:gd name="T62" fmla="*/ 1 w 27"/>
                <a:gd name="T63" fmla="*/ 12 h 27"/>
                <a:gd name="T64" fmla="*/ 1 w 27"/>
                <a:gd name="T65" fmla="*/ 15 h 27"/>
                <a:gd name="T66" fmla="*/ 3 w 27"/>
                <a:gd name="T67" fmla="*/ 15 h 27"/>
                <a:gd name="T68" fmla="*/ 3 w 27"/>
                <a:gd name="T69" fmla="*/ 12 h 27"/>
                <a:gd name="T70" fmla="*/ 26 w 27"/>
                <a:gd name="T71" fmla="*/ 12 h 27"/>
                <a:gd name="T72" fmla="*/ 24 w 27"/>
                <a:gd name="T73" fmla="*/ 12 h 27"/>
                <a:gd name="T74" fmla="*/ 24 w 27"/>
                <a:gd name="T75" fmla="*/ 15 h 27"/>
                <a:gd name="T76" fmla="*/ 26 w 27"/>
                <a:gd name="T77" fmla="*/ 15 h 27"/>
                <a:gd name="T78" fmla="*/ 26 w 27"/>
                <a:gd name="T79" fmla="*/ 12 h 27"/>
                <a:gd name="T80" fmla="*/ 2 w 27"/>
                <a:gd name="T81" fmla="*/ 19 h 27"/>
                <a:gd name="T82" fmla="*/ 3 w 27"/>
                <a:gd name="T83" fmla="*/ 22 h 27"/>
                <a:gd name="T84" fmla="*/ 5 w 27"/>
                <a:gd name="T85" fmla="*/ 20 h 27"/>
                <a:gd name="T86" fmla="*/ 4 w 27"/>
                <a:gd name="T87" fmla="*/ 18 h 27"/>
                <a:gd name="T88" fmla="*/ 2 w 27"/>
                <a:gd name="T89" fmla="*/ 19 h 27"/>
                <a:gd name="T90" fmla="*/ 26 w 27"/>
                <a:gd name="T91" fmla="*/ 9 h 27"/>
                <a:gd name="T92" fmla="*/ 24 w 27"/>
                <a:gd name="T93" fmla="*/ 6 h 27"/>
                <a:gd name="T94" fmla="*/ 22 w 27"/>
                <a:gd name="T95" fmla="*/ 7 h 27"/>
                <a:gd name="T96" fmla="*/ 23 w 27"/>
                <a:gd name="T97" fmla="*/ 9 h 27"/>
                <a:gd name="T98" fmla="*/ 26 w 27"/>
                <a:gd name="T99" fmla="*/ 9 h 27"/>
                <a:gd name="T100" fmla="*/ 6 w 27"/>
                <a:gd name="T101" fmla="*/ 24 h 27"/>
                <a:gd name="T102" fmla="*/ 9 w 27"/>
                <a:gd name="T103" fmla="*/ 26 h 27"/>
                <a:gd name="T104" fmla="*/ 9 w 27"/>
                <a:gd name="T105" fmla="*/ 23 h 27"/>
                <a:gd name="T106" fmla="*/ 7 w 27"/>
                <a:gd name="T107" fmla="*/ 22 h 27"/>
                <a:gd name="T108" fmla="*/ 6 w 27"/>
                <a:gd name="T109" fmla="*/ 24 h 27"/>
                <a:gd name="T110" fmla="*/ 18 w 27"/>
                <a:gd name="T111" fmla="*/ 4 h 27"/>
                <a:gd name="T112" fmla="*/ 20 w 27"/>
                <a:gd name="T113" fmla="*/ 5 h 27"/>
                <a:gd name="T114" fmla="*/ 21 w 27"/>
                <a:gd name="T115" fmla="*/ 3 h 27"/>
                <a:gd name="T116" fmla="*/ 18 w 27"/>
                <a:gd name="T117" fmla="*/ 2 h 27"/>
                <a:gd name="T118" fmla="*/ 18 w 27"/>
                <a:gd name="T119" fmla="*/ 4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7" h="27">
                  <a:moveTo>
                    <a:pt x="15" y="1"/>
                  </a:moveTo>
                  <a:cubicBezTo>
                    <a:pt x="15" y="3"/>
                    <a:pt x="15" y="3"/>
                    <a:pt x="15" y="3"/>
                  </a:cubicBezTo>
                  <a:cubicBezTo>
                    <a:pt x="12" y="3"/>
                    <a:pt x="12" y="3"/>
                    <a:pt x="12" y="3"/>
                  </a:cubicBezTo>
                  <a:cubicBezTo>
                    <a:pt x="12" y="1"/>
                    <a:pt x="12" y="1"/>
                    <a:pt x="12" y="1"/>
                  </a:cubicBezTo>
                  <a:cubicBezTo>
                    <a:pt x="13" y="0"/>
                    <a:pt x="14" y="0"/>
                    <a:pt x="15" y="1"/>
                  </a:cubicBezTo>
                  <a:close/>
                  <a:moveTo>
                    <a:pt x="12" y="24"/>
                  </a:moveTo>
                  <a:cubicBezTo>
                    <a:pt x="12" y="26"/>
                    <a:pt x="12" y="26"/>
                    <a:pt x="12" y="26"/>
                  </a:cubicBezTo>
                  <a:cubicBezTo>
                    <a:pt x="13" y="27"/>
                    <a:pt x="14" y="27"/>
                    <a:pt x="15" y="26"/>
                  </a:cubicBezTo>
                  <a:cubicBezTo>
                    <a:pt x="15" y="24"/>
                    <a:pt x="15" y="24"/>
                    <a:pt x="15" y="24"/>
                  </a:cubicBezTo>
                  <a:lnTo>
                    <a:pt x="12" y="24"/>
                  </a:lnTo>
                  <a:close/>
                  <a:moveTo>
                    <a:pt x="6" y="3"/>
                  </a:moveTo>
                  <a:cubicBezTo>
                    <a:pt x="7" y="5"/>
                    <a:pt x="7" y="5"/>
                    <a:pt x="7" y="5"/>
                  </a:cubicBezTo>
                  <a:cubicBezTo>
                    <a:pt x="9" y="4"/>
                    <a:pt x="9" y="4"/>
                    <a:pt x="9" y="4"/>
                  </a:cubicBezTo>
                  <a:cubicBezTo>
                    <a:pt x="9" y="2"/>
                    <a:pt x="9" y="2"/>
                    <a:pt x="9" y="2"/>
                  </a:cubicBezTo>
                  <a:cubicBezTo>
                    <a:pt x="7" y="2"/>
                    <a:pt x="6" y="2"/>
                    <a:pt x="6" y="3"/>
                  </a:cubicBezTo>
                  <a:close/>
                  <a:moveTo>
                    <a:pt x="18" y="23"/>
                  </a:moveTo>
                  <a:cubicBezTo>
                    <a:pt x="18" y="26"/>
                    <a:pt x="18" y="26"/>
                    <a:pt x="18" y="26"/>
                  </a:cubicBezTo>
                  <a:cubicBezTo>
                    <a:pt x="20" y="25"/>
                    <a:pt x="21" y="25"/>
                    <a:pt x="21" y="24"/>
                  </a:cubicBezTo>
                  <a:cubicBezTo>
                    <a:pt x="20" y="22"/>
                    <a:pt x="20" y="22"/>
                    <a:pt x="20" y="22"/>
                  </a:cubicBezTo>
                  <a:lnTo>
                    <a:pt x="18" y="23"/>
                  </a:lnTo>
                  <a:close/>
                  <a:moveTo>
                    <a:pt x="2" y="9"/>
                  </a:moveTo>
                  <a:cubicBezTo>
                    <a:pt x="4" y="9"/>
                    <a:pt x="4" y="9"/>
                    <a:pt x="4" y="9"/>
                  </a:cubicBezTo>
                  <a:cubicBezTo>
                    <a:pt x="5" y="7"/>
                    <a:pt x="5" y="7"/>
                    <a:pt x="5" y="7"/>
                  </a:cubicBezTo>
                  <a:cubicBezTo>
                    <a:pt x="3" y="6"/>
                    <a:pt x="3" y="6"/>
                    <a:pt x="3" y="6"/>
                  </a:cubicBezTo>
                  <a:cubicBezTo>
                    <a:pt x="2" y="6"/>
                    <a:pt x="2" y="7"/>
                    <a:pt x="2" y="9"/>
                  </a:cubicBezTo>
                  <a:close/>
                  <a:moveTo>
                    <a:pt x="22" y="20"/>
                  </a:moveTo>
                  <a:cubicBezTo>
                    <a:pt x="24" y="22"/>
                    <a:pt x="24" y="22"/>
                    <a:pt x="24" y="22"/>
                  </a:cubicBezTo>
                  <a:cubicBezTo>
                    <a:pt x="25" y="21"/>
                    <a:pt x="25" y="20"/>
                    <a:pt x="26" y="19"/>
                  </a:cubicBezTo>
                  <a:cubicBezTo>
                    <a:pt x="23" y="18"/>
                    <a:pt x="23" y="18"/>
                    <a:pt x="23" y="18"/>
                  </a:cubicBezTo>
                  <a:lnTo>
                    <a:pt x="22" y="20"/>
                  </a:lnTo>
                  <a:close/>
                  <a:moveTo>
                    <a:pt x="3" y="12"/>
                  </a:moveTo>
                  <a:cubicBezTo>
                    <a:pt x="1" y="12"/>
                    <a:pt x="1" y="12"/>
                    <a:pt x="1" y="12"/>
                  </a:cubicBezTo>
                  <a:cubicBezTo>
                    <a:pt x="0" y="13"/>
                    <a:pt x="0" y="14"/>
                    <a:pt x="1" y="15"/>
                  </a:cubicBezTo>
                  <a:cubicBezTo>
                    <a:pt x="3" y="15"/>
                    <a:pt x="3" y="15"/>
                    <a:pt x="3" y="15"/>
                  </a:cubicBezTo>
                  <a:lnTo>
                    <a:pt x="3" y="12"/>
                  </a:lnTo>
                  <a:close/>
                  <a:moveTo>
                    <a:pt x="26" y="12"/>
                  </a:moveTo>
                  <a:cubicBezTo>
                    <a:pt x="24" y="12"/>
                    <a:pt x="24" y="12"/>
                    <a:pt x="24" y="12"/>
                  </a:cubicBezTo>
                  <a:cubicBezTo>
                    <a:pt x="24" y="15"/>
                    <a:pt x="24" y="15"/>
                    <a:pt x="24" y="15"/>
                  </a:cubicBezTo>
                  <a:cubicBezTo>
                    <a:pt x="26" y="15"/>
                    <a:pt x="26" y="15"/>
                    <a:pt x="26" y="15"/>
                  </a:cubicBezTo>
                  <a:cubicBezTo>
                    <a:pt x="27" y="14"/>
                    <a:pt x="27" y="13"/>
                    <a:pt x="26" y="12"/>
                  </a:cubicBezTo>
                  <a:close/>
                  <a:moveTo>
                    <a:pt x="2" y="19"/>
                  </a:moveTo>
                  <a:cubicBezTo>
                    <a:pt x="2" y="20"/>
                    <a:pt x="2" y="21"/>
                    <a:pt x="3" y="22"/>
                  </a:cubicBezTo>
                  <a:cubicBezTo>
                    <a:pt x="5" y="20"/>
                    <a:pt x="5" y="20"/>
                    <a:pt x="5" y="20"/>
                  </a:cubicBezTo>
                  <a:cubicBezTo>
                    <a:pt x="4" y="18"/>
                    <a:pt x="4" y="18"/>
                    <a:pt x="4" y="18"/>
                  </a:cubicBezTo>
                  <a:lnTo>
                    <a:pt x="2" y="19"/>
                  </a:lnTo>
                  <a:close/>
                  <a:moveTo>
                    <a:pt x="26" y="9"/>
                  </a:moveTo>
                  <a:cubicBezTo>
                    <a:pt x="25" y="8"/>
                    <a:pt x="25" y="7"/>
                    <a:pt x="24" y="6"/>
                  </a:cubicBezTo>
                  <a:cubicBezTo>
                    <a:pt x="22" y="7"/>
                    <a:pt x="22" y="7"/>
                    <a:pt x="22" y="7"/>
                  </a:cubicBezTo>
                  <a:cubicBezTo>
                    <a:pt x="23" y="9"/>
                    <a:pt x="23" y="9"/>
                    <a:pt x="23" y="9"/>
                  </a:cubicBezTo>
                  <a:lnTo>
                    <a:pt x="26" y="9"/>
                  </a:lnTo>
                  <a:close/>
                  <a:moveTo>
                    <a:pt x="6" y="24"/>
                  </a:moveTo>
                  <a:cubicBezTo>
                    <a:pt x="6" y="25"/>
                    <a:pt x="7" y="25"/>
                    <a:pt x="9" y="26"/>
                  </a:cubicBezTo>
                  <a:cubicBezTo>
                    <a:pt x="9" y="23"/>
                    <a:pt x="9" y="23"/>
                    <a:pt x="9" y="23"/>
                  </a:cubicBezTo>
                  <a:cubicBezTo>
                    <a:pt x="7" y="22"/>
                    <a:pt x="7" y="22"/>
                    <a:pt x="7" y="22"/>
                  </a:cubicBezTo>
                  <a:lnTo>
                    <a:pt x="6" y="24"/>
                  </a:lnTo>
                  <a:close/>
                  <a:moveTo>
                    <a:pt x="18" y="4"/>
                  </a:moveTo>
                  <a:cubicBezTo>
                    <a:pt x="20" y="5"/>
                    <a:pt x="20" y="5"/>
                    <a:pt x="20" y="5"/>
                  </a:cubicBezTo>
                  <a:cubicBezTo>
                    <a:pt x="21" y="3"/>
                    <a:pt x="21" y="3"/>
                    <a:pt x="21" y="3"/>
                  </a:cubicBezTo>
                  <a:cubicBezTo>
                    <a:pt x="21" y="2"/>
                    <a:pt x="20" y="2"/>
                    <a:pt x="18" y="2"/>
                  </a:cubicBezTo>
                  <a:lnTo>
                    <a:pt x="18"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6" name="Oval 438"/>
            <p:cNvSpPr>
              <a:spLocks noChangeArrowheads="1"/>
            </p:cNvSpPr>
            <p:nvPr/>
          </p:nvSpPr>
          <p:spPr bwMode="auto">
            <a:xfrm>
              <a:off x="6330" y="4050"/>
              <a:ext cx="104" cy="105"/>
            </a:xfrm>
            <a:prstGeom prst="ellipse">
              <a:avLst/>
            </a:pr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7" name="Oval 439"/>
            <p:cNvSpPr>
              <a:spLocks noChangeArrowheads="1"/>
            </p:cNvSpPr>
            <p:nvPr/>
          </p:nvSpPr>
          <p:spPr bwMode="auto">
            <a:xfrm>
              <a:off x="6352" y="4073"/>
              <a:ext cx="58" cy="58"/>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8" name="Oval 440"/>
            <p:cNvSpPr>
              <a:spLocks noChangeArrowheads="1"/>
            </p:cNvSpPr>
            <p:nvPr/>
          </p:nvSpPr>
          <p:spPr bwMode="auto">
            <a:xfrm>
              <a:off x="6362" y="4083"/>
              <a:ext cx="38" cy="38"/>
            </a:xfrm>
            <a:prstGeom prst="ellipse">
              <a:avLst/>
            </a:prstGeom>
            <a:solidFill>
              <a:srgbClr val="9B9A9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9" name="Freeform 441"/>
            <p:cNvSpPr>
              <a:spLocks noEditPoints="1"/>
            </p:cNvSpPr>
            <p:nvPr/>
          </p:nvSpPr>
          <p:spPr bwMode="auto">
            <a:xfrm>
              <a:off x="6364" y="4085"/>
              <a:ext cx="34" cy="34"/>
            </a:xfrm>
            <a:custGeom>
              <a:avLst/>
              <a:gdLst>
                <a:gd name="T0" fmla="*/ 14 w 17"/>
                <a:gd name="T1" fmla="*/ 9 h 17"/>
                <a:gd name="T2" fmla="*/ 9 w 17"/>
                <a:gd name="T3" fmla="*/ 14 h 17"/>
                <a:gd name="T4" fmla="*/ 4 w 17"/>
                <a:gd name="T5" fmla="*/ 9 h 17"/>
                <a:gd name="T6" fmla="*/ 9 w 17"/>
                <a:gd name="T7" fmla="*/ 4 h 17"/>
                <a:gd name="T8" fmla="*/ 14 w 17"/>
                <a:gd name="T9" fmla="*/ 9 h 17"/>
                <a:gd name="T10" fmla="*/ 8 w 17"/>
                <a:gd name="T11" fmla="*/ 0 h 17"/>
                <a:gd name="T12" fmla="*/ 7 w 17"/>
                <a:gd name="T13" fmla="*/ 2 h 17"/>
                <a:gd name="T14" fmla="*/ 8 w 17"/>
                <a:gd name="T15" fmla="*/ 3 h 17"/>
                <a:gd name="T16" fmla="*/ 9 w 17"/>
                <a:gd name="T17" fmla="*/ 3 h 17"/>
                <a:gd name="T18" fmla="*/ 10 w 17"/>
                <a:gd name="T19" fmla="*/ 2 h 17"/>
                <a:gd name="T20" fmla="*/ 9 w 17"/>
                <a:gd name="T21" fmla="*/ 0 h 17"/>
                <a:gd name="T22" fmla="*/ 8 w 17"/>
                <a:gd name="T23" fmla="*/ 0 h 17"/>
                <a:gd name="T24" fmla="*/ 9 w 17"/>
                <a:gd name="T25" fmla="*/ 15 h 17"/>
                <a:gd name="T26" fmla="*/ 10 w 17"/>
                <a:gd name="T27" fmla="*/ 16 h 17"/>
                <a:gd name="T28" fmla="*/ 9 w 17"/>
                <a:gd name="T29" fmla="*/ 17 h 17"/>
                <a:gd name="T30" fmla="*/ 8 w 17"/>
                <a:gd name="T31" fmla="*/ 17 h 17"/>
                <a:gd name="T32" fmla="*/ 7 w 17"/>
                <a:gd name="T33" fmla="*/ 16 h 17"/>
                <a:gd name="T34" fmla="*/ 8 w 17"/>
                <a:gd name="T35" fmla="*/ 15 h 17"/>
                <a:gd name="T36" fmla="*/ 9 w 17"/>
                <a:gd name="T37" fmla="*/ 15 h 17"/>
                <a:gd name="T38" fmla="*/ 15 w 17"/>
                <a:gd name="T39" fmla="*/ 3 h 17"/>
                <a:gd name="T40" fmla="*/ 15 w 17"/>
                <a:gd name="T41" fmla="*/ 4 h 17"/>
                <a:gd name="T42" fmla="*/ 13 w 17"/>
                <a:gd name="T43" fmla="*/ 5 h 17"/>
                <a:gd name="T44" fmla="*/ 12 w 17"/>
                <a:gd name="T45" fmla="*/ 4 h 17"/>
                <a:gd name="T46" fmla="*/ 13 w 17"/>
                <a:gd name="T47" fmla="*/ 3 h 17"/>
                <a:gd name="T48" fmla="*/ 14 w 17"/>
                <a:gd name="T49" fmla="*/ 2 h 17"/>
                <a:gd name="T50" fmla="*/ 15 w 17"/>
                <a:gd name="T51" fmla="*/ 3 h 17"/>
                <a:gd name="T52" fmla="*/ 5 w 17"/>
                <a:gd name="T53" fmla="*/ 13 h 17"/>
                <a:gd name="T54" fmla="*/ 4 w 17"/>
                <a:gd name="T55" fmla="*/ 15 h 17"/>
                <a:gd name="T56" fmla="*/ 3 w 17"/>
                <a:gd name="T57" fmla="*/ 15 h 17"/>
                <a:gd name="T58" fmla="*/ 2 w 17"/>
                <a:gd name="T59" fmla="*/ 14 h 17"/>
                <a:gd name="T60" fmla="*/ 3 w 17"/>
                <a:gd name="T61" fmla="*/ 13 h 17"/>
                <a:gd name="T62" fmla="*/ 4 w 17"/>
                <a:gd name="T63" fmla="*/ 13 h 17"/>
                <a:gd name="T64" fmla="*/ 5 w 17"/>
                <a:gd name="T65" fmla="*/ 13 h 17"/>
                <a:gd name="T66" fmla="*/ 17 w 17"/>
                <a:gd name="T67" fmla="*/ 9 h 17"/>
                <a:gd name="T68" fmla="*/ 16 w 17"/>
                <a:gd name="T69" fmla="*/ 10 h 17"/>
                <a:gd name="T70" fmla="*/ 15 w 17"/>
                <a:gd name="T71" fmla="*/ 9 h 17"/>
                <a:gd name="T72" fmla="*/ 15 w 17"/>
                <a:gd name="T73" fmla="*/ 8 h 17"/>
                <a:gd name="T74" fmla="*/ 16 w 17"/>
                <a:gd name="T75" fmla="*/ 7 h 17"/>
                <a:gd name="T76" fmla="*/ 17 w 17"/>
                <a:gd name="T77" fmla="*/ 8 h 17"/>
                <a:gd name="T78" fmla="*/ 17 w 17"/>
                <a:gd name="T79" fmla="*/ 9 h 17"/>
                <a:gd name="T80" fmla="*/ 3 w 17"/>
                <a:gd name="T81" fmla="*/ 9 h 17"/>
                <a:gd name="T82" fmla="*/ 1 w 17"/>
                <a:gd name="T83" fmla="*/ 10 h 17"/>
                <a:gd name="T84" fmla="*/ 0 w 17"/>
                <a:gd name="T85" fmla="*/ 9 h 17"/>
                <a:gd name="T86" fmla="*/ 0 w 17"/>
                <a:gd name="T87" fmla="*/ 8 h 17"/>
                <a:gd name="T88" fmla="*/ 1 w 17"/>
                <a:gd name="T89" fmla="*/ 7 h 17"/>
                <a:gd name="T90" fmla="*/ 3 w 17"/>
                <a:gd name="T91" fmla="*/ 8 h 17"/>
                <a:gd name="T92" fmla="*/ 3 w 17"/>
                <a:gd name="T93" fmla="*/ 9 h 17"/>
                <a:gd name="T94" fmla="*/ 14 w 17"/>
                <a:gd name="T95" fmla="*/ 15 h 17"/>
                <a:gd name="T96" fmla="*/ 13 w 17"/>
                <a:gd name="T97" fmla="*/ 15 h 17"/>
                <a:gd name="T98" fmla="*/ 12 w 17"/>
                <a:gd name="T99" fmla="*/ 13 h 17"/>
                <a:gd name="T100" fmla="*/ 13 w 17"/>
                <a:gd name="T101" fmla="*/ 13 h 17"/>
                <a:gd name="T102" fmla="*/ 15 w 17"/>
                <a:gd name="T103" fmla="*/ 13 h 17"/>
                <a:gd name="T104" fmla="*/ 15 w 17"/>
                <a:gd name="T105" fmla="*/ 14 h 17"/>
                <a:gd name="T106" fmla="*/ 14 w 17"/>
                <a:gd name="T107" fmla="*/ 15 h 17"/>
                <a:gd name="T108" fmla="*/ 4 w 17"/>
                <a:gd name="T109" fmla="*/ 5 h 17"/>
                <a:gd name="T110" fmla="*/ 3 w 17"/>
                <a:gd name="T111" fmla="*/ 4 h 17"/>
                <a:gd name="T112" fmla="*/ 2 w 17"/>
                <a:gd name="T113" fmla="*/ 3 h 17"/>
                <a:gd name="T114" fmla="*/ 3 w 17"/>
                <a:gd name="T115" fmla="*/ 2 h 17"/>
                <a:gd name="T116" fmla="*/ 4 w 17"/>
                <a:gd name="T117" fmla="*/ 3 h 17"/>
                <a:gd name="T118" fmla="*/ 5 w 17"/>
                <a:gd name="T119" fmla="*/ 4 h 17"/>
                <a:gd name="T120" fmla="*/ 4 w 17"/>
                <a:gd name="T121" fmla="*/ 5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7" h="17">
                  <a:moveTo>
                    <a:pt x="14" y="9"/>
                  </a:moveTo>
                  <a:cubicBezTo>
                    <a:pt x="14" y="11"/>
                    <a:pt x="11" y="14"/>
                    <a:pt x="9" y="14"/>
                  </a:cubicBezTo>
                  <a:cubicBezTo>
                    <a:pt x="6" y="14"/>
                    <a:pt x="4" y="11"/>
                    <a:pt x="4" y="9"/>
                  </a:cubicBezTo>
                  <a:cubicBezTo>
                    <a:pt x="4" y="6"/>
                    <a:pt x="6" y="4"/>
                    <a:pt x="9" y="4"/>
                  </a:cubicBezTo>
                  <a:cubicBezTo>
                    <a:pt x="11" y="4"/>
                    <a:pt x="14" y="6"/>
                    <a:pt x="14" y="9"/>
                  </a:cubicBezTo>
                  <a:close/>
                  <a:moveTo>
                    <a:pt x="8" y="0"/>
                  </a:moveTo>
                  <a:cubicBezTo>
                    <a:pt x="7" y="2"/>
                    <a:pt x="7" y="2"/>
                    <a:pt x="7" y="2"/>
                  </a:cubicBezTo>
                  <a:cubicBezTo>
                    <a:pt x="8" y="3"/>
                    <a:pt x="8" y="3"/>
                    <a:pt x="8" y="3"/>
                  </a:cubicBezTo>
                  <a:cubicBezTo>
                    <a:pt x="9" y="3"/>
                    <a:pt x="9" y="3"/>
                    <a:pt x="9" y="3"/>
                  </a:cubicBezTo>
                  <a:cubicBezTo>
                    <a:pt x="10" y="2"/>
                    <a:pt x="10" y="2"/>
                    <a:pt x="10" y="2"/>
                  </a:cubicBezTo>
                  <a:cubicBezTo>
                    <a:pt x="9" y="0"/>
                    <a:pt x="9" y="0"/>
                    <a:pt x="9" y="0"/>
                  </a:cubicBezTo>
                  <a:lnTo>
                    <a:pt x="8" y="0"/>
                  </a:lnTo>
                  <a:close/>
                  <a:moveTo>
                    <a:pt x="9" y="15"/>
                  </a:moveTo>
                  <a:cubicBezTo>
                    <a:pt x="10" y="16"/>
                    <a:pt x="10" y="16"/>
                    <a:pt x="10" y="16"/>
                  </a:cubicBezTo>
                  <a:cubicBezTo>
                    <a:pt x="9" y="17"/>
                    <a:pt x="9" y="17"/>
                    <a:pt x="9" y="17"/>
                  </a:cubicBezTo>
                  <a:cubicBezTo>
                    <a:pt x="8" y="17"/>
                    <a:pt x="8" y="17"/>
                    <a:pt x="8" y="17"/>
                  </a:cubicBezTo>
                  <a:cubicBezTo>
                    <a:pt x="7" y="16"/>
                    <a:pt x="7" y="16"/>
                    <a:pt x="7" y="16"/>
                  </a:cubicBezTo>
                  <a:cubicBezTo>
                    <a:pt x="8" y="15"/>
                    <a:pt x="8" y="15"/>
                    <a:pt x="8" y="15"/>
                  </a:cubicBezTo>
                  <a:lnTo>
                    <a:pt x="9" y="15"/>
                  </a:lnTo>
                  <a:close/>
                  <a:moveTo>
                    <a:pt x="15" y="3"/>
                  </a:moveTo>
                  <a:cubicBezTo>
                    <a:pt x="15" y="4"/>
                    <a:pt x="15" y="4"/>
                    <a:pt x="15" y="4"/>
                  </a:cubicBezTo>
                  <a:cubicBezTo>
                    <a:pt x="13" y="5"/>
                    <a:pt x="13" y="5"/>
                    <a:pt x="13" y="5"/>
                  </a:cubicBezTo>
                  <a:cubicBezTo>
                    <a:pt x="12" y="4"/>
                    <a:pt x="12" y="4"/>
                    <a:pt x="12" y="4"/>
                  </a:cubicBezTo>
                  <a:cubicBezTo>
                    <a:pt x="13" y="3"/>
                    <a:pt x="13" y="3"/>
                    <a:pt x="13" y="3"/>
                  </a:cubicBezTo>
                  <a:cubicBezTo>
                    <a:pt x="14" y="2"/>
                    <a:pt x="14" y="2"/>
                    <a:pt x="14" y="2"/>
                  </a:cubicBezTo>
                  <a:lnTo>
                    <a:pt x="15" y="3"/>
                  </a:lnTo>
                  <a:close/>
                  <a:moveTo>
                    <a:pt x="5" y="13"/>
                  </a:moveTo>
                  <a:cubicBezTo>
                    <a:pt x="4" y="15"/>
                    <a:pt x="4" y="15"/>
                    <a:pt x="4" y="15"/>
                  </a:cubicBezTo>
                  <a:cubicBezTo>
                    <a:pt x="3" y="15"/>
                    <a:pt x="3" y="15"/>
                    <a:pt x="3" y="15"/>
                  </a:cubicBezTo>
                  <a:cubicBezTo>
                    <a:pt x="2" y="14"/>
                    <a:pt x="2" y="14"/>
                    <a:pt x="2" y="14"/>
                  </a:cubicBezTo>
                  <a:cubicBezTo>
                    <a:pt x="3" y="13"/>
                    <a:pt x="3" y="13"/>
                    <a:pt x="3" y="13"/>
                  </a:cubicBezTo>
                  <a:cubicBezTo>
                    <a:pt x="4" y="13"/>
                    <a:pt x="4" y="13"/>
                    <a:pt x="4" y="13"/>
                  </a:cubicBezTo>
                  <a:lnTo>
                    <a:pt x="5" y="13"/>
                  </a:lnTo>
                  <a:close/>
                  <a:moveTo>
                    <a:pt x="17" y="9"/>
                  </a:moveTo>
                  <a:cubicBezTo>
                    <a:pt x="16" y="10"/>
                    <a:pt x="16" y="10"/>
                    <a:pt x="16" y="10"/>
                  </a:cubicBezTo>
                  <a:cubicBezTo>
                    <a:pt x="15" y="9"/>
                    <a:pt x="15" y="9"/>
                    <a:pt x="15" y="9"/>
                  </a:cubicBezTo>
                  <a:cubicBezTo>
                    <a:pt x="15" y="8"/>
                    <a:pt x="15" y="8"/>
                    <a:pt x="15" y="8"/>
                  </a:cubicBezTo>
                  <a:cubicBezTo>
                    <a:pt x="16" y="7"/>
                    <a:pt x="16" y="7"/>
                    <a:pt x="16" y="7"/>
                  </a:cubicBezTo>
                  <a:cubicBezTo>
                    <a:pt x="17" y="8"/>
                    <a:pt x="17" y="8"/>
                    <a:pt x="17" y="8"/>
                  </a:cubicBezTo>
                  <a:lnTo>
                    <a:pt x="17" y="9"/>
                  </a:lnTo>
                  <a:close/>
                  <a:moveTo>
                    <a:pt x="3" y="9"/>
                  </a:moveTo>
                  <a:cubicBezTo>
                    <a:pt x="1" y="10"/>
                    <a:pt x="1" y="10"/>
                    <a:pt x="1" y="10"/>
                  </a:cubicBezTo>
                  <a:cubicBezTo>
                    <a:pt x="0" y="9"/>
                    <a:pt x="0" y="9"/>
                    <a:pt x="0" y="9"/>
                  </a:cubicBezTo>
                  <a:cubicBezTo>
                    <a:pt x="0" y="8"/>
                    <a:pt x="0" y="8"/>
                    <a:pt x="0" y="8"/>
                  </a:cubicBezTo>
                  <a:cubicBezTo>
                    <a:pt x="1" y="7"/>
                    <a:pt x="1" y="7"/>
                    <a:pt x="1" y="7"/>
                  </a:cubicBezTo>
                  <a:cubicBezTo>
                    <a:pt x="3" y="8"/>
                    <a:pt x="3" y="8"/>
                    <a:pt x="3" y="8"/>
                  </a:cubicBezTo>
                  <a:lnTo>
                    <a:pt x="3" y="9"/>
                  </a:lnTo>
                  <a:close/>
                  <a:moveTo>
                    <a:pt x="14" y="15"/>
                  </a:moveTo>
                  <a:cubicBezTo>
                    <a:pt x="13" y="15"/>
                    <a:pt x="13" y="15"/>
                    <a:pt x="13" y="15"/>
                  </a:cubicBezTo>
                  <a:cubicBezTo>
                    <a:pt x="12" y="13"/>
                    <a:pt x="12" y="13"/>
                    <a:pt x="12" y="13"/>
                  </a:cubicBezTo>
                  <a:cubicBezTo>
                    <a:pt x="13" y="13"/>
                    <a:pt x="13" y="13"/>
                    <a:pt x="13" y="13"/>
                  </a:cubicBezTo>
                  <a:cubicBezTo>
                    <a:pt x="15" y="13"/>
                    <a:pt x="15" y="13"/>
                    <a:pt x="15" y="13"/>
                  </a:cubicBezTo>
                  <a:cubicBezTo>
                    <a:pt x="15" y="14"/>
                    <a:pt x="15" y="14"/>
                    <a:pt x="15" y="14"/>
                  </a:cubicBezTo>
                  <a:lnTo>
                    <a:pt x="14" y="15"/>
                  </a:lnTo>
                  <a:close/>
                  <a:moveTo>
                    <a:pt x="4" y="5"/>
                  </a:moveTo>
                  <a:cubicBezTo>
                    <a:pt x="3" y="4"/>
                    <a:pt x="3" y="4"/>
                    <a:pt x="3" y="4"/>
                  </a:cubicBezTo>
                  <a:cubicBezTo>
                    <a:pt x="2" y="3"/>
                    <a:pt x="2" y="3"/>
                    <a:pt x="2" y="3"/>
                  </a:cubicBezTo>
                  <a:cubicBezTo>
                    <a:pt x="3" y="2"/>
                    <a:pt x="3" y="2"/>
                    <a:pt x="3" y="2"/>
                  </a:cubicBezTo>
                  <a:cubicBezTo>
                    <a:pt x="4" y="3"/>
                    <a:pt x="4" y="3"/>
                    <a:pt x="4" y="3"/>
                  </a:cubicBezTo>
                  <a:cubicBezTo>
                    <a:pt x="5" y="4"/>
                    <a:pt x="5" y="4"/>
                    <a:pt x="5" y="4"/>
                  </a:cubicBezTo>
                  <a:lnTo>
                    <a:pt x="4" y="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0" name="Freeform 442"/>
            <p:cNvSpPr>
              <a:spLocks noEditPoints="1"/>
            </p:cNvSpPr>
            <p:nvPr/>
          </p:nvSpPr>
          <p:spPr bwMode="auto">
            <a:xfrm>
              <a:off x="6354" y="4075"/>
              <a:ext cx="54" cy="54"/>
            </a:xfrm>
            <a:custGeom>
              <a:avLst/>
              <a:gdLst>
                <a:gd name="T0" fmla="*/ 15 w 27"/>
                <a:gd name="T1" fmla="*/ 1 h 27"/>
                <a:gd name="T2" fmla="*/ 15 w 27"/>
                <a:gd name="T3" fmla="*/ 3 h 27"/>
                <a:gd name="T4" fmla="*/ 12 w 27"/>
                <a:gd name="T5" fmla="*/ 3 h 27"/>
                <a:gd name="T6" fmla="*/ 12 w 27"/>
                <a:gd name="T7" fmla="*/ 1 h 27"/>
                <a:gd name="T8" fmla="*/ 15 w 27"/>
                <a:gd name="T9" fmla="*/ 1 h 27"/>
                <a:gd name="T10" fmla="*/ 12 w 27"/>
                <a:gd name="T11" fmla="*/ 24 h 27"/>
                <a:gd name="T12" fmla="*/ 12 w 27"/>
                <a:gd name="T13" fmla="*/ 26 h 27"/>
                <a:gd name="T14" fmla="*/ 15 w 27"/>
                <a:gd name="T15" fmla="*/ 26 h 27"/>
                <a:gd name="T16" fmla="*/ 15 w 27"/>
                <a:gd name="T17" fmla="*/ 24 h 27"/>
                <a:gd name="T18" fmla="*/ 12 w 27"/>
                <a:gd name="T19" fmla="*/ 24 h 27"/>
                <a:gd name="T20" fmla="*/ 6 w 27"/>
                <a:gd name="T21" fmla="*/ 3 h 27"/>
                <a:gd name="T22" fmla="*/ 7 w 27"/>
                <a:gd name="T23" fmla="*/ 5 h 27"/>
                <a:gd name="T24" fmla="*/ 9 w 27"/>
                <a:gd name="T25" fmla="*/ 4 h 27"/>
                <a:gd name="T26" fmla="*/ 9 w 27"/>
                <a:gd name="T27" fmla="*/ 2 h 27"/>
                <a:gd name="T28" fmla="*/ 6 w 27"/>
                <a:gd name="T29" fmla="*/ 3 h 27"/>
                <a:gd name="T30" fmla="*/ 18 w 27"/>
                <a:gd name="T31" fmla="*/ 23 h 27"/>
                <a:gd name="T32" fmla="*/ 18 w 27"/>
                <a:gd name="T33" fmla="*/ 26 h 27"/>
                <a:gd name="T34" fmla="*/ 21 w 27"/>
                <a:gd name="T35" fmla="*/ 24 h 27"/>
                <a:gd name="T36" fmla="*/ 20 w 27"/>
                <a:gd name="T37" fmla="*/ 22 h 27"/>
                <a:gd name="T38" fmla="*/ 18 w 27"/>
                <a:gd name="T39" fmla="*/ 23 h 27"/>
                <a:gd name="T40" fmla="*/ 2 w 27"/>
                <a:gd name="T41" fmla="*/ 9 h 27"/>
                <a:gd name="T42" fmla="*/ 4 w 27"/>
                <a:gd name="T43" fmla="*/ 9 h 27"/>
                <a:gd name="T44" fmla="*/ 5 w 27"/>
                <a:gd name="T45" fmla="*/ 7 h 27"/>
                <a:gd name="T46" fmla="*/ 3 w 27"/>
                <a:gd name="T47" fmla="*/ 6 h 27"/>
                <a:gd name="T48" fmla="*/ 2 w 27"/>
                <a:gd name="T49" fmla="*/ 9 h 27"/>
                <a:gd name="T50" fmla="*/ 22 w 27"/>
                <a:gd name="T51" fmla="*/ 20 h 27"/>
                <a:gd name="T52" fmla="*/ 24 w 27"/>
                <a:gd name="T53" fmla="*/ 22 h 27"/>
                <a:gd name="T54" fmla="*/ 26 w 27"/>
                <a:gd name="T55" fmla="*/ 19 h 27"/>
                <a:gd name="T56" fmla="*/ 23 w 27"/>
                <a:gd name="T57" fmla="*/ 18 h 27"/>
                <a:gd name="T58" fmla="*/ 22 w 27"/>
                <a:gd name="T59" fmla="*/ 20 h 27"/>
                <a:gd name="T60" fmla="*/ 3 w 27"/>
                <a:gd name="T61" fmla="*/ 12 h 27"/>
                <a:gd name="T62" fmla="*/ 1 w 27"/>
                <a:gd name="T63" fmla="*/ 12 h 27"/>
                <a:gd name="T64" fmla="*/ 1 w 27"/>
                <a:gd name="T65" fmla="*/ 15 h 27"/>
                <a:gd name="T66" fmla="*/ 3 w 27"/>
                <a:gd name="T67" fmla="*/ 15 h 27"/>
                <a:gd name="T68" fmla="*/ 3 w 27"/>
                <a:gd name="T69" fmla="*/ 12 h 27"/>
                <a:gd name="T70" fmla="*/ 26 w 27"/>
                <a:gd name="T71" fmla="*/ 12 h 27"/>
                <a:gd name="T72" fmla="*/ 24 w 27"/>
                <a:gd name="T73" fmla="*/ 12 h 27"/>
                <a:gd name="T74" fmla="*/ 24 w 27"/>
                <a:gd name="T75" fmla="*/ 15 h 27"/>
                <a:gd name="T76" fmla="*/ 26 w 27"/>
                <a:gd name="T77" fmla="*/ 15 h 27"/>
                <a:gd name="T78" fmla="*/ 26 w 27"/>
                <a:gd name="T79" fmla="*/ 12 h 27"/>
                <a:gd name="T80" fmla="*/ 2 w 27"/>
                <a:gd name="T81" fmla="*/ 19 h 27"/>
                <a:gd name="T82" fmla="*/ 3 w 27"/>
                <a:gd name="T83" fmla="*/ 22 h 27"/>
                <a:gd name="T84" fmla="*/ 5 w 27"/>
                <a:gd name="T85" fmla="*/ 20 h 27"/>
                <a:gd name="T86" fmla="*/ 4 w 27"/>
                <a:gd name="T87" fmla="*/ 18 h 27"/>
                <a:gd name="T88" fmla="*/ 2 w 27"/>
                <a:gd name="T89" fmla="*/ 19 h 27"/>
                <a:gd name="T90" fmla="*/ 26 w 27"/>
                <a:gd name="T91" fmla="*/ 9 h 27"/>
                <a:gd name="T92" fmla="*/ 24 w 27"/>
                <a:gd name="T93" fmla="*/ 6 h 27"/>
                <a:gd name="T94" fmla="*/ 22 w 27"/>
                <a:gd name="T95" fmla="*/ 7 h 27"/>
                <a:gd name="T96" fmla="*/ 23 w 27"/>
                <a:gd name="T97" fmla="*/ 9 h 27"/>
                <a:gd name="T98" fmla="*/ 26 w 27"/>
                <a:gd name="T99" fmla="*/ 9 h 27"/>
                <a:gd name="T100" fmla="*/ 6 w 27"/>
                <a:gd name="T101" fmla="*/ 24 h 27"/>
                <a:gd name="T102" fmla="*/ 9 w 27"/>
                <a:gd name="T103" fmla="*/ 26 h 27"/>
                <a:gd name="T104" fmla="*/ 9 w 27"/>
                <a:gd name="T105" fmla="*/ 23 h 27"/>
                <a:gd name="T106" fmla="*/ 7 w 27"/>
                <a:gd name="T107" fmla="*/ 22 h 27"/>
                <a:gd name="T108" fmla="*/ 6 w 27"/>
                <a:gd name="T109" fmla="*/ 24 h 27"/>
                <a:gd name="T110" fmla="*/ 18 w 27"/>
                <a:gd name="T111" fmla="*/ 4 h 27"/>
                <a:gd name="T112" fmla="*/ 20 w 27"/>
                <a:gd name="T113" fmla="*/ 5 h 27"/>
                <a:gd name="T114" fmla="*/ 21 w 27"/>
                <a:gd name="T115" fmla="*/ 3 h 27"/>
                <a:gd name="T116" fmla="*/ 18 w 27"/>
                <a:gd name="T117" fmla="*/ 2 h 27"/>
                <a:gd name="T118" fmla="*/ 18 w 27"/>
                <a:gd name="T119" fmla="*/ 4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7" h="27">
                  <a:moveTo>
                    <a:pt x="15" y="1"/>
                  </a:moveTo>
                  <a:cubicBezTo>
                    <a:pt x="15" y="3"/>
                    <a:pt x="15" y="3"/>
                    <a:pt x="15" y="3"/>
                  </a:cubicBezTo>
                  <a:cubicBezTo>
                    <a:pt x="12" y="3"/>
                    <a:pt x="12" y="3"/>
                    <a:pt x="12" y="3"/>
                  </a:cubicBezTo>
                  <a:cubicBezTo>
                    <a:pt x="12" y="1"/>
                    <a:pt x="12" y="1"/>
                    <a:pt x="12" y="1"/>
                  </a:cubicBezTo>
                  <a:cubicBezTo>
                    <a:pt x="13" y="0"/>
                    <a:pt x="14" y="0"/>
                    <a:pt x="15" y="1"/>
                  </a:cubicBezTo>
                  <a:close/>
                  <a:moveTo>
                    <a:pt x="12" y="24"/>
                  </a:moveTo>
                  <a:cubicBezTo>
                    <a:pt x="12" y="26"/>
                    <a:pt x="12" y="26"/>
                    <a:pt x="12" y="26"/>
                  </a:cubicBezTo>
                  <a:cubicBezTo>
                    <a:pt x="13" y="27"/>
                    <a:pt x="14" y="27"/>
                    <a:pt x="15" y="26"/>
                  </a:cubicBezTo>
                  <a:cubicBezTo>
                    <a:pt x="15" y="24"/>
                    <a:pt x="15" y="24"/>
                    <a:pt x="15" y="24"/>
                  </a:cubicBezTo>
                  <a:lnTo>
                    <a:pt x="12" y="24"/>
                  </a:lnTo>
                  <a:close/>
                  <a:moveTo>
                    <a:pt x="6" y="3"/>
                  </a:moveTo>
                  <a:cubicBezTo>
                    <a:pt x="7" y="5"/>
                    <a:pt x="7" y="5"/>
                    <a:pt x="7" y="5"/>
                  </a:cubicBezTo>
                  <a:cubicBezTo>
                    <a:pt x="9" y="4"/>
                    <a:pt x="9" y="4"/>
                    <a:pt x="9" y="4"/>
                  </a:cubicBezTo>
                  <a:cubicBezTo>
                    <a:pt x="9" y="2"/>
                    <a:pt x="9" y="2"/>
                    <a:pt x="9" y="2"/>
                  </a:cubicBezTo>
                  <a:cubicBezTo>
                    <a:pt x="7" y="2"/>
                    <a:pt x="6" y="2"/>
                    <a:pt x="6" y="3"/>
                  </a:cubicBezTo>
                  <a:close/>
                  <a:moveTo>
                    <a:pt x="18" y="23"/>
                  </a:moveTo>
                  <a:cubicBezTo>
                    <a:pt x="18" y="26"/>
                    <a:pt x="18" y="26"/>
                    <a:pt x="18" y="26"/>
                  </a:cubicBezTo>
                  <a:cubicBezTo>
                    <a:pt x="20" y="25"/>
                    <a:pt x="21" y="25"/>
                    <a:pt x="21" y="24"/>
                  </a:cubicBezTo>
                  <a:cubicBezTo>
                    <a:pt x="20" y="22"/>
                    <a:pt x="20" y="22"/>
                    <a:pt x="20" y="22"/>
                  </a:cubicBezTo>
                  <a:lnTo>
                    <a:pt x="18" y="23"/>
                  </a:lnTo>
                  <a:close/>
                  <a:moveTo>
                    <a:pt x="2" y="9"/>
                  </a:moveTo>
                  <a:cubicBezTo>
                    <a:pt x="4" y="9"/>
                    <a:pt x="4" y="9"/>
                    <a:pt x="4" y="9"/>
                  </a:cubicBezTo>
                  <a:cubicBezTo>
                    <a:pt x="5" y="7"/>
                    <a:pt x="5" y="7"/>
                    <a:pt x="5" y="7"/>
                  </a:cubicBezTo>
                  <a:cubicBezTo>
                    <a:pt x="3" y="6"/>
                    <a:pt x="3" y="6"/>
                    <a:pt x="3" y="6"/>
                  </a:cubicBezTo>
                  <a:cubicBezTo>
                    <a:pt x="2" y="6"/>
                    <a:pt x="2" y="7"/>
                    <a:pt x="2" y="9"/>
                  </a:cubicBezTo>
                  <a:close/>
                  <a:moveTo>
                    <a:pt x="22" y="20"/>
                  </a:moveTo>
                  <a:cubicBezTo>
                    <a:pt x="24" y="22"/>
                    <a:pt x="24" y="22"/>
                    <a:pt x="24" y="22"/>
                  </a:cubicBezTo>
                  <a:cubicBezTo>
                    <a:pt x="25" y="21"/>
                    <a:pt x="25" y="20"/>
                    <a:pt x="26" y="19"/>
                  </a:cubicBezTo>
                  <a:cubicBezTo>
                    <a:pt x="23" y="18"/>
                    <a:pt x="23" y="18"/>
                    <a:pt x="23" y="18"/>
                  </a:cubicBezTo>
                  <a:lnTo>
                    <a:pt x="22" y="20"/>
                  </a:lnTo>
                  <a:close/>
                  <a:moveTo>
                    <a:pt x="3" y="12"/>
                  </a:moveTo>
                  <a:cubicBezTo>
                    <a:pt x="1" y="12"/>
                    <a:pt x="1" y="12"/>
                    <a:pt x="1" y="12"/>
                  </a:cubicBezTo>
                  <a:cubicBezTo>
                    <a:pt x="0" y="13"/>
                    <a:pt x="0" y="14"/>
                    <a:pt x="1" y="15"/>
                  </a:cubicBezTo>
                  <a:cubicBezTo>
                    <a:pt x="3" y="15"/>
                    <a:pt x="3" y="15"/>
                    <a:pt x="3" y="15"/>
                  </a:cubicBezTo>
                  <a:lnTo>
                    <a:pt x="3" y="12"/>
                  </a:lnTo>
                  <a:close/>
                  <a:moveTo>
                    <a:pt x="26" y="12"/>
                  </a:moveTo>
                  <a:cubicBezTo>
                    <a:pt x="24" y="12"/>
                    <a:pt x="24" y="12"/>
                    <a:pt x="24" y="12"/>
                  </a:cubicBezTo>
                  <a:cubicBezTo>
                    <a:pt x="24" y="15"/>
                    <a:pt x="24" y="15"/>
                    <a:pt x="24" y="15"/>
                  </a:cubicBezTo>
                  <a:cubicBezTo>
                    <a:pt x="26" y="15"/>
                    <a:pt x="26" y="15"/>
                    <a:pt x="26" y="15"/>
                  </a:cubicBezTo>
                  <a:cubicBezTo>
                    <a:pt x="27" y="14"/>
                    <a:pt x="27" y="13"/>
                    <a:pt x="26" y="12"/>
                  </a:cubicBezTo>
                  <a:close/>
                  <a:moveTo>
                    <a:pt x="2" y="19"/>
                  </a:moveTo>
                  <a:cubicBezTo>
                    <a:pt x="2" y="20"/>
                    <a:pt x="2" y="21"/>
                    <a:pt x="3" y="22"/>
                  </a:cubicBezTo>
                  <a:cubicBezTo>
                    <a:pt x="5" y="20"/>
                    <a:pt x="5" y="20"/>
                    <a:pt x="5" y="20"/>
                  </a:cubicBezTo>
                  <a:cubicBezTo>
                    <a:pt x="4" y="18"/>
                    <a:pt x="4" y="18"/>
                    <a:pt x="4" y="18"/>
                  </a:cubicBezTo>
                  <a:lnTo>
                    <a:pt x="2" y="19"/>
                  </a:lnTo>
                  <a:close/>
                  <a:moveTo>
                    <a:pt x="26" y="9"/>
                  </a:moveTo>
                  <a:cubicBezTo>
                    <a:pt x="25" y="8"/>
                    <a:pt x="25" y="7"/>
                    <a:pt x="24" y="6"/>
                  </a:cubicBezTo>
                  <a:cubicBezTo>
                    <a:pt x="22" y="7"/>
                    <a:pt x="22" y="7"/>
                    <a:pt x="22" y="7"/>
                  </a:cubicBezTo>
                  <a:cubicBezTo>
                    <a:pt x="23" y="9"/>
                    <a:pt x="23" y="9"/>
                    <a:pt x="23" y="9"/>
                  </a:cubicBezTo>
                  <a:lnTo>
                    <a:pt x="26" y="9"/>
                  </a:lnTo>
                  <a:close/>
                  <a:moveTo>
                    <a:pt x="6" y="24"/>
                  </a:moveTo>
                  <a:cubicBezTo>
                    <a:pt x="6" y="25"/>
                    <a:pt x="7" y="25"/>
                    <a:pt x="9" y="26"/>
                  </a:cubicBezTo>
                  <a:cubicBezTo>
                    <a:pt x="9" y="23"/>
                    <a:pt x="9" y="23"/>
                    <a:pt x="9" y="23"/>
                  </a:cubicBezTo>
                  <a:cubicBezTo>
                    <a:pt x="7" y="22"/>
                    <a:pt x="7" y="22"/>
                    <a:pt x="7" y="22"/>
                  </a:cubicBezTo>
                  <a:lnTo>
                    <a:pt x="6" y="24"/>
                  </a:lnTo>
                  <a:close/>
                  <a:moveTo>
                    <a:pt x="18" y="4"/>
                  </a:moveTo>
                  <a:cubicBezTo>
                    <a:pt x="20" y="5"/>
                    <a:pt x="20" y="5"/>
                    <a:pt x="20" y="5"/>
                  </a:cubicBezTo>
                  <a:cubicBezTo>
                    <a:pt x="21" y="3"/>
                    <a:pt x="21" y="3"/>
                    <a:pt x="21" y="3"/>
                  </a:cubicBezTo>
                  <a:cubicBezTo>
                    <a:pt x="21" y="2"/>
                    <a:pt x="20" y="2"/>
                    <a:pt x="18" y="2"/>
                  </a:cubicBezTo>
                  <a:lnTo>
                    <a:pt x="18"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1" name="Freeform 443"/>
            <p:cNvSpPr>
              <a:spLocks/>
            </p:cNvSpPr>
            <p:nvPr/>
          </p:nvSpPr>
          <p:spPr bwMode="auto">
            <a:xfrm>
              <a:off x="98" y="4075"/>
              <a:ext cx="2417" cy="252"/>
            </a:xfrm>
            <a:custGeom>
              <a:avLst/>
              <a:gdLst>
                <a:gd name="T0" fmla="*/ 2417 w 2417"/>
                <a:gd name="T1" fmla="*/ 252 h 252"/>
                <a:gd name="T2" fmla="*/ 0 w 2417"/>
                <a:gd name="T3" fmla="*/ 252 h 252"/>
                <a:gd name="T4" fmla="*/ 367 w 2417"/>
                <a:gd name="T5" fmla="*/ 0 h 252"/>
                <a:gd name="T6" fmla="*/ 2051 w 2417"/>
                <a:gd name="T7" fmla="*/ 0 h 252"/>
                <a:gd name="T8" fmla="*/ 2417 w 2417"/>
                <a:gd name="T9" fmla="*/ 252 h 252"/>
              </a:gdLst>
              <a:ahLst/>
              <a:cxnLst>
                <a:cxn ang="0">
                  <a:pos x="T0" y="T1"/>
                </a:cxn>
                <a:cxn ang="0">
                  <a:pos x="T2" y="T3"/>
                </a:cxn>
                <a:cxn ang="0">
                  <a:pos x="T4" y="T5"/>
                </a:cxn>
                <a:cxn ang="0">
                  <a:pos x="T6" y="T7"/>
                </a:cxn>
                <a:cxn ang="0">
                  <a:pos x="T8" y="T9"/>
                </a:cxn>
              </a:cxnLst>
              <a:rect l="0" t="0" r="r" b="b"/>
              <a:pathLst>
                <a:path w="2417" h="252">
                  <a:moveTo>
                    <a:pt x="2417" y="252"/>
                  </a:moveTo>
                  <a:lnTo>
                    <a:pt x="0" y="252"/>
                  </a:lnTo>
                  <a:lnTo>
                    <a:pt x="367" y="0"/>
                  </a:lnTo>
                  <a:lnTo>
                    <a:pt x="2051" y="0"/>
                  </a:lnTo>
                  <a:lnTo>
                    <a:pt x="2417" y="252"/>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2" name="Freeform 444"/>
            <p:cNvSpPr>
              <a:spLocks/>
            </p:cNvSpPr>
            <p:nvPr/>
          </p:nvSpPr>
          <p:spPr bwMode="auto">
            <a:xfrm>
              <a:off x="3342" y="4054"/>
              <a:ext cx="327" cy="61"/>
            </a:xfrm>
            <a:custGeom>
              <a:avLst/>
              <a:gdLst>
                <a:gd name="T0" fmla="*/ 0 w 327"/>
                <a:gd name="T1" fmla="*/ 0 h 61"/>
                <a:gd name="T2" fmla="*/ 327 w 327"/>
                <a:gd name="T3" fmla="*/ 0 h 61"/>
                <a:gd name="T4" fmla="*/ 327 w 327"/>
                <a:gd name="T5" fmla="*/ 61 h 61"/>
                <a:gd name="T6" fmla="*/ 0 w 327"/>
                <a:gd name="T7" fmla="*/ 61 h 61"/>
                <a:gd name="T8" fmla="*/ 0 w 327"/>
                <a:gd name="T9" fmla="*/ 0 h 61"/>
                <a:gd name="T10" fmla="*/ 0 w 327"/>
                <a:gd name="T11" fmla="*/ 0 h 61"/>
              </a:gdLst>
              <a:ahLst/>
              <a:cxnLst>
                <a:cxn ang="0">
                  <a:pos x="T0" y="T1"/>
                </a:cxn>
                <a:cxn ang="0">
                  <a:pos x="T2" y="T3"/>
                </a:cxn>
                <a:cxn ang="0">
                  <a:pos x="T4" y="T5"/>
                </a:cxn>
                <a:cxn ang="0">
                  <a:pos x="T6" y="T7"/>
                </a:cxn>
                <a:cxn ang="0">
                  <a:pos x="T8" y="T9"/>
                </a:cxn>
                <a:cxn ang="0">
                  <a:pos x="T10" y="T11"/>
                </a:cxn>
              </a:cxnLst>
              <a:rect l="0" t="0" r="r" b="b"/>
              <a:pathLst>
                <a:path w="327" h="61">
                  <a:moveTo>
                    <a:pt x="0" y="0"/>
                  </a:moveTo>
                  <a:lnTo>
                    <a:pt x="327" y="0"/>
                  </a:lnTo>
                  <a:lnTo>
                    <a:pt x="327" y="61"/>
                  </a:lnTo>
                  <a:lnTo>
                    <a:pt x="0" y="61"/>
                  </a:lnTo>
                  <a:lnTo>
                    <a:pt x="0" y="0"/>
                  </a:lnTo>
                  <a:lnTo>
                    <a:pt x="0" y="0"/>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3" name="Freeform 445"/>
            <p:cNvSpPr>
              <a:spLocks/>
            </p:cNvSpPr>
            <p:nvPr/>
          </p:nvSpPr>
          <p:spPr bwMode="auto">
            <a:xfrm>
              <a:off x="3310" y="3964"/>
              <a:ext cx="385" cy="151"/>
            </a:xfrm>
            <a:custGeom>
              <a:avLst/>
              <a:gdLst>
                <a:gd name="T0" fmla="*/ 168 w 192"/>
                <a:gd name="T1" fmla="*/ 0 h 75"/>
                <a:gd name="T2" fmla="*/ 92 w 192"/>
                <a:gd name="T3" fmla="*/ 0 h 75"/>
                <a:gd name="T4" fmla="*/ 63 w 192"/>
                <a:gd name="T5" fmla="*/ 30 h 75"/>
                <a:gd name="T6" fmla="*/ 5 w 192"/>
                <a:gd name="T7" fmla="*/ 44 h 75"/>
                <a:gd name="T8" fmla="*/ 5 w 192"/>
                <a:gd name="T9" fmla="*/ 75 h 75"/>
                <a:gd name="T10" fmla="*/ 19 w 192"/>
                <a:gd name="T11" fmla="*/ 75 h 75"/>
                <a:gd name="T12" fmla="*/ 41 w 192"/>
                <a:gd name="T13" fmla="*/ 53 h 75"/>
                <a:gd name="T14" fmla="*/ 63 w 192"/>
                <a:gd name="T15" fmla="*/ 75 h 75"/>
                <a:gd name="T16" fmla="*/ 131 w 192"/>
                <a:gd name="T17" fmla="*/ 75 h 75"/>
                <a:gd name="T18" fmla="*/ 152 w 192"/>
                <a:gd name="T19" fmla="*/ 53 h 75"/>
                <a:gd name="T20" fmla="*/ 174 w 192"/>
                <a:gd name="T21" fmla="*/ 75 h 75"/>
                <a:gd name="T22" fmla="*/ 192 w 192"/>
                <a:gd name="T23" fmla="*/ 75 h 75"/>
                <a:gd name="T24" fmla="*/ 191 w 192"/>
                <a:gd name="T25" fmla="*/ 65 h 75"/>
                <a:gd name="T26" fmla="*/ 168 w 192"/>
                <a:gd name="T2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92" h="75">
                  <a:moveTo>
                    <a:pt x="168" y="0"/>
                  </a:moveTo>
                  <a:cubicBezTo>
                    <a:pt x="92" y="0"/>
                    <a:pt x="92" y="0"/>
                    <a:pt x="92" y="0"/>
                  </a:cubicBezTo>
                  <a:cubicBezTo>
                    <a:pt x="88" y="0"/>
                    <a:pt x="72" y="13"/>
                    <a:pt x="63" y="30"/>
                  </a:cubicBezTo>
                  <a:cubicBezTo>
                    <a:pt x="51" y="31"/>
                    <a:pt x="18" y="35"/>
                    <a:pt x="5" y="44"/>
                  </a:cubicBezTo>
                  <a:cubicBezTo>
                    <a:pt x="0" y="61"/>
                    <a:pt x="5" y="75"/>
                    <a:pt x="5" y="75"/>
                  </a:cubicBezTo>
                  <a:cubicBezTo>
                    <a:pt x="19" y="75"/>
                    <a:pt x="19" y="75"/>
                    <a:pt x="19" y="75"/>
                  </a:cubicBezTo>
                  <a:cubicBezTo>
                    <a:pt x="19" y="63"/>
                    <a:pt x="29" y="53"/>
                    <a:pt x="41" y="53"/>
                  </a:cubicBezTo>
                  <a:cubicBezTo>
                    <a:pt x="53" y="53"/>
                    <a:pt x="63" y="63"/>
                    <a:pt x="63" y="75"/>
                  </a:cubicBezTo>
                  <a:cubicBezTo>
                    <a:pt x="131" y="75"/>
                    <a:pt x="131" y="75"/>
                    <a:pt x="131" y="75"/>
                  </a:cubicBezTo>
                  <a:cubicBezTo>
                    <a:pt x="131" y="63"/>
                    <a:pt x="140" y="53"/>
                    <a:pt x="152" y="53"/>
                  </a:cubicBezTo>
                  <a:cubicBezTo>
                    <a:pt x="164" y="53"/>
                    <a:pt x="174" y="63"/>
                    <a:pt x="174" y="75"/>
                  </a:cubicBezTo>
                  <a:cubicBezTo>
                    <a:pt x="192" y="75"/>
                    <a:pt x="192" y="75"/>
                    <a:pt x="192" y="75"/>
                  </a:cubicBezTo>
                  <a:cubicBezTo>
                    <a:pt x="192" y="72"/>
                    <a:pt x="192" y="68"/>
                    <a:pt x="191" y="65"/>
                  </a:cubicBezTo>
                  <a:cubicBezTo>
                    <a:pt x="190" y="33"/>
                    <a:pt x="179" y="0"/>
                    <a:pt x="168" y="0"/>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4" name="Oval 446"/>
            <p:cNvSpPr>
              <a:spLocks noChangeArrowheads="1"/>
            </p:cNvSpPr>
            <p:nvPr/>
          </p:nvSpPr>
          <p:spPr bwMode="auto">
            <a:xfrm>
              <a:off x="3356" y="4075"/>
              <a:ext cx="72" cy="76"/>
            </a:xfrm>
            <a:prstGeom prst="ellipse">
              <a:avLst/>
            </a:pr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5" name="Oval 447"/>
            <p:cNvSpPr>
              <a:spLocks noChangeArrowheads="1"/>
            </p:cNvSpPr>
            <p:nvPr/>
          </p:nvSpPr>
          <p:spPr bwMode="auto">
            <a:xfrm>
              <a:off x="3368" y="4091"/>
              <a:ext cx="48" cy="44"/>
            </a:xfrm>
            <a:prstGeom prst="ellipse">
              <a:avLst/>
            </a:prstGeom>
            <a:solidFill>
              <a:srgbClr val="C2C2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6" name="Oval 448"/>
            <p:cNvSpPr>
              <a:spLocks noChangeArrowheads="1"/>
            </p:cNvSpPr>
            <p:nvPr/>
          </p:nvSpPr>
          <p:spPr bwMode="auto">
            <a:xfrm>
              <a:off x="3386" y="4095"/>
              <a:ext cx="10" cy="10"/>
            </a:xfrm>
            <a:prstGeom prst="ellipse">
              <a:avLst/>
            </a:pr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7" name="Oval 449"/>
            <p:cNvSpPr>
              <a:spLocks noChangeArrowheads="1"/>
            </p:cNvSpPr>
            <p:nvPr/>
          </p:nvSpPr>
          <p:spPr bwMode="auto">
            <a:xfrm>
              <a:off x="3386" y="4123"/>
              <a:ext cx="10" cy="10"/>
            </a:xfrm>
            <a:prstGeom prst="ellipse">
              <a:avLst/>
            </a:pr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8" name="Freeform 450"/>
            <p:cNvSpPr>
              <a:spLocks/>
            </p:cNvSpPr>
            <p:nvPr/>
          </p:nvSpPr>
          <p:spPr bwMode="auto">
            <a:xfrm>
              <a:off x="3372" y="4099"/>
              <a:ext cx="14" cy="16"/>
            </a:xfrm>
            <a:custGeom>
              <a:avLst/>
              <a:gdLst>
                <a:gd name="T0" fmla="*/ 4 w 7"/>
                <a:gd name="T1" fmla="*/ 1 h 8"/>
                <a:gd name="T2" fmla="*/ 6 w 7"/>
                <a:gd name="T3" fmla="*/ 6 h 8"/>
                <a:gd name="T4" fmla="*/ 2 w 7"/>
                <a:gd name="T5" fmla="*/ 7 h 8"/>
                <a:gd name="T6" fmla="*/ 1 w 7"/>
                <a:gd name="T7" fmla="*/ 3 h 8"/>
                <a:gd name="T8" fmla="*/ 4 w 7"/>
                <a:gd name="T9" fmla="*/ 1 h 8"/>
              </a:gdLst>
              <a:ahLst/>
              <a:cxnLst>
                <a:cxn ang="0">
                  <a:pos x="T0" y="T1"/>
                </a:cxn>
                <a:cxn ang="0">
                  <a:pos x="T2" y="T3"/>
                </a:cxn>
                <a:cxn ang="0">
                  <a:pos x="T4" y="T5"/>
                </a:cxn>
                <a:cxn ang="0">
                  <a:pos x="T6" y="T7"/>
                </a:cxn>
                <a:cxn ang="0">
                  <a:pos x="T8" y="T9"/>
                </a:cxn>
              </a:cxnLst>
              <a:rect l="0" t="0" r="r" b="b"/>
              <a:pathLst>
                <a:path w="7" h="8">
                  <a:moveTo>
                    <a:pt x="4" y="1"/>
                  </a:moveTo>
                  <a:cubicBezTo>
                    <a:pt x="6" y="2"/>
                    <a:pt x="7" y="4"/>
                    <a:pt x="6" y="6"/>
                  </a:cubicBezTo>
                  <a:cubicBezTo>
                    <a:pt x="5" y="8"/>
                    <a:pt x="4" y="8"/>
                    <a:pt x="2" y="7"/>
                  </a:cubicBezTo>
                  <a:cubicBezTo>
                    <a:pt x="1" y="6"/>
                    <a:pt x="0" y="4"/>
                    <a:pt x="1" y="3"/>
                  </a:cubicBezTo>
                  <a:cubicBezTo>
                    <a:pt x="2" y="1"/>
                    <a:pt x="4" y="0"/>
                    <a:pt x="4" y="1"/>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9" name="Freeform 451"/>
            <p:cNvSpPr>
              <a:spLocks/>
            </p:cNvSpPr>
            <p:nvPr/>
          </p:nvSpPr>
          <p:spPr bwMode="auto">
            <a:xfrm>
              <a:off x="3396" y="4115"/>
              <a:ext cx="14" cy="12"/>
            </a:xfrm>
            <a:custGeom>
              <a:avLst/>
              <a:gdLst>
                <a:gd name="T0" fmla="*/ 2 w 7"/>
                <a:gd name="T1" fmla="*/ 5 h 6"/>
                <a:gd name="T2" fmla="*/ 1 w 7"/>
                <a:gd name="T3" fmla="*/ 2 h 6"/>
                <a:gd name="T4" fmla="*/ 5 w 7"/>
                <a:gd name="T5" fmla="*/ 0 h 6"/>
                <a:gd name="T6" fmla="*/ 7 w 7"/>
                <a:gd name="T7" fmla="*/ 4 h 6"/>
                <a:gd name="T8" fmla="*/ 2 w 7"/>
                <a:gd name="T9" fmla="*/ 5 h 6"/>
              </a:gdLst>
              <a:ahLst/>
              <a:cxnLst>
                <a:cxn ang="0">
                  <a:pos x="T0" y="T1"/>
                </a:cxn>
                <a:cxn ang="0">
                  <a:pos x="T2" y="T3"/>
                </a:cxn>
                <a:cxn ang="0">
                  <a:pos x="T4" y="T5"/>
                </a:cxn>
                <a:cxn ang="0">
                  <a:pos x="T6" y="T7"/>
                </a:cxn>
                <a:cxn ang="0">
                  <a:pos x="T8" y="T9"/>
                </a:cxn>
              </a:cxnLst>
              <a:rect l="0" t="0" r="r" b="b"/>
              <a:pathLst>
                <a:path w="7" h="6">
                  <a:moveTo>
                    <a:pt x="2" y="5"/>
                  </a:moveTo>
                  <a:cubicBezTo>
                    <a:pt x="1" y="5"/>
                    <a:pt x="0" y="3"/>
                    <a:pt x="1" y="2"/>
                  </a:cubicBezTo>
                  <a:cubicBezTo>
                    <a:pt x="2" y="0"/>
                    <a:pt x="3" y="0"/>
                    <a:pt x="5" y="0"/>
                  </a:cubicBezTo>
                  <a:cubicBezTo>
                    <a:pt x="7" y="1"/>
                    <a:pt x="7" y="3"/>
                    <a:pt x="7" y="4"/>
                  </a:cubicBezTo>
                  <a:cubicBezTo>
                    <a:pt x="6" y="5"/>
                    <a:pt x="3" y="6"/>
                    <a:pt x="2" y="5"/>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0" name="Freeform 452"/>
            <p:cNvSpPr>
              <a:spLocks/>
            </p:cNvSpPr>
            <p:nvPr/>
          </p:nvSpPr>
          <p:spPr bwMode="auto">
            <a:xfrm>
              <a:off x="3372" y="4115"/>
              <a:ext cx="14" cy="12"/>
            </a:xfrm>
            <a:custGeom>
              <a:avLst/>
              <a:gdLst>
                <a:gd name="T0" fmla="*/ 2 w 7"/>
                <a:gd name="T1" fmla="*/ 1 h 6"/>
                <a:gd name="T2" fmla="*/ 6 w 7"/>
                <a:gd name="T3" fmla="*/ 2 h 6"/>
                <a:gd name="T4" fmla="*/ 5 w 7"/>
                <a:gd name="T5" fmla="*/ 5 h 6"/>
                <a:gd name="T6" fmla="*/ 1 w 7"/>
                <a:gd name="T7" fmla="*/ 4 h 6"/>
                <a:gd name="T8" fmla="*/ 2 w 7"/>
                <a:gd name="T9" fmla="*/ 1 h 6"/>
              </a:gdLst>
              <a:ahLst/>
              <a:cxnLst>
                <a:cxn ang="0">
                  <a:pos x="T0" y="T1"/>
                </a:cxn>
                <a:cxn ang="0">
                  <a:pos x="T2" y="T3"/>
                </a:cxn>
                <a:cxn ang="0">
                  <a:pos x="T4" y="T5"/>
                </a:cxn>
                <a:cxn ang="0">
                  <a:pos x="T6" y="T7"/>
                </a:cxn>
                <a:cxn ang="0">
                  <a:pos x="T8" y="T9"/>
                </a:cxn>
              </a:cxnLst>
              <a:rect l="0" t="0" r="r" b="b"/>
              <a:pathLst>
                <a:path w="7" h="6">
                  <a:moveTo>
                    <a:pt x="2" y="1"/>
                  </a:moveTo>
                  <a:cubicBezTo>
                    <a:pt x="4" y="0"/>
                    <a:pt x="5" y="0"/>
                    <a:pt x="6" y="2"/>
                  </a:cubicBezTo>
                  <a:cubicBezTo>
                    <a:pt x="7" y="3"/>
                    <a:pt x="7" y="4"/>
                    <a:pt x="5" y="5"/>
                  </a:cubicBezTo>
                  <a:cubicBezTo>
                    <a:pt x="4" y="6"/>
                    <a:pt x="2" y="5"/>
                    <a:pt x="1" y="4"/>
                  </a:cubicBezTo>
                  <a:cubicBezTo>
                    <a:pt x="0" y="3"/>
                    <a:pt x="1" y="2"/>
                    <a:pt x="2" y="1"/>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1" name="Freeform 453"/>
            <p:cNvSpPr>
              <a:spLocks/>
            </p:cNvSpPr>
            <p:nvPr/>
          </p:nvSpPr>
          <p:spPr bwMode="auto">
            <a:xfrm>
              <a:off x="3396" y="4099"/>
              <a:ext cx="14" cy="16"/>
            </a:xfrm>
            <a:custGeom>
              <a:avLst/>
              <a:gdLst>
                <a:gd name="T0" fmla="*/ 5 w 7"/>
                <a:gd name="T1" fmla="*/ 7 h 8"/>
                <a:gd name="T2" fmla="*/ 1 w 7"/>
                <a:gd name="T3" fmla="*/ 5 h 8"/>
                <a:gd name="T4" fmla="*/ 2 w 7"/>
                <a:gd name="T5" fmla="*/ 1 h 8"/>
                <a:gd name="T6" fmla="*/ 7 w 7"/>
                <a:gd name="T7" fmla="*/ 2 h 8"/>
                <a:gd name="T8" fmla="*/ 5 w 7"/>
                <a:gd name="T9" fmla="*/ 7 h 8"/>
              </a:gdLst>
              <a:ahLst/>
              <a:cxnLst>
                <a:cxn ang="0">
                  <a:pos x="T0" y="T1"/>
                </a:cxn>
                <a:cxn ang="0">
                  <a:pos x="T2" y="T3"/>
                </a:cxn>
                <a:cxn ang="0">
                  <a:pos x="T4" y="T5"/>
                </a:cxn>
                <a:cxn ang="0">
                  <a:pos x="T6" y="T7"/>
                </a:cxn>
                <a:cxn ang="0">
                  <a:pos x="T8" y="T9"/>
                </a:cxn>
              </a:cxnLst>
              <a:rect l="0" t="0" r="r" b="b"/>
              <a:pathLst>
                <a:path w="7" h="8">
                  <a:moveTo>
                    <a:pt x="5" y="7"/>
                  </a:moveTo>
                  <a:cubicBezTo>
                    <a:pt x="4" y="8"/>
                    <a:pt x="2" y="7"/>
                    <a:pt x="1" y="5"/>
                  </a:cubicBezTo>
                  <a:cubicBezTo>
                    <a:pt x="0" y="4"/>
                    <a:pt x="1" y="2"/>
                    <a:pt x="2" y="1"/>
                  </a:cubicBezTo>
                  <a:cubicBezTo>
                    <a:pt x="4" y="0"/>
                    <a:pt x="5" y="0"/>
                    <a:pt x="7" y="2"/>
                  </a:cubicBezTo>
                  <a:cubicBezTo>
                    <a:pt x="7" y="3"/>
                    <a:pt x="7" y="6"/>
                    <a:pt x="5" y="7"/>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2" name="Oval 454"/>
            <p:cNvSpPr>
              <a:spLocks noChangeArrowheads="1"/>
            </p:cNvSpPr>
            <p:nvPr/>
          </p:nvSpPr>
          <p:spPr bwMode="auto">
            <a:xfrm>
              <a:off x="3579" y="4075"/>
              <a:ext cx="76" cy="76"/>
            </a:xfrm>
            <a:prstGeom prst="ellipse">
              <a:avLst/>
            </a:pr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3" name="Oval 455"/>
            <p:cNvSpPr>
              <a:spLocks noChangeArrowheads="1"/>
            </p:cNvSpPr>
            <p:nvPr/>
          </p:nvSpPr>
          <p:spPr bwMode="auto">
            <a:xfrm>
              <a:off x="3591" y="4091"/>
              <a:ext cx="48" cy="44"/>
            </a:xfrm>
            <a:prstGeom prst="ellipse">
              <a:avLst/>
            </a:prstGeom>
            <a:solidFill>
              <a:srgbClr val="C2C2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4" name="Oval 456"/>
            <p:cNvSpPr>
              <a:spLocks noChangeArrowheads="1"/>
            </p:cNvSpPr>
            <p:nvPr/>
          </p:nvSpPr>
          <p:spPr bwMode="auto">
            <a:xfrm>
              <a:off x="3609" y="4095"/>
              <a:ext cx="12" cy="10"/>
            </a:xfrm>
            <a:prstGeom prst="ellipse">
              <a:avLst/>
            </a:pr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5" name="Oval 457"/>
            <p:cNvSpPr>
              <a:spLocks noChangeArrowheads="1"/>
            </p:cNvSpPr>
            <p:nvPr/>
          </p:nvSpPr>
          <p:spPr bwMode="auto">
            <a:xfrm>
              <a:off x="3609" y="4123"/>
              <a:ext cx="12" cy="10"/>
            </a:xfrm>
            <a:prstGeom prst="ellipse">
              <a:avLst/>
            </a:pr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6" name="Freeform 458"/>
            <p:cNvSpPr>
              <a:spLocks/>
            </p:cNvSpPr>
            <p:nvPr/>
          </p:nvSpPr>
          <p:spPr bwMode="auto">
            <a:xfrm>
              <a:off x="3597" y="4099"/>
              <a:ext cx="12" cy="16"/>
            </a:xfrm>
            <a:custGeom>
              <a:avLst/>
              <a:gdLst>
                <a:gd name="T0" fmla="*/ 4 w 6"/>
                <a:gd name="T1" fmla="*/ 1 h 8"/>
                <a:gd name="T2" fmla="*/ 5 w 6"/>
                <a:gd name="T3" fmla="*/ 6 h 8"/>
                <a:gd name="T4" fmla="*/ 2 w 6"/>
                <a:gd name="T5" fmla="*/ 7 h 8"/>
                <a:gd name="T6" fmla="*/ 0 w 6"/>
                <a:gd name="T7" fmla="*/ 3 h 8"/>
                <a:gd name="T8" fmla="*/ 4 w 6"/>
                <a:gd name="T9" fmla="*/ 1 h 8"/>
              </a:gdLst>
              <a:ahLst/>
              <a:cxnLst>
                <a:cxn ang="0">
                  <a:pos x="T0" y="T1"/>
                </a:cxn>
                <a:cxn ang="0">
                  <a:pos x="T2" y="T3"/>
                </a:cxn>
                <a:cxn ang="0">
                  <a:pos x="T4" y="T5"/>
                </a:cxn>
                <a:cxn ang="0">
                  <a:pos x="T6" y="T7"/>
                </a:cxn>
                <a:cxn ang="0">
                  <a:pos x="T8" y="T9"/>
                </a:cxn>
              </a:cxnLst>
              <a:rect l="0" t="0" r="r" b="b"/>
              <a:pathLst>
                <a:path w="6" h="8">
                  <a:moveTo>
                    <a:pt x="4" y="1"/>
                  </a:moveTo>
                  <a:cubicBezTo>
                    <a:pt x="5" y="2"/>
                    <a:pt x="6" y="4"/>
                    <a:pt x="5" y="6"/>
                  </a:cubicBezTo>
                  <a:cubicBezTo>
                    <a:pt x="5" y="8"/>
                    <a:pt x="3" y="8"/>
                    <a:pt x="2" y="7"/>
                  </a:cubicBezTo>
                  <a:cubicBezTo>
                    <a:pt x="0" y="6"/>
                    <a:pt x="0" y="4"/>
                    <a:pt x="0" y="3"/>
                  </a:cubicBezTo>
                  <a:cubicBezTo>
                    <a:pt x="1" y="1"/>
                    <a:pt x="2" y="0"/>
                    <a:pt x="4" y="1"/>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7" name="Freeform 459"/>
            <p:cNvSpPr>
              <a:spLocks/>
            </p:cNvSpPr>
            <p:nvPr/>
          </p:nvSpPr>
          <p:spPr bwMode="auto">
            <a:xfrm>
              <a:off x="3621" y="4115"/>
              <a:ext cx="14" cy="12"/>
            </a:xfrm>
            <a:custGeom>
              <a:avLst/>
              <a:gdLst>
                <a:gd name="T0" fmla="*/ 2 w 7"/>
                <a:gd name="T1" fmla="*/ 5 h 6"/>
                <a:gd name="T2" fmla="*/ 1 w 7"/>
                <a:gd name="T3" fmla="*/ 2 h 6"/>
                <a:gd name="T4" fmla="*/ 5 w 7"/>
                <a:gd name="T5" fmla="*/ 0 h 6"/>
                <a:gd name="T6" fmla="*/ 6 w 7"/>
                <a:gd name="T7" fmla="*/ 4 h 6"/>
                <a:gd name="T8" fmla="*/ 2 w 7"/>
                <a:gd name="T9" fmla="*/ 5 h 6"/>
              </a:gdLst>
              <a:ahLst/>
              <a:cxnLst>
                <a:cxn ang="0">
                  <a:pos x="T0" y="T1"/>
                </a:cxn>
                <a:cxn ang="0">
                  <a:pos x="T2" y="T3"/>
                </a:cxn>
                <a:cxn ang="0">
                  <a:pos x="T4" y="T5"/>
                </a:cxn>
                <a:cxn ang="0">
                  <a:pos x="T6" y="T7"/>
                </a:cxn>
                <a:cxn ang="0">
                  <a:pos x="T8" y="T9"/>
                </a:cxn>
              </a:cxnLst>
              <a:rect l="0" t="0" r="r" b="b"/>
              <a:pathLst>
                <a:path w="7" h="6">
                  <a:moveTo>
                    <a:pt x="2" y="5"/>
                  </a:moveTo>
                  <a:cubicBezTo>
                    <a:pt x="0" y="5"/>
                    <a:pt x="0" y="3"/>
                    <a:pt x="1" y="2"/>
                  </a:cubicBezTo>
                  <a:cubicBezTo>
                    <a:pt x="2" y="0"/>
                    <a:pt x="3" y="0"/>
                    <a:pt x="5" y="0"/>
                  </a:cubicBezTo>
                  <a:cubicBezTo>
                    <a:pt x="6" y="1"/>
                    <a:pt x="7" y="3"/>
                    <a:pt x="6" y="4"/>
                  </a:cubicBezTo>
                  <a:cubicBezTo>
                    <a:pt x="5" y="5"/>
                    <a:pt x="3" y="6"/>
                    <a:pt x="2" y="5"/>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8" name="Freeform 460"/>
            <p:cNvSpPr>
              <a:spLocks/>
            </p:cNvSpPr>
            <p:nvPr/>
          </p:nvSpPr>
          <p:spPr bwMode="auto">
            <a:xfrm>
              <a:off x="3597" y="4115"/>
              <a:ext cx="12" cy="12"/>
            </a:xfrm>
            <a:custGeom>
              <a:avLst/>
              <a:gdLst>
                <a:gd name="T0" fmla="*/ 2 w 6"/>
                <a:gd name="T1" fmla="*/ 1 h 6"/>
                <a:gd name="T2" fmla="*/ 5 w 6"/>
                <a:gd name="T3" fmla="*/ 2 h 6"/>
                <a:gd name="T4" fmla="*/ 5 w 6"/>
                <a:gd name="T5" fmla="*/ 5 h 6"/>
                <a:gd name="T6" fmla="*/ 0 w 6"/>
                <a:gd name="T7" fmla="*/ 4 h 6"/>
                <a:gd name="T8" fmla="*/ 2 w 6"/>
                <a:gd name="T9" fmla="*/ 1 h 6"/>
              </a:gdLst>
              <a:ahLst/>
              <a:cxnLst>
                <a:cxn ang="0">
                  <a:pos x="T0" y="T1"/>
                </a:cxn>
                <a:cxn ang="0">
                  <a:pos x="T2" y="T3"/>
                </a:cxn>
                <a:cxn ang="0">
                  <a:pos x="T4" y="T5"/>
                </a:cxn>
                <a:cxn ang="0">
                  <a:pos x="T6" y="T7"/>
                </a:cxn>
                <a:cxn ang="0">
                  <a:pos x="T8" y="T9"/>
                </a:cxn>
              </a:cxnLst>
              <a:rect l="0" t="0" r="r" b="b"/>
              <a:pathLst>
                <a:path w="6" h="6">
                  <a:moveTo>
                    <a:pt x="2" y="1"/>
                  </a:moveTo>
                  <a:cubicBezTo>
                    <a:pt x="3" y="0"/>
                    <a:pt x="5" y="0"/>
                    <a:pt x="5" y="2"/>
                  </a:cubicBezTo>
                  <a:cubicBezTo>
                    <a:pt x="6" y="3"/>
                    <a:pt x="6" y="4"/>
                    <a:pt x="5" y="5"/>
                  </a:cubicBezTo>
                  <a:cubicBezTo>
                    <a:pt x="3" y="6"/>
                    <a:pt x="1" y="5"/>
                    <a:pt x="0" y="4"/>
                  </a:cubicBezTo>
                  <a:cubicBezTo>
                    <a:pt x="0" y="3"/>
                    <a:pt x="0" y="2"/>
                    <a:pt x="2" y="1"/>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9" name="Freeform 461"/>
            <p:cNvSpPr>
              <a:spLocks/>
            </p:cNvSpPr>
            <p:nvPr/>
          </p:nvSpPr>
          <p:spPr bwMode="auto">
            <a:xfrm>
              <a:off x="3619" y="4099"/>
              <a:ext cx="14" cy="16"/>
            </a:xfrm>
            <a:custGeom>
              <a:avLst/>
              <a:gdLst>
                <a:gd name="T0" fmla="*/ 5 w 7"/>
                <a:gd name="T1" fmla="*/ 7 h 8"/>
                <a:gd name="T2" fmla="*/ 1 w 7"/>
                <a:gd name="T3" fmla="*/ 5 h 8"/>
                <a:gd name="T4" fmla="*/ 3 w 7"/>
                <a:gd name="T5" fmla="*/ 1 h 8"/>
                <a:gd name="T6" fmla="*/ 6 w 7"/>
                <a:gd name="T7" fmla="*/ 2 h 8"/>
                <a:gd name="T8" fmla="*/ 5 w 7"/>
                <a:gd name="T9" fmla="*/ 7 h 8"/>
              </a:gdLst>
              <a:ahLst/>
              <a:cxnLst>
                <a:cxn ang="0">
                  <a:pos x="T0" y="T1"/>
                </a:cxn>
                <a:cxn ang="0">
                  <a:pos x="T2" y="T3"/>
                </a:cxn>
                <a:cxn ang="0">
                  <a:pos x="T4" y="T5"/>
                </a:cxn>
                <a:cxn ang="0">
                  <a:pos x="T6" y="T7"/>
                </a:cxn>
                <a:cxn ang="0">
                  <a:pos x="T8" y="T9"/>
                </a:cxn>
              </a:cxnLst>
              <a:rect l="0" t="0" r="r" b="b"/>
              <a:pathLst>
                <a:path w="7" h="8">
                  <a:moveTo>
                    <a:pt x="5" y="7"/>
                  </a:moveTo>
                  <a:cubicBezTo>
                    <a:pt x="4" y="8"/>
                    <a:pt x="3" y="7"/>
                    <a:pt x="1" y="5"/>
                  </a:cubicBezTo>
                  <a:cubicBezTo>
                    <a:pt x="0" y="4"/>
                    <a:pt x="1" y="2"/>
                    <a:pt x="3" y="1"/>
                  </a:cubicBezTo>
                  <a:cubicBezTo>
                    <a:pt x="4" y="0"/>
                    <a:pt x="5" y="0"/>
                    <a:pt x="6" y="2"/>
                  </a:cubicBezTo>
                  <a:cubicBezTo>
                    <a:pt x="7" y="3"/>
                    <a:pt x="7" y="6"/>
                    <a:pt x="5" y="7"/>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0" name="Freeform 462"/>
            <p:cNvSpPr>
              <a:spLocks/>
            </p:cNvSpPr>
            <p:nvPr/>
          </p:nvSpPr>
          <p:spPr bwMode="auto">
            <a:xfrm>
              <a:off x="3471" y="3972"/>
              <a:ext cx="198" cy="52"/>
            </a:xfrm>
            <a:custGeom>
              <a:avLst/>
              <a:gdLst>
                <a:gd name="T0" fmla="*/ 0 w 99"/>
                <a:gd name="T1" fmla="*/ 26 h 26"/>
                <a:gd name="T2" fmla="*/ 99 w 99"/>
                <a:gd name="T3" fmla="*/ 26 h 26"/>
                <a:gd name="T4" fmla="*/ 86 w 99"/>
                <a:gd name="T5" fmla="*/ 0 h 26"/>
                <a:gd name="T6" fmla="*/ 15 w 99"/>
                <a:gd name="T7" fmla="*/ 0 h 26"/>
                <a:gd name="T8" fmla="*/ 0 w 99"/>
                <a:gd name="T9" fmla="*/ 26 h 26"/>
              </a:gdLst>
              <a:ahLst/>
              <a:cxnLst>
                <a:cxn ang="0">
                  <a:pos x="T0" y="T1"/>
                </a:cxn>
                <a:cxn ang="0">
                  <a:pos x="T2" y="T3"/>
                </a:cxn>
                <a:cxn ang="0">
                  <a:pos x="T4" y="T5"/>
                </a:cxn>
                <a:cxn ang="0">
                  <a:pos x="T6" y="T7"/>
                </a:cxn>
                <a:cxn ang="0">
                  <a:pos x="T8" y="T9"/>
                </a:cxn>
              </a:cxnLst>
              <a:rect l="0" t="0" r="r" b="b"/>
              <a:pathLst>
                <a:path w="99" h="26">
                  <a:moveTo>
                    <a:pt x="0" y="26"/>
                  </a:moveTo>
                  <a:cubicBezTo>
                    <a:pt x="99" y="26"/>
                    <a:pt x="99" y="26"/>
                    <a:pt x="99" y="26"/>
                  </a:cubicBezTo>
                  <a:cubicBezTo>
                    <a:pt x="99" y="26"/>
                    <a:pt x="99" y="11"/>
                    <a:pt x="86" y="0"/>
                  </a:cubicBezTo>
                  <a:cubicBezTo>
                    <a:pt x="15" y="0"/>
                    <a:pt x="15" y="0"/>
                    <a:pt x="15" y="0"/>
                  </a:cubicBezTo>
                  <a:cubicBezTo>
                    <a:pt x="15" y="0"/>
                    <a:pt x="4" y="16"/>
                    <a:pt x="0" y="26"/>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1" name="Freeform 463"/>
            <p:cNvSpPr>
              <a:spLocks/>
            </p:cNvSpPr>
            <p:nvPr/>
          </p:nvSpPr>
          <p:spPr bwMode="auto">
            <a:xfrm>
              <a:off x="3436" y="3972"/>
              <a:ext cx="63" cy="52"/>
            </a:xfrm>
            <a:custGeom>
              <a:avLst/>
              <a:gdLst>
                <a:gd name="T0" fmla="*/ 0 w 31"/>
                <a:gd name="T1" fmla="*/ 26 h 26"/>
                <a:gd name="T2" fmla="*/ 13 w 31"/>
                <a:gd name="T3" fmla="*/ 26 h 26"/>
                <a:gd name="T4" fmla="*/ 31 w 31"/>
                <a:gd name="T5" fmla="*/ 0 h 26"/>
                <a:gd name="T6" fmla="*/ 21 w 31"/>
                <a:gd name="T7" fmla="*/ 0 h 26"/>
                <a:gd name="T8" fmla="*/ 0 w 31"/>
                <a:gd name="T9" fmla="*/ 26 h 26"/>
              </a:gdLst>
              <a:ahLst/>
              <a:cxnLst>
                <a:cxn ang="0">
                  <a:pos x="T0" y="T1"/>
                </a:cxn>
                <a:cxn ang="0">
                  <a:pos x="T2" y="T3"/>
                </a:cxn>
                <a:cxn ang="0">
                  <a:pos x="T4" y="T5"/>
                </a:cxn>
                <a:cxn ang="0">
                  <a:pos x="T6" y="T7"/>
                </a:cxn>
                <a:cxn ang="0">
                  <a:pos x="T8" y="T9"/>
                </a:cxn>
              </a:cxnLst>
              <a:rect l="0" t="0" r="r" b="b"/>
              <a:pathLst>
                <a:path w="31" h="26">
                  <a:moveTo>
                    <a:pt x="0" y="26"/>
                  </a:moveTo>
                  <a:cubicBezTo>
                    <a:pt x="13" y="26"/>
                    <a:pt x="13" y="26"/>
                    <a:pt x="13" y="26"/>
                  </a:cubicBezTo>
                  <a:cubicBezTo>
                    <a:pt x="31" y="0"/>
                    <a:pt x="31" y="0"/>
                    <a:pt x="31" y="0"/>
                  </a:cubicBezTo>
                  <a:cubicBezTo>
                    <a:pt x="21" y="0"/>
                    <a:pt x="21" y="0"/>
                    <a:pt x="21" y="0"/>
                  </a:cubicBezTo>
                  <a:cubicBezTo>
                    <a:pt x="21" y="0"/>
                    <a:pt x="6" y="11"/>
                    <a:pt x="0" y="26"/>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2" name="Freeform 464"/>
            <p:cNvSpPr>
              <a:spLocks/>
            </p:cNvSpPr>
            <p:nvPr/>
          </p:nvSpPr>
          <p:spPr bwMode="auto">
            <a:xfrm>
              <a:off x="3567" y="3970"/>
              <a:ext cx="8" cy="58"/>
            </a:xfrm>
            <a:custGeom>
              <a:avLst/>
              <a:gdLst>
                <a:gd name="T0" fmla="*/ 6 w 8"/>
                <a:gd name="T1" fmla="*/ 0 h 58"/>
                <a:gd name="T2" fmla="*/ 0 w 8"/>
                <a:gd name="T3" fmla="*/ 58 h 58"/>
                <a:gd name="T4" fmla="*/ 4 w 8"/>
                <a:gd name="T5" fmla="*/ 58 h 58"/>
                <a:gd name="T6" fmla="*/ 8 w 8"/>
                <a:gd name="T7" fmla="*/ 0 h 58"/>
                <a:gd name="T8" fmla="*/ 6 w 8"/>
                <a:gd name="T9" fmla="*/ 0 h 58"/>
                <a:gd name="T10" fmla="*/ 6 w 8"/>
                <a:gd name="T11" fmla="*/ 0 h 58"/>
                <a:gd name="T12" fmla="*/ 6 w 8"/>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8" h="58">
                  <a:moveTo>
                    <a:pt x="6" y="0"/>
                  </a:moveTo>
                  <a:lnTo>
                    <a:pt x="0" y="58"/>
                  </a:lnTo>
                  <a:lnTo>
                    <a:pt x="4" y="58"/>
                  </a:lnTo>
                  <a:lnTo>
                    <a:pt x="8" y="0"/>
                  </a:lnTo>
                  <a:lnTo>
                    <a:pt x="6" y="0"/>
                  </a:lnTo>
                  <a:lnTo>
                    <a:pt x="6" y="0"/>
                  </a:lnTo>
                  <a:lnTo>
                    <a:pt x="6" y="0"/>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3" name="Freeform 465"/>
            <p:cNvSpPr>
              <a:spLocks/>
            </p:cNvSpPr>
            <p:nvPr/>
          </p:nvSpPr>
          <p:spPr bwMode="auto">
            <a:xfrm>
              <a:off x="3647" y="3940"/>
              <a:ext cx="42" cy="24"/>
            </a:xfrm>
            <a:custGeom>
              <a:avLst/>
              <a:gdLst>
                <a:gd name="T0" fmla="*/ 2 w 42"/>
                <a:gd name="T1" fmla="*/ 24 h 24"/>
                <a:gd name="T2" fmla="*/ 42 w 42"/>
                <a:gd name="T3" fmla="*/ 0 h 24"/>
                <a:gd name="T4" fmla="*/ 42 w 42"/>
                <a:gd name="T5" fmla="*/ 0 h 24"/>
                <a:gd name="T6" fmla="*/ 0 w 42"/>
                <a:gd name="T7" fmla="*/ 22 h 24"/>
                <a:gd name="T8" fmla="*/ 2 w 42"/>
                <a:gd name="T9" fmla="*/ 24 h 24"/>
                <a:gd name="T10" fmla="*/ 2 w 42"/>
                <a:gd name="T11" fmla="*/ 24 h 24"/>
                <a:gd name="T12" fmla="*/ 2 w 42"/>
                <a:gd name="T13" fmla="*/ 24 h 24"/>
              </a:gdLst>
              <a:ahLst/>
              <a:cxnLst>
                <a:cxn ang="0">
                  <a:pos x="T0" y="T1"/>
                </a:cxn>
                <a:cxn ang="0">
                  <a:pos x="T2" y="T3"/>
                </a:cxn>
                <a:cxn ang="0">
                  <a:pos x="T4" y="T5"/>
                </a:cxn>
                <a:cxn ang="0">
                  <a:pos x="T6" y="T7"/>
                </a:cxn>
                <a:cxn ang="0">
                  <a:pos x="T8" y="T9"/>
                </a:cxn>
                <a:cxn ang="0">
                  <a:pos x="T10" y="T11"/>
                </a:cxn>
                <a:cxn ang="0">
                  <a:pos x="T12" y="T13"/>
                </a:cxn>
              </a:cxnLst>
              <a:rect l="0" t="0" r="r" b="b"/>
              <a:pathLst>
                <a:path w="42" h="24">
                  <a:moveTo>
                    <a:pt x="2" y="24"/>
                  </a:moveTo>
                  <a:lnTo>
                    <a:pt x="42" y="0"/>
                  </a:lnTo>
                  <a:lnTo>
                    <a:pt x="42" y="0"/>
                  </a:lnTo>
                  <a:lnTo>
                    <a:pt x="0" y="22"/>
                  </a:lnTo>
                  <a:lnTo>
                    <a:pt x="2" y="24"/>
                  </a:lnTo>
                  <a:lnTo>
                    <a:pt x="2" y="24"/>
                  </a:lnTo>
                  <a:lnTo>
                    <a:pt x="2" y="24"/>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4" name="Freeform 466"/>
            <p:cNvSpPr>
              <a:spLocks/>
            </p:cNvSpPr>
            <p:nvPr/>
          </p:nvSpPr>
          <p:spPr bwMode="auto">
            <a:xfrm>
              <a:off x="3456" y="4010"/>
              <a:ext cx="21" cy="28"/>
            </a:xfrm>
            <a:custGeom>
              <a:avLst/>
              <a:gdLst>
                <a:gd name="T0" fmla="*/ 10 w 10"/>
                <a:gd name="T1" fmla="*/ 0 h 14"/>
                <a:gd name="T2" fmla="*/ 7 w 10"/>
                <a:gd name="T3" fmla="*/ 0 h 14"/>
                <a:gd name="T4" fmla="*/ 0 w 10"/>
                <a:gd name="T5" fmla="*/ 7 h 14"/>
                <a:gd name="T6" fmla="*/ 7 w 10"/>
                <a:gd name="T7" fmla="*/ 14 h 14"/>
                <a:gd name="T8" fmla="*/ 10 w 10"/>
                <a:gd name="T9" fmla="*/ 14 h 14"/>
                <a:gd name="T10" fmla="*/ 10 w 10"/>
                <a:gd name="T11" fmla="*/ 0 h 14"/>
                <a:gd name="T12" fmla="*/ 10 w 10"/>
                <a:gd name="T13" fmla="*/ 0 h 14"/>
              </a:gdLst>
              <a:ahLst/>
              <a:cxnLst>
                <a:cxn ang="0">
                  <a:pos x="T0" y="T1"/>
                </a:cxn>
                <a:cxn ang="0">
                  <a:pos x="T2" y="T3"/>
                </a:cxn>
                <a:cxn ang="0">
                  <a:pos x="T4" y="T5"/>
                </a:cxn>
                <a:cxn ang="0">
                  <a:pos x="T6" y="T7"/>
                </a:cxn>
                <a:cxn ang="0">
                  <a:pos x="T8" y="T9"/>
                </a:cxn>
                <a:cxn ang="0">
                  <a:pos x="T10" y="T11"/>
                </a:cxn>
                <a:cxn ang="0">
                  <a:pos x="T12" y="T13"/>
                </a:cxn>
              </a:cxnLst>
              <a:rect l="0" t="0" r="r" b="b"/>
              <a:pathLst>
                <a:path w="10" h="14">
                  <a:moveTo>
                    <a:pt x="10" y="0"/>
                  </a:moveTo>
                  <a:cubicBezTo>
                    <a:pt x="7" y="0"/>
                    <a:pt x="7" y="0"/>
                    <a:pt x="7" y="0"/>
                  </a:cubicBezTo>
                  <a:cubicBezTo>
                    <a:pt x="3" y="0"/>
                    <a:pt x="0" y="3"/>
                    <a:pt x="0" y="7"/>
                  </a:cubicBezTo>
                  <a:cubicBezTo>
                    <a:pt x="0" y="11"/>
                    <a:pt x="3" y="14"/>
                    <a:pt x="7" y="14"/>
                  </a:cubicBezTo>
                  <a:cubicBezTo>
                    <a:pt x="10" y="14"/>
                    <a:pt x="10" y="14"/>
                    <a:pt x="10" y="14"/>
                  </a:cubicBezTo>
                  <a:cubicBezTo>
                    <a:pt x="10" y="0"/>
                    <a:pt x="10" y="0"/>
                    <a:pt x="10" y="0"/>
                  </a:cubicBezTo>
                  <a:cubicBezTo>
                    <a:pt x="10" y="0"/>
                    <a:pt x="10" y="0"/>
                    <a:pt x="10" y="0"/>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5" name="Freeform 467"/>
            <p:cNvSpPr>
              <a:spLocks/>
            </p:cNvSpPr>
            <p:nvPr/>
          </p:nvSpPr>
          <p:spPr bwMode="auto">
            <a:xfrm>
              <a:off x="3687" y="4079"/>
              <a:ext cx="16" cy="26"/>
            </a:xfrm>
            <a:custGeom>
              <a:avLst/>
              <a:gdLst>
                <a:gd name="T0" fmla="*/ 8 w 8"/>
                <a:gd name="T1" fmla="*/ 9 h 13"/>
                <a:gd name="T2" fmla="*/ 4 w 8"/>
                <a:gd name="T3" fmla="*/ 13 h 13"/>
                <a:gd name="T4" fmla="*/ 0 w 8"/>
                <a:gd name="T5" fmla="*/ 9 h 13"/>
                <a:gd name="T6" fmla="*/ 0 w 8"/>
                <a:gd name="T7" fmla="*/ 5 h 13"/>
                <a:gd name="T8" fmla="*/ 4 w 8"/>
                <a:gd name="T9" fmla="*/ 0 h 13"/>
                <a:gd name="T10" fmla="*/ 8 w 8"/>
                <a:gd name="T11" fmla="*/ 5 h 13"/>
                <a:gd name="T12" fmla="*/ 8 w 8"/>
                <a:gd name="T13" fmla="*/ 9 h 13"/>
                <a:gd name="T14" fmla="*/ 8 w 8"/>
                <a:gd name="T15" fmla="*/ 9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 h="13">
                  <a:moveTo>
                    <a:pt x="8" y="9"/>
                  </a:moveTo>
                  <a:cubicBezTo>
                    <a:pt x="8" y="11"/>
                    <a:pt x="6" y="13"/>
                    <a:pt x="4" y="13"/>
                  </a:cubicBezTo>
                  <a:cubicBezTo>
                    <a:pt x="1" y="13"/>
                    <a:pt x="0" y="11"/>
                    <a:pt x="0" y="9"/>
                  </a:cubicBezTo>
                  <a:cubicBezTo>
                    <a:pt x="0" y="5"/>
                    <a:pt x="0" y="5"/>
                    <a:pt x="0" y="5"/>
                  </a:cubicBezTo>
                  <a:cubicBezTo>
                    <a:pt x="0" y="3"/>
                    <a:pt x="1" y="0"/>
                    <a:pt x="4" y="0"/>
                  </a:cubicBezTo>
                  <a:cubicBezTo>
                    <a:pt x="6" y="0"/>
                    <a:pt x="8" y="3"/>
                    <a:pt x="8" y="5"/>
                  </a:cubicBezTo>
                  <a:cubicBezTo>
                    <a:pt x="8" y="9"/>
                    <a:pt x="8" y="9"/>
                    <a:pt x="8" y="9"/>
                  </a:cubicBezTo>
                  <a:cubicBezTo>
                    <a:pt x="8" y="9"/>
                    <a:pt x="8" y="9"/>
                    <a:pt x="8" y="9"/>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6" name="Freeform 468"/>
            <p:cNvSpPr>
              <a:spLocks/>
            </p:cNvSpPr>
            <p:nvPr/>
          </p:nvSpPr>
          <p:spPr bwMode="auto">
            <a:xfrm>
              <a:off x="3336" y="4079"/>
              <a:ext cx="12" cy="8"/>
            </a:xfrm>
            <a:custGeom>
              <a:avLst/>
              <a:gdLst>
                <a:gd name="T0" fmla="*/ 2 w 6"/>
                <a:gd name="T1" fmla="*/ 4 h 4"/>
                <a:gd name="T2" fmla="*/ 0 w 6"/>
                <a:gd name="T3" fmla="*/ 2 h 4"/>
                <a:gd name="T4" fmla="*/ 2 w 6"/>
                <a:gd name="T5" fmla="*/ 0 h 4"/>
                <a:gd name="T6" fmla="*/ 4 w 6"/>
                <a:gd name="T7" fmla="*/ 0 h 4"/>
                <a:gd name="T8" fmla="*/ 6 w 6"/>
                <a:gd name="T9" fmla="*/ 2 h 4"/>
                <a:gd name="T10" fmla="*/ 4 w 6"/>
                <a:gd name="T11" fmla="*/ 4 h 4"/>
                <a:gd name="T12" fmla="*/ 2 w 6"/>
                <a:gd name="T13" fmla="*/ 4 h 4"/>
                <a:gd name="T14" fmla="*/ 2 w 6"/>
                <a:gd name="T15" fmla="*/ 4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4">
                  <a:moveTo>
                    <a:pt x="2" y="4"/>
                  </a:moveTo>
                  <a:cubicBezTo>
                    <a:pt x="1" y="4"/>
                    <a:pt x="0" y="3"/>
                    <a:pt x="0" y="2"/>
                  </a:cubicBezTo>
                  <a:cubicBezTo>
                    <a:pt x="0" y="1"/>
                    <a:pt x="1" y="0"/>
                    <a:pt x="2" y="0"/>
                  </a:cubicBezTo>
                  <a:cubicBezTo>
                    <a:pt x="4" y="0"/>
                    <a:pt x="4" y="0"/>
                    <a:pt x="4" y="0"/>
                  </a:cubicBezTo>
                  <a:cubicBezTo>
                    <a:pt x="6" y="0"/>
                    <a:pt x="6" y="1"/>
                    <a:pt x="6" y="2"/>
                  </a:cubicBezTo>
                  <a:cubicBezTo>
                    <a:pt x="6" y="3"/>
                    <a:pt x="6" y="4"/>
                    <a:pt x="4" y="4"/>
                  </a:cubicBezTo>
                  <a:cubicBezTo>
                    <a:pt x="2" y="4"/>
                    <a:pt x="2" y="4"/>
                    <a:pt x="2" y="4"/>
                  </a:cubicBezTo>
                  <a:cubicBezTo>
                    <a:pt x="2" y="4"/>
                    <a:pt x="2" y="4"/>
                    <a:pt x="2" y="4"/>
                  </a:cubicBez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7" name="Freeform 469"/>
            <p:cNvSpPr>
              <a:spLocks/>
            </p:cNvSpPr>
            <p:nvPr/>
          </p:nvSpPr>
          <p:spPr bwMode="auto">
            <a:xfrm>
              <a:off x="3316" y="4066"/>
              <a:ext cx="14" cy="33"/>
            </a:xfrm>
            <a:custGeom>
              <a:avLst/>
              <a:gdLst>
                <a:gd name="T0" fmla="*/ 1 w 7"/>
                <a:gd name="T1" fmla="*/ 0 h 16"/>
                <a:gd name="T2" fmla="*/ 1 w 7"/>
                <a:gd name="T3" fmla="*/ 16 h 16"/>
                <a:gd name="T4" fmla="*/ 7 w 7"/>
                <a:gd name="T5" fmla="*/ 8 h 16"/>
                <a:gd name="T6" fmla="*/ 1 w 7"/>
                <a:gd name="T7" fmla="*/ 0 h 16"/>
              </a:gdLst>
              <a:ahLst/>
              <a:cxnLst>
                <a:cxn ang="0">
                  <a:pos x="T0" y="T1"/>
                </a:cxn>
                <a:cxn ang="0">
                  <a:pos x="T2" y="T3"/>
                </a:cxn>
                <a:cxn ang="0">
                  <a:pos x="T4" y="T5"/>
                </a:cxn>
                <a:cxn ang="0">
                  <a:pos x="T6" y="T7"/>
                </a:cxn>
              </a:cxnLst>
              <a:rect l="0" t="0" r="r" b="b"/>
              <a:pathLst>
                <a:path w="7" h="16">
                  <a:moveTo>
                    <a:pt x="1" y="0"/>
                  </a:moveTo>
                  <a:cubicBezTo>
                    <a:pt x="0" y="6"/>
                    <a:pt x="0" y="12"/>
                    <a:pt x="1" y="16"/>
                  </a:cubicBezTo>
                  <a:cubicBezTo>
                    <a:pt x="5" y="15"/>
                    <a:pt x="7" y="12"/>
                    <a:pt x="7" y="8"/>
                  </a:cubicBezTo>
                  <a:cubicBezTo>
                    <a:pt x="7" y="4"/>
                    <a:pt x="5" y="1"/>
                    <a:pt x="1" y="0"/>
                  </a:cubicBezTo>
                  <a:close/>
                </a:path>
              </a:pathLst>
            </a:custGeom>
            <a:solidFill>
              <a:srgbClr val="FFF1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8" name="Freeform 470"/>
            <p:cNvSpPr>
              <a:spLocks/>
            </p:cNvSpPr>
            <p:nvPr/>
          </p:nvSpPr>
          <p:spPr bwMode="auto">
            <a:xfrm>
              <a:off x="3675" y="4024"/>
              <a:ext cx="18" cy="40"/>
            </a:xfrm>
            <a:custGeom>
              <a:avLst/>
              <a:gdLst>
                <a:gd name="T0" fmla="*/ 0 w 9"/>
                <a:gd name="T1" fmla="*/ 0 h 20"/>
                <a:gd name="T2" fmla="*/ 3 w 9"/>
                <a:gd name="T3" fmla="*/ 20 h 20"/>
                <a:gd name="T4" fmla="*/ 9 w 9"/>
                <a:gd name="T5" fmla="*/ 20 h 20"/>
                <a:gd name="T6" fmla="*/ 5 w 9"/>
                <a:gd name="T7" fmla="*/ 0 h 20"/>
                <a:gd name="T8" fmla="*/ 0 w 9"/>
                <a:gd name="T9" fmla="*/ 0 h 20"/>
              </a:gdLst>
              <a:ahLst/>
              <a:cxnLst>
                <a:cxn ang="0">
                  <a:pos x="T0" y="T1"/>
                </a:cxn>
                <a:cxn ang="0">
                  <a:pos x="T2" y="T3"/>
                </a:cxn>
                <a:cxn ang="0">
                  <a:pos x="T4" y="T5"/>
                </a:cxn>
                <a:cxn ang="0">
                  <a:pos x="T6" y="T7"/>
                </a:cxn>
                <a:cxn ang="0">
                  <a:pos x="T8" y="T9"/>
                </a:cxn>
              </a:cxnLst>
              <a:rect l="0" t="0" r="r" b="b"/>
              <a:pathLst>
                <a:path w="9" h="20">
                  <a:moveTo>
                    <a:pt x="0" y="0"/>
                  </a:moveTo>
                  <a:cubicBezTo>
                    <a:pt x="2" y="10"/>
                    <a:pt x="3" y="20"/>
                    <a:pt x="3" y="20"/>
                  </a:cubicBezTo>
                  <a:cubicBezTo>
                    <a:pt x="9" y="20"/>
                    <a:pt x="9" y="20"/>
                    <a:pt x="9" y="20"/>
                  </a:cubicBezTo>
                  <a:cubicBezTo>
                    <a:pt x="8" y="12"/>
                    <a:pt x="7" y="6"/>
                    <a:pt x="5" y="0"/>
                  </a:cubicBezTo>
                  <a:cubicBezTo>
                    <a:pt x="4" y="0"/>
                    <a:pt x="2" y="0"/>
                    <a:pt x="0" y="0"/>
                  </a:cubicBez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9" name="Oval 471"/>
            <p:cNvSpPr>
              <a:spLocks noChangeArrowheads="1"/>
            </p:cNvSpPr>
            <p:nvPr/>
          </p:nvSpPr>
          <p:spPr bwMode="auto">
            <a:xfrm>
              <a:off x="3386" y="4107"/>
              <a:ext cx="10" cy="12"/>
            </a:xfrm>
            <a:prstGeom prst="ellipse">
              <a:avLst/>
            </a:pr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0" name="Oval 472"/>
            <p:cNvSpPr>
              <a:spLocks noChangeArrowheads="1"/>
            </p:cNvSpPr>
            <p:nvPr/>
          </p:nvSpPr>
          <p:spPr bwMode="auto">
            <a:xfrm>
              <a:off x="3609" y="4107"/>
              <a:ext cx="12" cy="12"/>
            </a:xfrm>
            <a:prstGeom prst="ellipse">
              <a:avLst/>
            </a:pr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1" name="Freeform 473"/>
            <p:cNvSpPr>
              <a:spLocks/>
            </p:cNvSpPr>
            <p:nvPr/>
          </p:nvSpPr>
          <p:spPr bwMode="auto">
            <a:xfrm>
              <a:off x="5087" y="3932"/>
              <a:ext cx="284" cy="82"/>
            </a:xfrm>
            <a:custGeom>
              <a:avLst/>
              <a:gdLst>
                <a:gd name="T0" fmla="*/ 142 w 142"/>
                <a:gd name="T1" fmla="*/ 0 h 41"/>
                <a:gd name="T2" fmla="*/ 29 w 142"/>
                <a:gd name="T3" fmla="*/ 0 h 41"/>
                <a:gd name="T4" fmla="*/ 0 w 142"/>
                <a:gd name="T5" fmla="*/ 29 h 41"/>
                <a:gd name="T6" fmla="*/ 0 w 142"/>
                <a:gd name="T7" fmla="*/ 41 h 41"/>
                <a:gd name="T8" fmla="*/ 142 w 142"/>
                <a:gd name="T9" fmla="*/ 41 h 41"/>
                <a:gd name="T10" fmla="*/ 142 w 142"/>
                <a:gd name="T11" fmla="*/ 0 h 41"/>
              </a:gdLst>
              <a:ahLst/>
              <a:cxnLst>
                <a:cxn ang="0">
                  <a:pos x="T0" y="T1"/>
                </a:cxn>
                <a:cxn ang="0">
                  <a:pos x="T2" y="T3"/>
                </a:cxn>
                <a:cxn ang="0">
                  <a:pos x="T4" y="T5"/>
                </a:cxn>
                <a:cxn ang="0">
                  <a:pos x="T6" y="T7"/>
                </a:cxn>
                <a:cxn ang="0">
                  <a:pos x="T8" y="T9"/>
                </a:cxn>
                <a:cxn ang="0">
                  <a:pos x="T10" y="T11"/>
                </a:cxn>
              </a:cxnLst>
              <a:rect l="0" t="0" r="r" b="b"/>
              <a:pathLst>
                <a:path w="142" h="41">
                  <a:moveTo>
                    <a:pt x="142" y="0"/>
                  </a:moveTo>
                  <a:cubicBezTo>
                    <a:pt x="120" y="0"/>
                    <a:pt x="29" y="0"/>
                    <a:pt x="29" y="0"/>
                  </a:cubicBezTo>
                  <a:cubicBezTo>
                    <a:pt x="14" y="0"/>
                    <a:pt x="0" y="13"/>
                    <a:pt x="0" y="29"/>
                  </a:cubicBezTo>
                  <a:cubicBezTo>
                    <a:pt x="0" y="41"/>
                    <a:pt x="0" y="41"/>
                    <a:pt x="0" y="41"/>
                  </a:cubicBezTo>
                  <a:cubicBezTo>
                    <a:pt x="142" y="41"/>
                    <a:pt x="142" y="41"/>
                    <a:pt x="142" y="41"/>
                  </a:cubicBezTo>
                  <a:lnTo>
                    <a:pt x="142" y="0"/>
                  </a:lnTo>
                  <a:close/>
                </a:path>
              </a:pathLst>
            </a:custGeom>
            <a:solidFill>
              <a:srgbClr val="FFFC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2" name="Freeform 474"/>
            <p:cNvSpPr>
              <a:spLocks/>
            </p:cNvSpPr>
            <p:nvPr/>
          </p:nvSpPr>
          <p:spPr bwMode="auto">
            <a:xfrm>
              <a:off x="5151" y="3932"/>
              <a:ext cx="284" cy="82"/>
            </a:xfrm>
            <a:custGeom>
              <a:avLst/>
              <a:gdLst>
                <a:gd name="T0" fmla="*/ 0 w 142"/>
                <a:gd name="T1" fmla="*/ 0 h 41"/>
                <a:gd name="T2" fmla="*/ 113 w 142"/>
                <a:gd name="T3" fmla="*/ 0 h 41"/>
                <a:gd name="T4" fmla="*/ 142 w 142"/>
                <a:gd name="T5" fmla="*/ 29 h 41"/>
                <a:gd name="T6" fmla="*/ 142 w 142"/>
                <a:gd name="T7" fmla="*/ 41 h 41"/>
                <a:gd name="T8" fmla="*/ 0 w 142"/>
                <a:gd name="T9" fmla="*/ 41 h 41"/>
                <a:gd name="T10" fmla="*/ 0 w 142"/>
                <a:gd name="T11" fmla="*/ 0 h 41"/>
              </a:gdLst>
              <a:ahLst/>
              <a:cxnLst>
                <a:cxn ang="0">
                  <a:pos x="T0" y="T1"/>
                </a:cxn>
                <a:cxn ang="0">
                  <a:pos x="T2" y="T3"/>
                </a:cxn>
                <a:cxn ang="0">
                  <a:pos x="T4" y="T5"/>
                </a:cxn>
                <a:cxn ang="0">
                  <a:pos x="T6" y="T7"/>
                </a:cxn>
                <a:cxn ang="0">
                  <a:pos x="T8" y="T9"/>
                </a:cxn>
                <a:cxn ang="0">
                  <a:pos x="T10" y="T11"/>
                </a:cxn>
              </a:cxnLst>
              <a:rect l="0" t="0" r="r" b="b"/>
              <a:pathLst>
                <a:path w="142" h="41">
                  <a:moveTo>
                    <a:pt x="0" y="0"/>
                  </a:moveTo>
                  <a:cubicBezTo>
                    <a:pt x="23" y="0"/>
                    <a:pt x="113" y="0"/>
                    <a:pt x="113" y="0"/>
                  </a:cubicBezTo>
                  <a:cubicBezTo>
                    <a:pt x="129" y="0"/>
                    <a:pt x="142" y="13"/>
                    <a:pt x="142" y="29"/>
                  </a:cubicBezTo>
                  <a:cubicBezTo>
                    <a:pt x="142" y="41"/>
                    <a:pt x="142" y="41"/>
                    <a:pt x="142" y="41"/>
                  </a:cubicBezTo>
                  <a:cubicBezTo>
                    <a:pt x="0" y="41"/>
                    <a:pt x="0" y="41"/>
                    <a:pt x="0" y="41"/>
                  </a:cubicBezTo>
                  <a:lnTo>
                    <a:pt x="0" y="0"/>
                  </a:lnTo>
                  <a:close/>
                </a:path>
              </a:pathLst>
            </a:custGeom>
            <a:solidFill>
              <a:srgbClr val="FFFC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3" name="Freeform 475"/>
            <p:cNvSpPr>
              <a:spLocks/>
            </p:cNvSpPr>
            <p:nvPr/>
          </p:nvSpPr>
          <p:spPr bwMode="auto">
            <a:xfrm>
              <a:off x="5197" y="3950"/>
              <a:ext cx="216" cy="56"/>
            </a:xfrm>
            <a:custGeom>
              <a:avLst/>
              <a:gdLst>
                <a:gd name="T0" fmla="*/ 0 w 108"/>
                <a:gd name="T1" fmla="*/ 0 h 28"/>
                <a:gd name="T2" fmla="*/ 86 w 108"/>
                <a:gd name="T3" fmla="*/ 0 h 28"/>
                <a:gd name="T4" fmla="*/ 108 w 108"/>
                <a:gd name="T5" fmla="*/ 22 h 28"/>
                <a:gd name="T6" fmla="*/ 108 w 108"/>
                <a:gd name="T7" fmla="*/ 28 h 28"/>
                <a:gd name="T8" fmla="*/ 0 w 108"/>
                <a:gd name="T9" fmla="*/ 28 h 28"/>
                <a:gd name="T10" fmla="*/ 0 w 108"/>
                <a:gd name="T11" fmla="*/ 0 h 28"/>
              </a:gdLst>
              <a:ahLst/>
              <a:cxnLst>
                <a:cxn ang="0">
                  <a:pos x="T0" y="T1"/>
                </a:cxn>
                <a:cxn ang="0">
                  <a:pos x="T2" y="T3"/>
                </a:cxn>
                <a:cxn ang="0">
                  <a:pos x="T4" y="T5"/>
                </a:cxn>
                <a:cxn ang="0">
                  <a:pos x="T6" y="T7"/>
                </a:cxn>
                <a:cxn ang="0">
                  <a:pos x="T8" y="T9"/>
                </a:cxn>
                <a:cxn ang="0">
                  <a:pos x="T10" y="T11"/>
                </a:cxn>
              </a:cxnLst>
              <a:rect l="0" t="0" r="r" b="b"/>
              <a:pathLst>
                <a:path w="108" h="28">
                  <a:moveTo>
                    <a:pt x="0" y="0"/>
                  </a:moveTo>
                  <a:cubicBezTo>
                    <a:pt x="17" y="0"/>
                    <a:pt x="86" y="0"/>
                    <a:pt x="86" y="0"/>
                  </a:cubicBezTo>
                  <a:cubicBezTo>
                    <a:pt x="98" y="0"/>
                    <a:pt x="108" y="10"/>
                    <a:pt x="108" y="22"/>
                  </a:cubicBezTo>
                  <a:cubicBezTo>
                    <a:pt x="108" y="28"/>
                    <a:pt x="108" y="28"/>
                    <a:pt x="108" y="28"/>
                  </a:cubicBezTo>
                  <a:cubicBezTo>
                    <a:pt x="0" y="28"/>
                    <a:pt x="0" y="28"/>
                    <a:pt x="0" y="28"/>
                  </a:cubicBezTo>
                  <a:lnTo>
                    <a:pt x="0" y="0"/>
                  </a:lnTo>
                  <a:close/>
                </a:path>
              </a:pathLst>
            </a:custGeom>
            <a:solidFill>
              <a:srgbClr val="012B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4" name="Freeform 476"/>
            <p:cNvSpPr>
              <a:spLocks/>
            </p:cNvSpPr>
            <p:nvPr/>
          </p:nvSpPr>
          <p:spPr bwMode="auto">
            <a:xfrm>
              <a:off x="5143" y="3950"/>
              <a:ext cx="226" cy="56"/>
            </a:xfrm>
            <a:custGeom>
              <a:avLst/>
              <a:gdLst>
                <a:gd name="T0" fmla="*/ 8 w 113"/>
                <a:gd name="T1" fmla="*/ 0 h 28"/>
                <a:gd name="T2" fmla="*/ 0 w 113"/>
                <a:gd name="T3" fmla="*/ 8 h 28"/>
                <a:gd name="T4" fmla="*/ 0 w 113"/>
                <a:gd name="T5" fmla="*/ 28 h 28"/>
                <a:gd name="T6" fmla="*/ 113 w 113"/>
                <a:gd name="T7" fmla="*/ 28 h 28"/>
                <a:gd name="T8" fmla="*/ 113 w 113"/>
                <a:gd name="T9" fmla="*/ 0 h 28"/>
                <a:gd name="T10" fmla="*/ 8 w 113"/>
                <a:gd name="T11" fmla="*/ 0 h 28"/>
              </a:gdLst>
              <a:ahLst/>
              <a:cxnLst>
                <a:cxn ang="0">
                  <a:pos x="T0" y="T1"/>
                </a:cxn>
                <a:cxn ang="0">
                  <a:pos x="T2" y="T3"/>
                </a:cxn>
                <a:cxn ang="0">
                  <a:pos x="T4" y="T5"/>
                </a:cxn>
                <a:cxn ang="0">
                  <a:pos x="T6" y="T7"/>
                </a:cxn>
                <a:cxn ang="0">
                  <a:pos x="T8" y="T9"/>
                </a:cxn>
                <a:cxn ang="0">
                  <a:pos x="T10" y="T11"/>
                </a:cxn>
              </a:cxnLst>
              <a:rect l="0" t="0" r="r" b="b"/>
              <a:pathLst>
                <a:path w="113" h="28">
                  <a:moveTo>
                    <a:pt x="8" y="0"/>
                  </a:moveTo>
                  <a:cubicBezTo>
                    <a:pt x="3" y="0"/>
                    <a:pt x="0" y="4"/>
                    <a:pt x="0" y="8"/>
                  </a:cubicBezTo>
                  <a:cubicBezTo>
                    <a:pt x="0" y="28"/>
                    <a:pt x="0" y="28"/>
                    <a:pt x="0" y="28"/>
                  </a:cubicBezTo>
                  <a:cubicBezTo>
                    <a:pt x="113" y="28"/>
                    <a:pt x="113" y="28"/>
                    <a:pt x="113" y="28"/>
                  </a:cubicBezTo>
                  <a:cubicBezTo>
                    <a:pt x="113" y="0"/>
                    <a:pt x="113" y="0"/>
                    <a:pt x="113" y="0"/>
                  </a:cubicBezTo>
                  <a:lnTo>
                    <a:pt x="8" y="0"/>
                  </a:lnTo>
                  <a:close/>
                </a:path>
              </a:pathLst>
            </a:custGeom>
            <a:solidFill>
              <a:srgbClr val="012B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5" name="Freeform 477"/>
            <p:cNvSpPr>
              <a:spLocks/>
            </p:cNvSpPr>
            <p:nvPr/>
          </p:nvSpPr>
          <p:spPr bwMode="auto">
            <a:xfrm>
              <a:off x="5197" y="3948"/>
              <a:ext cx="10" cy="62"/>
            </a:xfrm>
            <a:custGeom>
              <a:avLst/>
              <a:gdLst>
                <a:gd name="T0" fmla="*/ 10 w 10"/>
                <a:gd name="T1" fmla="*/ 62 h 62"/>
                <a:gd name="T2" fmla="*/ 0 w 10"/>
                <a:gd name="T3" fmla="*/ 62 h 62"/>
                <a:gd name="T4" fmla="*/ 0 w 10"/>
                <a:gd name="T5" fmla="*/ 0 h 62"/>
                <a:gd name="T6" fmla="*/ 10 w 10"/>
                <a:gd name="T7" fmla="*/ 0 h 62"/>
                <a:gd name="T8" fmla="*/ 10 w 10"/>
                <a:gd name="T9" fmla="*/ 62 h 62"/>
                <a:gd name="T10" fmla="*/ 10 w 10"/>
                <a:gd name="T11" fmla="*/ 62 h 62"/>
              </a:gdLst>
              <a:ahLst/>
              <a:cxnLst>
                <a:cxn ang="0">
                  <a:pos x="T0" y="T1"/>
                </a:cxn>
                <a:cxn ang="0">
                  <a:pos x="T2" y="T3"/>
                </a:cxn>
                <a:cxn ang="0">
                  <a:pos x="T4" y="T5"/>
                </a:cxn>
                <a:cxn ang="0">
                  <a:pos x="T6" y="T7"/>
                </a:cxn>
                <a:cxn ang="0">
                  <a:pos x="T8" y="T9"/>
                </a:cxn>
                <a:cxn ang="0">
                  <a:pos x="T10" y="T11"/>
                </a:cxn>
              </a:cxnLst>
              <a:rect l="0" t="0" r="r" b="b"/>
              <a:pathLst>
                <a:path w="10" h="62">
                  <a:moveTo>
                    <a:pt x="10" y="62"/>
                  </a:moveTo>
                  <a:lnTo>
                    <a:pt x="0" y="62"/>
                  </a:lnTo>
                  <a:lnTo>
                    <a:pt x="0" y="0"/>
                  </a:lnTo>
                  <a:lnTo>
                    <a:pt x="10" y="0"/>
                  </a:lnTo>
                  <a:lnTo>
                    <a:pt x="10" y="62"/>
                  </a:lnTo>
                  <a:lnTo>
                    <a:pt x="10" y="62"/>
                  </a:lnTo>
                  <a:close/>
                </a:path>
              </a:pathLst>
            </a:custGeom>
            <a:solidFill>
              <a:srgbClr val="FFFC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6" name="Freeform 478"/>
            <p:cNvSpPr>
              <a:spLocks/>
            </p:cNvSpPr>
            <p:nvPr/>
          </p:nvSpPr>
          <p:spPr bwMode="auto">
            <a:xfrm>
              <a:off x="5197" y="3948"/>
              <a:ext cx="10" cy="62"/>
            </a:xfrm>
            <a:custGeom>
              <a:avLst/>
              <a:gdLst>
                <a:gd name="T0" fmla="*/ 10 w 10"/>
                <a:gd name="T1" fmla="*/ 62 h 62"/>
                <a:gd name="T2" fmla="*/ 0 w 10"/>
                <a:gd name="T3" fmla="*/ 62 h 62"/>
                <a:gd name="T4" fmla="*/ 0 w 10"/>
                <a:gd name="T5" fmla="*/ 0 h 62"/>
                <a:gd name="T6" fmla="*/ 10 w 10"/>
                <a:gd name="T7" fmla="*/ 0 h 62"/>
                <a:gd name="T8" fmla="*/ 10 w 10"/>
                <a:gd name="T9" fmla="*/ 62 h 62"/>
                <a:gd name="T10" fmla="*/ 10 w 10"/>
                <a:gd name="T11" fmla="*/ 62 h 62"/>
              </a:gdLst>
              <a:ahLst/>
              <a:cxnLst>
                <a:cxn ang="0">
                  <a:pos x="T0" y="T1"/>
                </a:cxn>
                <a:cxn ang="0">
                  <a:pos x="T2" y="T3"/>
                </a:cxn>
                <a:cxn ang="0">
                  <a:pos x="T4" y="T5"/>
                </a:cxn>
                <a:cxn ang="0">
                  <a:pos x="T6" y="T7"/>
                </a:cxn>
                <a:cxn ang="0">
                  <a:pos x="T8" y="T9"/>
                </a:cxn>
                <a:cxn ang="0">
                  <a:pos x="T10" y="T11"/>
                </a:cxn>
              </a:cxnLst>
              <a:rect l="0" t="0" r="r" b="b"/>
              <a:pathLst>
                <a:path w="10" h="62">
                  <a:moveTo>
                    <a:pt x="10" y="62"/>
                  </a:moveTo>
                  <a:lnTo>
                    <a:pt x="0" y="62"/>
                  </a:lnTo>
                  <a:lnTo>
                    <a:pt x="0" y="0"/>
                  </a:lnTo>
                  <a:lnTo>
                    <a:pt x="10" y="0"/>
                  </a:lnTo>
                  <a:lnTo>
                    <a:pt x="10" y="62"/>
                  </a:lnTo>
                  <a:lnTo>
                    <a:pt x="10" y="62"/>
                  </a:lnTo>
                  <a:close/>
                </a:path>
              </a:pathLst>
            </a:custGeom>
            <a:noFill/>
            <a:ln w="0" cap="rnd">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7" name="Freeform 479"/>
            <p:cNvSpPr>
              <a:spLocks/>
            </p:cNvSpPr>
            <p:nvPr/>
          </p:nvSpPr>
          <p:spPr bwMode="auto">
            <a:xfrm>
              <a:off x="5309" y="3948"/>
              <a:ext cx="8" cy="62"/>
            </a:xfrm>
            <a:custGeom>
              <a:avLst/>
              <a:gdLst>
                <a:gd name="T0" fmla="*/ 8 w 8"/>
                <a:gd name="T1" fmla="*/ 62 h 62"/>
                <a:gd name="T2" fmla="*/ 0 w 8"/>
                <a:gd name="T3" fmla="*/ 62 h 62"/>
                <a:gd name="T4" fmla="*/ 0 w 8"/>
                <a:gd name="T5" fmla="*/ 0 h 62"/>
                <a:gd name="T6" fmla="*/ 8 w 8"/>
                <a:gd name="T7" fmla="*/ 0 h 62"/>
                <a:gd name="T8" fmla="*/ 8 w 8"/>
                <a:gd name="T9" fmla="*/ 62 h 62"/>
                <a:gd name="T10" fmla="*/ 8 w 8"/>
                <a:gd name="T11" fmla="*/ 62 h 62"/>
              </a:gdLst>
              <a:ahLst/>
              <a:cxnLst>
                <a:cxn ang="0">
                  <a:pos x="T0" y="T1"/>
                </a:cxn>
                <a:cxn ang="0">
                  <a:pos x="T2" y="T3"/>
                </a:cxn>
                <a:cxn ang="0">
                  <a:pos x="T4" y="T5"/>
                </a:cxn>
                <a:cxn ang="0">
                  <a:pos x="T6" y="T7"/>
                </a:cxn>
                <a:cxn ang="0">
                  <a:pos x="T8" y="T9"/>
                </a:cxn>
                <a:cxn ang="0">
                  <a:pos x="T10" y="T11"/>
                </a:cxn>
              </a:cxnLst>
              <a:rect l="0" t="0" r="r" b="b"/>
              <a:pathLst>
                <a:path w="8" h="62">
                  <a:moveTo>
                    <a:pt x="8" y="62"/>
                  </a:moveTo>
                  <a:lnTo>
                    <a:pt x="0" y="62"/>
                  </a:lnTo>
                  <a:lnTo>
                    <a:pt x="0" y="0"/>
                  </a:lnTo>
                  <a:lnTo>
                    <a:pt x="8" y="0"/>
                  </a:lnTo>
                  <a:lnTo>
                    <a:pt x="8" y="62"/>
                  </a:lnTo>
                  <a:lnTo>
                    <a:pt x="8" y="62"/>
                  </a:lnTo>
                  <a:close/>
                </a:path>
              </a:pathLst>
            </a:custGeom>
            <a:solidFill>
              <a:srgbClr val="FFFC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8" name="Freeform 480"/>
            <p:cNvSpPr>
              <a:spLocks/>
            </p:cNvSpPr>
            <p:nvPr/>
          </p:nvSpPr>
          <p:spPr bwMode="auto">
            <a:xfrm>
              <a:off x="5309" y="3948"/>
              <a:ext cx="8" cy="62"/>
            </a:xfrm>
            <a:custGeom>
              <a:avLst/>
              <a:gdLst>
                <a:gd name="T0" fmla="*/ 8 w 8"/>
                <a:gd name="T1" fmla="*/ 62 h 62"/>
                <a:gd name="T2" fmla="*/ 0 w 8"/>
                <a:gd name="T3" fmla="*/ 62 h 62"/>
                <a:gd name="T4" fmla="*/ 0 w 8"/>
                <a:gd name="T5" fmla="*/ 0 h 62"/>
                <a:gd name="T6" fmla="*/ 8 w 8"/>
                <a:gd name="T7" fmla="*/ 0 h 62"/>
                <a:gd name="T8" fmla="*/ 8 w 8"/>
                <a:gd name="T9" fmla="*/ 62 h 62"/>
                <a:gd name="T10" fmla="*/ 8 w 8"/>
                <a:gd name="T11" fmla="*/ 62 h 62"/>
              </a:gdLst>
              <a:ahLst/>
              <a:cxnLst>
                <a:cxn ang="0">
                  <a:pos x="T0" y="T1"/>
                </a:cxn>
                <a:cxn ang="0">
                  <a:pos x="T2" y="T3"/>
                </a:cxn>
                <a:cxn ang="0">
                  <a:pos x="T4" y="T5"/>
                </a:cxn>
                <a:cxn ang="0">
                  <a:pos x="T6" y="T7"/>
                </a:cxn>
                <a:cxn ang="0">
                  <a:pos x="T8" y="T9"/>
                </a:cxn>
                <a:cxn ang="0">
                  <a:pos x="T10" y="T11"/>
                </a:cxn>
              </a:cxnLst>
              <a:rect l="0" t="0" r="r" b="b"/>
              <a:pathLst>
                <a:path w="8" h="62">
                  <a:moveTo>
                    <a:pt x="8" y="62"/>
                  </a:moveTo>
                  <a:lnTo>
                    <a:pt x="0" y="62"/>
                  </a:lnTo>
                  <a:lnTo>
                    <a:pt x="0" y="0"/>
                  </a:lnTo>
                  <a:lnTo>
                    <a:pt x="8" y="0"/>
                  </a:lnTo>
                  <a:lnTo>
                    <a:pt x="8" y="62"/>
                  </a:lnTo>
                  <a:lnTo>
                    <a:pt x="8" y="62"/>
                  </a:lnTo>
                  <a:close/>
                </a:path>
              </a:pathLst>
            </a:custGeom>
            <a:noFill/>
            <a:ln w="0" cap="rnd">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9" name="Freeform 481"/>
            <p:cNvSpPr>
              <a:spLocks/>
            </p:cNvSpPr>
            <p:nvPr/>
          </p:nvSpPr>
          <p:spPr bwMode="auto">
            <a:xfrm>
              <a:off x="5087" y="4014"/>
              <a:ext cx="348" cy="75"/>
            </a:xfrm>
            <a:custGeom>
              <a:avLst/>
              <a:gdLst>
                <a:gd name="T0" fmla="*/ 0 w 348"/>
                <a:gd name="T1" fmla="*/ 8 h 75"/>
                <a:gd name="T2" fmla="*/ 0 w 348"/>
                <a:gd name="T3" fmla="*/ 75 h 75"/>
                <a:gd name="T4" fmla="*/ 58 w 348"/>
                <a:gd name="T5" fmla="*/ 75 h 75"/>
                <a:gd name="T6" fmla="*/ 290 w 348"/>
                <a:gd name="T7" fmla="*/ 75 h 75"/>
                <a:gd name="T8" fmla="*/ 348 w 348"/>
                <a:gd name="T9" fmla="*/ 75 h 75"/>
                <a:gd name="T10" fmla="*/ 348 w 348"/>
                <a:gd name="T11" fmla="*/ 8 h 75"/>
                <a:gd name="T12" fmla="*/ 348 w 348"/>
                <a:gd name="T13" fmla="*/ 0 h 75"/>
                <a:gd name="T14" fmla="*/ 0 w 348"/>
                <a:gd name="T15" fmla="*/ 0 h 75"/>
                <a:gd name="T16" fmla="*/ 0 w 348"/>
                <a:gd name="T17" fmla="*/ 8 h 75"/>
                <a:gd name="T18" fmla="*/ 0 w 348"/>
                <a:gd name="T19" fmla="*/ 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8" h="75">
                  <a:moveTo>
                    <a:pt x="0" y="8"/>
                  </a:moveTo>
                  <a:lnTo>
                    <a:pt x="0" y="75"/>
                  </a:lnTo>
                  <a:lnTo>
                    <a:pt x="58" y="75"/>
                  </a:lnTo>
                  <a:lnTo>
                    <a:pt x="290" y="75"/>
                  </a:lnTo>
                  <a:lnTo>
                    <a:pt x="348" y="75"/>
                  </a:lnTo>
                  <a:lnTo>
                    <a:pt x="348" y="8"/>
                  </a:lnTo>
                  <a:lnTo>
                    <a:pt x="348" y="0"/>
                  </a:lnTo>
                  <a:lnTo>
                    <a:pt x="0" y="0"/>
                  </a:lnTo>
                  <a:lnTo>
                    <a:pt x="0" y="8"/>
                  </a:lnTo>
                  <a:lnTo>
                    <a:pt x="0" y="8"/>
                  </a:lnTo>
                  <a:close/>
                </a:path>
              </a:pathLst>
            </a:custGeom>
            <a:solidFill>
              <a:srgbClr val="BAD8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0" name="Freeform 482"/>
            <p:cNvSpPr>
              <a:spLocks/>
            </p:cNvSpPr>
            <p:nvPr/>
          </p:nvSpPr>
          <p:spPr bwMode="auto">
            <a:xfrm>
              <a:off x="5087" y="4014"/>
              <a:ext cx="348" cy="75"/>
            </a:xfrm>
            <a:custGeom>
              <a:avLst/>
              <a:gdLst>
                <a:gd name="T0" fmla="*/ 0 w 348"/>
                <a:gd name="T1" fmla="*/ 8 h 75"/>
                <a:gd name="T2" fmla="*/ 0 w 348"/>
                <a:gd name="T3" fmla="*/ 75 h 75"/>
                <a:gd name="T4" fmla="*/ 58 w 348"/>
                <a:gd name="T5" fmla="*/ 75 h 75"/>
                <a:gd name="T6" fmla="*/ 290 w 348"/>
                <a:gd name="T7" fmla="*/ 75 h 75"/>
                <a:gd name="T8" fmla="*/ 348 w 348"/>
                <a:gd name="T9" fmla="*/ 75 h 75"/>
                <a:gd name="T10" fmla="*/ 348 w 348"/>
                <a:gd name="T11" fmla="*/ 8 h 75"/>
                <a:gd name="T12" fmla="*/ 348 w 348"/>
                <a:gd name="T13" fmla="*/ 0 h 75"/>
                <a:gd name="T14" fmla="*/ 0 w 348"/>
                <a:gd name="T15" fmla="*/ 0 h 75"/>
                <a:gd name="T16" fmla="*/ 0 w 348"/>
                <a:gd name="T17" fmla="*/ 8 h 75"/>
                <a:gd name="T18" fmla="*/ 0 w 348"/>
                <a:gd name="T19" fmla="*/ 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8" h="75">
                  <a:moveTo>
                    <a:pt x="0" y="8"/>
                  </a:moveTo>
                  <a:lnTo>
                    <a:pt x="0" y="75"/>
                  </a:lnTo>
                  <a:lnTo>
                    <a:pt x="58" y="75"/>
                  </a:lnTo>
                  <a:lnTo>
                    <a:pt x="290" y="75"/>
                  </a:lnTo>
                  <a:lnTo>
                    <a:pt x="348" y="75"/>
                  </a:lnTo>
                  <a:lnTo>
                    <a:pt x="348" y="8"/>
                  </a:lnTo>
                  <a:lnTo>
                    <a:pt x="348" y="0"/>
                  </a:lnTo>
                  <a:lnTo>
                    <a:pt x="0" y="0"/>
                  </a:lnTo>
                  <a:lnTo>
                    <a:pt x="0" y="8"/>
                  </a:lnTo>
                  <a:lnTo>
                    <a:pt x="0" y="8"/>
                  </a:lnTo>
                  <a:close/>
                </a:path>
              </a:pathLst>
            </a:custGeom>
            <a:noFill/>
            <a:ln w="0" cap="rnd">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01" name="Freeform 483"/>
            <p:cNvSpPr>
              <a:spLocks/>
            </p:cNvSpPr>
            <p:nvPr/>
          </p:nvSpPr>
          <p:spPr bwMode="auto">
            <a:xfrm>
              <a:off x="5087" y="4014"/>
              <a:ext cx="350" cy="56"/>
            </a:xfrm>
            <a:custGeom>
              <a:avLst/>
              <a:gdLst>
                <a:gd name="T0" fmla="*/ 174 w 175"/>
                <a:gd name="T1" fmla="*/ 0 h 28"/>
                <a:gd name="T2" fmla="*/ 0 w 175"/>
                <a:gd name="T3" fmla="*/ 0 h 28"/>
                <a:gd name="T4" fmla="*/ 0 w 175"/>
                <a:gd name="T5" fmla="*/ 3 h 28"/>
                <a:gd name="T6" fmla="*/ 147 w 175"/>
                <a:gd name="T7" fmla="*/ 3 h 28"/>
                <a:gd name="T8" fmla="*/ 174 w 175"/>
                <a:gd name="T9" fmla="*/ 28 h 28"/>
                <a:gd name="T10" fmla="*/ 174 w 175"/>
                <a:gd name="T11" fmla="*/ 0 h 28"/>
              </a:gdLst>
              <a:ahLst/>
              <a:cxnLst>
                <a:cxn ang="0">
                  <a:pos x="T0" y="T1"/>
                </a:cxn>
                <a:cxn ang="0">
                  <a:pos x="T2" y="T3"/>
                </a:cxn>
                <a:cxn ang="0">
                  <a:pos x="T4" y="T5"/>
                </a:cxn>
                <a:cxn ang="0">
                  <a:pos x="T6" y="T7"/>
                </a:cxn>
                <a:cxn ang="0">
                  <a:pos x="T8" y="T9"/>
                </a:cxn>
                <a:cxn ang="0">
                  <a:pos x="T10" y="T11"/>
                </a:cxn>
              </a:cxnLst>
              <a:rect l="0" t="0" r="r" b="b"/>
              <a:pathLst>
                <a:path w="175" h="28">
                  <a:moveTo>
                    <a:pt x="174" y="0"/>
                  </a:moveTo>
                  <a:cubicBezTo>
                    <a:pt x="0" y="0"/>
                    <a:pt x="0" y="0"/>
                    <a:pt x="0" y="0"/>
                  </a:cubicBezTo>
                  <a:cubicBezTo>
                    <a:pt x="0" y="3"/>
                    <a:pt x="0" y="3"/>
                    <a:pt x="0" y="3"/>
                  </a:cubicBezTo>
                  <a:cubicBezTo>
                    <a:pt x="0" y="3"/>
                    <a:pt x="119" y="3"/>
                    <a:pt x="147" y="3"/>
                  </a:cubicBezTo>
                  <a:cubicBezTo>
                    <a:pt x="175" y="3"/>
                    <a:pt x="174" y="28"/>
                    <a:pt x="174" y="28"/>
                  </a:cubicBezTo>
                  <a:lnTo>
                    <a:pt x="174" y="0"/>
                  </a:lnTo>
                  <a:close/>
                </a:path>
              </a:pathLst>
            </a:custGeom>
            <a:solidFill>
              <a:srgbClr val="FFFC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2" name="Freeform 484"/>
            <p:cNvSpPr>
              <a:spLocks/>
            </p:cNvSpPr>
            <p:nvPr/>
          </p:nvSpPr>
          <p:spPr bwMode="auto">
            <a:xfrm>
              <a:off x="5117" y="4062"/>
              <a:ext cx="76" cy="27"/>
            </a:xfrm>
            <a:custGeom>
              <a:avLst/>
              <a:gdLst>
                <a:gd name="T0" fmla="*/ 32 w 38"/>
                <a:gd name="T1" fmla="*/ 0 h 13"/>
                <a:gd name="T2" fmla="*/ 7 w 38"/>
                <a:gd name="T3" fmla="*/ 0 h 13"/>
                <a:gd name="T4" fmla="*/ 0 w 38"/>
                <a:gd name="T5" fmla="*/ 7 h 13"/>
                <a:gd name="T6" fmla="*/ 0 w 38"/>
                <a:gd name="T7" fmla="*/ 13 h 13"/>
                <a:gd name="T8" fmla="*/ 38 w 38"/>
                <a:gd name="T9" fmla="*/ 13 h 13"/>
                <a:gd name="T10" fmla="*/ 38 w 38"/>
                <a:gd name="T11" fmla="*/ 7 h 13"/>
                <a:gd name="T12" fmla="*/ 32 w 38"/>
                <a:gd name="T13" fmla="*/ 0 h 13"/>
              </a:gdLst>
              <a:ahLst/>
              <a:cxnLst>
                <a:cxn ang="0">
                  <a:pos x="T0" y="T1"/>
                </a:cxn>
                <a:cxn ang="0">
                  <a:pos x="T2" y="T3"/>
                </a:cxn>
                <a:cxn ang="0">
                  <a:pos x="T4" y="T5"/>
                </a:cxn>
                <a:cxn ang="0">
                  <a:pos x="T6" y="T7"/>
                </a:cxn>
                <a:cxn ang="0">
                  <a:pos x="T8" y="T9"/>
                </a:cxn>
                <a:cxn ang="0">
                  <a:pos x="T10" y="T11"/>
                </a:cxn>
                <a:cxn ang="0">
                  <a:pos x="T12" y="T13"/>
                </a:cxn>
              </a:cxnLst>
              <a:rect l="0" t="0" r="r" b="b"/>
              <a:pathLst>
                <a:path w="38" h="13">
                  <a:moveTo>
                    <a:pt x="32" y="0"/>
                  </a:moveTo>
                  <a:cubicBezTo>
                    <a:pt x="7" y="0"/>
                    <a:pt x="7" y="0"/>
                    <a:pt x="7" y="0"/>
                  </a:cubicBezTo>
                  <a:cubicBezTo>
                    <a:pt x="3" y="0"/>
                    <a:pt x="0" y="3"/>
                    <a:pt x="0" y="7"/>
                  </a:cubicBezTo>
                  <a:cubicBezTo>
                    <a:pt x="0" y="13"/>
                    <a:pt x="0" y="13"/>
                    <a:pt x="0" y="13"/>
                  </a:cubicBezTo>
                  <a:cubicBezTo>
                    <a:pt x="38" y="13"/>
                    <a:pt x="38" y="13"/>
                    <a:pt x="38" y="13"/>
                  </a:cubicBezTo>
                  <a:cubicBezTo>
                    <a:pt x="38" y="7"/>
                    <a:pt x="38" y="7"/>
                    <a:pt x="38" y="7"/>
                  </a:cubicBezTo>
                  <a:cubicBezTo>
                    <a:pt x="38" y="3"/>
                    <a:pt x="35" y="0"/>
                    <a:pt x="32" y="0"/>
                  </a:cubicBezTo>
                  <a:close/>
                </a:path>
              </a:pathLst>
            </a:custGeom>
            <a:solidFill>
              <a:srgbClr val="008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3" name="Oval 485"/>
            <p:cNvSpPr>
              <a:spLocks noChangeArrowheads="1"/>
            </p:cNvSpPr>
            <p:nvPr/>
          </p:nvSpPr>
          <p:spPr bwMode="auto">
            <a:xfrm>
              <a:off x="5127" y="4056"/>
              <a:ext cx="56" cy="57"/>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4" name="Oval 486"/>
            <p:cNvSpPr>
              <a:spLocks noChangeArrowheads="1"/>
            </p:cNvSpPr>
            <p:nvPr/>
          </p:nvSpPr>
          <p:spPr bwMode="auto">
            <a:xfrm>
              <a:off x="5141" y="4070"/>
              <a:ext cx="30" cy="29"/>
            </a:xfrm>
            <a:prstGeom prst="ellipse">
              <a:avLst/>
            </a:pr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5" name="Freeform 487"/>
            <p:cNvSpPr>
              <a:spLocks/>
            </p:cNvSpPr>
            <p:nvPr/>
          </p:nvSpPr>
          <p:spPr bwMode="auto">
            <a:xfrm>
              <a:off x="5311" y="4062"/>
              <a:ext cx="76" cy="27"/>
            </a:xfrm>
            <a:custGeom>
              <a:avLst/>
              <a:gdLst>
                <a:gd name="T0" fmla="*/ 32 w 38"/>
                <a:gd name="T1" fmla="*/ 0 h 13"/>
                <a:gd name="T2" fmla="*/ 7 w 38"/>
                <a:gd name="T3" fmla="*/ 0 h 13"/>
                <a:gd name="T4" fmla="*/ 0 w 38"/>
                <a:gd name="T5" fmla="*/ 7 h 13"/>
                <a:gd name="T6" fmla="*/ 0 w 38"/>
                <a:gd name="T7" fmla="*/ 13 h 13"/>
                <a:gd name="T8" fmla="*/ 38 w 38"/>
                <a:gd name="T9" fmla="*/ 13 h 13"/>
                <a:gd name="T10" fmla="*/ 38 w 38"/>
                <a:gd name="T11" fmla="*/ 7 h 13"/>
                <a:gd name="T12" fmla="*/ 32 w 38"/>
                <a:gd name="T13" fmla="*/ 0 h 13"/>
              </a:gdLst>
              <a:ahLst/>
              <a:cxnLst>
                <a:cxn ang="0">
                  <a:pos x="T0" y="T1"/>
                </a:cxn>
                <a:cxn ang="0">
                  <a:pos x="T2" y="T3"/>
                </a:cxn>
                <a:cxn ang="0">
                  <a:pos x="T4" y="T5"/>
                </a:cxn>
                <a:cxn ang="0">
                  <a:pos x="T6" y="T7"/>
                </a:cxn>
                <a:cxn ang="0">
                  <a:pos x="T8" y="T9"/>
                </a:cxn>
                <a:cxn ang="0">
                  <a:pos x="T10" y="T11"/>
                </a:cxn>
                <a:cxn ang="0">
                  <a:pos x="T12" y="T13"/>
                </a:cxn>
              </a:cxnLst>
              <a:rect l="0" t="0" r="r" b="b"/>
              <a:pathLst>
                <a:path w="38" h="13">
                  <a:moveTo>
                    <a:pt x="32" y="0"/>
                  </a:moveTo>
                  <a:cubicBezTo>
                    <a:pt x="7" y="0"/>
                    <a:pt x="7" y="0"/>
                    <a:pt x="7" y="0"/>
                  </a:cubicBezTo>
                  <a:cubicBezTo>
                    <a:pt x="3" y="0"/>
                    <a:pt x="0" y="3"/>
                    <a:pt x="0" y="7"/>
                  </a:cubicBezTo>
                  <a:cubicBezTo>
                    <a:pt x="0" y="13"/>
                    <a:pt x="0" y="13"/>
                    <a:pt x="0" y="13"/>
                  </a:cubicBezTo>
                  <a:cubicBezTo>
                    <a:pt x="38" y="13"/>
                    <a:pt x="38" y="13"/>
                    <a:pt x="38" y="13"/>
                  </a:cubicBezTo>
                  <a:cubicBezTo>
                    <a:pt x="38" y="7"/>
                    <a:pt x="38" y="7"/>
                    <a:pt x="38" y="7"/>
                  </a:cubicBezTo>
                  <a:cubicBezTo>
                    <a:pt x="38" y="3"/>
                    <a:pt x="35" y="0"/>
                    <a:pt x="32" y="0"/>
                  </a:cubicBezTo>
                  <a:close/>
                </a:path>
              </a:pathLst>
            </a:custGeom>
            <a:solidFill>
              <a:srgbClr val="008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6" name="Oval 488"/>
            <p:cNvSpPr>
              <a:spLocks noChangeArrowheads="1"/>
            </p:cNvSpPr>
            <p:nvPr/>
          </p:nvSpPr>
          <p:spPr bwMode="auto">
            <a:xfrm>
              <a:off x="5321" y="4056"/>
              <a:ext cx="56" cy="57"/>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7" name="Oval 489"/>
            <p:cNvSpPr>
              <a:spLocks noChangeArrowheads="1"/>
            </p:cNvSpPr>
            <p:nvPr/>
          </p:nvSpPr>
          <p:spPr bwMode="auto">
            <a:xfrm>
              <a:off x="5335" y="4070"/>
              <a:ext cx="30" cy="29"/>
            </a:xfrm>
            <a:prstGeom prst="ellipse">
              <a:avLst/>
            </a:pr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8" name="Freeform 490"/>
            <p:cNvSpPr>
              <a:spLocks/>
            </p:cNvSpPr>
            <p:nvPr/>
          </p:nvSpPr>
          <p:spPr bwMode="auto">
            <a:xfrm>
              <a:off x="5403" y="4070"/>
              <a:ext cx="44" cy="19"/>
            </a:xfrm>
            <a:custGeom>
              <a:avLst/>
              <a:gdLst>
                <a:gd name="T0" fmla="*/ 22 w 22"/>
                <a:gd name="T1" fmla="*/ 4 h 9"/>
                <a:gd name="T2" fmla="*/ 18 w 22"/>
                <a:gd name="T3" fmla="*/ 0 h 9"/>
                <a:gd name="T4" fmla="*/ 4 w 22"/>
                <a:gd name="T5" fmla="*/ 0 h 9"/>
                <a:gd name="T6" fmla="*/ 0 w 22"/>
                <a:gd name="T7" fmla="*/ 4 h 9"/>
                <a:gd name="T8" fmla="*/ 0 w 22"/>
                <a:gd name="T9" fmla="*/ 4 h 9"/>
                <a:gd name="T10" fmla="*/ 4 w 22"/>
                <a:gd name="T11" fmla="*/ 9 h 9"/>
                <a:gd name="T12" fmla="*/ 18 w 22"/>
                <a:gd name="T13" fmla="*/ 9 h 9"/>
                <a:gd name="T14" fmla="*/ 22 w 22"/>
                <a:gd name="T15" fmla="*/ 4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 h="9">
                  <a:moveTo>
                    <a:pt x="22" y="4"/>
                  </a:moveTo>
                  <a:cubicBezTo>
                    <a:pt x="22" y="2"/>
                    <a:pt x="20" y="0"/>
                    <a:pt x="18" y="0"/>
                  </a:cubicBezTo>
                  <a:cubicBezTo>
                    <a:pt x="4" y="0"/>
                    <a:pt x="4" y="0"/>
                    <a:pt x="4" y="0"/>
                  </a:cubicBezTo>
                  <a:cubicBezTo>
                    <a:pt x="2" y="0"/>
                    <a:pt x="0" y="2"/>
                    <a:pt x="0" y="4"/>
                  </a:cubicBezTo>
                  <a:cubicBezTo>
                    <a:pt x="0" y="4"/>
                    <a:pt x="0" y="4"/>
                    <a:pt x="0" y="4"/>
                  </a:cubicBezTo>
                  <a:cubicBezTo>
                    <a:pt x="0" y="7"/>
                    <a:pt x="2" y="9"/>
                    <a:pt x="4" y="9"/>
                  </a:cubicBezTo>
                  <a:cubicBezTo>
                    <a:pt x="18" y="9"/>
                    <a:pt x="18" y="9"/>
                    <a:pt x="18" y="9"/>
                  </a:cubicBezTo>
                  <a:cubicBezTo>
                    <a:pt x="20" y="9"/>
                    <a:pt x="22" y="7"/>
                    <a:pt x="22" y="4"/>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9" name="Freeform 491"/>
            <p:cNvSpPr>
              <a:spLocks/>
            </p:cNvSpPr>
            <p:nvPr/>
          </p:nvSpPr>
          <p:spPr bwMode="auto">
            <a:xfrm>
              <a:off x="5079" y="4070"/>
              <a:ext cx="38" cy="19"/>
            </a:xfrm>
            <a:custGeom>
              <a:avLst/>
              <a:gdLst>
                <a:gd name="T0" fmla="*/ 19 w 19"/>
                <a:gd name="T1" fmla="*/ 0 h 9"/>
                <a:gd name="T2" fmla="*/ 4 w 19"/>
                <a:gd name="T3" fmla="*/ 0 h 9"/>
                <a:gd name="T4" fmla="*/ 0 w 19"/>
                <a:gd name="T5" fmla="*/ 4 h 9"/>
                <a:gd name="T6" fmla="*/ 4 w 19"/>
                <a:gd name="T7" fmla="*/ 9 h 9"/>
                <a:gd name="T8" fmla="*/ 19 w 19"/>
                <a:gd name="T9" fmla="*/ 9 h 9"/>
                <a:gd name="T10" fmla="*/ 19 w 19"/>
                <a:gd name="T11" fmla="*/ 0 h 9"/>
              </a:gdLst>
              <a:ahLst/>
              <a:cxnLst>
                <a:cxn ang="0">
                  <a:pos x="T0" y="T1"/>
                </a:cxn>
                <a:cxn ang="0">
                  <a:pos x="T2" y="T3"/>
                </a:cxn>
                <a:cxn ang="0">
                  <a:pos x="T4" y="T5"/>
                </a:cxn>
                <a:cxn ang="0">
                  <a:pos x="T6" y="T7"/>
                </a:cxn>
                <a:cxn ang="0">
                  <a:pos x="T8" y="T9"/>
                </a:cxn>
                <a:cxn ang="0">
                  <a:pos x="T10" y="T11"/>
                </a:cxn>
              </a:cxnLst>
              <a:rect l="0" t="0" r="r" b="b"/>
              <a:pathLst>
                <a:path w="19" h="9">
                  <a:moveTo>
                    <a:pt x="19" y="0"/>
                  </a:moveTo>
                  <a:cubicBezTo>
                    <a:pt x="4" y="0"/>
                    <a:pt x="4" y="0"/>
                    <a:pt x="4" y="0"/>
                  </a:cubicBezTo>
                  <a:cubicBezTo>
                    <a:pt x="2" y="0"/>
                    <a:pt x="0" y="2"/>
                    <a:pt x="0" y="4"/>
                  </a:cubicBezTo>
                  <a:cubicBezTo>
                    <a:pt x="0" y="7"/>
                    <a:pt x="2" y="9"/>
                    <a:pt x="4" y="9"/>
                  </a:cubicBezTo>
                  <a:cubicBezTo>
                    <a:pt x="19" y="9"/>
                    <a:pt x="19" y="9"/>
                    <a:pt x="19" y="9"/>
                  </a:cubicBezTo>
                  <a:lnTo>
                    <a:pt x="19" y="0"/>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0" name="Freeform 492"/>
            <p:cNvSpPr>
              <a:spLocks noEditPoints="1"/>
            </p:cNvSpPr>
            <p:nvPr/>
          </p:nvSpPr>
          <p:spPr bwMode="auto">
            <a:xfrm>
              <a:off x="5832" y="1437"/>
              <a:ext cx="374" cy="361"/>
            </a:xfrm>
            <a:custGeom>
              <a:avLst/>
              <a:gdLst>
                <a:gd name="T0" fmla="*/ 135 w 187"/>
                <a:gd name="T1" fmla="*/ 105 h 180"/>
                <a:gd name="T2" fmla="*/ 134 w 187"/>
                <a:gd name="T3" fmla="*/ 105 h 180"/>
                <a:gd name="T4" fmla="*/ 134 w 187"/>
                <a:gd name="T5" fmla="*/ 56 h 180"/>
                <a:gd name="T6" fmla="*/ 83 w 187"/>
                <a:gd name="T7" fmla="*/ 102 h 180"/>
                <a:gd name="T8" fmla="*/ 83 w 187"/>
                <a:gd name="T9" fmla="*/ 16 h 180"/>
                <a:gd name="T10" fmla="*/ 83 w 187"/>
                <a:gd name="T11" fmla="*/ 16 h 180"/>
                <a:gd name="T12" fmla="*/ 83 w 187"/>
                <a:gd name="T13" fmla="*/ 16 h 180"/>
                <a:gd name="T14" fmla="*/ 70 w 187"/>
                <a:gd name="T15" fmla="*/ 4 h 180"/>
                <a:gd name="T16" fmla="*/ 57 w 187"/>
                <a:gd name="T17" fmla="*/ 1 h 180"/>
                <a:gd name="T18" fmla="*/ 42 w 187"/>
                <a:gd name="T19" fmla="*/ 0 h 180"/>
                <a:gd name="T20" fmla="*/ 42 w 187"/>
                <a:gd name="T21" fmla="*/ 0 h 180"/>
                <a:gd name="T22" fmla="*/ 29 w 187"/>
                <a:gd name="T23" fmla="*/ 1 h 180"/>
                <a:gd name="T24" fmla="*/ 6 w 187"/>
                <a:gd name="T25" fmla="*/ 8 h 180"/>
                <a:gd name="T26" fmla="*/ 5 w 187"/>
                <a:gd name="T27" fmla="*/ 9 h 180"/>
                <a:gd name="T28" fmla="*/ 0 w 187"/>
                <a:gd name="T29" fmla="*/ 16 h 180"/>
                <a:gd name="T30" fmla="*/ 0 w 187"/>
                <a:gd name="T31" fmla="*/ 16 h 180"/>
                <a:gd name="T32" fmla="*/ 0 w 187"/>
                <a:gd name="T33" fmla="*/ 105 h 180"/>
                <a:gd name="T34" fmla="*/ 0 w 187"/>
                <a:gd name="T35" fmla="*/ 163 h 180"/>
                <a:gd name="T36" fmla="*/ 0 w 187"/>
                <a:gd name="T37" fmla="*/ 180 h 180"/>
                <a:gd name="T38" fmla="*/ 187 w 187"/>
                <a:gd name="T39" fmla="*/ 180 h 180"/>
                <a:gd name="T40" fmla="*/ 187 w 187"/>
                <a:gd name="T41" fmla="*/ 127 h 180"/>
                <a:gd name="T42" fmla="*/ 187 w 187"/>
                <a:gd name="T43" fmla="*/ 105 h 180"/>
                <a:gd name="T44" fmla="*/ 187 w 187"/>
                <a:gd name="T45" fmla="*/ 56 h 180"/>
                <a:gd name="T46" fmla="*/ 135 w 187"/>
                <a:gd name="T47" fmla="*/ 105 h 180"/>
                <a:gd name="T48" fmla="*/ 8 w 187"/>
                <a:gd name="T49" fmla="*/ 14 h 180"/>
                <a:gd name="T50" fmla="*/ 42 w 187"/>
                <a:gd name="T51" fmla="*/ 4 h 180"/>
                <a:gd name="T52" fmla="*/ 76 w 187"/>
                <a:gd name="T53" fmla="*/ 14 h 180"/>
                <a:gd name="T54" fmla="*/ 42 w 187"/>
                <a:gd name="T55" fmla="*/ 24 h 180"/>
                <a:gd name="T56" fmla="*/ 8 w 187"/>
                <a:gd name="T57" fmla="*/ 14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7" h="180">
                  <a:moveTo>
                    <a:pt x="135" y="105"/>
                  </a:moveTo>
                  <a:cubicBezTo>
                    <a:pt x="134" y="105"/>
                    <a:pt x="134" y="105"/>
                    <a:pt x="134" y="105"/>
                  </a:cubicBezTo>
                  <a:cubicBezTo>
                    <a:pt x="134" y="56"/>
                    <a:pt x="134" y="56"/>
                    <a:pt x="134" y="56"/>
                  </a:cubicBezTo>
                  <a:cubicBezTo>
                    <a:pt x="83" y="102"/>
                    <a:pt x="83" y="102"/>
                    <a:pt x="83" y="102"/>
                  </a:cubicBezTo>
                  <a:cubicBezTo>
                    <a:pt x="83" y="57"/>
                    <a:pt x="83" y="16"/>
                    <a:pt x="83" y="16"/>
                  </a:cubicBezTo>
                  <a:cubicBezTo>
                    <a:pt x="83" y="16"/>
                    <a:pt x="83" y="16"/>
                    <a:pt x="83" y="16"/>
                  </a:cubicBezTo>
                  <a:cubicBezTo>
                    <a:pt x="83" y="16"/>
                    <a:pt x="83" y="16"/>
                    <a:pt x="83" y="16"/>
                  </a:cubicBezTo>
                  <a:cubicBezTo>
                    <a:pt x="83" y="10"/>
                    <a:pt x="75" y="6"/>
                    <a:pt x="70" y="4"/>
                  </a:cubicBezTo>
                  <a:cubicBezTo>
                    <a:pt x="66" y="3"/>
                    <a:pt x="62" y="2"/>
                    <a:pt x="57" y="1"/>
                  </a:cubicBezTo>
                  <a:cubicBezTo>
                    <a:pt x="53" y="0"/>
                    <a:pt x="48" y="0"/>
                    <a:pt x="42" y="0"/>
                  </a:cubicBezTo>
                  <a:cubicBezTo>
                    <a:pt x="42" y="0"/>
                    <a:pt x="42" y="0"/>
                    <a:pt x="42" y="0"/>
                  </a:cubicBezTo>
                  <a:cubicBezTo>
                    <a:pt x="37" y="0"/>
                    <a:pt x="33" y="0"/>
                    <a:pt x="29" y="1"/>
                  </a:cubicBezTo>
                  <a:cubicBezTo>
                    <a:pt x="21" y="2"/>
                    <a:pt x="13" y="3"/>
                    <a:pt x="6" y="8"/>
                  </a:cubicBezTo>
                  <a:cubicBezTo>
                    <a:pt x="6" y="8"/>
                    <a:pt x="5" y="8"/>
                    <a:pt x="5" y="9"/>
                  </a:cubicBezTo>
                  <a:cubicBezTo>
                    <a:pt x="2" y="11"/>
                    <a:pt x="0" y="14"/>
                    <a:pt x="0" y="16"/>
                  </a:cubicBezTo>
                  <a:cubicBezTo>
                    <a:pt x="0" y="16"/>
                    <a:pt x="0" y="16"/>
                    <a:pt x="0" y="16"/>
                  </a:cubicBezTo>
                  <a:cubicBezTo>
                    <a:pt x="0" y="45"/>
                    <a:pt x="0" y="77"/>
                    <a:pt x="0" y="105"/>
                  </a:cubicBezTo>
                  <a:cubicBezTo>
                    <a:pt x="0" y="163"/>
                    <a:pt x="0" y="163"/>
                    <a:pt x="0" y="163"/>
                  </a:cubicBezTo>
                  <a:cubicBezTo>
                    <a:pt x="0" y="180"/>
                    <a:pt x="0" y="180"/>
                    <a:pt x="0" y="180"/>
                  </a:cubicBezTo>
                  <a:cubicBezTo>
                    <a:pt x="187" y="180"/>
                    <a:pt x="187" y="180"/>
                    <a:pt x="187" y="180"/>
                  </a:cubicBezTo>
                  <a:cubicBezTo>
                    <a:pt x="187" y="127"/>
                    <a:pt x="187" y="127"/>
                    <a:pt x="187" y="127"/>
                  </a:cubicBezTo>
                  <a:cubicBezTo>
                    <a:pt x="187" y="105"/>
                    <a:pt x="187" y="105"/>
                    <a:pt x="187" y="105"/>
                  </a:cubicBezTo>
                  <a:cubicBezTo>
                    <a:pt x="187" y="56"/>
                    <a:pt x="187" y="56"/>
                    <a:pt x="187" y="56"/>
                  </a:cubicBezTo>
                  <a:lnTo>
                    <a:pt x="135" y="105"/>
                  </a:lnTo>
                  <a:close/>
                  <a:moveTo>
                    <a:pt x="8" y="14"/>
                  </a:moveTo>
                  <a:cubicBezTo>
                    <a:pt x="8" y="9"/>
                    <a:pt x="23" y="4"/>
                    <a:pt x="42" y="4"/>
                  </a:cubicBezTo>
                  <a:cubicBezTo>
                    <a:pt x="62" y="4"/>
                    <a:pt x="76" y="9"/>
                    <a:pt x="76" y="14"/>
                  </a:cubicBezTo>
                  <a:cubicBezTo>
                    <a:pt x="76" y="20"/>
                    <a:pt x="62" y="24"/>
                    <a:pt x="42" y="24"/>
                  </a:cubicBezTo>
                  <a:cubicBezTo>
                    <a:pt x="23" y="24"/>
                    <a:pt x="8" y="20"/>
                    <a:pt x="8" y="14"/>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1" name="Rectangle 493"/>
            <p:cNvSpPr>
              <a:spLocks noChangeArrowheads="1"/>
            </p:cNvSpPr>
            <p:nvPr/>
          </p:nvSpPr>
          <p:spPr bwMode="auto">
            <a:xfrm>
              <a:off x="5974" y="1698"/>
              <a:ext cx="38" cy="32"/>
            </a:xfrm>
            <a:prstGeom prst="rect">
              <a:avLst/>
            </a:prstGeom>
            <a:solidFill>
              <a:srgbClr val="BAD80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2" name="Rectangle 494"/>
            <p:cNvSpPr>
              <a:spLocks noChangeArrowheads="1"/>
            </p:cNvSpPr>
            <p:nvPr/>
          </p:nvSpPr>
          <p:spPr bwMode="auto">
            <a:xfrm>
              <a:off x="6048" y="1698"/>
              <a:ext cx="40" cy="32"/>
            </a:xfrm>
            <a:prstGeom prst="rect">
              <a:avLst/>
            </a:prstGeom>
            <a:solidFill>
              <a:srgbClr val="BAD80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3" name="Rectangle 495"/>
            <p:cNvSpPr>
              <a:spLocks noChangeArrowheads="1"/>
            </p:cNvSpPr>
            <p:nvPr/>
          </p:nvSpPr>
          <p:spPr bwMode="auto">
            <a:xfrm>
              <a:off x="6124" y="1698"/>
              <a:ext cx="38" cy="32"/>
            </a:xfrm>
            <a:prstGeom prst="rect">
              <a:avLst/>
            </a:prstGeom>
            <a:solidFill>
              <a:srgbClr val="BAD80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4" name="Freeform 496"/>
            <p:cNvSpPr>
              <a:spLocks/>
            </p:cNvSpPr>
            <p:nvPr/>
          </p:nvSpPr>
          <p:spPr bwMode="auto">
            <a:xfrm>
              <a:off x="6324" y="3684"/>
              <a:ext cx="219" cy="573"/>
            </a:xfrm>
            <a:custGeom>
              <a:avLst/>
              <a:gdLst>
                <a:gd name="T0" fmla="*/ 219 w 219"/>
                <a:gd name="T1" fmla="*/ 573 h 573"/>
                <a:gd name="T2" fmla="*/ 178 w 219"/>
                <a:gd name="T3" fmla="*/ 431 h 573"/>
                <a:gd name="T4" fmla="*/ 202 w 219"/>
                <a:gd name="T5" fmla="*/ 431 h 573"/>
                <a:gd name="T6" fmla="*/ 148 w 219"/>
                <a:gd name="T7" fmla="*/ 232 h 573"/>
                <a:gd name="T8" fmla="*/ 172 w 219"/>
                <a:gd name="T9" fmla="*/ 232 h 573"/>
                <a:gd name="T10" fmla="*/ 108 w 219"/>
                <a:gd name="T11" fmla="*/ 0 h 573"/>
                <a:gd name="T12" fmla="*/ 46 w 219"/>
                <a:gd name="T13" fmla="*/ 232 h 573"/>
                <a:gd name="T14" fmla="*/ 68 w 219"/>
                <a:gd name="T15" fmla="*/ 232 h 573"/>
                <a:gd name="T16" fmla="*/ 18 w 219"/>
                <a:gd name="T17" fmla="*/ 431 h 573"/>
                <a:gd name="T18" fmla="*/ 38 w 219"/>
                <a:gd name="T19" fmla="*/ 431 h 573"/>
                <a:gd name="T20" fmla="*/ 0 w 219"/>
                <a:gd name="T21" fmla="*/ 573 h 573"/>
                <a:gd name="T22" fmla="*/ 219 w 219"/>
                <a:gd name="T23" fmla="*/ 573 h 5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9" h="573">
                  <a:moveTo>
                    <a:pt x="219" y="573"/>
                  </a:moveTo>
                  <a:lnTo>
                    <a:pt x="178" y="431"/>
                  </a:lnTo>
                  <a:lnTo>
                    <a:pt x="202" y="431"/>
                  </a:lnTo>
                  <a:lnTo>
                    <a:pt x="148" y="232"/>
                  </a:lnTo>
                  <a:lnTo>
                    <a:pt x="172" y="232"/>
                  </a:lnTo>
                  <a:lnTo>
                    <a:pt x="108" y="0"/>
                  </a:lnTo>
                  <a:lnTo>
                    <a:pt x="46" y="232"/>
                  </a:lnTo>
                  <a:lnTo>
                    <a:pt x="68" y="232"/>
                  </a:lnTo>
                  <a:lnTo>
                    <a:pt x="18" y="431"/>
                  </a:lnTo>
                  <a:lnTo>
                    <a:pt x="38" y="431"/>
                  </a:lnTo>
                  <a:lnTo>
                    <a:pt x="0" y="573"/>
                  </a:lnTo>
                  <a:lnTo>
                    <a:pt x="219" y="573"/>
                  </a:lnTo>
                  <a:close/>
                </a:path>
              </a:pathLst>
            </a:custGeom>
            <a:solidFill>
              <a:srgbClr val="BAD8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5" name="Freeform 497"/>
            <p:cNvSpPr>
              <a:spLocks noEditPoints="1"/>
            </p:cNvSpPr>
            <p:nvPr/>
          </p:nvSpPr>
          <p:spPr bwMode="auto">
            <a:xfrm>
              <a:off x="4604" y="844"/>
              <a:ext cx="515" cy="377"/>
            </a:xfrm>
            <a:custGeom>
              <a:avLst/>
              <a:gdLst>
                <a:gd name="T0" fmla="*/ 92 w 257"/>
                <a:gd name="T1" fmla="*/ 173 h 188"/>
                <a:gd name="T2" fmla="*/ 98 w 257"/>
                <a:gd name="T3" fmla="*/ 155 h 188"/>
                <a:gd name="T4" fmla="*/ 76 w 257"/>
                <a:gd name="T5" fmla="*/ 151 h 188"/>
                <a:gd name="T6" fmla="*/ 74 w 257"/>
                <a:gd name="T7" fmla="*/ 163 h 188"/>
                <a:gd name="T8" fmla="*/ 69 w 257"/>
                <a:gd name="T9" fmla="*/ 176 h 188"/>
                <a:gd name="T10" fmla="*/ 41 w 257"/>
                <a:gd name="T11" fmla="*/ 183 h 188"/>
                <a:gd name="T12" fmla="*/ 35 w 257"/>
                <a:gd name="T13" fmla="*/ 163 h 188"/>
                <a:gd name="T14" fmla="*/ 26 w 257"/>
                <a:gd name="T15" fmla="*/ 167 h 188"/>
                <a:gd name="T16" fmla="*/ 6 w 257"/>
                <a:gd name="T17" fmla="*/ 140 h 188"/>
                <a:gd name="T18" fmla="*/ 20 w 257"/>
                <a:gd name="T19" fmla="*/ 125 h 188"/>
                <a:gd name="T20" fmla="*/ 19 w 257"/>
                <a:gd name="T21" fmla="*/ 106 h 188"/>
                <a:gd name="T22" fmla="*/ 17 w 257"/>
                <a:gd name="T23" fmla="*/ 97 h 188"/>
                <a:gd name="T24" fmla="*/ 3 w 257"/>
                <a:gd name="T25" fmla="*/ 71 h 188"/>
                <a:gd name="T26" fmla="*/ 18 w 257"/>
                <a:gd name="T27" fmla="*/ 65 h 188"/>
                <a:gd name="T28" fmla="*/ 16 w 257"/>
                <a:gd name="T29" fmla="*/ 81 h 188"/>
                <a:gd name="T30" fmla="*/ 24 w 257"/>
                <a:gd name="T31" fmla="*/ 76 h 188"/>
                <a:gd name="T32" fmla="*/ 61 w 257"/>
                <a:gd name="T33" fmla="*/ 45 h 188"/>
                <a:gd name="T34" fmla="*/ 84 w 257"/>
                <a:gd name="T35" fmla="*/ 43 h 188"/>
                <a:gd name="T36" fmla="*/ 109 w 257"/>
                <a:gd name="T37" fmla="*/ 25 h 188"/>
                <a:gd name="T38" fmla="*/ 142 w 257"/>
                <a:gd name="T39" fmla="*/ 1 h 188"/>
                <a:gd name="T40" fmla="*/ 191 w 257"/>
                <a:gd name="T41" fmla="*/ 22 h 188"/>
                <a:gd name="T42" fmla="*/ 207 w 257"/>
                <a:gd name="T43" fmla="*/ 43 h 188"/>
                <a:gd name="T44" fmla="*/ 210 w 257"/>
                <a:gd name="T45" fmla="*/ 54 h 188"/>
                <a:gd name="T46" fmla="*/ 216 w 257"/>
                <a:gd name="T47" fmla="*/ 58 h 188"/>
                <a:gd name="T48" fmla="*/ 217 w 257"/>
                <a:gd name="T49" fmla="*/ 32 h 188"/>
                <a:gd name="T50" fmla="*/ 235 w 257"/>
                <a:gd name="T51" fmla="*/ 9 h 188"/>
                <a:gd name="T52" fmla="*/ 250 w 257"/>
                <a:gd name="T53" fmla="*/ 17 h 188"/>
                <a:gd name="T54" fmla="*/ 236 w 257"/>
                <a:gd name="T55" fmla="*/ 110 h 188"/>
                <a:gd name="T56" fmla="*/ 197 w 257"/>
                <a:gd name="T57" fmla="*/ 116 h 188"/>
                <a:gd name="T58" fmla="*/ 177 w 257"/>
                <a:gd name="T59" fmla="*/ 136 h 188"/>
                <a:gd name="T60" fmla="*/ 157 w 257"/>
                <a:gd name="T61" fmla="*/ 129 h 188"/>
                <a:gd name="T62" fmla="*/ 165 w 257"/>
                <a:gd name="T63" fmla="*/ 160 h 188"/>
                <a:gd name="T64" fmla="*/ 158 w 257"/>
                <a:gd name="T65" fmla="*/ 182 h 188"/>
                <a:gd name="T66" fmla="*/ 132 w 257"/>
                <a:gd name="T67" fmla="*/ 176 h 188"/>
                <a:gd name="T68" fmla="*/ 152 w 257"/>
                <a:gd name="T69" fmla="*/ 142 h 188"/>
                <a:gd name="T70" fmla="*/ 130 w 257"/>
                <a:gd name="T71" fmla="*/ 174 h 188"/>
                <a:gd name="T72" fmla="*/ 29 w 257"/>
                <a:gd name="T73" fmla="*/ 141 h 188"/>
                <a:gd name="T74" fmla="*/ 36 w 257"/>
                <a:gd name="T75" fmla="*/ 154 h 188"/>
                <a:gd name="T76" fmla="*/ 29 w 257"/>
                <a:gd name="T77" fmla="*/ 141 h 188"/>
                <a:gd name="T78" fmla="*/ 174 w 257"/>
                <a:gd name="T79" fmla="*/ 119 h 188"/>
                <a:gd name="T80" fmla="*/ 187 w 257"/>
                <a:gd name="T81" fmla="*/ 116 h 188"/>
                <a:gd name="T82" fmla="*/ 171 w 257"/>
                <a:gd name="T83" fmla="*/ 102 h 188"/>
                <a:gd name="T84" fmla="*/ 71 w 257"/>
                <a:gd name="T85" fmla="*/ 116 h 188"/>
                <a:gd name="T86" fmla="*/ 69 w 257"/>
                <a:gd name="T87" fmla="*/ 113 h 188"/>
                <a:gd name="T88" fmla="*/ 128 w 257"/>
                <a:gd name="T89" fmla="*/ 107 h 188"/>
                <a:gd name="T90" fmla="*/ 72 w 257"/>
                <a:gd name="T91" fmla="*/ 100 h 188"/>
                <a:gd name="T92" fmla="*/ 72 w 257"/>
                <a:gd name="T93" fmla="*/ 100 h 188"/>
                <a:gd name="T94" fmla="*/ 69 w 257"/>
                <a:gd name="T95" fmla="*/ 95 h 188"/>
                <a:gd name="T96" fmla="*/ 64 w 257"/>
                <a:gd name="T97" fmla="*/ 89 h 188"/>
                <a:gd name="T98" fmla="*/ 61 w 257"/>
                <a:gd name="T99" fmla="*/ 85 h 188"/>
                <a:gd name="T100" fmla="*/ 165 w 257"/>
                <a:gd name="T101" fmla="*/ 60 h 188"/>
                <a:gd name="T102" fmla="*/ 175 w 257"/>
                <a:gd name="T103" fmla="*/ 57 h 188"/>
                <a:gd name="T104" fmla="*/ 163 w 257"/>
                <a:gd name="T105" fmla="*/ 59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57" h="188">
                  <a:moveTo>
                    <a:pt x="109" y="188"/>
                  </a:moveTo>
                  <a:cubicBezTo>
                    <a:pt x="105" y="188"/>
                    <a:pt x="103" y="186"/>
                    <a:pt x="101" y="184"/>
                  </a:cubicBezTo>
                  <a:cubicBezTo>
                    <a:pt x="97" y="180"/>
                    <a:pt x="94" y="177"/>
                    <a:pt x="92" y="173"/>
                  </a:cubicBezTo>
                  <a:cubicBezTo>
                    <a:pt x="90" y="171"/>
                    <a:pt x="88" y="167"/>
                    <a:pt x="89" y="164"/>
                  </a:cubicBezTo>
                  <a:cubicBezTo>
                    <a:pt x="90" y="160"/>
                    <a:pt x="94" y="157"/>
                    <a:pt x="96" y="156"/>
                  </a:cubicBezTo>
                  <a:cubicBezTo>
                    <a:pt x="97" y="156"/>
                    <a:pt x="97" y="155"/>
                    <a:pt x="98" y="155"/>
                  </a:cubicBezTo>
                  <a:cubicBezTo>
                    <a:pt x="96" y="156"/>
                    <a:pt x="94" y="156"/>
                    <a:pt x="92" y="156"/>
                  </a:cubicBezTo>
                  <a:cubicBezTo>
                    <a:pt x="91" y="156"/>
                    <a:pt x="90" y="156"/>
                    <a:pt x="89" y="156"/>
                  </a:cubicBezTo>
                  <a:cubicBezTo>
                    <a:pt x="84" y="155"/>
                    <a:pt x="79" y="154"/>
                    <a:pt x="76" y="151"/>
                  </a:cubicBezTo>
                  <a:cubicBezTo>
                    <a:pt x="76" y="151"/>
                    <a:pt x="76" y="152"/>
                    <a:pt x="76" y="152"/>
                  </a:cubicBezTo>
                  <a:cubicBezTo>
                    <a:pt x="76" y="154"/>
                    <a:pt x="76" y="155"/>
                    <a:pt x="76" y="157"/>
                  </a:cubicBezTo>
                  <a:cubicBezTo>
                    <a:pt x="76" y="159"/>
                    <a:pt x="75" y="161"/>
                    <a:pt x="74" y="163"/>
                  </a:cubicBezTo>
                  <a:cubicBezTo>
                    <a:pt x="74" y="163"/>
                    <a:pt x="74" y="163"/>
                    <a:pt x="74" y="163"/>
                  </a:cubicBezTo>
                  <a:cubicBezTo>
                    <a:pt x="73" y="166"/>
                    <a:pt x="72" y="168"/>
                    <a:pt x="71" y="170"/>
                  </a:cubicBezTo>
                  <a:cubicBezTo>
                    <a:pt x="70" y="171"/>
                    <a:pt x="70" y="173"/>
                    <a:pt x="69" y="176"/>
                  </a:cubicBezTo>
                  <a:cubicBezTo>
                    <a:pt x="69" y="181"/>
                    <a:pt x="68" y="186"/>
                    <a:pt x="58" y="186"/>
                  </a:cubicBezTo>
                  <a:cubicBezTo>
                    <a:pt x="58" y="186"/>
                    <a:pt x="57" y="186"/>
                    <a:pt x="57" y="186"/>
                  </a:cubicBezTo>
                  <a:cubicBezTo>
                    <a:pt x="51" y="186"/>
                    <a:pt x="46" y="185"/>
                    <a:pt x="41" y="183"/>
                  </a:cubicBezTo>
                  <a:cubicBezTo>
                    <a:pt x="33" y="180"/>
                    <a:pt x="31" y="174"/>
                    <a:pt x="34" y="167"/>
                  </a:cubicBezTo>
                  <a:cubicBezTo>
                    <a:pt x="34" y="165"/>
                    <a:pt x="35" y="164"/>
                    <a:pt x="35" y="162"/>
                  </a:cubicBezTo>
                  <a:cubicBezTo>
                    <a:pt x="35" y="162"/>
                    <a:pt x="35" y="163"/>
                    <a:pt x="35" y="163"/>
                  </a:cubicBezTo>
                  <a:cubicBezTo>
                    <a:pt x="33" y="164"/>
                    <a:pt x="31" y="167"/>
                    <a:pt x="27" y="167"/>
                  </a:cubicBezTo>
                  <a:cubicBezTo>
                    <a:pt x="27" y="167"/>
                    <a:pt x="27" y="167"/>
                    <a:pt x="27" y="167"/>
                  </a:cubicBezTo>
                  <a:cubicBezTo>
                    <a:pt x="27" y="167"/>
                    <a:pt x="27" y="167"/>
                    <a:pt x="26" y="167"/>
                  </a:cubicBezTo>
                  <a:cubicBezTo>
                    <a:pt x="22" y="167"/>
                    <a:pt x="19" y="165"/>
                    <a:pt x="17" y="163"/>
                  </a:cubicBezTo>
                  <a:cubicBezTo>
                    <a:pt x="13" y="160"/>
                    <a:pt x="10" y="156"/>
                    <a:pt x="7" y="151"/>
                  </a:cubicBezTo>
                  <a:cubicBezTo>
                    <a:pt x="4" y="148"/>
                    <a:pt x="4" y="144"/>
                    <a:pt x="6" y="140"/>
                  </a:cubicBezTo>
                  <a:cubicBezTo>
                    <a:pt x="8" y="136"/>
                    <a:pt x="11" y="133"/>
                    <a:pt x="13" y="130"/>
                  </a:cubicBezTo>
                  <a:cubicBezTo>
                    <a:pt x="14" y="129"/>
                    <a:pt x="15" y="128"/>
                    <a:pt x="16" y="127"/>
                  </a:cubicBezTo>
                  <a:cubicBezTo>
                    <a:pt x="17" y="126"/>
                    <a:pt x="19" y="125"/>
                    <a:pt x="20" y="125"/>
                  </a:cubicBezTo>
                  <a:cubicBezTo>
                    <a:pt x="20" y="125"/>
                    <a:pt x="21" y="126"/>
                    <a:pt x="22" y="126"/>
                  </a:cubicBezTo>
                  <a:cubicBezTo>
                    <a:pt x="20" y="120"/>
                    <a:pt x="19" y="114"/>
                    <a:pt x="19" y="107"/>
                  </a:cubicBezTo>
                  <a:cubicBezTo>
                    <a:pt x="19" y="106"/>
                    <a:pt x="19" y="106"/>
                    <a:pt x="19" y="106"/>
                  </a:cubicBezTo>
                  <a:cubicBezTo>
                    <a:pt x="19" y="104"/>
                    <a:pt x="19" y="101"/>
                    <a:pt x="19" y="97"/>
                  </a:cubicBezTo>
                  <a:cubicBezTo>
                    <a:pt x="19" y="98"/>
                    <a:pt x="19" y="98"/>
                    <a:pt x="19" y="98"/>
                  </a:cubicBezTo>
                  <a:cubicBezTo>
                    <a:pt x="18" y="98"/>
                    <a:pt x="17" y="97"/>
                    <a:pt x="17" y="97"/>
                  </a:cubicBezTo>
                  <a:cubicBezTo>
                    <a:pt x="9" y="96"/>
                    <a:pt x="5" y="91"/>
                    <a:pt x="4" y="83"/>
                  </a:cubicBezTo>
                  <a:cubicBezTo>
                    <a:pt x="4" y="82"/>
                    <a:pt x="4" y="82"/>
                    <a:pt x="3" y="82"/>
                  </a:cubicBezTo>
                  <a:cubicBezTo>
                    <a:pt x="2" y="80"/>
                    <a:pt x="0" y="76"/>
                    <a:pt x="3" y="71"/>
                  </a:cubicBezTo>
                  <a:cubicBezTo>
                    <a:pt x="5" y="66"/>
                    <a:pt x="9" y="63"/>
                    <a:pt x="12" y="61"/>
                  </a:cubicBezTo>
                  <a:cubicBezTo>
                    <a:pt x="20" y="55"/>
                    <a:pt x="20" y="55"/>
                    <a:pt x="20" y="55"/>
                  </a:cubicBezTo>
                  <a:cubicBezTo>
                    <a:pt x="18" y="65"/>
                    <a:pt x="18" y="65"/>
                    <a:pt x="18" y="65"/>
                  </a:cubicBezTo>
                  <a:cubicBezTo>
                    <a:pt x="18" y="67"/>
                    <a:pt x="18" y="70"/>
                    <a:pt x="18" y="73"/>
                  </a:cubicBezTo>
                  <a:cubicBezTo>
                    <a:pt x="18" y="75"/>
                    <a:pt x="18" y="76"/>
                    <a:pt x="18" y="77"/>
                  </a:cubicBezTo>
                  <a:cubicBezTo>
                    <a:pt x="18" y="79"/>
                    <a:pt x="17" y="80"/>
                    <a:pt x="16" y="81"/>
                  </a:cubicBezTo>
                  <a:cubicBezTo>
                    <a:pt x="17" y="82"/>
                    <a:pt x="17" y="82"/>
                    <a:pt x="17" y="82"/>
                  </a:cubicBezTo>
                  <a:cubicBezTo>
                    <a:pt x="18" y="82"/>
                    <a:pt x="19" y="81"/>
                    <a:pt x="20" y="81"/>
                  </a:cubicBezTo>
                  <a:cubicBezTo>
                    <a:pt x="22" y="80"/>
                    <a:pt x="23" y="78"/>
                    <a:pt x="24" y="76"/>
                  </a:cubicBezTo>
                  <a:cubicBezTo>
                    <a:pt x="27" y="73"/>
                    <a:pt x="27" y="73"/>
                    <a:pt x="27" y="73"/>
                  </a:cubicBezTo>
                  <a:cubicBezTo>
                    <a:pt x="30" y="70"/>
                    <a:pt x="32" y="66"/>
                    <a:pt x="35" y="63"/>
                  </a:cubicBezTo>
                  <a:cubicBezTo>
                    <a:pt x="43" y="53"/>
                    <a:pt x="53" y="48"/>
                    <a:pt x="61" y="45"/>
                  </a:cubicBezTo>
                  <a:cubicBezTo>
                    <a:pt x="67" y="43"/>
                    <a:pt x="73" y="41"/>
                    <a:pt x="79" y="40"/>
                  </a:cubicBezTo>
                  <a:cubicBezTo>
                    <a:pt x="83" y="40"/>
                    <a:pt x="83" y="40"/>
                    <a:pt x="83" y="40"/>
                  </a:cubicBezTo>
                  <a:cubicBezTo>
                    <a:pt x="84" y="43"/>
                    <a:pt x="84" y="43"/>
                    <a:pt x="84" y="43"/>
                  </a:cubicBezTo>
                  <a:cubicBezTo>
                    <a:pt x="84" y="43"/>
                    <a:pt x="84" y="43"/>
                    <a:pt x="84" y="44"/>
                  </a:cubicBezTo>
                  <a:cubicBezTo>
                    <a:pt x="88" y="39"/>
                    <a:pt x="91" y="35"/>
                    <a:pt x="95" y="31"/>
                  </a:cubicBezTo>
                  <a:cubicBezTo>
                    <a:pt x="99" y="28"/>
                    <a:pt x="103" y="25"/>
                    <a:pt x="109" y="25"/>
                  </a:cubicBezTo>
                  <a:cubicBezTo>
                    <a:pt x="109" y="23"/>
                    <a:pt x="109" y="23"/>
                    <a:pt x="109" y="23"/>
                  </a:cubicBezTo>
                  <a:cubicBezTo>
                    <a:pt x="110" y="20"/>
                    <a:pt x="112" y="18"/>
                    <a:pt x="113" y="17"/>
                  </a:cubicBezTo>
                  <a:cubicBezTo>
                    <a:pt x="120" y="8"/>
                    <a:pt x="130" y="3"/>
                    <a:pt x="142" y="1"/>
                  </a:cubicBezTo>
                  <a:cubicBezTo>
                    <a:pt x="146" y="1"/>
                    <a:pt x="150" y="0"/>
                    <a:pt x="153" y="0"/>
                  </a:cubicBezTo>
                  <a:cubicBezTo>
                    <a:pt x="158" y="0"/>
                    <a:pt x="162" y="1"/>
                    <a:pt x="166" y="2"/>
                  </a:cubicBezTo>
                  <a:cubicBezTo>
                    <a:pt x="178" y="6"/>
                    <a:pt x="186" y="15"/>
                    <a:pt x="191" y="22"/>
                  </a:cubicBezTo>
                  <a:cubicBezTo>
                    <a:pt x="192" y="23"/>
                    <a:pt x="192" y="24"/>
                    <a:pt x="192" y="25"/>
                  </a:cubicBezTo>
                  <a:cubicBezTo>
                    <a:pt x="198" y="27"/>
                    <a:pt x="202" y="30"/>
                    <a:pt x="206" y="35"/>
                  </a:cubicBezTo>
                  <a:cubicBezTo>
                    <a:pt x="207" y="37"/>
                    <a:pt x="209" y="40"/>
                    <a:pt x="207" y="43"/>
                  </a:cubicBezTo>
                  <a:cubicBezTo>
                    <a:pt x="206" y="46"/>
                    <a:pt x="204" y="47"/>
                    <a:pt x="202" y="47"/>
                  </a:cubicBezTo>
                  <a:cubicBezTo>
                    <a:pt x="202" y="47"/>
                    <a:pt x="203" y="48"/>
                    <a:pt x="203" y="50"/>
                  </a:cubicBezTo>
                  <a:cubicBezTo>
                    <a:pt x="206" y="50"/>
                    <a:pt x="208" y="51"/>
                    <a:pt x="210" y="54"/>
                  </a:cubicBezTo>
                  <a:cubicBezTo>
                    <a:pt x="210" y="54"/>
                    <a:pt x="211" y="55"/>
                    <a:pt x="211" y="56"/>
                  </a:cubicBezTo>
                  <a:cubicBezTo>
                    <a:pt x="211" y="56"/>
                    <a:pt x="211" y="56"/>
                    <a:pt x="211" y="56"/>
                  </a:cubicBezTo>
                  <a:cubicBezTo>
                    <a:pt x="213" y="56"/>
                    <a:pt x="214" y="57"/>
                    <a:pt x="216" y="58"/>
                  </a:cubicBezTo>
                  <a:cubicBezTo>
                    <a:pt x="217" y="59"/>
                    <a:pt x="218" y="59"/>
                    <a:pt x="218" y="60"/>
                  </a:cubicBezTo>
                  <a:cubicBezTo>
                    <a:pt x="219" y="59"/>
                    <a:pt x="219" y="58"/>
                    <a:pt x="219" y="57"/>
                  </a:cubicBezTo>
                  <a:cubicBezTo>
                    <a:pt x="220" y="48"/>
                    <a:pt x="218" y="40"/>
                    <a:pt x="217" y="32"/>
                  </a:cubicBezTo>
                  <a:cubicBezTo>
                    <a:pt x="215" y="25"/>
                    <a:pt x="217" y="22"/>
                    <a:pt x="224" y="19"/>
                  </a:cubicBezTo>
                  <a:cubicBezTo>
                    <a:pt x="228" y="18"/>
                    <a:pt x="231" y="15"/>
                    <a:pt x="233" y="12"/>
                  </a:cubicBezTo>
                  <a:cubicBezTo>
                    <a:pt x="234" y="11"/>
                    <a:pt x="235" y="10"/>
                    <a:pt x="235" y="9"/>
                  </a:cubicBezTo>
                  <a:cubicBezTo>
                    <a:pt x="237" y="8"/>
                    <a:pt x="239" y="7"/>
                    <a:pt x="240" y="7"/>
                  </a:cubicBezTo>
                  <a:cubicBezTo>
                    <a:pt x="242" y="7"/>
                    <a:pt x="243" y="8"/>
                    <a:pt x="245" y="9"/>
                  </a:cubicBezTo>
                  <a:cubicBezTo>
                    <a:pt x="248" y="12"/>
                    <a:pt x="249" y="15"/>
                    <a:pt x="250" y="17"/>
                  </a:cubicBezTo>
                  <a:cubicBezTo>
                    <a:pt x="254" y="26"/>
                    <a:pt x="255" y="34"/>
                    <a:pt x="256" y="42"/>
                  </a:cubicBezTo>
                  <a:cubicBezTo>
                    <a:pt x="257" y="47"/>
                    <a:pt x="257" y="52"/>
                    <a:pt x="257" y="57"/>
                  </a:cubicBezTo>
                  <a:cubicBezTo>
                    <a:pt x="257" y="73"/>
                    <a:pt x="254" y="94"/>
                    <a:pt x="236" y="110"/>
                  </a:cubicBezTo>
                  <a:cubicBezTo>
                    <a:pt x="230" y="115"/>
                    <a:pt x="222" y="118"/>
                    <a:pt x="212" y="118"/>
                  </a:cubicBezTo>
                  <a:cubicBezTo>
                    <a:pt x="211" y="118"/>
                    <a:pt x="208" y="118"/>
                    <a:pt x="206" y="118"/>
                  </a:cubicBezTo>
                  <a:cubicBezTo>
                    <a:pt x="203" y="117"/>
                    <a:pt x="200" y="117"/>
                    <a:pt x="197" y="116"/>
                  </a:cubicBezTo>
                  <a:cubicBezTo>
                    <a:pt x="197" y="117"/>
                    <a:pt x="197" y="118"/>
                    <a:pt x="196" y="120"/>
                  </a:cubicBezTo>
                  <a:cubicBezTo>
                    <a:pt x="195" y="124"/>
                    <a:pt x="193" y="127"/>
                    <a:pt x="191" y="130"/>
                  </a:cubicBezTo>
                  <a:cubicBezTo>
                    <a:pt x="187" y="134"/>
                    <a:pt x="183" y="136"/>
                    <a:pt x="177" y="136"/>
                  </a:cubicBezTo>
                  <a:cubicBezTo>
                    <a:pt x="174" y="136"/>
                    <a:pt x="170" y="135"/>
                    <a:pt x="166" y="132"/>
                  </a:cubicBezTo>
                  <a:cubicBezTo>
                    <a:pt x="163" y="130"/>
                    <a:pt x="160" y="128"/>
                    <a:pt x="158" y="125"/>
                  </a:cubicBezTo>
                  <a:cubicBezTo>
                    <a:pt x="158" y="126"/>
                    <a:pt x="158" y="128"/>
                    <a:pt x="157" y="129"/>
                  </a:cubicBezTo>
                  <a:cubicBezTo>
                    <a:pt x="157" y="129"/>
                    <a:pt x="155" y="134"/>
                    <a:pt x="155" y="134"/>
                  </a:cubicBezTo>
                  <a:cubicBezTo>
                    <a:pt x="159" y="141"/>
                    <a:pt x="159" y="141"/>
                    <a:pt x="159" y="141"/>
                  </a:cubicBezTo>
                  <a:cubicBezTo>
                    <a:pt x="162" y="146"/>
                    <a:pt x="166" y="152"/>
                    <a:pt x="165" y="160"/>
                  </a:cubicBezTo>
                  <a:cubicBezTo>
                    <a:pt x="165" y="164"/>
                    <a:pt x="165" y="166"/>
                    <a:pt x="166" y="169"/>
                  </a:cubicBezTo>
                  <a:cubicBezTo>
                    <a:pt x="168" y="172"/>
                    <a:pt x="168" y="175"/>
                    <a:pt x="166" y="178"/>
                  </a:cubicBezTo>
                  <a:cubicBezTo>
                    <a:pt x="165" y="181"/>
                    <a:pt x="161" y="182"/>
                    <a:pt x="158" y="182"/>
                  </a:cubicBezTo>
                  <a:cubicBezTo>
                    <a:pt x="140" y="182"/>
                    <a:pt x="140" y="182"/>
                    <a:pt x="140" y="182"/>
                  </a:cubicBezTo>
                  <a:cubicBezTo>
                    <a:pt x="139" y="182"/>
                    <a:pt x="137" y="182"/>
                    <a:pt x="134" y="180"/>
                  </a:cubicBezTo>
                  <a:cubicBezTo>
                    <a:pt x="134" y="180"/>
                    <a:pt x="132" y="178"/>
                    <a:pt x="132" y="176"/>
                  </a:cubicBezTo>
                  <a:cubicBezTo>
                    <a:pt x="132" y="174"/>
                    <a:pt x="133" y="173"/>
                    <a:pt x="135" y="171"/>
                  </a:cubicBezTo>
                  <a:cubicBezTo>
                    <a:pt x="144" y="164"/>
                    <a:pt x="149" y="155"/>
                    <a:pt x="152" y="143"/>
                  </a:cubicBezTo>
                  <a:cubicBezTo>
                    <a:pt x="152" y="143"/>
                    <a:pt x="152" y="143"/>
                    <a:pt x="152" y="142"/>
                  </a:cubicBezTo>
                  <a:cubicBezTo>
                    <a:pt x="152" y="142"/>
                    <a:pt x="152" y="142"/>
                    <a:pt x="152" y="142"/>
                  </a:cubicBezTo>
                  <a:cubicBezTo>
                    <a:pt x="150" y="148"/>
                    <a:pt x="147" y="154"/>
                    <a:pt x="144" y="160"/>
                  </a:cubicBezTo>
                  <a:cubicBezTo>
                    <a:pt x="140" y="166"/>
                    <a:pt x="135" y="170"/>
                    <a:pt x="130" y="174"/>
                  </a:cubicBezTo>
                  <a:cubicBezTo>
                    <a:pt x="126" y="178"/>
                    <a:pt x="121" y="181"/>
                    <a:pt x="116" y="185"/>
                  </a:cubicBezTo>
                  <a:cubicBezTo>
                    <a:pt x="114" y="187"/>
                    <a:pt x="112" y="188"/>
                    <a:pt x="109" y="188"/>
                  </a:cubicBezTo>
                  <a:close/>
                  <a:moveTo>
                    <a:pt x="29" y="141"/>
                  </a:moveTo>
                  <a:cubicBezTo>
                    <a:pt x="31" y="146"/>
                    <a:pt x="33" y="150"/>
                    <a:pt x="36" y="154"/>
                  </a:cubicBezTo>
                  <a:cubicBezTo>
                    <a:pt x="36" y="154"/>
                    <a:pt x="36" y="155"/>
                    <a:pt x="36" y="155"/>
                  </a:cubicBezTo>
                  <a:cubicBezTo>
                    <a:pt x="36" y="154"/>
                    <a:pt x="36" y="154"/>
                    <a:pt x="36" y="154"/>
                  </a:cubicBezTo>
                  <a:cubicBezTo>
                    <a:pt x="36" y="154"/>
                    <a:pt x="36" y="154"/>
                    <a:pt x="36" y="154"/>
                  </a:cubicBezTo>
                  <a:cubicBezTo>
                    <a:pt x="36" y="153"/>
                    <a:pt x="36" y="153"/>
                    <a:pt x="36" y="153"/>
                  </a:cubicBezTo>
                  <a:cubicBezTo>
                    <a:pt x="33" y="149"/>
                    <a:pt x="31" y="145"/>
                    <a:pt x="29" y="141"/>
                  </a:cubicBezTo>
                  <a:close/>
                  <a:moveTo>
                    <a:pt x="171" y="102"/>
                  </a:moveTo>
                  <a:cubicBezTo>
                    <a:pt x="171" y="107"/>
                    <a:pt x="172" y="111"/>
                    <a:pt x="173" y="115"/>
                  </a:cubicBezTo>
                  <a:cubicBezTo>
                    <a:pt x="173" y="116"/>
                    <a:pt x="174" y="118"/>
                    <a:pt x="174" y="119"/>
                  </a:cubicBezTo>
                  <a:cubicBezTo>
                    <a:pt x="176" y="121"/>
                    <a:pt x="178" y="122"/>
                    <a:pt x="180" y="122"/>
                  </a:cubicBezTo>
                  <a:cubicBezTo>
                    <a:pt x="181" y="122"/>
                    <a:pt x="183" y="122"/>
                    <a:pt x="184" y="120"/>
                  </a:cubicBezTo>
                  <a:cubicBezTo>
                    <a:pt x="185" y="119"/>
                    <a:pt x="186" y="117"/>
                    <a:pt x="187" y="116"/>
                  </a:cubicBezTo>
                  <a:cubicBezTo>
                    <a:pt x="188" y="115"/>
                    <a:pt x="188" y="114"/>
                    <a:pt x="189" y="113"/>
                  </a:cubicBezTo>
                  <a:cubicBezTo>
                    <a:pt x="185" y="111"/>
                    <a:pt x="180" y="109"/>
                    <a:pt x="176" y="106"/>
                  </a:cubicBezTo>
                  <a:cubicBezTo>
                    <a:pt x="174" y="104"/>
                    <a:pt x="173" y="103"/>
                    <a:pt x="171" y="102"/>
                  </a:cubicBezTo>
                  <a:close/>
                  <a:moveTo>
                    <a:pt x="69" y="113"/>
                  </a:moveTo>
                  <a:cubicBezTo>
                    <a:pt x="69" y="114"/>
                    <a:pt x="70" y="115"/>
                    <a:pt x="71" y="116"/>
                  </a:cubicBezTo>
                  <a:cubicBezTo>
                    <a:pt x="71" y="116"/>
                    <a:pt x="71" y="116"/>
                    <a:pt x="71" y="116"/>
                  </a:cubicBezTo>
                  <a:cubicBezTo>
                    <a:pt x="70" y="114"/>
                    <a:pt x="70" y="112"/>
                    <a:pt x="72" y="108"/>
                  </a:cubicBezTo>
                  <a:cubicBezTo>
                    <a:pt x="71" y="109"/>
                    <a:pt x="71" y="110"/>
                    <a:pt x="70" y="111"/>
                  </a:cubicBezTo>
                  <a:cubicBezTo>
                    <a:pt x="70" y="112"/>
                    <a:pt x="69" y="113"/>
                    <a:pt x="69" y="113"/>
                  </a:cubicBezTo>
                  <a:close/>
                  <a:moveTo>
                    <a:pt x="125" y="112"/>
                  </a:moveTo>
                  <a:cubicBezTo>
                    <a:pt x="125" y="112"/>
                    <a:pt x="126" y="112"/>
                    <a:pt x="127" y="113"/>
                  </a:cubicBezTo>
                  <a:cubicBezTo>
                    <a:pt x="127" y="111"/>
                    <a:pt x="128" y="109"/>
                    <a:pt x="128" y="107"/>
                  </a:cubicBezTo>
                  <a:cubicBezTo>
                    <a:pt x="128" y="108"/>
                    <a:pt x="128" y="108"/>
                    <a:pt x="128" y="108"/>
                  </a:cubicBezTo>
                  <a:cubicBezTo>
                    <a:pt x="127" y="110"/>
                    <a:pt x="126" y="112"/>
                    <a:pt x="125" y="112"/>
                  </a:cubicBezTo>
                  <a:close/>
                  <a:moveTo>
                    <a:pt x="72" y="100"/>
                  </a:moveTo>
                  <a:cubicBezTo>
                    <a:pt x="73" y="102"/>
                    <a:pt x="74" y="104"/>
                    <a:pt x="73" y="106"/>
                  </a:cubicBezTo>
                  <a:cubicBezTo>
                    <a:pt x="74" y="104"/>
                    <a:pt x="75" y="103"/>
                    <a:pt x="75" y="101"/>
                  </a:cubicBezTo>
                  <a:cubicBezTo>
                    <a:pt x="74" y="101"/>
                    <a:pt x="73" y="101"/>
                    <a:pt x="72" y="100"/>
                  </a:cubicBezTo>
                  <a:close/>
                  <a:moveTo>
                    <a:pt x="62" y="86"/>
                  </a:moveTo>
                  <a:cubicBezTo>
                    <a:pt x="64" y="89"/>
                    <a:pt x="65" y="91"/>
                    <a:pt x="67" y="93"/>
                  </a:cubicBezTo>
                  <a:cubicBezTo>
                    <a:pt x="69" y="95"/>
                    <a:pt x="69" y="95"/>
                    <a:pt x="69" y="95"/>
                  </a:cubicBezTo>
                  <a:cubicBezTo>
                    <a:pt x="70" y="96"/>
                    <a:pt x="70" y="96"/>
                    <a:pt x="70" y="96"/>
                  </a:cubicBezTo>
                  <a:cubicBezTo>
                    <a:pt x="70" y="97"/>
                    <a:pt x="70" y="97"/>
                    <a:pt x="71" y="97"/>
                  </a:cubicBezTo>
                  <a:cubicBezTo>
                    <a:pt x="69" y="94"/>
                    <a:pt x="67" y="92"/>
                    <a:pt x="64" y="89"/>
                  </a:cubicBezTo>
                  <a:cubicBezTo>
                    <a:pt x="63" y="88"/>
                    <a:pt x="63" y="87"/>
                    <a:pt x="62" y="86"/>
                  </a:cubicBezTo>
                  <a:close/>
                  <a:moveTo>
                    <a:pt x="61" y="84"/>
                  </a:moveTo>
                  <a:cubicBezTo>
                    <a:pt x="61" y="84"/>
                    <a:pt x="61" y="84"/>
                    <a:pt x="61" y="85"/>
                  </a:cubicBezTo>
                  <a:cubicBezTo>
                    <a:pt x="61" y="84"/>
                    <a:pt x="61" y="84"/>
                    <a:pt x="61" y="84"/>
                  </a:cubicBezTo>
                  <a:close/>
                  <a:moveTo>
                    <a:pt x="163" y="59"/>
                  </a:moveTo>
                  <a:cubicBezTo>
                    <a:pt x="164" y="59"/>
                    <a:pt x="164" y="60"/>
                    <a:pt x="165" y="60"/>
                  </a:cubicBezTo>
                  <a:cubicBezTo>
                    <a:pt x="165" y="61"/>
                    <a:pt x="165" y="61"/>
                    <a:pt x="166" y="61"/>
                  </a:cubicBezTo>
                  <a:cubicBezTo>
                    <a:pt x="166" y="62"/>
                    <a:pt x="167" y="62"/>
                    <a:pt x="167" y="63"/>
                  </a:cubicBezTo>
                  <a:cubicBezTo>
                    <a:pt x="169" y="61"/>
                    <a:pt x="172" y="59"/>
                    <a:pt x="175" y="57"/>
                  </a:cubicBezTo>
                  <a:cubicBezTo>
                    <a:pt x="174" y="56"/>
                    <a:pt x="173" y="55"/>
                    <a:pt x="172" y="54"/>
                  </a:cubicBezTo>
                  <a:cubicBezTo>
                    <a:pt x="171" y="53"/>
                    <a:pt x="171" y="53"/>
                    <a:pt x="171" y="53"/>
                  </a:cubicBezTo>
                  <a:cubicBezTo>
                    <a:pt x="168" y="55"/>
                    <a:pt x="165" y="56"/>
                    <a:pt x="163" y="59"/>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6" name="Freeform 498"/>
            <p:cNvSpPr>
              <a:spLocks noEditPoints="1"/>
            </p:cNvSpPr>
            <p:nvPr/>
          </p:nvSpPr>
          <p:spPr bwMode="auto">
            <a:xfrm>
              <a:off x="4596" y="836"/>
              <a:ext cx="531" cy="393"/>
            </a:xfrm>
            <a:custGeom>
              <a:avLst/>
              <a:gdLst>
                <a:gd name="T0" fmla="*/ 188 w 265"/>
                <a:gd name="T1" fmla="*/ 32 h 196"/>
                <a:gd name="T2" fmla="*/ 207 w 265"/>
                <a:gd name="T3" fmla="*/ 42 h 196"/>
                <a:gd name="T4" fmla="*/ 204 w 265"/>
                <a:gd name="T5" fmla="*/ 47 h 196"/>
                <a:gd name="T6" fmla="*/ 201 w 265"/>
                <a:gd name="T7" fmla="*/ 58 h 196"/>
                <a:gd name="T8" fmla="*/ 208 w 265"/>
                <a:gd name="T9" fmla="*/ 67 h 196"/>
                <a:gd name="T10" fmla="*/ 220 w 265"/>
                <a:gd name="T11" fmla="*/ 71 h 196"/>
                <a:gd name="T12" fmla="*/ 225 w 265"/>
                <a:gd name="T13" fmla="*/ 35 h 196"/>
                <a:gd name="T14" fmla="*/ 246 w 265"/>
                <a:gd name="T15" fmla="*/ 16 h 196"/>
                <a:gd name="T16" fmla="*/ 216 w 265"/>
                <a:gd name="T17" fmla="*/ 118 h 196"/>
                <a:gd name="T18" fmla="*/ 172 w 265"/>
                <a:gd name="T19" fmla="*/ 98 h 196"/>
                <a:gd name="T20" fmla="*/ 191 w 265"/>
                <a:gd name="T21" fmla="*/ 127 h 196"/>
                <a:gd name="T22" fmla="*/ 192 w 265"/>
                <a:gd name="T23" fmla="*/ 131 h 196"/>
                <a:gd name="T24" fmla="*/ 148 w 265"/>
                <a:gd name="T25" fmla="*/ 116 h 196"/>
                <a:gd name="T26" fmla="*/ 144 w 265"/>
                <a:gd name="T27" fmla="*/ 162 h 196"/>
                <a:gd name="T28" fmla="*/ 99 w 265"/>
                <a:gd name="T29" fmla="*/ 175 h 196"/>
                <a:gd name="T30" fmla="*/ 111 w 265"/>
                <a:gd name="T31" fmla="*/ 146 h 196"/>
                <a:gd name="T32" fmla="*/ 75 w 265"/>
                <a:gd name="T33" fmla="*/ 146 h 196"/>
                <a:gd name="T34" fmla="*/ 62 w 265"/>
                <a:gd name="T35" fmla="*/ 186 h 196"/>
                <a:gd name="T36" fmla="*/ 43 w 265"/>
                <a:gd name="T37" fmla="*/ 155 h 196"/>
                <a:gd name="T38" fmla="*/ 26 w 265"/>
                <a:gd name="T39" fmla="*/ 97 h 196"/>
                <a:gd name="T40" fmla="*/ 10 w 265"/>
                <a:gd name="T41" fmla="*/ 76 h 196"/>
                <a:gd name="T42" fmla="*/ 21 w 265"/>
                <a:gd name="T43" fmla="*/ 90 h 196"/>
                <a:gd name="T44" fmla="*/ 84 w 265"/>
                <a:gd name="T45" fmla="*/ 48 h 196"/>
                <a:gd name="T46" fmla="*/ 70 w 265"/>
                <a:gd name="T47" fmla="*/ 102 h 196"/>
                <a:gd name="T48" fmla="*/ 89 w 265"/>
                <a:gd name="T49" fmla="*/ 133 h 196"/>
                <a:gd name="T50" fmla="*/ 132 w 265"/>
                <a:gd name="T51" fmla="*/ 121 h 196"/>
                <a:gd name="T52" fmla="*/ 133 w 265"/>
                <a:gd name="T53" fmla="*/ 56 h 196"/>
                <a:gd name="T54" fmla="*/ 126 w 265"/>
                <a:gd name="T55" fmla="*/ 113 h 196"/>
                <a:gd name="T56" fmla="*/ 90 w 265"/>
                <a:gd name="T57" fmla="*/ 125 h 196"/>
                <a:gd name="T58" fmla="*/ 91 w 265"/>
                <a:gd name="T59" fmla="*/ 89 h 196"/>
                <a:gd name="T60" fmla="*/ 71 w 265"/>
                <a:gd name="T61" fmla="*/ 90 h 196"/>
                <a:gd name="T62" fmla="*/ 131 w 265"/>
                <a:gd name="T63" fmla="*/ 29 h 196"/>
                <a:gd name="T64" fmla="*/ 157 w 265"/>
                <a:gd name="T65" fmla="*/ 8 h 196"/>
                <a:gd name="T66" fmla="*/ 245 w 265"/>
                <a:gd name="T67" fmla="*/ 19 h 196"/>
                <a:gd name="T68" fmla="*/ 230 w 265"/>
                <a:gd name="T69" fmla="*/ 34 h 196"/>
                <a:gd name="T70" fmla="*/ 154 w 265"/>
                <a:gd name="T71" fmla="*/ 40 h 196"/>
                <a:gd name="T72" fmla="*/ 161 w 265"/>
                <a:gd name="T73" fmla="*/ 67 h 196"/>
                <a:gd name="T74" fmla="*/ 167 w 265"/>
                <a:gd name="T75" fmla="*/ 76 h 196"/>
                <a:gd name="T76" fmla="*/ 183 w 265"/>
                <a:gd name="T77" fmla="*/ 60 h 196"/>
                <a:gd name="T78" fmla="*/ 27 w 265"/>
                <a:gd name="T79" fmla="*/ 142 h 196"/>
                <a:gd name="T80" fmla="*/ 23 w 265"/>
                <a:gd name="T81" fmla="*/ 164 h 196"/>
                <a:gd name="T82" fmla="*/ 160 w 265"/>
                <a:gd name="T83" fmla="*/ 147 h 196"/>
                <a:gd name="T84" fmla="*/ 149 w 265"/>
                <a:gd name="T85" fmla="*/ 182 h 196"/>
                <a:gd name="T86" fmla="*/ 160 w 265"/>
                <a:gd name="T87" fmla="*/ 148 h 196"/>
                <a:gd name="T88" fmla="*/ 110 w 265"/>
                <a:gd name="T89" fmla="*/ 25 h 196"/>
                <a:gd name="T90" fmla="*/ 63 w 265"/>
                <a:gd name="T91" fmla="*/ 46 h 196"/>
                <a:gd name="T92" fmla="*/ 30 w 265"/>
                <a:gd name="T93" fmla="*/ 51 h 196"/>
                <a:gd name="T94" fmla="*/ 19 w 265"/>
                <a:gd name="T95" fmla="*/ 110 h 196"/>
                <a:gd name="T96" fmla="*/ 7 w 265"/>
                <a:gd name="T97" fmla="*/ 142 h 196"/>
                <a:gd name="T98" fmla="*/ 33 w 265"/>
                <a:gd name="T99" fmla="*/ 175 h 196"/>
                <a:gd name="T100" fmla="*/ 78 w 265"/>
                <a:gd name="T101" fmla="*/ 176 h 196"/>
                <a:gd name="T102" fmla="*/ 89 w 265"/>
                <a:gd name="T103" fmla="*/ 167 h 196"/>
                <a:gd name="T104" fmla="*/ 133 w 265"/>
                <a:gd name="T105" fmla="*/ 184 h 196"/>
                <a:gd name="T106" fmla="*/ 156 w 265"/>
                <a:gd name="T107" fmla="*/ 190 h 196"/>
                <a:gd name="T108" fmla="*/ 167 w 265"/>
                <a:gd name="T109" fmla="*/ 143 h 196"/>
                <a:gd name="T110" fmla="*/ 198 w 265"/>
                <a:gd name="T111" fmla="*/ 136 h 196"/>
                <a:gd name="T112" fmla="*/ 243 w 265"/>
                <a:gd name="T113" fmla="*/ 117 h 196"/>
                <a:gd name="T114" fmla="*/ 244 w 265"/>
                <a:gd name="T115" fmla="*/ 7 h 196"/>
                <a:gd name="T116" fmla="*/ 219 w 265"/>
                <a:gd name="T117" fmla="*/ 57 h 196"/>
                <a:gd name="T118" fmla="*/ 213 w 265"/>
                <a:gd name="T119" fmla="*/ 37 h 196"/>
                <a:gd name="T120" fmla="*/ 184 w 265"/>
                <a:gd name="T121" fmla="*/ 122 h 196"/>
                <a:gd name="T122" fmla="*/ 185 w 265"/>
                <a:gd name="T123" fmla="*/ 121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65" h="196">
                  <a:moveTo>
                    <a:pt x="157" y="8"/>
                  </a:moveTo>
                  <a:cubicBezTo>
                    <a:pt x="161" y="8"/>
                    <a:pt x="165" y="9"/>
                    <a:pt x="169" y="10"/>
                  </a:cubicBezTo>
                  <a:cubicBezTo>
                    <a:pt x="179" y="13"/>
                    <a:pt x="186" y="20"/>
                    <a:pt x="192" y="28"/>
                  </a:cubicBezTo>
                  <a:cubicBezTo>
                    <a:pt x="193" y="29"/>
                    <a:pt x="192" y="30"/>
                    <a:pt x="191" y="30"/>
                  </a:cubicBezTo>
                  <a:cubicBezTo>
                    <a:pt x="190" y="31"/>
                    <a:pt x="189" y="31"/>
                    <a:pt x="188" y="32"/>
                  </a:cubicBezTo>
                  <a:cubicBezTo>
                    <a:pt x="187" y="32"/>
                    <a:pt x="187" y="32"/>
                    <a:pt x="187" y="33"/>
                  </a:cubicBezTo>
                  <a:cubicBezTo>
                    <a:pt x="188" y="33"/>
                    <a:pt x="188" y="33"/>
                    <a:pt x="189" y="33"/>
                  </a:cubicBezTo>
                  <a:cubicBezTo>
                    <a:pt x="189" y="33"/>
                    <a:pt x="190" y="33"/>
                    <a:pt x="190" y="33"/>
                  </a:cubicBezTo>
                  <a:cubicBezTo>
                    <a:pt x="191" y="33"/>
                    <a:pt x="192" y="33"/>
                    <a:pt x="192" y="33"/>
                  </a:cubicBezTo>
                  <a:cubicBezTo>
                    <a:pt x="199" y="33"/>
                    <a:pt x="203" y="37"/>
                    <a:pt x="207" y="42"/>
                  </a:cubicBezTo>
                  <a:cubicBezTo>
                    <a:pt x="207" y="43"/>
                    <a:pt x="208" y="44"/>
                    <a:pt x="208" y="46"/>
                  </a:cubicBezTo>
                  <a:cubicBezTo>
                    <a:pt x="207" y="47"/>
                    <a:pt x="206" y="47"/>
                    <a:pt x="205" y="47"/>
                  </a:cubicBezTo>
                  <a:cubicBezTo>
                    <a:pt x="204" y="47"/>
                    <a:pt x="204" y="47"/>
                    <a:pt x="204" y="47"/>
                  </a:cubicBezTo>
                  <a:cubicBezTo>
                    <a:pt x="204" y="47"/>
                    <a:pt x="204" y="47"/>
                    <a:pt x="204" y="47"/>
                  </a:cubicBezTo>
                  <a:cubicBezTo>
                    <a:pt x="204" y="47"/>
                    <a:pt x="204" y="47"/>
                    <a:pt x="204" y="47"/>
                  </a:cubicBezTo>
                  <a:cubicBezTo>
                    <a:pt x="203" y="47"/>
                    <a:pt x="203" y="47"/>
                    <a:pt x="202" y="47"/>
                  </a:cubicBezTo>
                  <a:cubicBezTo>
                    <a:pt x="200" y="47"/>
                    <a:pt x="198" y="47"/>
                    <a:pt x="196" y="49"/>
                  </a:cubicBezTo>
                  <a:cubicBezTo>
                    <a:pt x="198" y="49"/>
                    <a:pt x="201" y="49"/>
                    <a:pt x="202" y="52"/>
                  </a:cubicBezTo>
                  <a:cubicBezTo>
                    <a:pt x="204" y="54"/>
                    <a:pt x="203" y="56"/>
                    <a:pt x="200" y="58"/>
                  </a:cubicBezTo>
                  <a:cubicBezTo>
                    <a:pt x="200" y="58"/>
                    <a:pt x="201" y="58"/>
                    <a:pt x="201" y="58"/>
                  </a:cubicBezTo>
                  <a:cubicBezTo>
                    <a:pt x="203" y="58"/>
                    <a:pt x="204" y="58"/>
                    <a:pt x="205" y="58"/>
                  </a:cubicBezTo>
                  <a:cubicBezTo>
                    <a:pt x="205" y="58"/>
                    <a:pt x="205" y="58"/>
                    <a:pt x="206" y="58"/>
                  </a:cubicBezTo>
                  <a:cubicBezTo>
                    <a:pt x="208" y="58"/>
                    <a:pt x="209" y="58"/>
                    <a:pt x="210" y="60"/>
                  </a:cubicBezTo>
                  <a:cubicBezTo>
                    <a:pt x="211" y="61"/>
                    <a:pt x="211" y="63"/>
                    <a:pt x="210" y="64"/>
                  </a:cubicBezTo>
                  <a:cubicBezTo>
                    <a:pt x="209" y="65"/>
                    <a:pt x="209" y="66"/>
                    <a:pt x="208" y="67"/>
                  </a:cubicBezTo>
                  <a:cubicBezTo>
                    <a:pt x="207" y="68"/>
                    <a:pt x="206" y="68"/>
                    <a:pt x="206" y="70"/>
                  </a:cubicBezTo>
                  <a:cubicBezTo>
                    <a:pt x="208" y="69"/>
                    <a:pt x="209" y="67"/>
                    <a:pt x="211" y="66"/>
                  </a:cubicBezTo>
                  <a:cubicBezTo>
                    <a:pt x="212" y="65"/>
                    <a:pt x="214" y="64"/>
                    <a:pt x="215" y="64"/>
                  </a:cubicBezTo>
                  <a:cubicBezTo>
                    <a:pt x="216" y="64"/>
                    <a:pt x="217" y="65"/>
                    <a:pt x="218" y="65"/>
                  </a:cubicBezTo>
                  <a:cubicBezTo>
                    <a:pt x="220" y="67"/>
                    <a:pt x="220" y="68"/>
                    <a:pt x="220" y="71"/>
                  </a:cubicBezTo>
                  <a:cubicBezTo>
                    <a:pt x="219" y="75"/>
                    <a:pt x="217" y="78"/>
                    <a:pt x="215" y="81"/>
                  </a:cubicBezTo>
                  <a:cubicBezTo>
                    <a:pt x="215" y="82"/>
                    <a:pt x="214" y="83"/>
                    <a:pt x="214" y="84"/>
                  </a:cubicBezTo>
                  <a:cubicBezTo>
                    <a:pt x="216" y="84"/>
                    <a:pt x="217" y="82"/>
                    <a:pt x="218" y="81"/>
                  </a:cubicBezTo>
                  <a:cubicBezTo>
                    <a:pt x="224" y="76"/>
                    <a:pt x="226" y="69"/>
                    <a:pt x="227" y="61"/>
                  </a:cubicBezTo>
                  <a:cubicBezTo>
                    <a:pt x="228" y="52"/>
                    <a:pt x="226" y="44"/>
                    <a:pt x="225" y="35"/>
                  </a:cubicBezTo>
                  <a:cubicBezTo>
                    <a:pt x="224" y="30"/>
                    <a:pt x="224" y="29"/>
                    <a:pt x="229" y="27"/>
                  </a:cubicBezTo>
                  <a:cubicBezTo>
                    <a:pt x="234" y="25"/>
                    <a:pt x="238" y="23"/>
                    <a:pt x="241" y="18"/>
                  </a:cubicBezTo>
                  <a:cubicBezTo>
                    <a:pt x="241" y="17"/>
                    <a:pt x="242" y="17"/>
                    <a:pt x="243" y="16"/>
                  </a:cubicBezTo>
                  <a:cubicBezTo>
                    <a:pt x="243" y="16"/>
                    <a:pt x="244" y="15"/>
                    <a:pt x="244" y="15"/>
                  </a:cubicBezTo>
                  <a:cubicBezTo>
                    <a:pt x="245" y="15"/>
                    <a:pt x="245" y="16"/>
                    <a:pt x="246" y="16"/>
                  </a:cubicBezTo>
                  <a:cubicBezTo>
                    <a:pt x="248" y="18"/>
                    <a:pt x="250" y="20"/>
                    <a:pt x="251" y="23"/>
                  </a:cubicBezTo>
                  <a:cubicBezTo>
                    <a:pt x="254" y="31"/>
                    <a:pt x="255" y="39"/>
                    <a:pt x="256" y="47"/>
                  </a:cubicBezTo>
                  <a:cubicBezTo>
                    <a:pt x="257" y="51"/>
                    <a:pt x="257" y="56"/>
                    <a:pt x="257" y="61"/>
                  </a:cubicBezTo>
                  <a:cubicBezTo>
                    <a:pt x="257" y="80"/>
                    <a:pt x="253" y="97"/>
                    <a:pt x="237" y="111"/>
                  </a:cubicBezTo>
                  <a:cubicBezTo>
                    <a:pt x="231" y="116"/>
                    <a:pt x="224" y="118"/>
                    <a:pt x="216" y="118"/>
                  </a:cubicBezTo>
                  <a:cubicBezTo>
                    <a:pt x="215" y="118"/>
                    <a:pt x="213" y="118"/>
                    <a:pt x="211" y="118"/>
                  </a:cubicBezTo>
                  <a:cubicBezTo>
                    <a:pt x="200" y="117"/>
                    <a:pt x="191" y="113"/>
                    <a:pt x="182" y="106"/>
                  </a:cubicBezTo>
                  <a:cubicBezTo>
                    <a:pt x="179" y="104"/>
                    <a:pt x="176" y="101"/>
                    <a:pt x="174" y="98"/>
                  </a:cubicBezTo>
                  <a:cubicBezTo>
                    <a:pt x="173" y="98"/>
                    <a:pt x="173" y="98"/>
                    <a:pt x="173" y="98"/>
                  </a:cubicBezTo>
                  <a:cubicBezTo>
                    <a:pt x="173" y="98"/>
                    <a:pt x="173" y="98"/>
                    <a:pt x="172" y="98"/>
                  </a:cubicBezTo>
                  <a:cubicBezTo>
                    <a:pt x="172" y="98"/>
                    <a:pt x="172" y="98"/>
                    <a:pt x="172" y="99"/>
                  </a:cubicBezTo>
                  <a:cubicBezTo>
                    <a:pt x="171" y="106"/>
                    <a:pt x="171" y="113"/>
                    <a:pt x="173" y="120"/>
                  </a:cubicBezTo>
                  <a:cubicBezTo>
                    <a:pt x="173" y="122"/>
                    <a:pt x="174" y="123"/>
                    <a:pt x="175" y="125"/>
                  </a:cubicBezTo>
                  <a:cubicBezTo>
                    <a:pt x="177" y="129"/>
                    <a:pt x="180" y="130"/>
                    <a:pt x="184" y="130"/>
                  </a:cubicBezTo>
                  <a:cubicBezTo>
                    <a:pt x="186" y="130"/>
                    <a:pt x="189" y="129"/>
                    <a:pt x="191" y="127"/>
                  </a:cubicBezTo>
                  <a:cubicBezTo>
                    <a:pt x="192" y="126"/>
                    <a:pt x="194" y="124"/>
                    <a:pt x="195" y="122"/>
                  </a:cubicBezTo>
                  <a:cubicBezTo>
                    <a:pt x="195" y="121"/>
                    <a:pt x="195" y="121"/>
                    <a:pt x="196" y="121"/>
                  </a:cubicBezTo>
                  <a:cubicBezTo>
                    <a:pt x="196" y="121"/>
                    <a:pt x="196" y="121"/>
                    <a:pt x="197" y="121"/>
                  </a:cubicBezTo>
                  <a:cubicBezTo>
                    <a:pt x="197" y="121"/>
                    <a:pt x="197" y="122"/>
                    <a:pt x="197" y="123"/>
                  </a:cubicBezTo>
                  <a:cubicBezTo>
                    <a:pt x="195" y="126"/>
                    <a:pt x="194" y="129"/>
                    <a:pt x="192" y="131"/>
                  </a:cubicBezTo>
                  <a:cubicBezTo>
                    <a:pt x="189" y="134"/>
                    <a:pt x="185" y="136"/>
                    <a:pt x="181" y="136"/>
                  </a:cubicBezTo>
                  <a:cubicBezTo>
                    <a:pt x="179" y="136"/>
                    <a:pt x="175" y="135"/>
                    <a:pt x="172" y="133"/>
                  </a:cubicBezTo>
                  <a:cubicBezTo>
                    <a:pt x="169" y="131"/>
                    <a:pt x="166" y="128"/>
                    <a:pt x="163" y="125"/>
                  </a:cubicBezTo>
                  <a:cubicBezTo>
                    <a:pt x="162" y="124"/>
                    <a:pt x="161" y="123"/>
                    <a:pt x="160" y="123"/>
                  </a:cubicBezTo>
                  <a:cubicBezTo>
                    <a:pt x="155" y="121"/>
                    <a:pt x="151" y="119"/>
                    <a:pt x="148" y="116"/>
                  </a:cubicBezTo>
                  <a:cubicBezTo>
                    <a:pt x="147" y="115"/>
                    <a:pt x="146" y="114"/>
                    <a:pt x="144" y="113"/>
                  </a:cubicBezTo>
                  <a:cubicBezTo>
                    <a:pt x="146" y="118"/>
                    <a:pt x="148" y="121"/>
                    <a:pt x="151" y="124"/>
                  </a:cubicBezTo>
                  <a:cubicBezTo>
                    <a:pt x="153" y="126"/>
                    <a:pt x="155" y="127"/>
                    <a:pt x="157" y="129"/>
                  </a:cubicBezTo>
                  <a:cubicBezTo>
                    <a:pt x="158" y="130"/>
                    <a:pt x="158" y="130"/>
                    <a:pt x="158" y="131"/>
                  </a:cubicBezTo>
                  <a:cubicBezTo>
                    <a:pt x="153" y="142"/>
                    <a:pt x="150" y="152"/>
                    <a:pt x="144" y="162"/>
                  </a:cubicBezTo>
                  <a:cubicBezTo>
                    <a:pt x="141" y="167"/>
                    <a:pt x="136" y="171"/>
                    <a:pt x="132" y="175"/>
                  </a:cubicBezTo>
                  <a:cubicBezTo>
                    <a:pt x="127" y="179"/>
                    <a:pt x="122" y="183"/>
                    <a:pt x="117" y="186"/>
                  </a:cubicBezTo>
                  <a:cubicBezTo>
                    <a:pt x="115" y="188"/>
                    <a:pt x="114" y="188"/>
                    <a:pt x="113" y="188"/>
                  </a:cubicBezTo>
                  <a:cubicBezTo>
                    <a:pt x="111" y="188"/>
                    <a:pt x="109" y="187"/>
                    <a:pt x="108" y="185"/>
                  </a:cubicBezTo>
                  <a:cubicBezTo>
                    <a:pt x="104" y="182"/>
                    <a:pt x="102" y="179"/>
                    <a:pt x="99" y="175"/>
                  </a:cubicBezTo>
                  <a:cubicBezTo>
                    <a:pt x="96" y="170"/>
                    <a:pt x="97" y="167"/>
                    <a:pt x="102" y="164"/>
                  </a:cubicBezTo>
                  <a:cubicBezTo>
                    <a:pt x="104" y="162"/>
                    <a:pt x="106" y="161"/>
                    <a:pt x="108" y="160"/>
                  </a:cubicBezTo>
                  <a:cubicBezTo>
                    <a:pt x="110" y="159"/>
                    <a:pt x="111" y="158"/>
                    <a:pt x="111" y="155"/>
                  </a:cubicBezTo>
                  <a:cubicBezTo>
                    <a:pt x="111" y="152"/>
                    <a:pt x="111" y="149"/>
                    <a:pt x="111" y="146"/>
                  </a:cubicBezTo>
                  <a:cubicBezTo>
                    <a:pt x="111" y="146"/>
                    <a:pt x="111" y="146"/>
                    <a:pt x="111" y="146"/>
                  </a:cubicBezTo>
                  <a:cubicBezTo>
                    <a:pt x="111" y="146"/>
                    <a:pt x="111" y="146"/>
                    <a:pt x="110" y="147"/>
                  </a:cubicBezTo>
                  <a:cubicBezTo>
                    <a:pt x="107" y="153"/>
                    <a:pt x="102" y="156"/>
                    <a:pt x="96" y="156"/>
                  </a:cubicBezTo>
                  <a:cubicBezTo>
                    <a:pt x="95" y="156"/>
                    <a:pt x="94" y="156"/>
                    <a:pt x="93" y="156"/>
                  </a:cubicBezTo>
                  <a:cubicBezTo>
                    <a:pt x="85" y="155"/>
                    <a:pt x="80" y="152"/>
                    <a:pt x="76" y="145"/>
                  </a:cubicBezTo>
                  <a:cubicBezTo>
                    <a:pt x="75" y="145"/>
                    <a:pt x="75" y="146"/>
                    <a:pt x="75" y="146"/>
                  </a:cubicBezTo>
                  <a:cubicBezTo>
                    <a:pt x="76" y="151"/>
                    <a:pt x="76" y="156"/>
                    <a:pt x="76" y="161"/>
                  </a:cubicBezTo>
                  <a:cubicBezTo>
                    <a:pt x="76" y="162"/>
                    <a:pt x="75" y="164"/>
                    <a:pt x="75" y="165"/>
                  </a:cubicBezTo>
                  <a:cubicBezTo>
                    <a:pt x="74" y="167"/>
                    <a:pt x="73" y="170"/>
                    <a:pt x="71" y="172"/>
                  </a:cubicBezTo>
                  <a:cubicBezTo>
                    <a:pt x="70" y="174"/>
                    <a:pt x="70" y="177"/>
                    <a:pt x="69" y="179"/>
                  </a:cubicBezTo>
                  <a:cubicBezTo>
                    <a:pt x="69" y="185"/>
                    <a:pt x="68" y="186"/>
                    <a:pt x="62" y="186"/>
                  </a:cubicBezTo>
                  <a:cubicBezTo>
                    <a:pt x="62" y="186"/>
                    <a:pt x="61" y="186"/>
                    <a:pt x="61" y="186"/>
                  </a:cubicBezTo>
                  <a:cubicBezTo>
                    <a:pt x="56" y="186"/>
                    <a:pt x="51" y="185"/>
                    <a:pt x="46" y="183"/>
                  </a:cubicBezTo>
                  <a:cubicBezTo>
                    <a:pt x="41" y="181"/>
                    <a:pt x="39" y="178"/>
                    <a:pt x="41" y="172"/>
                  </a:cubicBezTo>
                  <a:cubicBezTo>
                    <a:pt x="43" y="168"/>
                    <a:pt x="44" y="163"/>
                    <a:pt x="44" y="158"/>
                  </a:cubicBezTo>
                  <a:cubicBezTo>
                    <a:pt x="45" y="157"/>
                    <a:pt x="44" y="156"/>
                    <a:pt x="43" y="155"/>
                  </a:cubicBezTo>
                  <a:cubicBezTo>
                    <a:pt x="38" y="148"/>
                    <a:pt x="34" y="140"/>
                    <a:pt x="31" y="132"/>
                  </a:cubicBezTo>
                  <a:cubicBezTo>
                    <a:pt x="28" y="126"/>
                    <a:pt x="27" y="119"/>
                    <a:pt x="27" y="112"/>
                  </a:cubicBezTo>
                  <a:cubicBezTo>
                    <a:pt x="27" y="107"/>
                    <a:pt x="27" y="103"/>
                    <a:pt x="28" y="99"/>
                  </a:cubicBezTo>
                  <a:cubicBezTo>
                    <a:pt x="28" y="97"/>
                    <a:pt x="28" y="97"/>
                    <a:pt x="27" y="97"/>
                  </a:cubicBezTo>
                  <a:cubicBezTo>
                    <a:pt x="27" y="97"/>
                    <a:pt x="26" y="97"/>
                    <a:pt x="26" y="97"/>
                  </a:cubicBezTo>
                  <a:cubicBezTo>
                    <a:pt x="25" y="97"/>
                    <a:pt x="24" y="98"/>
                    <a:pt x="23" y="98"/>
                  </a:cubicBezTo>
                  <a:cubicBezTo>
                    <a:pt x="22" y="98"/>
                    <a:pt x="22" y="97"/>
                    <a:pt x="21" y="97"/>
                  </a:cubicBezTo>
                  <a:cubicBezTo>
                    <a:pt x="15" y="96"/>
                    <a:pt x="12" y="93"/>
                    <a:pt x="12" y="87"/>
                  </a:cubicBezTo>
                  <a:cubicBezTo>
                    <a:pt x="12" y="85"/>
                    <a:pt x="11" y="84"/>
                    <a:pt x="10" y="83"/>
                  </a:cubicBezTo>
                  <a:cubicBezTo>
                    <a:pt x="9" y="81"/>
                    <a:pt x="9" y="79"/>
                    <a:pt x="10" y="76"/>
                  </a:cubicBezTo>
                  <a:cubicBezTo>
                    <a:pt x="12" y="73"/>
                    <a:pt x="15" y="70"/>
                    <a:pt x="19" y="68"/>
                  </a:cubicBezTo>
                  <a:cubicBezTo>
                    <a:pt x="18" y="72"/>
                    <a:pt x="18" y="77"/>
                    <a:pt x="18" y="81"/>
                  </a:cubicBezTo>
                  <a:cubicBezTo>
                    <a:pt x="18" y="82"/>
                    <a:pt x="17" y="83"/>
                    <a:pt x="16" y="84"/>
                  </a:cubicBezTo>
                  <a:cubicBezTo>
                    <a:pt x="14" y="84"/>
                    <a:pt x="15" y="85"/>
                    <a:pt x="15" y="86"/>
                  </a:cubicBezTo>
                  <a:cubicBezTo>
                    <a:pt x="16" y="88"/>
                    <a:pt x="19" y="90"/>
                    <a:pt x="21" y="90"/>
                  </a:cubicBezTo>
                  <a:cubicBezTo>
                    <a:pt x="23" y="90"/>
                    <a:pt x="25" y="89"/>
                    <a:pt x="26" y="88"/>
                  </a:cubicBezTo>
                  <a:cubicBezTo>
                    <a:pt x="28" y="87"/>
                    <a:pt x="30" y="84"/>
                    <a:pt x="32" y="82"/>
                  </a:cubicBezTo>
                  <a:cubicBezTo>
                    <a:pt x="35" y="78"/>
                    <a:pt x="39" y="74"/>
                    <a:pt x="42" y="69"/>
                  </a:cubicBezTo>
                  <a:cubicBezTo>
                    <a:pt x="48" y="61"/>
                    <a:pt x="57" y="57"/>
                    <a:pt x="66" y="53"/>
                  </a:cubicBezTo>
                  <a:cubicBezTo>
                    <a:pt x="72" y="51"/>
                    <a:pt x="78" y="49"/>
                    <a:pt x="84" y="48"/>
                  </a:cubicBezTo>
                  <a:cubicBezTo>
                    <a:pt x="84" y="49"/>
                    <a:pt x="84" y="50"/>
                    <a:pt x="83" y="50"/>
                  </a:cubicBezTo>
                  <a:cubicBezTo>
                    <a:pt x="78" y="56"/>
                    <a:pt x="72" y="62"/>
                    <a:pt x="67" y="68"/>
                  </a:cubicBezTo>
                  <a:cubicBezTo>
                    <a:pt x="64" y="72"/>
                    <a:pt x="62" y="76"/>
                    <a:pt x="61" y="81"/>
                  </a:cubicBezTo>
                  <a:cubicBezTo>
                    <a:pt x="60" y="84"/>
                    <a:pt x="60" y="88"/>
                    <a:pt x="62" y="91"/>
                  </a:cubicBezTo>
                  <a:cubicBezTo>
                    <a:pt x="64" y="95"/>
                    <a:pt x="67" y="98"/>
                    <a:pt x="70" y="102"/>
                  </a:cubicBezTo>
                  <a:cubicBezTo>
                    <a:pt x="70" y="102"/>
                    <a:pt x="70" y="102"/>
                    <a:pt x="70" y="103"/>
                  </a:cubicBezTo>
                  <a:cubicBezTo>
                    <a:pt x="74" y="107"/>
                    <a:pt x="74" y="108"/>
                    <a:pt x="71" y="113"/>
                  </a:cubicBezTo>
                  <a:cubicBezTo>
                    <a:pt x="67" y="118"/>
                    <a:pt x="67" y="118"/>
                    <a:pt x="72" y="123"/>
                  </a:cubicBezTo>
                  <a:cubicBezTo>
                    <a:pt x="74" y="125"/>
                    <a:pt x="76" y="126"/>
                    <a:pt x="78" y="128"/>
                  </a:cubicBezTo>
                  <a:cubicBezTo>
                    <a:pt x="82" y="132"/>
                    <a:pt x="85" y="133"/>
                    <a:pt x="89" y="133"/>
                  </a:cubicBezTo>
                  <a:cubicBezTo>
                    <a:pt x="92" y="133"/>
                    <a:pt x="95" y="132"/>
                    <a:pt x="99" y="130"/>
                  </a:cubicBezTo>
                  <a:cubicBezTo>
                    <a:pt x="103" y="128"/>
                    <a:pt x="107" y="126"/>
                    <a:pt x="111" y="124"/>
                  </a:cubicBezTo>
                  <a:cubicBezTo>
                    <a:pt x="115" y="121"/>
                    <a:pt x="119" y="120"/>
                    <a:pt x="124" y="120"/>
                  </a:cubicBezTo>
                  <a:cubicBezTo>
                    <a:pt x="126" y="120"/>
                    <a:pt x="128" y="120"/>
                    <a:pt x="131" y="121"/>
                  </a:cubicBezTo>
                  <a:cubicBezTo>
                    <a:pt x="131" y="121"/>
                    <a:pt x="132" y="121"/>
                    <a:pt x="132" y="121"/>
                  </a:cubicBezTo>
                  <a:cubicBezTo>
                    <a:pt x="134" y="121"/>
                    <a:pt x="134" y="120"/>
                    <a:pt x="135" y="118"/>
                  </a:cubicBezTo>
                  <a:cubicBezTo>
                    <a:pt x="136" y="112"/>
                    <a:pt x="138" y="105"/>
                    <a:pt x="138" y="98"/>
                  </a:cubicBezTo>
                  <a:cubicBezTo>
                    <a:pt x="138" y="93"/>
                    <a:pt x="137" y="87"/>
                    <a:pt x="136" y="82"/>
                  </a:cubicBezTo>
                  <a:cubicBezTo>
                    <a:pt x="133" y="75"/>
                    <a:pt x="132" y="67"/>
                    <a:pt x="133" y="59"/>
                  </a:cubicBezTo>
                  <a:cubicBezTo>
                    <a:pt x="133" y="58"/>
                    <a:pt x="133" y="57"/>
                    <a:pt x="133" y="56"/>
                  </a:cubicBezTo>
                  <a:cubicBezTo>
                    <a:pt x="132" y="56"/>
                    <a:pt x="132" y="57"/>
                    <a:pt x="131" y="58"/>
                  </a:cubicBezTo>
                  <a:cubicBezTo>
                    <a:pt x="128" y="64"/>
                    <a:pt x="128" y="71"/>
                    <a:pt x="128" y="79"/>
                  </a:cubicBezTo>
                  <a:cubicBezTo>
                    <a:pt x="129" y="84"/>
                    <a:pt x="131" y="90"/>
                    <a:pt x="131" y="95"/>
                  </a:cubicBezTo>
                  <a:cubicBezTo>
                    <a:pt x="131" y="101"/>
                    <a:pt x="130" y="106"/>
                    <a:pt x="128" y="111"/>
                  </a:cubicBezTo>
                  <a:cubicBezTo>
                    <a:pt x="128" y="112"/>
                    <a:pt x="127" y="113"/>
                    <a:pt x="126" y="113"/>
                  </a:cubicBezTo>
                  <a:cubicBezTo>
                    <a:pt x="126" y="113"/>
                    <a:pt x="126" y="113"/>
                    <a:pt x="126" y="113"/>
                  </a:cubicBezTo>
                  <a:cubicBezTo>
                    <a:pt x="125" y="113"/>
                    <a:pt x="124" y="113"/>
                    <a:pt x="124" y="113"/>
                  </a:cubicBezTo>
                  <a:cubicBezTo>
                    <a:pt x="116" y="113"/>
                    <a:pt x="110" y="115"/>
                    <a:pt x="104" y="119"/>
                  </a:cubicBezTo>
                  <a:cubicBezTo>
                    <a:pt x="101" y="121"/>
                    <a:pt x="97" y="122"/>
                    <a:pt x="94" y="124"/>
                  </a:cubicBezTo>
                  <a:cubicBezTo>
                    <a:pt x="93" y="125"/>
                    <a:pt x="91" y="125"/>
                    <a:pt x="90" y="125"/>
                  </a:cubicBezTo>
                  <a:cubicBezTo>
                    <a:pt x="89" y="125"/>
                    <a:pt x="87" y="125"/>
                    <a:pt x="86" y="124"/>
                  </a:cubicBezTo>
                  <a:cubicBezTo>
                    <a:pt x="85" y="124"/>
                    <a:pt x="84" y="123"/>
                    <a:pt x="83" y="123"/>
                  </a:cubicBezTo>
                  <a:cubicBezTo>
                    <a:pt x="77" y="119"/>
                    <a:pt x="77" y="118"/>
                    <a:pt x="80" y="112"/>
                  </a:cubicBezTo>
                  <a:cubicBezTo>
                    <a:pt x="84" y="105"/>
                    <a:pt x="87" y="98"/>
                    <a:pt x="91" y="91"/>
                  </a:cubicBezTo>
                  <a:cubicBezTo>
                    <a:pt x="91" y="90"/>
                    <a:pt x="92" y="89"/>
                    <a:pt x="91" y="89"/>
                  </a:cubicBezTo>
                  <a:cubicBezTo>
                    <a:pt x="90" y="89"/>
                    <a:pt x="89" y="91"/>
                    <a:pt x="88" y="92"/>
                  </a:cubicBezTo>
                  <a:cubicBezTo>
                    <a:pt x="85" y="95"/>
                    <a:pt x="83" y="97"/>
                    <a:pt x="81" y="100"/>
                  </a:cubicBezTo>
                  <a:cubicBezTo>
                    <a:pt x="80" y="101"/>
                    <a:pt x="80" y="101"/>
                    <a:pt x="80" y="101"/>
                  </a:cubicBezTo>
                  <a:cubicBezTo>
                    <a:pt x="79" y="101"/>
                    <a:pt x="79" y="101"/>
                    <a:pt x="79" y="100"/>
                  </a:cubicBezTo>
                  <a:cubicBezTo>
                    <a:pt x="77" y="96"/>
                    <a:pt x="74" y="93"/>
                    <a:pt x="71" y="90"/>
                  </a:cubicBezTo>
                  <a:cubicBezTo>
                    <a:pt x="67" y="86"/>
                    <a:pt x="67" y="83"/>
                    <a:pt x="70" y="79"/>
                  </a:cubicBezTo>
                  <a:cubicBezTo>
                    <a:pt x="74" y="69"/>
                    <a:pt x="81" y="62"/>
                    <a:pt x="88" y="54"/>
                  </a:cubicBezTo>
                  <a:cubicBezTo>
                    <a:pt x="93" y="48"/>
                    <a:pt x="97" y="43"/>
                    <a:pt x="102" y="38"/>
                  </a:cubicBezTo>
                  <a:cubicBezTo>
                    <a:pt x="105" y="35"/>
                    <a:pt x="109" y="33"/>
                    <a:pt x="114" y="33"/>
                  </a:cubicBezTo>
                  <a:cubicBezTo>
                    <a:pt x="119" y="32"/>
                    <a:pt x="125" y="31"/>
                    <a:pt x="131" y="29"/>
                  </a:cubicBezTo>
                  <a:cubicBezTo>
                    <a:pt x="131" y="29"/>
                    <a:pt x="132" y="29"/>
                    <a:pt x="133" y="27"/>
                  </a:cubicBezTo>
                  <a:cubicBezTo>
                    <a:pt x="127" y="28"/>
                    <a:pt x="122" y="28"/>
                    <a:pt x="117" y="28"/>
                  </a:cubicBezTo>
                  <a:cubicBezTo>
                    <a:pt x="118" y="26"/>
                    <a:pt x="119" y="25"/>
                    <a:pt x="120" y="23"/>
                  </a:cubicBezTo>
                  <a:cubicBezTo>
                    <a:pt x="127" y="15"/>
                    <a:pt x="136" y="11"/>
                    <a:pt x="146" y="9"/>
                  </a:cubicBezTo>
                  <a:cubicBezTo>
                    <a:pt x="150" y="9"/>
                    <a:pt x="154" y="8"/>
                    <a:pt x="157" y="8"/>
                  </a:cubicBezTo>
                  <a:moveTo>
                    <a:pt x="230" y="34"/>
                  </a:moveTo>
                  <a:cubicBezTo>
                    <a:pt x="230" y="34"/>
                    <a:pt x="230" y="34"/>
                    <a:pt x="230" y="34"/>
                  </a:cubicBezTo>
                  <a:cubicBezTo>
                    <a:pt x="230" y="34"/>
                    <a:pt x="230" y="34"/>
                    <a:pt x="230" y="34"/>
                  </a:cubicBezTo>
                  <a:cubicBezTo>
                    <a:pt x="235" y="34"/>
                    <a:pt x="243" y="28"/>
                    <a:pt x="245" y="23"/>
                  </a:cubicBezTo>
                  <a:cubicBezTo>
                    <a:pt x="245" y="21"/>
                    <a:pt x="246" y="20"/>
                    <a:pt x="245" y="19"/>
                  </a:cubicBezTo>
                  <a:cubicBezTo>
                    <a:pt x="244" y="19"/>
                    <a:pt x="244" y="19"/>
                    <a:pt x="244" y="19"/>
                  </a:cubicBezTo>
                  <a:cubicBezTo>
                    <a:pt x="243" y="19"/>
                    <a:pt x="242" y="20"/>
                    <a:pt x="241" y="21"/>
                  </a:cubicBezTo>
                  <a:cubicBezTo>
                    <a:pt x="238" y="25"/>
                    <a:pt x="234" y="28"/>
                    <a:pt x="229" y="30"/>
                  </a:cubicBezTo>
                  <a:cubicBezTo>
                    <a:pt x="228" y="31"/>
                    <a:pt x="227" y="31"/>
                    <a:pt x="227" y="32"/>
                  </a:cubicBezTo>
                  <a:cubicBezTo>
                    <a:pt x="227" y="34"/>
                    <a:pt x="229" y="34"/>
                    <a:pt x="230" y="34"/>
                  </a:cubicBezTo>
                  <a:moveTo>
                    <a:pt x="151" y="55"/>
                  </a:moveTo>
                  <a:cubicBezTo>
                    <a:pt x="155" y="48"/>
                    <a:pt x="158" y="40"/>
                    <a:pt x="168" y="40"/>
                  </a:cubicBezTo>
                  <a:cubicBezTo>
                    <a:pt x="165" y="39"/>
                    <a:pt x="163" y="38"/>
                    <a:pt x="160" y="38"/>
                  </a:cubicBezTo>
                  <a:cubicBezTo>
                    <a:pt x="158" y="38"/>
                    <a:pt x="157" y="38"/>
                    <a:pt x="156" y="38"/>
                  </a:cubicBezTo>
                  <a:cubicBezTo>
                    <a:pt x="155" y="39"/>
                    <a:pt x="154" y="39"/>
                    <a:pt x="154" y="40"/>
                  </a:cubicBezTo>
                  <a:cubicBezTo>
                    <a:pt x="151" y="45"/>
                    <a:pt x="151" y="50"/>
                    <a:pt x="151" y="55"/>
                  </a:cubicBezTo>
                  <a:moveTo>
                    <a:pt x="181" y="52"/>
                  </a:moveTo>
                  <a:cubicBezTo>
                    <a:pt x="172" y="52"/>
                    <a:pt x="164" y="58"/>
                    <a:pt x="159" y="68"/>
                  </a:cubicBezTo>
                  <a:cubicBezTo>
                    <a:pt x="159" y="68"/>
                    <a:pt x="160" y="68"/>
                    <a:pt x="160" y="68"/>
                  </a:cubicBezTo>
                  <a:cubicBezTo>
                    <a:pt x="160" y="68"/>
                    <a:pt x="161" y="67"/>
                    <a:pt x="161" y="67"/>
                  </a:cubicBezTo>
                  <a:cubicBezTo>
                    <a:pt x="162" y="66"/>
                    <a:pt x="163" y="65"/>
                    <a:pt x="163" y="65"/>
                  </a:cubicBezTo>
                  <a:cubicBezTo>
                    <a:pt x="164" y="65"/>
                    <a:pt x="165" y="66"/>
                    <a:pt x="166" y="67"/>
                  </a:cubicBezTo>
                  <a:cubicBezTo>
                    <a:pt x="166" y="68"/>
                    <a:pt x="167" y="68"/>
                    <a:pt x="168" y="69"/>
                  </a:cubicBezTo>
                  <a:cubicBezTo>
                    <a:pt x="169" y="70"/>
                    <a:pt x="169" y="71"/>
                    <a:pt x="168" y="72"/>
                  </a:cubicBezTo>
                  <a:cubicBezTo>
                    <a:pt x="167" y="73"/>
                    <a:pt x="166" y="74"/>
                    <a:pt x="167" y="76"/>
                  </a:cubicBezTo>
                  <a:cubicBezTo>
                    <a:pt x="173" y="70"/>
                    <a:pt x="180" y="64"/>
                    <a:pt x="189" y="60"/>
                  </a:cubicBezTo>
                  <a:cubicBezTo>
                    <a:pt x="188" y="60"/>
                    <a:pt x="188" y="60"/>
                    <a:pt x="187" y="60"/>
                  </a:cubicBezTo>
                  <a:cubicBezTo>
                    <a:pt x="186" y="60"/>
                    <a:pt x="185" y="60"/>
                    <a:pt x="184" y="61"/>
                  </a:cubicBezTo>
                  <a:cubicBezTo>
                    <a:pt x="184" y="61"/>
                    <a:pt x="184" y="61"/>
                    <a:pt x="184" y="61"/>
                  </a:cubicBezTo>
                  <a:cubicBezTo>
                    <a:pt x="183" y="61"/>
                    <a:pt x="183" y="61"/>
                    <a:pt x="183" y="60"/>
                  </a:cubicBezTo>
                  <a:cubicBezTo>
                    <a:pt x="182" y="58"/>
                    <a:pt x="180" y="56"/>
                    <a:pt x="178" y="55"/>
                  </a:cubicBezTo>
                  <a:cubicBezTo>
                    <a:pt x="179" y="53"/>
                    <a:pt x="181" y="54"/>
                    <a:pt x="181" y="52"/>
                  </a:cubicBezTo>
                  <a:moveTo>
                    <a:pt x="24" y="133"/>
                  </a:moveTo>
                  <a:cubicBezTo>
                    <a:pt x="24" y="133"/>
                    <a:pt x="24" y="134"/>
                    <a:pt x="24" y="134"/>
                  </a:cubicBezTo>
                  <a:cubicBezTo>
                    <a:pt x="25" y="137"/>
                    <a:pt x="26" y="139"/>
                    <a:pt x="27" y="142"/>
                  </a:cubicBezTo>
                  <a:cubicBezTo>
                    <a:pt x="29" y="148"/>
                    <a:pt x="32" y="154"/>
                    <a:pt x="36" y="160"/>
                  </a:cubicBezTo>
                  <a:cubicBezTo>
                    <a:pt x="37" y="161"/>
                    <a:pt x="37" y="162"/>
                    <a:pt x="36" y="164"/>
                  </a:cubicBezTo>
                  <a:cubicBezTo>
                    <a:pt x="35" y="165"/>
                    <a:pt x="33" y="167"/>
                    <a:pt x="31" y="167"/>
                  </a:cubicBezTo>
                  <a:cubicBezTo>
                    <a:pt x="31" y="167"/>
                    <a:pt x="31" y="167"/>
                    <a:pt x="31" y="167"/>
                  </a:cubicBezTo>
                  <a:cubicBezTo>
                    <a:pt x="27" y="167"/>
                    <a:pt x="25" y="165"/>
                    <a:pt x="23" y="164"/>
                  </a:cubicBezTo>
                  <a:cubicBezTo>
                    <a:pt x="20" y="161"/>
                    <a:pt x="17" y="157"/>
                    <a:pt x="14" y="153"/>
                  </a:cubicBezTo>
                  <a:cubicBezTo>
                    <a:pt x="12" y="151"/>
                    <a:pt x="12" y="148"/>
                    <a:pt x="14" y="146"/>
                  </a:cubicBezTo>
                  <a:cubicBezTo>
                    <a:pt x="16" y="141"/>
                    <a:pt x="20" y="138"/>
                    <a:pt x="23" y="134"/>
                  </a:cubicBezTo>
                  <a:cubicBezTo>
                    <a:pt x="23" y="134"/>
                    <a:pt x="24" y="133"/>
                    <a:pt x="24" y="133"/>
                  </a:cubicBezTo>
                  <a:moveTo>
                    <a:pt x="160" y="147"/>
                  </a:moveTo>
                  <a:cubicBezTo>
                    <a:pt x="163" y="152"/>
                    <a:pt x="166" y="157"/>
                    <a:pt x="165" y="164"/>
                  </a:cubicBezTo>
                  <a:cubicBezTo>
                    <a:pt x="165" y="167"/>
                    <a:pt x="165" y="171"/>
                    <a:pt x="167" y="175"/>
                  </a:cubicBezTo>
                  <a:cubicBezTo>
                    <a:pt x="169" y="179"/>
                    <a:pt x="166" y="182"/>
                    <a:pt x="162" y="182"/>
                  </a:cubicBezTo>
                  <a:cubicBezTo>
                    <a:pt x="160" y="182"/>
                    <a:pt x="158" y="182"/>
                    <a:pt x="156" y="182"/>
                  </a:cubicBezTo>
                  <a:cubicBezTo>
                    <a:pt x="154" y="182"/>
                    <a:pt x="152" y="182"/>
                    <a:pt x="149" y="182"/>
                  </a:cubicBezTo>
                  <a:cubicBezTo>
                    <a:pt x="148" y="182"/>
                    <a:pt x="146" y="182"/>
                    <a:pt x="144" y="182"/>
                  </a:cubicBezTo>
                  <a:cubicBezTo>
                    <a:pt x="144" y="182"/>
                    <a:pt x="144" y="182"/>
                    <a:pt x="144" y="182"/>
                  </a:cubicBezTo>
                  <a:cubicBezTo>
                    <a:pt x="143" y="182"/>
                    <a:pt x="142" y="182"/>
                    <a:pt x="141" y="181"/>
                  </a:cubicBezTo>
                  <a:cubicBezTo>
                    <a:pt x="140" y="180"/>
                    <a:pt x="140" y="180"/>
                    <a:pt x="141" y="178"/>
                  </a:cubicBezTo>
                  <a:cubicBezTo>
                    <a:pt x="151" y="171"/>
                    <a:pt x="157" y="160"/>
                    <a:pt x="160" y="148"/>
                  </a:cubicBezTo>
                  <a:cubicBezTo>
                    <a:pt x="160" y="148"/>
                    <a:pt x="160" y="148"/>
                    <a:pt x="160" y="147"/>
                  </a:cubicBezTo>
                  <a:moveTo>
                    <a:pt x="157" y="0"/>
                  </a:moveTo>
                  <a:cubicBezTo>
                    <a:pt x="154" y="0"/>
                    <a:pt x="150" y="1"/>
                    <a:pt x="145" y="1"/>
                  </a:cubicBezTo>
                  <a:cubicBezTo>
                    <a:pt x="132" y="3"/>
                    <a:pt x="122" y="9"/>
                    <a:pt x="114" y="18"/>
                  </a:cubicBezTo>
                  <a:cubicBezTo>
                    <a:pt x="113" y="20"/>
                    <a:pt x="111" y="22"/>
                    <a:pt x="110" y="25"/>
                  </a:cubicBezTo>
                  <a:cubicBezTo>
                    <a:pt x="104" y="26"/>
                    <a:pt x="100" y="29"/>
                    <a:pt x="96" y="33"/>
                  </a:cubicBezTo>
                  <a:cubicBezTo>
                    <a:pt x="94" y="35"/>
                    <a:pt x="92" y="37"/>
                    <a:pt x="90" y="40"/>
                  </a:cubicBezTo>
                  <a:cubicBezTo>
                    <a:pt x="90" y="39"/>
                    <a:pt x="90" y="39"/>
                    <a:pt x="90" y="39"/>
                  </a:cubicBezTo>
                  <a:cubicBezTo>
                    <a:pt x="83" y="40"/>
                    <a:pt x="83" y="40"/>
                    <a:pt x="83" y="40"/>
                  </a:cubicBezTo>
                  <a:cubicBezTo>
                    <a:pt x="76" y="42"/>
                    <a:pt x="70" y="43"/>
                    <a:pt x="63" y="46"/>
                  </a:cubicBezTo>
                  <a:cubicBezTo>
                    <a:pt x="55" y="48"/>
                    <a:pt x="44" y="54"/>
                    <a:pt x="36" y="64"/>
                  </a:cubicBezTo>
                  <a:cubicBezTo>
                    <a:pt x="33" y="68"/>
                    <a:pt x="30" y="71"/>
                    <a:pt x="28" y="75"/>
                  </a:cubicBezTo>
                  <a:cubicBezTo>
                    <a:pt x="26" y="77"/>
                    <a:pt x="26" y="77"/>
                    <a:pt x="26" y="77"/>
                  </a:cubicBezTo>
                  <a:cubicBezTo>
                    <a:pt x="26" y="74"/>
                    <a:pt x="26" y="72"/>
                    <a:pt x="26" y="70"/>
                  </a:cubicBezTo>
                  <a:cubicBezTo>
                    <a:pt x="30" y="51"/>
                    <a:pt x="30" y="51"/>
                    <a:pt x="30" y="51"/>
                  </a:cubicBezTo>
                  <a:cubicBezTo>
                    <a:pt x="14" y="61"/>
                    <a:pt x="14" y="61"/>
                    <a:pt x="14" y="61"/>
                  </a:cubicBezTo>
                  <a:cubicBezTo>
                    <a:pt x="10" y="64"/>
                    <a:pt x="6" y="68"/>
                    <a:pt x="3" y="73"/>
                  </a:cubicBezTo>
                  <a:cubicBezTo>
                    <a:pt x="0" y="78"/>
                    <a:pt x="1" y="84"/>
                    <a:pt x="4" y="88"/>
                  </a:cubicBezTo>
                  <a:cubicBezTo>
                    <a:pt x="5" y="97"/>
                    <a:pt x="10" y="103"/>
                    <a:pt x="19" y="105"/>
                  </a:cubicBezTo>
                  <a:cubicBezTo>
                    <a:pt x="19" y="107"/>
                    <a:pt x="19" y="109"/>
                    <a:pt x="19" y="110"/>
                  </a:cubicBezTo>
                  <a:cubicBezTo>
                    <a:pt x="19" y="111"/>
                    <a:pt x="19" y="111"/>
                    <a:pt x="19" y="111"/>
                  </a:cubicBezTo>
                  <a:cubicBezTo>
                    <a:pt x="19" y="117"/>
                    <a:pt x="19" y="122"/>
                    <a:pt x="20" y="126"/>
                  </a:cubicBezTo>
                  <a:cubicBezTo>
                    <a:pt x="19" y="127"/>
                    <a:pt x="18" y="128"/>
                    <a:pt x="17" y="129"/>
                  </a:cubicBezTo>
                  <a:cubicBezTo>
                    <a:pt x="16" y="130"/>
                    <a:pt x="15" y="131"/>
                    <a:pt x="14" y="132"/>
                  </a:cubicBezTo>
                  <a:cubicBezTo>
                    <a:pt x="12" y="135"/>
                    <a:pt x="9" y="138"/>
                    <a:pt x="7" y="142"/>
                  </a:cubicBezTo>
                  <a:cubicBezTo>
                    <a:pt x="4" y="147"/>
                    <a:pt x="4" y="153"/>
                    <a:pt x="7" y="158"/>
                  </a:cubicBezTo>
                  <a:cubicBezTo>
                    <a:pt x="11" y="163"/>
                    <a:pt x="14" y="167"/>
                    <a:pt x="18" y="170"/>
                  </a:cubicBezTo>
                  <a:cubicBezTo>
                    <a:pt x="21" y="172"/>
                    <a:pt x="25" y="175"/>
                    <a:pt x="30" y="175"/>
                  </a:cubicBezTo>
                  <a:cubicBezTo>
                    <a:pt x="30" y="175"/>
                    <a:pt x="31" y="175"/>
                    <a:pt x="31" y="175"/>
                  </a:cubicBezTo>
                  <a:cubicBezTo>
                    <a:pt x="32" y="175"/>
                    <a:pt x="32" y="175"/>
                    <a:pt x="33" y="175"/>
                  </a:cubicBezTo>
                  <a:cubicBezTo>
                    <a:pt x="32" y="182"/>
                    <a:pt x="36" y="188"/>
                    <a:pt x="43" y="191"/>
                  </a:cubicBezTo>
                  <a:cubicBezTo>
                    <a:pt x="48" y="193"/>
                    <a:pt x="54" y="194"/>
                    <a:pt x="61" y="194"/>
                  </a:cubicBezTo>
                  <a:cubicBezTo>
                    <a:pt x="61" y="194"/>
                    <a:pt x="62" y="194"/>
                    <a:pt x="62" y="194"/>
                  </a:cubicBezTo>
                  <a:cubicBezTo>
                    <a:pt x="72" y="194"/>
                    <a:pt x="77" y="190"/>
                    <a:pt x="77" y="180"/>
                  </a:cubicBezTo>
                  <a:cubicBezTo>
                    <a:pt x="77" y="178"/>
                    <a:pt x="78" y="177"/>
                    <a:pt x="78" y="176"/>
                  </a:cubicBezTo>
                  <a:cubicBezTo>
                    <a:pt x="79" y="174"/>
                    <a:pt x="81" y="172"/>
                    <a:pt x="82" y="169"/>
                  </a:cubicBezTo>
                  <a:cubicBezTo>
                    <a:pt x="82" y="169"/>
                    <a:pt x="82" y="169"/>
                    <a:pt x="82" y="169"/>
                  </a:cubicBezTo>
                  <a:cubicBezTo>
                    <a:pt x="83" y="167"/>
                    <a:pt x="84" y="165"/>
                    <a:pt x="84" y="162"/>
                  </a:cubicBezTo>
                  <a:cubicBezTo>
                    <a:pt x="86" y="163"/>
                    <a:pt x="88" y="163"/>
                    <a:pt x="91" y="164"/>
                  </a:cubicBezTo>
                  <a:cubicBezTo>
                    <a:pt x="90" y="164"/>
                    <a:pt x="90" y="165"/>
                    <a:pt x="89" y="167"/>
                  </a:cubicBezTo>
                  <a:cubicBezTo>
                    <a:pt x="88" y="173"/>
                    <a:pt x="91" y="178"/>
                    <a:pt x="92" y="179"/>
                  </a:cubicBezTo>
                  <a:cubicBezTo>
                    <a:pt x="95" y="183"/>
                    <a:pt x="98" y="187"/>
                    <a:pt x="102" y="191"/>
                  </a:cubicBezTo>
                  <a:cubicBezTo>
                    <a:pt x="104" y="193"/>
                    <a:pt x="108" y="196"/>
                    <a:pt x="113" y="196"/>
                  </a:cubicBezTo>
                  <a:cubicBezTo>
                    <a:pt x="117" y="196"/>
                    <a:pt x="120" y="194"/>
                    <a:pt x="122" y="193"/>
                  </a:cubicBezTo>
                  <a:cubicBezTo>
                    <a:pt x="126" y="190"/>
                    <a:pt x="130" y="187"/>
                    <a:pt x="133" y="184"/>
                  </a:cubicBezTo>
                  <a:cubicBezTo>
                    <a:pt x="134" y="185"/>
                    <a:pt x="135" y="186"/>
                    <a:pt x="136" y="187"/>
                  </a:cubicBezTo>
                  <a:cubicBezTo>
                    <a:pt x="139" y="190"/>
                    <a:pt x="143" y="190"/>
                    <a:pt x="144" y="190"/>
                  </a:cubicBezTo>
                  <a:cubicBezTo>
                    <a:pt x="149" y="190"/>
                    <a:pt x="149" y="190"/>
                    <a:pt x="149" y="190"/>
                  </a:cubicBezTo>
                  <a:cubicBezTo>
                    <a:pt x="153" y="190"/>
                    <a:pt x="153" y="190"/>
                    <a:pt x="153" y="190"/>
                  </a:cubicBezTo>
                  <a:cubicBezTo>
                    <a:pt x="156" y="190"/>
                    <a:pt x="156" y="190"/>
                    <a:pt x="156" y="190"/>
                  </a:cubicBezTo>
                  <a:cubicBezTo>
                    <a:pt x="158" y="190"/>
                    <a:pt x="160" y="190"/>
                    <a:pt x="162" y="190"/>
                  </a:cubicBezTo>
                  <a:cubicBezTo>
                    <a:pt x="167" y="190"/>
                    <a:pt x="171" y="188"/>
                    <a:pt x="174" y="184"/>
                  </a:cubicBezTo>
                  <a:cubicBezTo>
                    <a:pt x="176" y="180"/>
                    <a:pt x="176" y="176"/>
                    <a:pt x="174" y="171"/>
                  </a:cubicBezTo>
                  <a:cubicBezTo>
                    <a:pt x="173" y="169"/>
                    <a:pt x="173" y="167"/>
                    <a:pt x="173" y="164"/>
                  </a:cubicBezTo>
                  <a:cubicBezTo>
                    <a:pt x="174" y="155"/>
                    <a:pt x="170" y="149"/>
                    <a:pt x="167" y="143"/>
                  </a:cubicBezTo>
                  <a:cubicBezTo>
                    <a:pt x="164" y="138"/>
                    <a:pt x="164" y="138"/>
                    <a:pt x="164" y="138"/>
                  </a:cubicBezTo>
                  <a:cubicBezTo>
                    <a:pt x="164" y="137"/>
                    <a:pt x="164" y="137"/>
                    <a:pt x="164" y="137"/>
                  </a:cubicBezTo>
                  <a:cubicBezTo>
                    <a:pt x="165" y="138"/>
                    <a:pt x="167" y="139"/>
                    <a:pt x="168" y="140"/>
                  </a:cubicBezTo>
                  <a:cubicBezTo>
                    <a:pt x="172" y="142"/>
                    <a:pt x="177" y="144"/>
                    <a:pt x="181" y="144"/>
                  </a:cubicBezTo>
                  <a:cubicBezTo>
                    <a:pt x="188" y="144"/>
                    <a:pt x="193" y="141"/>
                    <a:pt x="198" y="136"/>
                  </a:cubicBezTo>
                  <a:cubicBezTo>
                    <a:pt x="200" y="134"/>
                    <a:pt x="202" y="130"/>
                    <a:pt x="204" y="126"/>
                  </a:cubicBezTo>
                  <a:cubicBezTo>
                    <a:pt x="204" y="125"/>
                    <a:pt x="204" y="125"/>
                    <a:pt x="204" y="125"/>
                  </a:cubicBezTo>
                  <a:cubicBezTo>
                    <a:pt x="206" y="125"/>
                    <a:pt x="208" y="125"/>
                    <a:pt x="210" y="126"/>
                  </a:cubicBezTo>
                  <a:cubicBezTo>
                    <a:pt x="212" y="126"/>
                    <a:pt x="214" y="126"/>
                    <a:pt x="216" y="126"/>
                  </a:cubicBezTo>
                  <a:cubicBezTo>
                    <a:pt x="227" y="126"/>
                    <a:pt x="235" y="123"/>
                    <a:pt x="243" y="117"/>
                  </a:cubicBezTo>
                  <a:cubicBezTo>
                    <a:pt x="262" y="100"/>
                    <a:pt x="265" y="77"/>
                    <a:pt x="265" y="61"/>
                  </a:cubicBezTo>
                  <a:cubicBezTo>
                    <a:pt x="265" y="56"/>
                    <a:pt x="265" y="51"/>
                    <a:pt x="264" y="46"/>
                  </a:cubicBezTo>
                  <a:cubicBezTo>
                    <a:pt x="263" y="38"/>
                    <a:pt x="262" y="29"/>
                    <a:pt x="258" y="20"/>
                  </a:cubicBezTo>
                  <a:cubicBezTo>
                    <a:pt x="257" y="17"/>
                    <a:pt x="255" y="13"/>
                    <a:pt x="251" y="10"/>
                  </a:cubicBezTo>
                  <a:cubicBezTo>
                    <a:pt x="249" y="8"/>
                    <a:pt x="246" y="7"/>
                    <a:pt x="244" y="7"/>
                  </a:cubicBezTo>
                  <a:cubicBezTo>
                    <a:pt x="242" y="7"/>
                    <a:pt x="239" y="8"/>
                    <a:pt x="237" y="10"/>
                  </a:cubicBezTo>
                  <a:cubicBezTo>
                    <a:pt x="236" y="11"/>
                    <a:pt x="235" y="13"/>
                    <a:pt x="234" y="14"/>
                  </a:cubicBezTo>
                  <a:cubicBezTo>
                    <a:pt x="232" y="16"/>
                    <a:pt x="230" y="18"/>
                    <a:pt x="227" y="19"/>
                  </a:cubicBezTo>
                  <a:cubicBezTo>
                    <a:pt x="218" y="22"/>
                    <a:pt x="215" y="28"/>
                    <a:pt x="217" y="37"/>
                  </a:cubicBezTo>
                  <a:cubicBezTo>
                    <a:pt x="218" y="43"/>
                    <a:pt x="219" y="50"/>
                    <a:pt x="219" y="57"/>
                  </a:cubicBezTo>
                  <a:cubicBezTo>
                    <a:pt x="219" y="57"/>
                    <a:pt x="218" y="57"/>
                    <a:pt x="218" y="56"/>
                  </a:cubicBezTo>
                  <a:cubicBezTo>
                    <a:pt x="217" y="56"/>
                    <a:pt x="217" y="56"/>
                    <a:pt x="217" y="55"/>
                  </a:cubicBezTo>
                  <a:cubicBezTo>
                    <a:pt x="216" y="54"/>
                    <a:pt x="215" y="52"/>
                    <a:pt x="213" y="52"/>
                  </a:cubicBezTo>
                  <a:cubicBezTo>
                    <a:pt x="214" y="51"/>
                    <a:pt x="214" y="50"/>
                    <a:pt x="215" y="49"/>
                  </a:cubicBezTo>
                  <a:cubicBezTo>
                    <a:pt x="217" y="45"/>
                    <a:pt x="216" y="41"/>
                    <a:pt x="213" y="37"/>
                  </a:cubicBezTo>
                  <a:cubicBezTo>
                    <a:pt x="209" y="32"/>
                    <a:pt x="205" y="28"/>
                    <a:pt x="200" y="26"/>
                  </a:cubicBezTo>
                  <a:cubicBezTo>
                    <a:pt x="200" y="25"/>
                    <a:pt x="199" y="24"/>
                    <a:pt x="198" y="23"/>
                  </a:cubicBezTo>
                  <a:cubicBezTo>
                    <a:pt x="193" y="16"/>
                    <a:pt x="184" y="6"/>
                    <a:pt x="171" y="2"/>
                  </a:cubicBezTo>
                  <a:cubicBezTo>
                    <a:pt x="167" y="1"/>
                    <a:pt x="162" y="0"/>
                    <a:pt x="157" y="0"/>
                  </a:cubicBezTo>
                  <a:close/>
                  <a:moveTo>
                    <a:pt x="184" y="122"/>
                  </a:moveTo>
                  <a:cubicBezTo>
                    <a:pt x="183" y="122"/>
                    <a:pt x="182" y="122"/>
                    <a:pt x="182" y="121"/>
                  </a:cubicBezTo>
                  <a:cubicBezTo>
                    <a:pt x="181" y="120"/>
                    <a:pt x="181" y="119"/>
                    <a:pt x="181" y="118"/>
                  </a:cubicBezTo>
                  <a:cubicBezTo>
                    <a:pt x="180" y="117"/>
                    <a:pt x="180" y="116"/>
                    <a:pt x="180" y="115"/>
                  </a:cubicBezTo>
                  <a:cubicBezTo>
                    <a:pt x="182" y="116"/>
                    <a:pt x="185" y="118"/>
                    <a:pt x="187" y="119"/>
                  </a:cubicBezTo>
                  <a:cubicBezTo>
                    <a:pt x="187" y="120"/>
                    <a:pt x="186" y="121"/>
                    <a:pt x="185" y="121"/>
                  </a:cubicBezTo>
                  <a:cubicBezTo>
                    <a:pt x="185" y="122"/>
                    <a:pt x="184" y="122"/>
                    <a:pt x="184" y="122"/>
                  </a:cubicBezTo>
                  <a:close/>
                </a:path>
              </a:pathLst>
            </a:custGeom>
            <a:solidFill>
              <a:srgbClr val="BAD8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7" name="Freeform 499"/>
            <p:cNvSpPr>
              <a:spLocks/>
            </p:cNvSpPr>
            <p:nvPr/>
          </p:nvSpPr>
          <p:spPr bwMode="auto">
            <a:xfrm>
              <a:off x="4714" y="1974"/>
              <a:ext cx="297" cy="341"/>
            </a:xfrm>
            <a:custGeom>
              <a:avLst/>
              <a:gdLst>
                <a:gd name="T0" fmla="*/ 0 w 148"/>
                <a:gd name="T1" fmla="*/ 170 h 170"/>
                <a:gd name="T2" fmla="*/ 0 w 148"/>
                <a:gd name="T3" fmla="*/ 25 h 170"/>
                <a:gd name="T4" fmla="*/ 74 w 148"/>
                <a:gd name="T5" fmla="*/ 0 h 170"/>
                <a:gd name="T6" fmla="*/ 148 w 148"/>
                <a:gd name="T7" fmla="*/ 25 h 170"/>
                <a:gd name="T8" fmla="*/ 148 w 148"/>
                <a:gd name="T9" fmla="*/ 170 h 170"/>
                <a:gd name="T10" fmla="*/ 0 w 148"/>
                <a:gd name="T11" fmla="*/ 170 h 170"/>
              </a:gdLst>
              <a:ahLst/>
              <a:cxnLst>
                <a:cxn ang="0">
                  <a:pos x="T0" y="T1"/>
                </a:cxn>
                <a:cxn ang="0">
                  <a:pos x="T2" y="T3"/>
                </a:cxn>
                <a:cxn ang="0">
                  <a:pos x="T4" y="T5"/>
                </a:cxn>
                <a:cxn ang="0">
                  <a:pos x="T6" y="T7"/>
                </a:cxn>
                <a:cxn ang="0">
                  <a:pos x="T8" y="T9"/>
                </a:cxn>
                <a:cxn ang="0">
                  <a:pos x="T10" y="T11"/>
                </a:cxn>
              </a:cxnLst>
              <a:rect l="0" t="0" r="r" b="b"/>
              <a:pathLst>
                <a:path w="148" h="170">
                  <a:moveTo>
                    <a:pt x="0" y="170"/>
                  </a:moveTo>
                  <a:cubicBezTo>
                    <a:pt x="0" y="25"/>
                    <a:pt x="0" y="25"/>
                    <a:pt x="0" y="25"/>
                  </a:cubicBezTo>
                  <a:cubicBezTo>
                    <a:pt x="0" y="13"/>
                    <a:pt x="30" y="0"/>
                    <a:pt x="74" y="0"/>
                  </a:cubicBezTo>
                  <a:cubicBezTo>
                    <a:pt x="118" y="0"/>
                    <a:pt x="148" y="13"/>
                    <a:pt x="148" y="25"/>
                  </a:cubicBezTo>
                  <a:cubicBezTo>
                    <a:pt x="148" y="170"/>
                    <a:pt x="148" y="170"/>
                    <a:pt x="148" y="170"/>
                  </a:cubicBezTo>
                  <a:lnTo>
                    <a:pt x="0" y="170"/>
                  </a:lnTo>
                  <a:close/>
                </a:path>
              </a:pathLst>
            </a:custGeom>
            <a:solidFill>
              <a:srgbClr val="CBE2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8" name="Freeform 500"/>
            <p:cNvSpPr>
              <a:spLocks noEditPoints="1"/>
            </p:cNvSpPr>
            <p:nvPr/>
          </p:nvSpPr>
          <p:spPr bwMode="auto">
            <a:xfrm>
              <a:off x="4706" y="1966"/>
              <a:ext cx="315" cy="359"/>
            </a:xfrm>
            <a:custGeom>
              <a:avLst/>
              <a:gdLst>
                <a:gd name="T0" fmla="*/ 78 w 157"/>
                <a:gd name="T1" fmla="*/ 9 h 179"/>
                <a:gd name="T2" fmla="*/ 148 w 157"/>
                <a:gd name="T3" fmla="*/ 29 h 179"/>
                <a:gd name="T4" fmla="*/ 148 w 157"/>
                <a:gd name="T5" fmla="*/ 81 h 179"/>
                <a:gd name="T6" fmla="*/ 148 w 157"/>
                <a:gd name="T7" fmla="*/ 112 h 179"/>
                <a:gd name="T8" fmla="*/ 148 w 157"/>
                <a:gd name="T9" fmla="*/ 170 h 179"/>
                <a:gd name="T10" fmla="*/ 8 w 157"/>
                <a:gd name="T11" fmla="*/ 170 h 179"/>
                <a:gd name="T12" fmla="*/ 8 w 157"/>
                <a:gd name="T13" fmla="*/ 114 h 179"/>
                <a:gd name="T14" fmla="*/ 8 w 157"/>
                <a:gd name="T15" fmla="*/ 81 h 179"/>
                <a:gd name="T16" fmla="*/ 8 w 157"/>
                <a:gd name="T17" fmla="*/ 29 h 179"/>
                <a:gd name="T18" fmla="*/ 78 w 157"/>
                <a:gd name="T19" fmla="*/ 9 h 179"/>
                <a:gd name="T20" fmla="*/ 78 w 157"/>
                <a:gd name="T21" fmla="*/ 0 h 179"/>
                <a:gd name="T22" fmla="*/ 0 w 157"/>
                <a:gd name="T23" fmla="*/ 29 h 179"/>
                <a:gd name="T24" fmla="*/ 0 w 157"/>
                <a:gd name="T25" fmla="*/ 81 h 179"/>
                <a:gd name="T26" fmla="*/ 0 w 157"/>
                <a:gd name="T27" fmla="*/ 114 h 179"/>
                <a:gd name="T28" fmla="*/ 0 w 157"/>
                <a:gd name="T29" fmla="*/ 179 h 179"/>
                <a:gd name="T30" fmla="*/ 157 w 157"/>
                <a:gd name="T31" fmla="*/ 179 h 179"/>
                <a:gd name="T32" fmla="*/ 157 w 157"/>
                <a:gd name="T33" fmla="*/ 112 h 179"/>
                <a:gd name="T34" fmla="*/ 157 w 157"/>
                <a:gd name="T35" fmla="*/ 81 h 179"/>
                <a:gd name="T36" fmla="*/ 157 w 157"/>
                <a:gd name="T37" fmla="*/ 29 h 179"/>
                <a:gd name="T38" fmla="*/ 78 w 157"/>
                <a:gd name="T39" fmla="*/ 0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57" h="179">
                  <a:moveTo>
                    <a:pt x="78" y="9"/>
                  </a:moveTo>
                  <a:cubicBezTo>
                    <a:pt x="121" y="9"/>
                    <a:pt x="148" y="22"/>
                    <a:pt x="148" y="29"/>
                  </a:cubicBezTo>
                  <a:cubicBezTo>
                    <a:pt x="148" y="81"/>
                    <a:pt x="148" y="81"/>
                    <a:pt x="148" y="81"/>
                  </a:cubicBezTo>
                  <a:cubicBezTo>
                    <a:pt x="148" y="112"/>
                    <a:pt x="148" y="112"/>
                    <a:pt x="148" y="112"/>
                  </a:cubicBezTo>
                  <a:cubicBezTo>
                    <a:pt x="148" y="170"/>
                    <a:pt x="148" y="170"/>
                    <a:pt x="148" y="170"/>
                  </a:cubicBezTo>
                  <a:cubicBezTo>
                    <a:pt x="8" y="170"/>
                    <a:pt x="8" y="170"/>
                    <a:pt x="8" y="170"/>
                  </a:cubicBezTo>
                  <a:cubicBezTo>
                    <a:pt x="8" y="114"/>
                    <a:pt x="8" y="114"/>
                    <a:pt x="8" y="114"/>
                  </a:cubicBezTo>
                  <a:cubicBezTo>
                    <a:pt x="8" y="81"/>
                    <a:pt x="8" y="81"/>
                    <a:pt x="8" y="81"/>
                  </a:cubicBezTo>
                  <a:cubicBezTo>
                    <a:pt x="8" y="29"/>
                    <a:pt x="8" y="29"/>
                    <a:pt x="8" y="29"/>
                  </a:cubicBezTo>
                  <a:cubicBezTo>
                    <a:pt x="8" y="22"/>
                    <a:pt x="35" y="9"/>
                    <a:pt x="78" y="9"/>
                  </a:cubicBezTo>
                  <a:moveTo>
                    <a:pt x="78" y="0"/>
                  </a:moveTo>
                  <a:cubicBezTo>
                    <a:pt x="35" y="0"/>
                    <a:pt x="0" y="13"/>
                    <a:pt x="0" y="29"/>
                  </a:cubicBezTo>
                  <a:cubicBezTo>
                    <a:pt x="0" y="81"/>
                    <a:pt x="0" y="81"/>
                    <a:pt x="0" y="81"/>
                  </a:cubicBezTo>
                  <a:cubicBezTo>
                    <a:pt x="0" y="114"/>
                    <a:pt x="0" y="114"/>
                    <a:pt x="0" y="114"/>
                  </a:cubicBezTo>
                  <a:cubicBezTo>
                    <a:pt x="0" y="179"/>
                    <a:pt x="0" y="179"/>
                    <a:pt x="0" y="179"/>
                  </a:cubicBezTo>
                  <a:cubicBezTo>
                    <a:pt x="157" y="179"/>
                    <a:pt x="157" y="179"/>
                    <a:pt x="157" y="179"/>
                  </a:cubicBezTo>
                  <a:cubicBezTo>
                    <a:pt x="157" y="112"/>
                    <a:pt x="157" y="112"/>
                    <a:pt x="157" y="112"/>
                  </a:cubicBezTo>
                  <a:cubicBezTo>
                    <a:pt x="157" y="81"/>
                    <a:pt x="157" y="81"/>
                    <a:pt x="157" y="81"/>
                  </a:cubicBezTo>
                  <a:cubicBezTo>
                    <a:pt x="157" y="29"/>
                    <a:pt x="157" y="29"/>
                    <a:pt x="157" y="29"/>
                  </a:cubicBezTo>
                  <a:cubicBezTo>
                    <a:pt x="157" y="13"/>
                    <a:pt x="121" y="0"/>
                    <a:pt x="78" y="0"/>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9" name="Freeform 501"/>
            <p:cNvSpPr>
              <a:spLocks/>
            </p:cNvSpPr>
            <p:nvPr/>
          </p:nvSpPr>
          <p:spPr bwMode="auto">
            <a:xfrm>
              <a:off x="4706" y="2201"/>
              <a:ext cx="315" cy="182"/>
            </a:xfrm>
            <a:custGeom>
              <a:avLst/>
              <a:gdLst>
                <a:gd name="T0" fmla="*/ 157 w 157"/>
                <a:gd name="T1" fmla="*/ 4 h 91"/>
                <a:gd name="T2" fmla="*/ 157 w 157"/>
                <a:gd name="T3" fmla="*/ 62 h 91"/>
                <a:gd name="T4" fmla="*/ 78 w 157"/>
                <a:gd name="T5" fmla="*/ 91 h 91"/>
                <a:gd name="T6" fmla="*/ 0 w 157"/>
                <a:gd name="T7" fmla="*/ 62 h 91"/>
                <a:gd name="T8" fmla="*/ 0 w 157"/>
                <a:gd name="T9" fmla="*/ 6 h 91"/>
                <a:gd name="T10" fmla="*/ 23 w 157"/>
                <a:gd name="T11" fmla="*/ 16 h 91"/>
                <a:gd name="T12" fmla="*/ 50 w 157"/>
                <a:gd name="T13" fmla="*/ 0 h 91"/>
                <a:gd name="T14" fmla="*/ 78 w 157"/>
                <a:gd name="T15" fmla="*/ 16 h 91"/>
                <a:gd name="T16" fmla="*/ 105 w 157"/>
                <a:gd name="T17" fmla="*/ 1 h 91"/>
                <a:gd name="T18" fmla="*/ 132 w 157"/>
                <a:gd name="T19" fmla="*/ 16 h 91"/>
                <a:gd name="T20" fmla="*/ 157 w 157"/>
                <a:gd name="T21" fmla="*/ 4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7" h="91">
                  <a:moveTo>
                    <a:pt x="157" y="4"/>
                  </a:moveTo>
                  <a:cubicBezTo>
                    <a:pt x="157" y="62"/>
                    <a:pt x="157" y="62"/>
                    <a:pt x="157" y="62"/>
                  </a:cubicBezTo>
                  <a:cubicBezTo>
                    <a:pt x="157" y="78"/>
                    <a:pt x="121" y="91"/>
                    <a:pt x="78" y="91"/>
                  </a:cubicBezTo>
                  <a:cubicBezTo>
                    <a:pt x="35" y="91"/>
                    <a:pt x="0" y="78"/>
                    <a:pt x="0" y="62"/>
                  </a:cubicBezTo>
                  <a:cubicBezTo>
                    <a:pt x="0" y="6"/>
                    <a:pt x="0" y="6"/>
                    <a:pt x="0" y="6"/>
                  </a:cubicBezTo>
                  <a:cubicBezTo>
                    <a:pt x="5" y="12"/>
                    <a:pt x="14" y="16"/>
                    <a:pt x="23" y="16"/>
                  </a:cubicBezTo>
                  <a:cubicBezTo>
                    <a:pt x="35" y="16"/>
                    <a:pt x="45" y="10"/>
                    <a:pt x="50" y="0"/>
                  </a:cubicBezTo>
                  <a:cubicBezTo>
                    <a:pt x="55" y="10"/>
                    <a:pt x="66" y="16"/>
                    <a:pt x="78" y="16"/>
                  </a:cubicBezTo>
                  <a:cubicBezTo>
                    <a:pt x="90" y="16"/>
                    <a:pt x="100" y="10"/>
                    <a:pt x="105" y="1"/>
                  </a:cubicBezTo>
                  <a:cubicBezTo>
                    <a:pt x="111" y="10"/>
                    <a:pt x="121" y="16"/>
                    <a:pt x="132" y="16"/>
                  </a:cubicBezTo>
                  <a:cubicBezTo>
                    <a:pt x="142" y="16"/>
                    <a:pt x="151" y="11"/>
                    <a:pt x="157" y="4"/>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0" name="Oval 502"/>
            <p:cNvSpPr>
              <a:spLocks noChangeArrowheads="1"/>
            </p:cNvSpPr>
            <p:nvPr/>
          </p:nvSpPr>
          <p:spPr bwMode="auto">
            <a:xfrm>
              <a:off x="4706" y="1966"/>
              <a:ext cx="315" cy="116"/>
            </a:xfrm>
            <a:prstGeom prst="ellipse">
              <a:avLst/>
            </a:pr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1" name="Oval 503"/>
            <p:cNvSpPr>
              <a:spLocks noChangeArrowheads="1"/>
            </p:cNvSpPr>
            <p:nvPr/>
          </p:nvSpPr>
          <p:spPr bwMode="auto">
            <a:xfrm>
              <a:off x="4746" y="1982"/>
              <a:ext cx="234" cy="74"/>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2" name="Freeform 504"/>
            <p:cNvSpPr>
              <a:spLocks noEditPoints="1"/>
            </p:cNvSpPr>
            <p:nvPr/>
          </p:nvSpPr>
          <p:spPr bwMode="auto">
            <a:xfrm>
              <a:off x="1071" y="669"/>
              <a:ext cx="313" cy="173"/>
            </a:xfrm>
            <a:custGeom>
              <a:avLst/>
              <a:gdLst>
                <a:gd name="T0" fmla="*/ 156 w 156"/>
                <a:gd name="T1" fmla="*/ 32 h 86"/>
                <a:gd name="T2" fmla="*/ 78 w 156"/>
                <a:gd name="T3" fmla="*/ 51 h 86"/>
                <a:gd name="T4" fmla="*/ 48 w 156"/>
                <a:gd name="T5" fmla="*/ 74 h 86"/>
                <a:gd name="T6" fmla="*/ 48 w 156"/>
                <a:gd name="T7" fmla="*/ 46 h 86"/>
                <a:gd name="T8" fmla="*/ 28 w 156"/>
                <a:gd name="T9" fmla="*/ 46 h 86"/>
                <a:gd name="T10" fmla="*/ 28 w 156"/>
                <a:gd name="T11" fmla="*/ 21 h 86"/>
                <a:gd name="T12" fmla="*/ 9 w 156"/>
                <a:gd name="T13" fmla="*/ 21 h 86"/>
                <a:gd name="T14" fmla="*/ 43 w 156"/>
                <a:gd name="T15" fmla="*/ 0 h 86"/>
                <a:gd name="T16" fmla="*/ 77 w 156"/>
                <a:gd name="T17" fmla="*/ 22 h 86"/>
                <a:gd name="T18" fmla="*/ 156 w 156"/>
                <a:gd name="T19" fmla="*/ 22 h 86"/>
                <a:gd name="T20" fmla="*/ 156 w 156"/>
                <a:gd name="T21" fmla="*/ 32 h 86"/>
                <a:gd name="T22" fmla="*/ 78 w 156"/>
                <a:gd name="T23" fmla="*/ 86 h 86"/>
                <a:gd name="T24" fmla="*/ 93 w 156"/>
                <a:gd name="T25" fmla="*/ 71 h 86"/>
                <a:gd name="T26" fmla="*/ 91 w 156"/>
                <a:gd name="T27" fmla="*/ 69 h 86"/>
                <a:gd name="T28" fmla="*/ 89 w 156"/>
                <a:gd name="T29" fmla="*/ 71 h 86"/>
                <a:gd name="T30" fmla="*/ 78 w 156"/>
                <a:gd name="T31" fmla="*/ 81 h 86"/>
                <a:gd name="T32" fmla="*/ 15 w 156"/>
                <a:gd name="T33" fmla="*/ 81 h 86"/>
                <a:gd name="T34" fmla="*/ 4 w 156"/>
                <a:gd name="T35" fmla="*/ 71 h 86"/>
                <a:gd name="T36" fmla="*/ 3 w 156"/>
                <a:gd name="T37" fmla="*/ 69 h 86"/>
                <a:gd name="T38" fmla="*/ 0 w 156"/>
                <a:gd name="T39" fmla="*/ 71 h 86"/>
                <a:gd name="T40" fmla="*/ 15 w 156"/>
                <a:gd name="T41" fmla="*/ 86 h 86"/>
                <a:gd name="T42" fmla="*/ 78 w 156"/>
                <a:gd name="T43" fmla="*/ 86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56" h="86">
                  <a:moveTo>
                    <a:pt x="156" y="32"/>
                  </a:moveTo>
                  <a:cubicBezTo>
                    <a:pt x="156" y="32"/>
                    <a:pt x="156" y="32"/>
                    <a:pt x="78" y="51"/>
                  </a:cubicBezTo>
                  <a:cubicBezTo>
                    <a:pt x="73" y="63"/>
                    <a:pt x="62" y="72"/>
                    <a:pt x="48" y="74"/>
                  </a:cubicBezTo>
                  <a:cubicBezTo>
                    <a:pt x="48" y="74"/>
                    <a:pt x="48" y="74"/>
                    <a:pt x="48" y="46"/>
                  </a:cubicBezTo>
                  <a:cubicBezTo>
                    <a:pt x="48" y="46"/>
                    <a:pt x="48" y="46"/>
                    <a:pt x="28" y="46"/>
                  </a:cubicBezTo>
                  <a:cubicBezTo>
                    <a:pt x="28" y="46"/>
                    <a:pt x="28" y="46"/>
                    <a:pt x="28" y="21"/>
                  </a:cubicBezTo>
                  <a:cubicBezTo>
                    <a:pt x="28" y="21"/>
                    <a:pt x="28" y="21"/>
                    <a:pt x="9" y="21"/>
                  </a:cubicBezTo>
                  <a:cubicBezTo>
                    <a:pt x="15" y="9"/>
                    <a:pt x="28" y="0"/>
                    <a:pt x="43" y="0"/>
                  </a:cubicBezTo>
                  <a:cubicBezTo>
                    <a:pt x="58" y="0"/>
                    <a:pt x="71" y="9"/>
                    <a:pt x="77" y="22"/>
                  </a:cubicBezTo>
                  <a:cubicBezTo>
                    <a:pt x="77" y="22"/>
                    <a:pt x="77" y="22"/>
                    <a:pt x="156" y="22"/>
                  </a:cubicBezTo>
                  <a:lnTo>
                    <a:pt x="156" y="32"/>
                  </a:lnTo>
                  <a:close/>
                  <a:moveTo>
                    <a:pt x="78" y="86"/>
                  </a:moveTo>
                  <a:cubicBezTo>
                    <a:pt x="87" y="86"/>
                    <a:pt x="93" y="79"/>
                    <a:pt x="93" y="71"/>
                  </a:cubicBezTo>
                  <a:cubicBezTo>
                    <a:pt x="93" y="70"/>
                    <a:pt x="92" y="69"/>
                    <a:pt x="91" y="69"/>
                  </a:cubicBezTo>
                  <a:cubicBezTo>
                    <a:pt x="90" y="69"/>
                    <a:pt x="89" y="70"/>
                    <a:pt x="89" y="71"/>
                  </a:cubicBezTo>
                  <a:cubicBezTo>
                    <a:pt x="89" y="77"/>
                    <a:pt x="84" y="81"/>
                    <a:pt x="78" y="81"/>
                  </a:cubicBezTo>
                  <a:cubicBezTo>
                    <a:pt x="78" y="81"/>
                    <a:pt x="78" y="81"/>
                    <a:pt x="15" y="81"/>
                  </a:cubicBezTo>
                  <a:cubicBezTo>
                    <a:pt x="9" y="81"/>
                    <a:pt x="4" y="77"/>
                    <a:pt x="4" y="71"/>
                  </a:cubicBezTo>
                  <a:cubicBezTo>
                    <a:pt x="4" y="70"/>
                    <a:pt x="3" y="69"/>
                    <a:pt x="3" y="69"/>
                  </a:cubicBezTo>
                  <a:cubicBezTo>
                    <a:pt x="1" y="69"/>
                    <a:pt x="0" y="70"/>
                    <a:pt x="0" y="71"/>
                  </a:cubicBezTo>
                  <a:cubicBezTo>
                    <a:pt x="0" y="79"/>
                    <a:pt x="6" y="86"/>
                    <a:pt x="15" y="86"/>
                  </a:cubicBezTo>
                  <a:cubicBezTo>
                    <a:pt x="15" y="86"/>
                    <a:pt x="15" y="86"/>
                    <a:pt x="78" y="86"/>
                  </a:cubicBez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3" name="Freeform 505"/>
            <p:cNvSpPr>
              <a:spLocks/>
            </p:cNvSpPr>
            <p:nvPr/>
          </p:nvSpPr>
          <p:spPr bwMode="auto">
            <a:xfrm>
              <a:off x="1366" y="724"/>
              <a:ext cx="14" cy="34"/>
            </a:xfrm>
            <a:custGeom>
              <a:avLst/>
              <a:gdLst>
                <a:gd name="T0" fmla="*/ 7 w 7"/>
                <a:gd name="T1" fmla="*/ 17 h 17"/>
                <a:gd name="T2" fmla="*/ 7 w 7"/>
                <a:gd name="T3" fmla="*/ 0 h 17"/>
                <a:gd name="T4" fmla="*/ 0 w 7"/>
                <a:gd name="T5" fmla="*/ 16 h 17"/>
                <a:gd name="T6" fmla="*/ 7 w 7"/>
                <a:gd name="T7" fmla="*/ 17 h 17"/>
              </a:gdLst>
              <a:ahLst/>
              <a:cxnLst>
                <a:cxn ang="0">
                  <a:pos x="T0" y="T1"/>
                </a:cxn>
                <a:cxn ang="0">
                  <a:pos x="T2" y="T3"/>
                </a:cxn>
                <a:cxn ang="0">
                  <a:pos x="T4" y="T5"/>
                </a:cxn>
                <a:cxn ang="0">
                  <a:pos x="T6" y="T7"/>
                </a:cxn>
              </a:cxnLst>
              <a:rect l="0" t="0" r="r" b="b"/>
              <a:pathLst>
                <a:path w="7" h="17">
                  <a:moveTo>
                    <a:pt x="7" y="17"/>
                  </a:moveTo>
                  <a:cubicBezTo>
                    <a:pt x="7" y="0"/>
                    <a:pt x="7" y="0"/>
                    <a:pt x="7" y="0"/>
                  </a:cubicBezTo>
                  <a:cubicBezTo>
                    <a:pt x="0" y="16"/>
                    <a:pt x="0" y="16"/>
                    <a:pt x="0" y="16"/>
                  </a:cubicBezTo>
                  <a:cubicBezTo>
                    <a:pt x="2" y="17"/>
                    <a:pt x="5" y="17"/>
                    <a:pt x="7" y="17"/>
                  </a:cubicBezTo>
                  <a:close/>
                </a:path>
              </a:pathLst>
            </a:custGeom>
            <a:solidFill>
              <a:srgbClr val="4657A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4" name="Freeform 506"/>
            <p:cNvSpPr>
              <a:spLocks/>
            </p:cNvSpPr>
            <p:nvPr/>
          </p:nvSpPr>
          <p:spPr bwMode="auto">
            <a:xfrm>
              <a:off x="1380" y="687"/>
              <a:ext cx="18" cy="35"/>
            </a:xfrm>
            <a:custGeom>
              <a:avLst/>
              <a:gdLst>
                <a:gd name="T0" fmla="*/ 1 w 9"/>
                <a:gd name="T1" fmla="*/ 0 h 17"/>
                <a:gd name="T2" fmla="*/ 0 w 9"/>
                <a:gd name="T3" fmla="*/ 0 h 17"/>
                <a:gd name="T4" fmla="*/ 0 w 9"/>
                <a:gd name="T5" fmla="*/ 17 h 17"/>
                <a:gd name="T6" fmla="*/ 9 w 9"/>
                <a:gd name="T7" fmla="*/ 2 h 17"/>
                <a:gd name="T8" fmla="*/ 1 w 9"/>
                <a:gd name="T9" fmla="*/ 0 h 17"/>
              </a:gdLst>
              <a:ahLst/>
              <a:cxnLst>
                <a:cxn ang="0">
                  <a:pos x="T0" y="T1"/>
                </a:cxn>
                <a:cxn ang="0">
                  <a:pos x="T2" y="T3"/>
                </a:cxn>
                <a:cxn ang="0">
                  <a:pos x="T4" y="T5"/>
                </a:cxn>
                <a:cxn ang="0">
                  <a:pos x="T6" y="T7"/>
                </a:cxn>
                <a:cxn ang="0">
                  <a:pos x="T8" y="T9"/>
                </a:cxn>
              </a:cxnLst>
              <a:rect l="0" t="0" r="r" b="b"/>
              <a:pathLst>
                <a:path w="9" h="17">
                  <a:moveTo>
                    <a:pt x="1" y="0"/>
                  </a:moveTo>
                  <a:cubicBezTo>
                    <a:pt x="0" y="0"/>
                    <a:pt x="0" y="0"/>
                    <a:pt x="0" y="0"/>
                  </a:cubicBezTo>
                  <a:cubicBezTo>
                    <a:pt x="0" y="17"/>
                    <a:pt x="0" y="17"/>
                    <a:pt x="0" y="17"/>
                  </a:cubicBezTo>
                  <a:cubicBezTo>
                    <a:pt x="9" y="2"/>
                    <a:pt x="9" y="2"/>
                    <a:pt x="9" y="2"/>
                  </a:cubicBezTo>
                  <a:cubicBezTo>
                    <a:pt x="7" y="1"/>
                    <a:pt x="4" y="0"/>
                    <a:pt x="1" y="0"/>
                  </a:cubicBezTo>
                  <a:close/>
                </a:path>
              </a:pathLst>
            </a:custGeom>
            <a:solidFill>
              <a:srgbClr val="4657A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5" name="Freeform 507"/>
            <p:cNvSpPr>
              <a:spLocks/>
            </p:cNvSpPr>
            <p:nvPr/>
          </p:nvSpPr>
          <p:spPr bwMode="auto">
            <a:xfrm>
              <a:off x="1081" y="712"/>
              <a:ext cx="87" cy="106"/>
            </a:xfrm>
            <a:custGeom>
              <a:avLst/>
              <a:gdLst>
                <a:gd name="T0" fmla="*/ 24 w 43"/>
                <a:gd name="T1" fmla="*/ 0 h 53"/>
                <a:gd name="T2" fmla="*/ 4 w 43"/>
                <a:gd name="T3" fmla="*/ 0 h 53"/>
                <a:gd name="T4" fmla="*/ 0 w 43"/>
                <a:gd name="T5" fmla="*/ 16 h 53"/>
                <a:gd name="T6" fmla="*/ 38 w 43"/>
                <a:gd name="T7" fmla="*/ 53 h 53"/>
                <a:gd name="T8" fmla="*/ 43 w 43"/>
                <a:gd name="T9" fmla="*/ 53 h 53"/>
                <a:gd name="T10" fmla="*/ 43 w 43"/>
                <a:gd name="T11" fmla="*/ 19 h 53"/>
                <a:gd name="T12" fmla="*/ 24 w 43"/>
                <a:gd name="T13" fmla="*/ 0 h 53"/>
              </a:gdLst>
              <a:ahLst/>
              <a:cxnLst>
                <a:cxn ang="0">
                  <a:pos x="T0" y="T1"/>
                </a:cxn>
                <a:cxn ang="0">
                  <a:pos x="T2" y="T3"/>
                </a:cxn>
                <a:cxn ang="0">
                  <a:pos x="T4" y="T5"/>
                </a:cxn>
                <a:cxn ang="0">
                  <a:pos x="T6" y="T7"/>
                </a:cxn>
                <a:cxn ang="0">
                  <a:pos x="T8" y="T9"/>
                </a:cxn>
                <a:cxn ang="0">
                  <a:pos x="T10" y="T11"/>
                </a:cxn>
                <a:cxn ang="0">
                  <a:pos x="T12" y="T13"/>
                </a:cxn>
              </a:cxnLst>
              <a:rect l="0" t="0" r="r" b="b"/>
              <a:pathLst>
                <a:path w="43" h="53">
                  <a:moveTo>
                    <a:pt x="24" y="0"/>
                  </a:moveTo>
                  <a:cubicBezTo>
                    <a:pt x="4" y="0"/>
                    <a:pt x="4" y="0"/>
                    <a:pt x="4" y="0"/>
                  </a:cubicBezTo>
                  <a:cubicBezTo>
                    <a:pt x="2" y="5"/>
                    <a:pt x="0" y="10"/>
                    <a:pt x="0" y="16"/>
                  </a:cubicBezTo>
                  <a:cubicBezTo>
                    <a:pt x="0" y="37"/>
                    <a:pt x="17" y="53"/>
                    <a:pt x="38" y="53"/>
                  </a:cubicBezTo>
                  <a:cubicBezTo>
                    <a:pt x="40" y="53"/>
                    <a:pt x="41" y="53"/>
                    <a:pt x="43" y="53"/>
                  </a:cubicBezTo>
                  <a:cubicBezTo>
                    <a:pt x="43" y="19"/>
                    <a:pt x="43" y="19"/>
                    <a:pt x="43" y="19"/>
                  </a:cubicBezTo>
                  <a:cubicBezTo>
                    <a:pt x="43" y="9"/>
                    <a:pt x="34" y="0"/>
                    <a:pt x="24" y="0"/>
                  </a:cubicBez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6" name="Freeform 508"/>
            <p:cNvSpPr>
              <a:spLocks/>
            </p:cNvSpPr>
            <p:nvPr/>
          </p:nvSpPr>
          <p:spPr bwMode="auto">
            <a:xfrm>
              <a:off x="1155" y="669"/>
              <a:ext cx="153" cy="16"/>
            </a:xfrm>
            <a:custGeom>
              <a:avLst/>
              <a:gdLst>
                <a:gd name="T0" fmla="*/ 0 w 76"/>
                <a:gd name="T1" fmla="*/ 0 h 8"/>
                <a:gd name="T2" fmla="*/ 64 w 76"/>
                <a:gd name="T3" fmla="*/ 8 h 8"/>
                <a:gd name="T4" fmla="*/ 76 w 76"/>
                <a:gd name="T5" fmla="*/ 0 h 8"/>
                <a:gd name="T6" fmla="*/ 0 w 76"/>
                <a:gd name="T7" fmla="*/ 0 h 8"/>
              </a:gdLst>
              <a:ahLst/>
              <a:cxnLst>
                <a:cxn ang="0">
                  <a:pos x="T0" y="T1"/>
                </a:cxn>
                <a:cxn ang="0">
                  <a:pos x="T2" y="T3"/>
                </a:cxn>
                <a:cxn ang="0">
                  <a:pos x="T4" y="T5"/>
                </a:cxn>
                <a:cxn ang="0">
                  <a:pos x="T6" y="T7"/>
                </a:cxn>
              </a:cxnLst>
              <a:rect l="0" t="0" r="r" b="b"/>
              <a:pathLst>
                <a:path w="76" h="8">
                  <a:moveTo>
                    <a:pt x="0" y="0"/>
                  </a:moveTo>
                  <a:cubicBezTo>
                    <a:pt x="64" y="8"/>
                    <a:pt x="64" y="8"/>
                    <a:pt x="64" y="8"/>
                  </a:cubicBezTo>
                  <a:cubicBezTo>
                    <a:pt x="72" y="6"/>
                    <a:pt x="76" y="3"/>
                    <a:pt x="76" y="0"/>
                  </a:cubicBezTo>
                  <a:lnTo>
                    <a:pt x="0" y="0"/>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7" name="Freeform 509"/>
            <p:cNvSpPr>
              <a:spLocks/>
            </p:cNvSpPr>
            <p:nvPr/>
          </p:nvSpPr>
          <p:spPr bwMode="auto">
            <a:xfrm>
              <a:off x="1001" y="657"/>
              <a:ext cx="146" cy="12"/>
            </a:xfrm>
            <a:custGeom>
              <a:avLst/>
              <a:gdLst>
                <a:gd name="T0" fmla="*/ 0 w 73"/>
                <a:gd name="T1" fmla="*/ 6 h 6"/>
                <a:gd name="T2" fmla="*/ 0 w 73"/>
                <a:gd name="T3" fmla="*/ 6 h 6"/>
                <a:gd name="T4" fmla="*/ 73 w 73"/>
                <a:gd name="T5" fmla="*/ 6 h 6"/>
                <a:gd name="T6" fmla="*/ 6 w 73"/>
                <a:gd name="T7" fmla="*/ 0 h 6"/>
                <a:gd name="T8" fmla="*/ 0 w 73"/>
                <a:gd name="T9" fmla="*/ 6 h 6"/>
              </a:gdLst>
              <a:ahLst/>
              <a:cxnLst>
                <a:cxn ang="0">
                  <a:pos x="T0" y="T1"/>
                </a:cxn>
                <a:cxn ang="0">
                  <a:pos x="T2" y="T3"/>
                </a:cxn>
                <a:cxn ang="0">
                  <a:pos x="T4" y="T5"/>
                </a:cxn>
                <a:cxn ang="0">
                  <a:pos x="T6" y="T7"/>
                </a:cxn>
                <a:cxn ang="0">
                  <a:pos x="T8" y="T9"/>
                </a:cxn>
              </a:cxnLst>
              <a:rect l="0" t="0" r="r" b="b"/>
              <a:pathLst>
                <a:path w="73" h="6">
                  <a:moveTo>
                    <a:pt x="0" y="6"/>
                  </a:moveTo>
                  <a:cubicBezTo>
                    <a:pt x="0" y="6"/>
                    <a:pt x="0" y="6"/>
                    <a:pt x="0" y="6"/>
                  </a:cubicBezTo>
                  <a:cubicBezTo>
                    <a:pt x="73" y="6"/>
                    <a:pt x="73" y="6"/>
                    <a:pt x="73" y="6"/>
                  </a:cubicBezTo>
                  <a:cubicBezTo>
                    <a:pt x="6" y="0"/>
                    <a:pt x="6" y="0"/>
                    <a:pt x="6" y="0"/>
                  </a:cubicBezTo>
                  <a:cubicBezTo>
                    <a:pt x="2" y="2"/>
                    <a:pt x="0" y="4"/>
                    <a:pt x="0" y="6"/>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8" name="Freeform 510"/>
            <p:cNvSpPr>
              <a:spLocks noEditPoints="1"/>
            </p:cNvSpPr>
            <p:nvPr/>
          </p:nvSpPr>
          <p:spPr bwMode="auto">
            <a:xfrm>
              <a:off x="1089" y="637"/>
              <a:ext cx="139" cy="65"/>
            </a:xfrm>
            <a:custGeom>
              <a:avLst/>
              <a:gdLst>
                <a:gd name="T0" fmla="*/ 69 w 69"/>
                <a:gd name="T1" fmla="*/ 2 h 32"/>
                <a:gd name="T2" fmla="*/ 28 w 69"/>
                <a:gd name="T3" fmla="*/ 16 h 32"/>
                <a:gd name="T4" fmla="*/ 28 w 69"/>
                <a:gd name="T5" fmla="*/ 0 h 32"/>
                <a:gd name="T6" fmla="*/ 33 w 69"/>
                <a:gd name="T7" fmla="*/ 0 h 32"/>
                <a:gd name="T8" fmla="*/ 69 w 69"/>
                <a:gd name="T9" fmla="*/ 2 h 32"/>
                <a:gd name="T10" fmla="*/ 29 w 69"/>
                <a:gd name="T11" fmla="*/ 32 h 32"/>
                <a:gd name="T12" fmla="*/ 29 w 69"/>
                <a:gd name="T13" fmla="*/ 17 h 32"/>
                <a:gd name="T14" fmla="*/ 0 w 69"/>
                <a:gd name="T15" fmla="*/ 30 h 32"/>
                <a:gd name="T16" fmla="*/ 29 w 69"/>
                <a:gd name="T17" fmla="*/ 3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9" h="32">
                  <a:moveTo>
                    <a:pt x="69" y="2"/>
                  </a:moveTo>
                  <a:cubicBezTo>
                    <a:pt x="28" y="16"/>
                    <a:pt x="28" y="16"/>
                    <a:pt x="28" y="16"/>
                  </a:cubicBezTo>
                  <a:cubicBezTo>
                    <a:pt x="28" y="0"/>
                    <a:pt x="28" y="0"/>
                    <a:pt x="28" y="0"/>
                  </a:cubicBezTo>
                  <a:cubicBezTo>
                    <a:pt x="30" y="0"/>
                    <a:pt x="31" y="0"/>
                    <a:pt x="33" y="0"/>
                  </a:cubicBezTo>
                  <a:cubicBezTo>
                    <a:pt x="46" y="0"/>
                    <a:pt x="58" y="1"/>
                    <a:pt x="69" y="2"/>
                  </a:cubicBezTo>
                  <a:close/>
                  <a:moveTo>
                    <a:pt x="29" y="32"/>
                  </a:moveTo>
                  <a:cubicBezTo>
                    <a:pt x="29" y="17"/>
                    <a:pt x="29" y="17"/>
                    <a:pt x="29" y="17"/>
                  </a:cubicBezTo>
                  <a:cubicBezTo>
                    <a:pt x="0" y="30"/>
                    <a:pt x="0" y="30"/>
                    <a:pt x="0" y="30"/>
                  </a:cubicBezTo>
                  <a:cubicBezTo>
                    <a:pt x="9" y="31"/>
                    <a:pt x="19" y="32"/>
                    <a:pt x="29" y="32"/>
                  </a:cubicBezTo>
                  <a:close/>
                </a:path>
              </a:pathLst>
            </a:custGeom>
            <a:solidFill>
              <a:srgbClr val="6073B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9" name="Oval 511"/>
            <p:cNvSpPr>
              <a:spLocks noChangeArrowheads="1"/>
            </p:cNvSpPr>
            <p:nvPr/>
          </p:nvSpPr>
          <p:spPr bwMode="auto">
            <a:xfrm>
              <a:off x="1131" y="663"/>
              <a:ext cx="47" cy="10"/>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0" name="Freeform 512"/>
            <p:cNvSpPr>
              <a:spLocks/>
            </p:cNvSpPr>
            <p:nvPr/>
          </p:nvSpPr>
          <p:spPr bwMode="auto">
            <a:xfrm>
              <a:off x="1382" y="722"/>
              <a:ext cx="36" cy="20"/>
            </a:xfrm>
            <a:custGeom>
              <a:avLst/>
              <a:gdLst>
                <a:gd name="T0" fmla="*/ 15 w 18"/>
                <a:gd name="T1" fmla="*/ 10 h 10"/>
                <a:gd name="T2" fmla="*/ 18 w 18"/>
                <a:gd name="T3" fmla="*/ 0 h 10"/>
                <a:gd name="T4" fmla="*/ 0 w 18"/>
                <a:gd name="T5" fmla="*/ 0 h 10"/>
                <a:gd name="T6" fmla="*/ 15 w 18"/>
                <a:gd name="T7" fmla="*/ 10 h 10"/>
              </a:gdLst>
              <a:ahLst/>
              <a:cxnLst>
                <a:cxn ang="0">
                  <a:pos x="T0" y="T1"/>
                </a:cxn>
                <a:cxn ang="0">
                  <a:pos x="T2" y="T3"/>
                </a:cxn>
                <a:cxn ang="0">
                  <a:pos x="T4" y="T5"/>
                </a:cxn>
                <a:cxn ang="0">
                  <a:pos x="T6" y="T7"/>
                </a:cxn>
              </a:cxnLst>
              <a:rect l="0" t="0" r="r" b="b"/>
              <a:pathLst>
                <a:path w="18" h="10">
                  <a:moveTo>
                    <a:pt x="15" y="10"/>
                  </a:moveTo>
                  <a:cubicBezTo>
                    <a:pt x="17" y="7"/>
                    <a:pt x="18" y="4"/>
                    <a:pt x="18" y="0"/>
                  </a:cubicBezTo>
                  <a:cubicBezTo>
                    <a:pt x="0" y="0"/>
                    <a:pt x="0" y="0"/>
                    <a:pt x="0" y="0"/>
                  </a:cubicBezTo>
                  <a:lnTo>
                    <a:pt x="15" y="10"/>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1" name="Freeform 513"/>
            <p:cNvSpPr>
              <a:spLocks/>
            </p:cNvSpPr>
            <p:nvPr/>
          </p:nvSpPr>
          <p:spPr bwMode="auto">
            <a:xfrm>
              <a:off x="1346" y="710"/>
              <a:ext cx="34" cy="14"/>
            </a:xfrm>
            <a:custGeom>
              <a:avLst/>
              <a:gdLst>
                <a:gd name="T0" fmla="*/ 1 w 17"/>
                <a:gd name="T1" fmla="*/ 0 h 7"/>
                <a:gd name="T2" fmla="*/ 0 w 17"/>
                <a:gd name="T3" fmla="*/ 6 h 7"/>
                <a:gd name="T4" fmla="*/ 0 w 17"/>
                <a:gd name="T5" fmla="*/ 7 h 7"/>
                <a:gd name="T6" fmla="*/ 17 w 17"/>
                <a:gd name="T7" fmla="*/ 7 h 7"/>
                <a:gd name="T8" fmla="*/ 1 w 17"/>
                <a:gd name="T9" fmla="*/ 0 h 7"/>
              </a:gdLst>
              <a:ahLst/>
              <a:cxnLst>
                <a:cxn ang="0">
                  <a:pos x="T0" y="T1"/>
                </a:cxn>
                <a:cxn ang="0">
                  <a:pos x="T2" y="T3"/>
                </a:cxn>
                <a:cxn ang="0">
                  <a:pos x="T4" y="T5"/>
                </a:cxn>
                <a:cxn ang="0">
                  <a:pos x="T6" y="T7"/>
                </a:cxn>
                <a:cxn ang="0">
                  <a:pos x="T8" y="T9"/>
                </a:cxn>
              </a:cxnLst>
              <a:rect l="0" t="0" r="r" b="b"/>
              <a:pathLst>
                <a:path w="17" h="7">
                  <a:moveTo>
                    <a:pt x="1" y="0"/>
                  </a:moveTo>
                  <a:cubicBezTo>
                    <a:pt x="0" y="2"/>
                    <a:pt x="0" y="4"/>
                    <a:pt x="0" y="6"/>
                  </a:cubicBezTo>
                  <a:cubicBezTo>
                    <a:pt x="0" y="7"/>
                    <a:pt x="0" y="7"/>
                    <a:pt x="0" y="7"/>
                  </a:cubicBezTo>
                  <a:cubicBezTo>
                    <a:pt x="17" y="7"/>
                    <a:pt x="17" y="7"/>
                    <a:pt x="17" y="7"/>
                  </a:cubicBezTo>
                  <a:lnTo>
                    <a:pt x="1" y="0"/>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2" name="Oval 514"/>
            <p:cNvSpPr>
              <a:spLocks noChangeArrowheads="1"/>
            </p:cNvSpPr>
            <p:nvPr/>
          </p:nvSpPr>
          <p:spPr bwMode="auto">
            <a:xfrm>
              <a:off x="1368" y="710"/>
              <a:ext cx="26" cy="26"/>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3" name="Freeform 515"/>
            <p:cNvSpPr>
              <a:spLocks/>
            </p:cNvSpPr>
            <p:nvPr/>
          </p:nvSpPr>
          <p:spPr bwMode="auto">
            <a:xfrm>
              <a:off x="164" y="4275"/>
              <a:ext cx="523" cy="6"/>
            </a:xfrm>
            <a:custGeom>
              <a:avLst/>
              <a:gdLst>
                <a:gd name="T0" fmla="*/ 513 w 523"/>
                <a:gd name="T1" fmla="*/ 6 h 6"/>
                <a:gd name="T2" fmla="*/ 0 w 523"/>
                <a:gd name="T3" fmla="*/ 6 h 6"/>
                <a:gd name="T4" fmla="*/ 10 w 523"/>
                <a:gd name="T5" fmla="*/ 0 h 6"/>
                <a:gd name="T6" fmla="*/ 523 w 523"/>
                <a:gd name="T7" fmla="*/ 0 h 6"/>
                <a:gd name="T8" fmla="*/ 513 w 523"/>
                <a:gd name="T9" fmla="*/ 6 h 6"/>
              </a:gdLst>
              <a:ahLst/>
              <a:cxnLst>
                <a:cxn ang="0">
                  <a:pos x="T0" y="T1"/>
                </a:cxn>
                <a:cxn ang="0">
                  <a:pos x="T2" y="T3"/>
                </a:cxn>
                <a:cxn ang="0">
                  <a:pos x="T4" y="T5"/>
                </a:cxn>
                <a:cxn ang="0">
                  <a:pos x="T6" y="T7"/>
                </a:cxn>
                <a:cxn ang="0">
                  <a:pos x="T8" y="T9"/>
                </a:cxn>
              </a:cxnLst>
              <a:rect l="0" t="0" r="r" b="b"/>
              <a:pathLst>
                <a:path w="523" h="6">
                  <a:moveTo>
                    <a:pt x="513" y="6"/>
                  </a:moveTo>
                  <a:lnTo>
                    <a:pt x="0" y="6"/>
                  </a:lnTo>
                  <a:lnTo>
                    <a:pt x="10" y="0"/>
                  </a:lnTo>
                  <a:lnTo>
                    <a:pt x="523" y="0"/>
                  </a:lnTo>
                  <a:lnTo>
                    <a:pt x="513" y="6"/>
                  </a:lnTo>
                  <a:close/>
                </a:path>
              </a:pathLst>
            </a:custGeom>
            <a:solidFill>
              <a:srgbClr val="F0AE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4" name="Freeform 516"/>
            <p:cNvSpPr>
              <a:spLocks/>
            </p:cNvSpPr>
            <p:nvPr/>
          </p:nvSpPr>
          <p:spPr bwMode="auto">
            <a:xfrm>
              <a:off x="304" y="4177"/>
              <a:ext cx="523" cy="8"/>
            </a:xfrm>
            <a:custGeom>
              <a:avLst/>
              <a:gdLst>
                <a:gd name="T0" fmla="*/ 513 w 523"/>
                <a:gd name="T1" fmla="*/ 8 h 8"/>
                <a:gd name="T2" fmla="*/ 0 w 523"/>
                <a:gd name="T3" fmla="*/ 8 h 8"/>
                <a:gd name="T4" fmla="*/ 10 w 523"/>
                <a:gd name="T5" fmla="*/ 0 h 8"/>
                <a:gd name="T6" fmla="*/ 523 w 523"/>
                <a:gd name="T7" fmla="*/ 0 h 8"/>
                <a:gd name="T8" fmla="*/ 513 w 523"/>
                <a:gd name="T9" fmla="*/ 8 h 8"/>
              </a:gdLst>
              <a:ahLst/>
              <a:cxnLst>
                <a:cxn ang="0">
                  <a:pos x="T0" y="T1"/>
                </a:cxn>
                <a:cxn ang="0">
                  <a:pos x="T2" y="T3"/>
                </a:cxn>
                <a:cxn ang="0">
                  <a:pos x="T4" y="T5"/>
                </a:cxn>
                <a:cxn ang="0">
                  <a:pos x="T6" y="T7"/>
                </a:cxn>
                <a:cxn ang="0">
                  <a:pos x="T8" y="T9"/>
                </a:cxn>
              </a:cxnLst>
              <a:rect l="0" t="0" r="r" b="b"/>
              <a:pathLst>
                <a:path w="523" h="8">
                  <a:moveTo>
                    <a:pt x="513" y="8"/>
                  </a:moveTo>
                  <a:lnTo>
                    <a:pt x="0" y="8"/>
                  </a:lnTo>
                  <a:lnTo>
                    <a:pt x="10" y="0"/>
                  </a:lnTo>
                  <a:lnTo>
                    <a:pt x="523" y="0"/>
                  </a:lnTo>
                  <a:lnTo>
                    <a:pt x="513" y="8"/>
                  </a:lnTo>
                  <a:close/>
                </a:path>
              </a:pathLst>
            </a:custGeom>
            <a:solidFill>
              <a:srgbClr val="F0AE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5" name="Freeform 517"/>
            <p:cNvSpPr>
              <a:spLocks/>
            </p:cNvSpPr>
            <p:nvPr/>
          </p:nvSpPr>
          <p:spPr bwMode="auto">
            <a:xfrm>
              <a:off x="1926" y="4275"/>
              <a:ext cx="525" cy="6"/>
            </a:xfrm>
            <a:custGeom>
              <a:avLst/>
              <a:gdLst>
                <a:gd name="T0" fmla="*/ 11 w 525"/>
                <a:gd name="T1" fmla="*/ 6 h 6"/>
                <a:gd name="T2" fmla="*/ 525 w 525"/>
                <a:gd name="T3" fmla="*/ 6 h 6"/>
                <a:gd name="T4" fmla="*/ 515 w 525"/>
                <a:gd name="T5" fmla="*/ 0 h 6"/>
                <a:gd name="T6" fmla="*/ 0 w 525"/>
                <a:gd name="T7" fmla="*/ 0 h 6"/>
                <a:gd name="T8" fmla="*/ 11 w 525"/>
                <a:gd name="T9" fmla="*/ 6 h 6"/>
              </a:gdLst>
              <a:ahLst/>
              <a:cxnLst>
                <a:cxn ang="0">
                  <a:pos x="T0" y="T1"/>
                </a:cxn>
                <a:cxn ang="0">
                  <a:pos x="T2" y="T3"/>
                </a:cxn>
                <a:cxn ang="0">
                  <a:pos x="T4" y="T5"/>
                </a:cxn>
                <a:cxn ang="0">
                  <a:pos x="T6" y="T7"/>
                </a:cxn>
                <a:cxn ang="0">
                  <a:pos x="T8" y="T9"/>
                </a:cxn>
              </a:cxnLst>
              <a:rect l="0" t="0" r="r" b="b"/>
              <a:pathLst>
                <a:path w="525" h="6">
                  <a:moveTo>
                    <a:pt x="11" y="6"/>
                  </a:moveTo>
                  <a:lnTo>
                    <a:pt x="525" y="6"/>
                  </a:lnTo>
                  <a:lnTo>
                    <a:pt x="515" y="0"/>
                  </a:lnTo>
                  <a:lnTo>
                    <a:pt x="0" y="0"/>
                  </a:lnTo>
                  <a:lnTo>
                    <a:pt x="11" y="6"/>
                  </a:lnTo>
                  <a:close/>
                </a:path>
              </a:pathLst>
            </a:custGeom>
            <a:solidFill>
              <a:srgbClr val="F0AE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6" name="Freeform 518"/>
            <p:cNvSpPr>
              <a:spLocks/>
            </p:cNvSpPr>
            <p:nvPr/>
          </p:nvSpPr>
          <p:spPr bwMode="auto">
            <a:xfrm>
              <a:off x="1786" y="4177"/>
              <a:ext cx="523" cy="8"/>
            </a:xfrm>
            <a:custGeom>
              <a:avLst/>
              <a:gdLst>
                <a:gd name="T0" fmla="*/ 10 w 523"/>
                <a:gd name="T1" fmla="*/ 8 h 8"/>
                <a:gd name="T2" fmla="*/ 523 w 523"/>
                <a:gd name="T3" fmla="*/ 8 h 8"/>
                <a:gd name="T4" fmla="*/ 513 w 523"/>
                <a:gd name="T5" fmla="*/ 0 h 8"/>
                <a:gd name="T6" fmla="*/ 0 w 523"/>
                <a:gd name="T7" fmla="*/ 0 h 8"/>
                <a:gd name="T8" fmla="*/ 10 w 523"/>
                <a:gd name="T9" fmla="*/ 8 h 8"/>
              </a:gdLst>
              <a:ahLst/>
              <a:cxnLst>
                <a:cxn ang="0">
                  <a:pos x="T0" y="T1"/>
                </a:cxn>
                <a:cxn ang="0">
                  <a:pos x="T2" y="T3"/>
                </a:cxn>
                <a:cxn ang="0">
                  <a:pos x="T4" y="T5"/>
                </a:cxn>
                <a:cxn ang="0">
                  <a:pos x="T6" y="T7"/>
                </a:cxn>
                <a:cxn ang="0">
                  <a:pos x="T8" y="T9"/>
                </a:cxn>
              </a:cxnLst>
              <a:rect l="0" t="0" r="r" b="b"/>
              <a:pathLst>
                <a:path w="523" h="8">
                  <a:moveTo>
                    <a:pt x="10" y="8"/>
                  </a:moveTo>
                  <a:lnTo>
                    <a:pt x="523" y="8"/>
                  </a:lnTo>
                  <a:lnTo>
                    <a:pt x="513" y="0"/>
                  </a:lnTo>
                  <a:lnTo>
                    <a:pt x="0" y="0"/>
                  </a:lnTo>
                  <a:lnTo>
                    <a:pt x="10" y="8"/>
                  </a:lnTo>
                  <a:close/>
                </a:path>
              </a:pathLst>
            </a:custGeom>
            <a:solidFill>
              <a:srgbClr val="F0AE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7" name="Freeform 519"/>
            <p:cNvSpPr>
              <a:spLocks/>
            </p:cNvSpPr>
            <p:nvPr/>
          </p:nvSpPr>
          <p:spPr bwMode="auto">
            <a:xfrm>
              <a:off x="5141" y="1571"/>
              <a:ext cx="618" cy="93"/>
            </a:xfrm>
            <a:custGeom>
              <a:avLst/>
              <a:gdLst>
                <a:gd name="T0" fmla="*/ 287 w 309"/>
                <a:gd name="T1" fmla="*/ 0 h 46"/>
                <a:gd name="T2" fmla="*/ 265 w 309"/>
                <a:gd name="T3" fmla="*/ 17 h 46"/>
                <a:gd name="T4" fmla="*/ 6 w 309"/>
                <a:gd name="T5" fmla="*/ 17 h 46"/>
                <a:gd name="T6" fmla="*/ 0 w 309"/>
                <a:gd name="T7" fmla="*/ 23 h 46"/>
                <a:gd name="T8" fmla="*/ 6 w 309"/>
                <a:gd name="T9" fmla="*/ 29 h 46"/>
                <a:gd name="T10" fmla="*/ 265 w 309"/>
                <a:gd name="T11" fmla="*/ 29 h 46"/>
                <a:gd name="T12" fmla="*/ 287 w 309"/>
                <a:gd name="T13" fmla="*/ 46 h 46"/>
                <a:gd name="T14" fmla="*/ 309 w 309"/>
                <a:gd name="T15" fmla="*/ 23 h 46"/>
                <a:gd name="T16" fmla="*/ 287 w 309"/>
                <a:gd name="T17"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9" h="46">
                  <a:moveTo>
                    <a:pt x="287" y="0"/>
                  </a:moveTo>
                  <a:cubicBezTo>
                    <a:pt x="276" y="0"/>
                    <a:pt x="268" y="8"/>
                    <a:pt x="265" y="17"/>
                  </a:cubicBezTo>
                  <a:cubicBezTo>
                    <a:pt x="6" y="17"/>
                    <a:pt x="6" y="17"/>
                    <a:pt x="6" y="17"/>
                  </a:cubicBezTo>
                  <a:cubicBezTo>
                    <a:pt x="2" y="17"/>
                    <a:pt x="0" y="20"/>
                    <a:pt x="0" y="23"/>
                  </a:cubicBezTo>
                  <a:cubicBezTo>
                    <a:pt x="0" y="26"/>
                    <a:pt x="2" y="29"/>
                    <a:pt x="6" y="29"/>
                  </a:cubicBezTo>
                  <a:cubicBezTo>
                    <a:pt x="265" y="29"/>
                    <a:pt x="265" y="29"/>
                    <a:pt x="265" y="29"/>
                  </a:cubicBezTo>
                  <a:cubicBezTo>
                    <a:pt x="268" y="39"/>
                    <a:pt x="276" y="46"/>
                    <a:pt x="287" y="46"/>
                  </a:cubicBezTo>
                  <a:cubicBezTo>
                    <a:pt x="299" y="46"/>
                    <a:pt x="309" y="36"/>
                    <a:pt x="309" y="23"/>
                  </a:cubicBezTo>
                  <a:cubicBezTo>
                    <a:pt x="309" y="11"/>
                    <a:pt x="299" y="0"/>
                    <a:pt x="287" y="0"/>
                  </a:cubicBez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cxnSp>
        <p:nvCxnSpPr>
          <p:cNvPr id="4" name="Straight Arrow Connector 3"/>
          <p:cNvCxnSpPr>
            <a:cxnSpLocks/>
          </p:cNvCxnSpPr>
          <p:nvPr/>
        </p:nvCxnSpPr>
        <p:spPr>
          <a:xfrm flipV="1">
            <a:off x="7646438" y="2054674"/>
            <a:ext cx="0" cy="951202"/>
          </a:xfrm>
          <a:prstGeom prst="straightConnector1">
            <a:avLst/>
          </a:prstGeom>
          <a:ln w="38100" cap="rnd">
            <a:solidFill>
              <a:srgbClr val="FF8C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a:cxnSpLocks/>
          </p:cNvCxnSpPr>
          <p:nvPr/>
        </p:nvCxnSpPr>
        <p:spPr>
          <a:xfrm>
            <a:off x="7774452" y="2059124"/>
            <a:ext cx="0" cy="944613"/>
          </a:xfrm>
          <a:prstGeom prst="straightConnector1">
            <a:avLst/>
          </a:prstGeom>
          <a:ln w="38100" cap="rnd">
            <a:solidFill>
              <a:srgbClr val="0078D7"/>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7" name="Connector: Elbow 6"/>
          <p:cNvCxnSpPr>
            <a:cxnSpLocks/>
          </p:cNvCxnSpPr>
          <p:nvPr/>
        </p:nvCxnSpPr>
        <p:spPr>
          <a:xfrm flipV="1">
            <a:off x="2800351" y="3448388"/>
            <a:ext cx="4553927" cy="461794"/>
          </a:xfrm>
          <a:prstGeom prst="bentConnector3">
            <a:avLst>
              <a:gd name="adj1" fmla="val 50000"/>
            </a:avLst>
          </a:prstGeom>
          <a:ln w="38100" cap="rnd">
            <a:solidFill>
              <a:srgbClr val="FF8C00"/>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10" name="Group 9"/>
          <p:cNvGrpSpPr/>
          <p:nvPr/>
        </p:nvGrpSpPr>
        <p:grpSpPr>
          <a:xfrm>
            <a:off x="8312326" y="3104478"/>
            <a:ext cx="2576427" cy="753770"/>
            <a:chOff x="267351" y="1275254"/>
            <a:chExt cx="2576427" cy="753770"/>
          </a:xfrm>
        </p:grpSpPr>
        <p:sp>
          <p:nvSpPr>
            <p:cNvPr id="11" name="Rectangle 10"/>
            <p:cNvSpPr/>
            <p:nvPr/>
          </p:nvSpPr>
          <p:spPr>
            <a:xfrm>
              <a:off x="267351" y="1475026"/>
              <a:ext cx="2576427" cy="553998"/>
            </a:xfrm>
            <a:prstGeom prst="rect">
              <a:avLst/>
            </a:prstGeom>
          </p:spPr>
          <p:txBody>
            <a:bodyPr wrap="square">
              <a:spAutoFit/>
            </a:bodyPr>
            <a:lstStyle/>
            <a:p>
              <a:pPr defTabSz="932472" fontAlgn="base">
                <a:spcBef>
                  <a:spcPct val="0"/>
                </a:spcBef>
                <a:spcAft>
                  <a:spcPct val="0"/>
                </a:spcAft>
              </a:pPr>
              <a:r>
                <a:rPr lang="en-US" sz="1000" dirty="0">
                  <a:solidFill>
                    <a:srgbClr val="282828"/>
                  </a:solidFill>
                  <a:latin typeface="Segoe UI Semilight" panose="020B0402040204020203" pitchFamily="34" charset="0"/>
                  <a:ea typeface="Segoe UI" pitchFamily="34" charset="0"/>
                  <a:cs typeface="Segoe UI Semilight" panose="020B0402040204020203" pitchFamily="34" charset="0"/>
                </a:rPr>
                <a:t>Stores raw transactional data, demand forecasts, price elasticity calculations and price recommendations.</a:t>
              </a:r>
            </a:p>
          </p:txBody>
        </p:sp>
        <p:sp>
          <p:nvSpPr>
            <p:cNvPr id="12" name="Rectangle 11"/>
            <p:cNvSpPr/>
            <p:nvPr/>
          </p:nvSpPr>
          <p:spPr>
            <a:xfrm>
              <a:off x="273702" y="1275254"/>
              <a:ext cx="1726565" cy="276999"/>
            </a:xfrm>
            <a:prstGeom prst="rect">
              <a:avLst/>
            </a:prstGeom>
          </p:spPr>
          <p:txBody>
            <a:bodyPr wrap="square">
              <a:spAutoFit/>
            </a:bodyPr>
            <a:lstStyle/>
            <a:p>
              <a:pPr>
                <a:spcAft>
                  <a:spcPts val="600"/>
                </a:spcAft>
              </a:pPr>
              <a:r>
                <a:rPr lang="en-US" sz="1200" dirty="0">
                  <a:solidFill>
                    <a:srgbClr val="002050"/>
                  </a:solidFill>
                  <a:latin typeface="Segoe UI" panose="020B0502040204020203" pitchFamily="34" charset="0"/>
                  <a:ea typeface="Times New Roman" panose="02020603050405020304" pitchFamily="18" charset="0"/>
                  <a:cs typeface="Segoe UI" panose="020B0502040204020203" pitchFamily="34" charset="0"/>
                </a:rPr>
                <a:t>Azure Data Lake Store</a:t>
              </a:r>
            </a:p>
          </p:txBody>
        </p:sp>
      </p:grpSp>
      <p:grpSp>
        <p:nvGrpSpPr>
          <p:cNvPr id="13" name="Group 12"/>
          <p:cNvGrpSpPr/>
          <p:nvPr/>
        </p:nvGrpSpPr>
        <p:grpSpPr>
          <a:xfrm>
            <a:off x="9880494" y="2231911"/>
            <a:ext cx="1833451" cy="761387"/>
            <a:chOff x="10130751" y="2879525"/>
            <a:chExt cx="1833451" cy="761387"/>
          </a:xfrm>
        </p:grpSpPr>
        <p:sp>
          <p:nvSpPr>
            <p:cNvPr id="14" name="Rectangle 13"/>
            <p:cNvSpPr/>
            <p:nvPr/>
          </p:nvSpPr>
          <p:spPr>
            <a:xfrm>
              <a:off x="10130751" y="3086914"/>
              <a:ext cx="1739907" cy="553998"/>
            </a:xfrm>
            <a:prstGeom prst="rect">
              <a:avLst/>
            </a:prstGeom>
          </p:spPr>
          <p:txBody>
            <a:bodyPr wrap="square">
              <a:spAutoFit/>
            </a:bodyPr>
            <a:lstStyle/>
            <a:p>
              <a:pPr defTabSz="932472" fontAlgn="base">
                <a:spcBef>
                  <a:spcPct val="0"/>
                </a:spcBef>
                <a:spcAft>
                  <a:spcPct val="0"/>
                </a:spcAft>
              </a:pPr>
              <a:r>
                <a:rPr lang="en-US" sz="1000" dirty="0">
                  <a:solidFill>
                    <a:srgbClr val="282828"/>
                  </a:solidFill>
                  <a:latin typeface="Segoe UI Semilight" panose="020B0402040204020203" pitchFamily="34" charset="0"/>
                  <a:cs typeface="Segoe UI Semilight" panose="020B0402040204020203" pitchFamily="34" charset="0"/>
                </a:rPr>
                <a:t>Coordinates data transfer between HDInsight and Azure Data Lake Store.</a:t>
              </a:r>
            </a:p>
          </p:txBody>
        </p:sp>
        <p:sp>
          <p:nvSpPr>
            <p:cNvPr id="15" name="Rectangle 14"/>
            <p:cNvSpPr/>
            <p:nvPr/>
          </p:nvSpPr>
          <p:spPr>
            <a:xfrm>
              <a:off x="10137102" y="2879525"/>
              <a:ext cx="1827100" cy="276999"/>
            </a:xfrm>
            <a:prstGeom prst="rect">
              <a:avLst/>
            </a:prstGeom>
          </p:spPr>
          <p:txBody>
            <a:bodyPr wrap="square" anchor="b">
              <a:spAutoFit/>
            </a:bodyPr>
            <a:lstStyle/>
            <a:p>
              <a:pPr>
                <a:spcAft>
                  <a:spcPts val="600"/>
                </a:spcAft>
              </a:pPr>
              <a:r>
                <a:rPr lang="en-US" sz="1200" dirty="0">
                  <a:solidFill>
                    <a:srgbClr val="002050"/>
                  </a:solidFill>
                  <a:latin typeface="Segoe UI" panose="020B0502040204020203" pitchFamily="34" charset="0"/>
                  <a:cs typeface="Segoe UI" panose="020B0502040204020203" pitchFamily="34" charset="0"/>
                </a:rPr>
                <a:t>Azure Data Factory</a:t>
              </a:r>
            </a:p>
          </p:txBody>
        </p:sp>
      </p:grpSp>
      <p:grpSp>
        <p:nvGrpSpPr>
          <p:cNvPr id="16" name="Group 15"/>
          <p:cNvGrpSpPr/>
          <p:nvPr/>
        </p:nvGrpSpPr>
        <p:grpSpPr>
          <a:xfrm>
            <a:off x="8305975" y="1343863"/>
            <a:ext cx="2582778" cy="599882"/>
            <a:chOff x="267351" y="1275254"/>
            <a:chExt cx="2582778" cy="599882"/>
          </a:xfrm>
        </p:grpSpPr>
        <p:sp>
          <p:nvSpPr>
            <p:cNvPr id="17" name="Rectangle 16"/>
            <p:cNvSpPr/>
            <p:nvPr/>
          </p:nvSpPr>
          <p:spPr>
            <a:xfrm>
              <a:off x="267351" y="1475026"/>
              <a:ext cx="2582778" cy="400110"/>
            </a:xfrm>
            <a:prstGeom prst="rect">
              <a:avLst/>
            </a:prstGeom>
          </p:spPr>
          <p:txBody>
            <a:bodyPr wrap="square">
              <a:spAutoFit/>
            </a:bodyPr>
            <a:lstStyle/>
            <a:p>
              <a:pPr defTabSz="932472" fontAlgn="base">
                <a:spcBef>
                  <a:spcPct val="0"/>
                </a:spcBef>
                <a:spcAft>
                  <a:spcPct val="0"/>
                </a:spcAft>
              </a:pPr>
              <a:r>
                <a:rPr lang="en-US" sz="1000" dirty="0">
                  <a:solidFill>
                    <a:srgbClr val="282828"/>
                  </a:solidFill>
                  <a:latin typeface="Segoe UI Semilight" panose="020B0402040204020203" pitchFamily="34" charset="0"/>
                  <a:ea typeface="Segoe UI" pitchFamily="34" charset="0"/>
                  <a:cs typeface="Segoe UI Semilight" panose="020B0402040204020203" pitchFamily="34" charset="0"/>
                </a:rPr>
                <a:t>Forecasts demand, calculates price elasticity and gives price recommendations</a:t>
              </a:r>
            </a:p>
          </p:txBody>
        </p:sp>
        <p:sp>
          <p:nvSpPr>
            <p:cNvPr id="18" name="Rectangle 17"/>
            <p:cNvSpPr/>
            <p:nvPr/>
          </p:nvSpPr>
          <p:spPr>
            <a:xfrm>
              <a:off x="273702" y="1275254"/>
              <a:ext cx="2018649" cy="276999"/>
            </a:xfrm>
            <a:prstGeom prst="rect">
              <a:avLst/>
            </a:prstGeom>
          </p:spPr>
          <p:txBody>
            <a:bodyPr wrap="square">
              <a:spAutoFit/>
            </a:bodyPr>
            <a:lstStyle/>
            <a:p>
              <a:pPr>
                <a:spcAft>
                  <a:spcPts val="600"/>
                </a:spcAft>
              </a:pPr>
              <a:r>
                <a:rPr lang="en-US" sz="1200" dirty="0">
                  <a:solidFill>
                    <a:srgbClr val="002050"/>
                  </a:solidFill>
                  <a:latin typeface="Segoe UI" panose="020B0502040204020203" pitchFamily="34" charset="0"/>
                  <a:ea typeface="Times New Roman" panose="02020603050405020304" pitchFamily="18" charset="0"/>
                  <a:cs typeface="Segoe UI" panose="020B0502040204020203" pitchFamily="34" charset="0"/>
                </a:rPr>
                <a:t>Spark on HDInsight</a:t>
              </a:r>
            </a:p>
          </p:txBody>
        </p:sp>
      </p:grpSp>
      <p:grpSp>
        <p:nvGrpSpPr>
          <p:cNvPr id="19" name="Group 18"/>
          <p:cNvGrpSpPr/>
          <p:nvPr/>
        </p:nvGrpSpPr>
        <p:grpSpPr>
          <a:xfrm>
            <a:off x="5124304" y="4674425"/>
            <a:ext cx="1746297" cy="1061546"/>
            <a:chOff x="267351" y="1275254"/>
            <a:chExt cx="1746297" cy="1061546"/>
          </a:xfrm>
        </p:grpSpPr>
        <p:sp>
          <p:nvSpPr>
            <p:cNvPr id="20" name="Rectangle 19"/>
            <p:cNvSpPr/>
            <p:nvPr/>
          </p:nvSpPr>
          <p:spPr>
            <a:xfrm>
              <a:off x="267351" y="1475026"/>
              <a:ext cx="1746297" cy="861774"/>
            </a:xfrm>
            <a:prstGeom prst="rect">
              <a:avLst/>
            </a:prstGeom>
          </p:spPr>
          <p:txBody>
            <a:bodyPr wrap="square">
              <a:spAutoFit/>
            </a:bodyPr>
            <a:lstStyle/>
            <a:p>
              <a:pPr defTabSz="932472" fontAlgn="base">
                <a:spcBef>
                  <a:spcPct val="0"/>
                </a:spcBef>
                <a:spcAft>
                  <a:spcPct val="0"/>
                </a:spcAft>
              </a:pPr>
              <a:r>
                <a:rPr lang="en-US" sz="1000" dirty="0">
                  <a:solidFill>
                    <a:srgbClr val="282828"/>
                  </a:solidFill>
                  <a:latin typeface="Segoe UI Semilight" panose="020B0402040204020203" pitchFamily="34" charset="0"/>
                  <a:ea typeface="Segoe UI" pitchFamily="34" charset="0"/>
                  <a:cs typeface="Segoe UI Semilight" panose="020B0402040204020203" pitchFamily="34" charset="0"/>
                </a:rPr>
                <a:t>Creates reports and visualizations based on the</a:t>
              </a:r>
              <a:br>
                <a:rPr lang="en-US" sz="1000" dirty="0">
                  <a:solidFill>
                    <a:srgbClr val="282828"/>
                  </a:solidFill>
                  <a:latin typeface="Segoe UI Semilight" panose="020B0402040204020203" pitchFamily="34" charset="0"/>
                  <a:ea typeface="Segoe UI" pitchFamily="34" charset="0"/>
                  <a:cs typeface="Segoe UI Semilight" panose="020B0402040204020203" pitchFamily="34" charset="0"/>
                </a:rPr>
              </a:br>
              <a:r>
                <a:rPr lang="en-US" sz="1000" dirty="0">
                  <a:solidFill>
                    <a:srgbClr val="282828"/>
                  </a:solidFill>
                  <a:latin typeface="Segoe UI Semilight" panose="020B0402040204020203" pitchFamily="34" charset="0"/>
                  <a:ea typeface="Segoe UI" pitchFamily="34" charset="0"/>
                  <a:cs typeface="Segoe UI Semilight" panose="020B0402040204020203" pitchFamily="34" charset="0"/>
                </a:rPr>
                <a:t>transactional data, forecasts, price elasticity and price recommendations</a:t>
              </a:r>
            </a:p>
          </p:txBody>
        </p:sp>
        <p:sp>
          <p:nvSpPr>
            <p:cNvPr id="21" name="Rectangle 20"/>
            <p:cNvSpPr/>
            <p:nvPr/>
          </p:nvSpPr>
          <p:spPr>
            <a:xfrm>
              <a:off x="273702" y="1275254"/>
              <a:ext cx="1449611" cy="276999"/>
            </a:xfrm>
            <a:prstGeom prst="rect">
              <a:avLst/>
            </a:prstGeom>
          </p:spPr>
          <p:txBody>
            <a:bodyPr wrap="square">
              <a:spAutoFit/>
            </a:bodyPr>
            <a:lstStyle/>
            <a:p>
              <a:pPr>
                <a:spcAft>
                  <a:spcPts val="600"/>
                </a:spcAft>
              </a:pPr>
              <a:r>
                <a:rPr lang="en-US" sz="1200" dirty="0">
                  <a:solidFill>
                    <a:srgbClr val="002050"/>
                  </a:solidFill>
                  <a:latin typeface="Segoe UI" panose="020B0502040204020203" pitchFamily="34" charset="0"/>
                  <a:ea typeface="Times New Roman" panose="02020603050405020304" pitchFamily="18" charset="0"/>
                  <a:cs typeface="Segoe UI" panose="020B0502040204020203" pitchFamily="34" charset="0"/>
                </a:rPr>
                <a:t>Power BI</a:t>
              </a:r>
            </a:p>
          </p:txBody>
        </p:sp>
      </p:grpSp>
      <p:cxnSp>
        <p:nvCxnSpPr>
          <p:cNvPr id="540" name="Connector: Elbow 539"/>
          <p:cNvCxnSpPr>
            <a:cxnSpLocks/>
          </p:cNvCxnSpPr>
          <p:nvPr/>
        </p:nvCxnSpPr>
        <p:spPr>
          <a:xfrm rot="5400000">
            <a:off x="6668431" y="4117402"/>
            <a:ext cx="1295923" cy="789781"/>
          </a:xfrm>
          <a:prstGeom prst="bentConnector3">
            <a:avLst>
              <a:gd name="adj1" fmla="val 100143"/>
            </a:avLst>
          </a:prstGeom>
          <a:ln w="38100" cap="rnd">
            <a:solidFill>
              <a:srgbClr val="0078D7"/>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547" name="Rectangle 546"/>
          <p:cNvSpPr/>
          <p:nvPr/>
        </p:nvSpPr>
        <p:spPr>
          <a:xfrm>
            <a:off x="2933602" y="3542438"/>
            <a:ext cx="2079298" cy="276999"/>
          </a:xfrm>
          <a:prstGeom prst="rect">
            <a:avLst/>
          </a:prstGeom>
        </p:spPr>
        <p:txBody>
          <a:bodyPr wrap="square">
            <a:spAutoFit/>
          </a:bodyPr>
          <a:lstStyle/>
          <a:p>
            <a:pPr algn="ctr" defTabSz="932472" fontAlgn="base">
              <a:spcBef>
                <a:spcPct val="0"/>
              </a:spcBef>
              <a:spcAft>
                <a:spcPct val="0"/>
              </a:spcAft>
            </a:pPr>
            <a:r>
              <a:rPr lang="en-US" sz="1200" dirty="0">
                <a:solidFill>
                  <a:srgbClr val="002050"/>
                </a:solidFill>
                <a:latin typeface="Segoe UI Semilight" panose="020B0402040204020203" pitchFamily="34" charset="0"/>
                <a:ea typeface="Segoe UI" pitchFamily="34" charset="0"/>
                <a:cs typeface="Segoe UI Semilight" panose="020B0402040204020203" pitchFamily="34" charset="0"/>
              </a:rPr>
              <a:t>Transactional data </a:t>
            </a:r>
          </a:p>
        </p:txBody>
      </p:sp>
      <p:sp>
        <p:nvSpPr>
          <p:cNvPr id="538" name="Title 1"/>
          <p:cNvSpPr txBox="1">
            <a:spLocks/>
          </p:cNvSpPr>
          <p:nvPr/>
        </p:nvSpPr>
        <p:spPr>
          <a:xfrm>
            <a:off x="0" y="3975"/>
            <a:ext cx="12192000" cy="883395"/>
          </a:xfrm>
          <a:prstGeom prst="rect">
            <a:avLst/>
          </a:prstGeom>
        </p:spPr>
        <p:txBody>
          <a:bodyPr anchor="ct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defTabSz="932563">
              <a:defRPr/>
            </a:pPr>
            <a:r>
              <a:rPr lang="en-US" sz="3600" spc="0" dirty="0">
                <a:ln>
                  <a:noFill/>
                </a:ln>
                <a:solidFill>
                  <a:schemeClr val="accent2">
                    <a:lumMod val="75000"/>
                  </a:schemeClr>
                </a:solidFill>
              </a:rPr>
              <a:t>End-to-end Data Flow</a:t>
            </a:r>
          </a:p>
        </p:txBody>
      </p:sp>
    </p:spTree>
    <p:extLst>
      <p:ext uri="{BB962C8B-B14F-4D97-AF65-F5344CB8AC3E}">
        <p14:creationId xmlns:p14="http://schemas.microsoft.com/office/powerpoint/2010/main" val="2338248980"/>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 name="Slide Number Placeholder 1"/>
          <p:cNvSpPr>
            <a:spLocks noGrp="1"/>
          </p:cNvSpPr>
          <p:nvPr>
            <p:ph type="sldNum" sz="quarter" idx="4"/>
          </p:nvPr>
        </p:nvSpPr>
        <p:spPr>
          <a:xfrm>
            <a:off x="9448800" y="6492875"/>
            <a:ext cx="2743200" cy="365125"/>
          </a:xfrm>
        </p:spPr>
        <p:txBody>
          <a:bodyPr/>
          <a:lstStyle/>
          <a:p>
            <a:fld id="{A34B8C21-472C-43AD-8B9F-5964D09AB204}" type="slidenum">
              <a:rPr lang="en-IN" smtClean="0"/>
              <a:pPr/>
              <a:t>13</a:t>
            </a:fld>
            <a:endParaRPr lang="en-IN" dirty="0"/>
          </a:p>
        </p:txBody>
      </p:sp>
      <p:sp>
        <p:nvSpPr>
          <p:cNvPr id="5" name="Title 1"/>
          <p:cNvSpPr txBox="1">
            <a:spLocks/>
          </p:cNvSpPr>
          <p:nvPr/>
        </p:nvSpPr>
        <p:spPr>
          <a:xfrm>
            <a:off x="0" y="3975"/>
            <a:ext cx="12192000" cy="883395"/>
          </a:xfrm>
          <a:prstGeom prst="rect">
            <a:avLst/>
          </a:prstGeom>
        </p:spPr>
        <p:txBody>
          <a:bodyPr anchor="ct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defTabSz="932563">
              <a:defRPr/>
            </a:pPr>
            <a:r>
              <a:rPr lang="en-US" sz="3600" spc="0" dirty="0">
                <a:ln>
                  <a:noFill/>
                </a:ln>
                <a:solidFill>
                  <a:schemeClr val="accent2">
                    <a:lumMod val="75000"/>
                  </a:schemeClr>
                </a:solidFill>
              </a:rPr>
              <a:t>Sample Dashboard</a:t>
            </a:r>
          </a:p>
        </p:txBody>
      </p:sp>
      <p:grpSp>
        <p:nvGrpSpPr>
          <p:cNvPr id="14" name="Group 13"/>
          <p:cNvGrpSpPr/>
          <p:nvPr/>
        </p:nvGrpSpPr>
        <p:grpSpPr>
          <a:xfrm>
            <a:off x="2048256" y="805218"/>
            <a:ext cx="8065008" cy="6054472"/>
            <a:chOff x="2048256" y="805218"/>
            <a:chExt cx="8065008" cy="6054472"/>
          </a:xfrm>
        </p:grpSpPr>
        <p:grpSp>
          <p:nvGrpSpPr>
            <p:cNvPr id="2" name="Group 1"/>
            <p:cNvGrpSpPr/>
            <p:nvPr/>
          </p:nvGrpSpPr>
          <p:grpSpPr>
            <a:xfrm>
              <a:off x="4919941" y="5720372"/>
              <a:ext cx="2352118" cy="1139318"/>
              <a:chOff x="4919941" y="5720372"/>
              <a:chExt cx="2352118" cy="1139318"/>
            </a:xfrm>
          </p:grpSpPr>
          <p:sp>
            <p:nvSpPr>
              <p:cNvPr id="12" name="Rectangle 11"/>
              <p:cNvSpPr/>
              <p:nvPr/>
            </p:nvSpPr>
            <p:spPr bwMode="auto">
              <a:xfrm>
                <a:off x="5547360" y="5842294"/>
                <a:ext cx="1097280" cy="746759"/>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3" name="Rectangle 12"/>
              <p:cNvSpPr/>
              <p:nvPr/>
            </p:nvSpPr>
            <p:spPr bwMode="auto">
              <a:xfrm>
                <a:off x="5547360" y="5720372"/>
                <a:ext cx="1097280" cy="350015"/>
              </a:xfrm>
              <a:prstGeom prst="rect">
                <a:avLst/>
              </a:prstGeom>
              <a:solidFill>
                <a:srgbClr val="28282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p:cNvSpPr/>
              <p:nvPr/>
            </p:nvSpPr>
            <p:spPr bwMode="auto">
              <a:xfrm>
                <a:off x="4919941" y="6589053"/>
                <a:ext cx="2352118" cy="270637"/>
              </a:xfrm>
              <a:prstGeom prst="rect">
                <a:avLst/>
              </a:prstGeom>
              <a:solidFill>
                <a:srgbClr val="73737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4" name="Group 3"/>
            <p:cNvGrpSpPr/>
            <p:nvPr/>
          </p:nvGrpSpPr>
          <p:grpSpPr>
            <a:xfrm>
              <a:off x="2048256" y="805218"/>
              <a:ext cx="8065008" cy="5029200"/>
              <a:chOff x="2048256" y="805218"/>
              <a:chExt cx="8065008" cy="5029200"/>
            </a:xfrm>
          </p:grpSpPr>
          <p:sp>
            <p:nvSpPr>
              <p:cNvPr id="8" name="Rectangle: Rounded Corners 7"/>
              <p:cNvSpPr/>
              <p:nvPr/>
            </p:nvSpPr>
            <p:spPr bwMode="auto">
              <a:xfrm>
                <a:off x="2048256" y="805218"/>
                <a:ext cx="8065008" cy="5029200"/>
              </a:xfrm>
              <a:prstGeom prst="roundRect">
                <a:avLst>
                  <a:gd name="adj" fmla="val 2743"/>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15593" y="1041186"/>
                <a:ext cx="7560813" cy="4575860"/>
              </a:xfrm>
              <a:prstGeom prst="rect">
                <a:avLst/>
              </a:prstGeom>
            </p:spPr>
          </p:pic>
        </p:grpSp>
      </p:grpSp>
    </p:spTree>
    <p:extLst>
      <p:ext uri="{BB962C8B-B14F-4D97-AF65-F5344CB8AC3E}">
        <p14:creationId xmlns:p14="http://schemas.microsoft.com/office/powerpoint/2010/main" val="1132266941"/>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8293" y="970410"/>
            <a:ext cx="5080542" cy="2293620"/>
          </a:xfrm>
        </p:spPr>
        <p:txBody>
          <a:bodyPr/>
          <a:lstStyle/>
          <a:p>
            <a:r>
              <a:rPr lang="en-US" dirty="0"/>
              <a:t>Cortana Intelligence Suite</a:t>
            </a:r>
          </a:p>
        </p:txBody>
      </p:sp>
    </p:spTree>
    <p:extLst>
      <p:ext uri="{BB962C8B-B14F-4D97-AF65-F5344CB8AC3E}">
        <p14:creationId xmlns:p14="http://schemas.microsoft.com/office/powerpoint/2010/main" val="2789534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Title 1"/>
          <p:cNvSpPr txBox="1">
            <a:spLocks/>
          </p:cNvSpPr>
          <p:nvPr/>
        </p:nvSpPr>
        <p:spPr>
          <a:xfrm>
            <a:off x="124566" y="-11471"/>
            <a:ext cx="12067434" cy="817769"/>
          </a:xfrm>
          <a:prstGeom prst="rect">
            <a:avLst/>
          </a:prstGeom>
        </p:spPr>
        <p:txBody>
          <a:bodyPr anchor="ct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32563">
              <a:defRPr/>
            </a:pPr>
            <a:r>
              <a:rPr lang="en-US" sz="4000" dirty="0">
                <a:solidFill>
                  <a:srgbClr val="505050">
                    <a:lumMod val="50000"/>
                  </a:srgbClr>
                </a:solidFill>
              </a:rPr>
              <a:t>Cortana Intelligence Suite </a:t>
            </a:r>
            <a:r>
              <a:rPr lang="en-US" sz="4000" dirty="0">
                <a:solidFill>
                  <a:srgbClr val="0070C0"/>
                </a:solidFill>
              </a:rPr>
              <a:t>| Overview</a:t>
            </a:r>
            <a:endParaRPr lang="en-IN" sz="4000" dirty="0">
              <a:solidFill>
                <a:srgbClr val="0070C0"/>
              </a:solidFill>
            </a:endParaRPr>
          </a:p>
        </p:txBody>
      </p:sp>
      <p:sp>
        <p:nvSpPr>
          <p:cNvPr id="162" name="Rectangle 161"/>
          <p:cNvSpPr/>
          <p:nvPr/>
        </p:nvSpPr>
        <p:spPr>
          <a:xfrm>
            <a:off x="-1" y="806298"/>
            <a:ext cx="6400801" cy="6051702"/>
          </a:xfrm>
          <a:prstGeom prst="rect">
            <a:avLst/>
          </a:prstGeom>
          <a:ln w="38100">
            <a:solidFill>
              <a:srgbClr val="0070C0"/>
            </a:solidFill>
          </a:ln>
        </p:spPr>
        <p:txBody>
          <a:bodyPr wrap="square" lIns="274320" tIns="274320" rIns="548640" bIns="457200" anchor="t">
            <a:noAutofit/>
          </a:bodyPr>
          <a:lstStyle/>
          <a:p>
            <a:r>
              <a:rPr lang="en-US" dirty="0"/>
              <a:t>Cortana Intelligence is a fully managed</a:t>
            </a:r>
            <a:r>
              <a:rPr lang="en-US" b="1" dirty="0"/>
              <a:t> </a:t>
            </a:r>
            <a:r>
              <a:rPr lang="en-US" dirty="0">
                <a:solidFill>
                  <a:srgbClr val="005291"/>
                </a:solidFill>
                <a:latin typeface="Segoe UI Semibold" panose="020B0702040204020203" pitchFamily="34" charset="0"/>
                <a:cs typeface="Segoe UI Semibold" panose="020B0702040204020203" pitchFamily="34" charset="0"/>
              </a:rPr>
              <a:t>big data and advanced analytics suite </a:t>
            </a:r>
            <a:r>
              <a:rPr lang="en-US" dirty="0"/>
              <a:t>in the cloud that </a:t>
            </a:r>
            <a:r>
              <a:rPr lang="en-US" dirty="0">
                <a:solidFill>
                  <a:srgbClr val="005291"/>
                </a:solidFill>
                <a:latin typeface="Segoe UI Semibold" panose="020B0702040204020203" pitchFamily="34" charset="0"/>
                <a:cs typeface="Segoe UI Semibold" panose="020B0702040204020203" pitchFamily="34" charset="0"/>
              </a:rPr>
              <a:t>transforms data into intelligent action.</a:t>
            </a:r>
          </a:p>
          <a:p>
            <a:pPr marL="228600">
              <a:spcBef>
                <a:spcPts val="1800"/>
              </a:spcBef>
            </a:pPr>
            <a:r>
              <a:rPr lang="en-US" dirty="0"/>
              <a:t>Cortana Intelligence… </a:t>
            </a:r>
          </a:p>
          <a:p>
            <a:pPr marL="571500" indent="-228600">
              <a:spcBef>
                <a:spcPts val="1200"/>
              </a:spcBef>
              <a:buFont typeface="Arial" panose="020B0604020202020204" pitchFamily="34" charset="0"/>
              <a:buChar char="•"/>
            </a:pPr>
            <a:r>
              <a:rPr lang="en-US" dirty="0"/>
              <a:t>Allows you to collect, manage, process and store all your data that can seamlessly and cost effectively grow over time in a </a:t>
            </a:r>
            <a:r>
              <a:rPr lang="en-US" dirty="0">
                <a:solidFill>
                  <a:srgbClr val="005291"/>
                </a:solidFill>
                <a:latin typeface="Segoe UI Semibold" panose="020B0702040204020203" pitchFamily="34" charset="0"/>
                <a:cs typeface="Segoe UI Semibold" panose="020B0702040204020203" pitchFamily="34" charset="0"/>
              </a:rPr>
              <a:t>scalable</a:t>
            </a:r>
            <a:r>
              <a:rPr lang="en-US" dirty="0"/>
              <a:t> and </a:t>
            </a:r>
            <a:r>
              <a:rPr lang="en-US" dirty="0">
                <a:solidFill>
                  <a:srgbClr val="005291"/>
                </a:solidFill>
                <a:latin typeface="Segoe UI Semibold" panose="020B0702040204020203" pitchFamily="34" charset="0"/>
                <a:cs typeface="Segoe UI Semibold" panose="020B0702040204020203" pitchFamily="34" charset="0"/>
              </a:rPr>
              <a:t>secure</a:t>
            </a:r>
            <a:r>
              <a:rPr lang="en-US" dirty="0"/>
              <a:t> way.</a:t>
            </a:r>
          </a:p>
          <a:p>
            <a:pPr marL="571500" indent="-228600">
              <a:spcBef>
                <a:spcPts val="1200"/>
              </a:spcBef>
              <a:buFont typeface="Arial" panose="020B0604020202020204" pitchFamily="34" charset="0"/>
              <a:buChar char="•"/>
            </a:pPr>
            <a:r>
              <a:rPr lang="en-US" dirty="0"/>
              <a:t>Provides </a:t>
            </a:r>
            <a:r>
              <a:rPr lang="en-US" dirty="0">
                <a:solidFill>
                  <a:srgbClr val="005291"/>
                </a:solidFill>
                <a:latin typeface="Segoe UI Semibold" panose="020B0702040204020203" pitchFamily="34" charset="0"/>
                <a:cs typeface="Segoe UI Semibold" panose="020B0702040204020203" pitchFamily="34" charset="0"/>
              </a:rPr>
              <a:t>easy</a:t>
            </a:r>
            <a:r>
              <a:rPr lang="en-US" b="1" dirty="0"/>
              <a:t> </a:t>
            </a:r>
            <a:r>
              <a:rPr lang="en-US" dirty="0"/>
              <a:t>and</a:t>
            </a:r>
            <a:r>
              <a:rPr lang="en-US" b="1" dirty="0"/>
              <a:t> </a:t>
            </a:r>
            <a:r>
              <a:rPr lang="en-US" dirty="0">
                <a:solidFill>
                  <a:srgbClr val="005291"/>
                </a:solidFill>
                <a:latin typeface="Segoe UI Semibold" panose="020B0702040204020203" pitchFamily="34" charset="0"/>
                <a:cs typeface="Segoe UI Semibold" panose="020B0702040204020203" pitchFamily="34" charset="0"/>
              </a:rPr>
              <a:t>actionable</a:t>
            </a:r>
            <a:r>
              <a:rPr lang="en-US" dirty="0"/>
              <a:t> analytics powered by the cloud that allow you to predict, prescribe and automate decision making for the most demanding problems. </a:t>
            </a:r>
          </a:p>
          <a:p>
            <a:pPr marL="571500" indent="-228600">
              <a:spcBef>
                <a:spcPts val="1200"/>
              </a:spcBef>
              <a:buFont typeface="Arial" panose="020B0604020202020204" pitchFamily="34" charset="0"/>
              <a:buChar char="•"/>
            </a:pPr>
            <a:r>
              <a:rPr lang="en-US" dirty="0"/>
              <a:t>Enables </a:t>
            </a:r>
            <a:r>
              <a:rPr lang="en-US" dirty="0">
                <a:solidFill>
                  <a:srgbClr val="005291"/>
                </a:solidFill>
                <a:latin typeface="Segoe UI Semibold" panose="020B0702040204020203" pitchFamily="34" charset="0"/>
                <a:cs typeface="Segoe UI Semibold" panose="020B0702040204020203" pitchFamily="34" charset="0"/>
              </a:rPr>
              <a:t>intelligent</a:t>
            </a:r>
            <a:r>
              <a:rPr lang="en-US" b="1" dirty="0"/>
              <a:t> </a:t>
            </a:r>
            <a:r>
              <a:rPr lang="en-US" dirty="0"/>
              <a:t>solutions through cognitive services and agents that allow you to see, hear, interpret and understand the world around you in more contextual and natural ways.</a:t>
            </a:r>
          </a:p>
        </p:txBody>
      </p:sp>
      <p:sp>
        <p:nvSpPr>
          <p:cNvPr id="2" name="Rectangle 1"/>
          <p:cNvSpPr/>
          <p:nvPr/>
        </p:nvSpPr>
        <p:spPr bwMode="auto">
          <a:xfrm>
            <a:off x="6400800" y="789518"/>
            <a:ext cx="5791200" cy="6068482"/>
          </a:xfrm>
          <a:prstGeom prst="rect">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dirty="0"/>
          </a:p>
        </p:txBody>
      </p:sp>
      <p:grpSp>
        <p:nvGrpSpPr>
          <p:cNvPr id="3" name="Group 2"/>
          <p:cNvGrpSpPr/>
          <p:nvPr/>
        </p:nvGrpSpPr>
        <p:grpSpPr>
          <a:xfrm>
            <a:off x="6810430" y="2457004"/>
            <a:ext cx="4971940" cy="2733507"/>
            <a:chOff x="6948210" y="2187748"/>
            <a:chExt cx="3940556" cy="2166466"/>
          </a:xfrm>
        </p:grpSpPr>
        <p:grpSp>
          <p:nvGrpSpPr>
            <p:cNvPr id="167" name="Group 166"/>
            <p:cNvGrpSpPr/>
            <p:nvPr/>
          </p:nvGrpSpPr>
          <p:grpSpPr>
            <a:xfrm>
              <a:off x="6948210" y="2187748"/>
              <a:ext cx="3940556" cy="2166466"/>
              <a:chOff x="2738160" y="3131427"/>
              <a:chExt cx="3940556" cy="2166466"/>
            </a:xfrm>
          </p:grpSpPr>
          <p:sp>
            <p:nvSpPr>
              <p:cNvPr id="170" name="Freeform 539"/>
              <p:cNvSpPr>
                <a:spLocks noChangeAspect="1"/>
              </p:cNvSpPr>
              <p:nvPr/>
            </p:nvSpPr>
            <p:spPr bwMode="auto">
              <a:xfrm>
                <a:off x="2738160" y="3131427"/>
                <a:ext cx="3940556" cy="2166466"/>
              </a:xfrm>
              <a:custGeom>
                <a:avLst/>
                <a:gdLst>
                  <a:gd name="T0" fmla="*/ 312 w 400"/>
                  <a:gd name="T1" fmla="*/ 220 h 220"/>
                  <a:gd name="T2" fmla="*/ 45 w 400"/>
                  <a:gd name="T3" fmla="*/ 220 h 220"/>
                  <a:gd name="T4" fmla="*/ 0 w 400"/>
                  <a:gd name="T5" fmla="*/ 175 h 220"/>
                  <a:gd name="T6" fmla="*/ 34 w 400"/>
                  <a:gd name="T7" fmla="*/ 131 h 220"/>
                  <a:gd name="T8" fmla="*/ 87 w 400"/>
                  <a:gd name="T9" fmla="*/ 91 h 220"/>
                  <a:gd name="T10" fmla="*/ 183 w 400"/>
                  <a:gd name="T11" fmla="*/ 0 h 220"/>
                  <a:gd name="T12" fmla="*/ 270 w 400"/>
                  <a:gd name="T13" fmla="*/ 55 h 220"/>
                  <a:gd name="T14" fmla="*/ 312 w 400"/>
                  <a:gd name="T15" fmla="*/ 44 h 220"/>
                  <a:gd name="T16" fmla="*/ 400 w 400"/>
                  <a:gd name="T17" fmla="*/ 132 h 220"/>
                  <a:gd name="T18" fmla="*/ 312 w 400"/>
                  <a:gd name="T19" fmla="*/ 22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00" h="220">
                    <a:moveTo>
                      <a:pt x="312" y="220"/>
                    </a:moveTo>
                    <a:cubicBezTo>
                      <a:pt x="45" y="220"/>
                      <a:pt x="45" y="220"/>
                      <a:pt x="45" y="220"/>
                    </a:cubicBezTo>
                    <a:cubicBezTo>
                      <a:pt x="20" y="220"/>
                      <a:pt x="0" y="200"/>
                      <a:pt x="0" y="175"/>
                    </a:cubicBezTo>
                    <a:cubicBezTo>
                      <a:pt x="0" y="154"/>
                      <a:pt x="15" y="136"/>
                      <a:pt x="34" y="131"/>
                    </a:cubicBezTo>
                    <a:cubicBezTo>
                      <a:pt x="43" y="110"/>
                      <a:pt x="63" y="94"/>
                      <a:pt x="87" y="91"/>
                    </a:cubicBezTo>
                    <a:cubicBezTo>
                      <a:pt x="89" y="40"/>
                      <a:pt x="131" y="0"/>
                      <a:pt x="183" y="0"/>
                    </a:cubicBezTo>
                    <a:cubicBezTo>
                      <a:pt x="220" y="0"/>
                      <a:pt x="254" y="22"/>
                      <a:pt x="270" y="55"/>
                    </a:cubicBezTo>
                    <a:cubicBezTo>
                      <a:pt x="282" y="48"/>
                      <a:pt x="297" y="44"/>
                      <a:pt x="312" y="44"/>
                    </a:cubicBezTo>
                    <a:cubicBezTo>
                      <a:pt x="360" y="44"/>
                      <a:pt x="400" y="84"/>
                      <a:pt x="400" y="132"/>
                    </a:cubicBezTo>
                    <a:cubicBezTo>
                      <a:pt x="400" y="181"/>
                      <a:pt x="360" y="220"/>
                      <a:pt x="312" y="220"/>
                    </a:cubicBezTo>
                    <a:close/>
                  </a:path>
                </a:pathLst>
              </a:custGeom>
              <a:solidFill>
                <a:srgbClr val="D7D7D7"/>
              </a:solidFill>
              <a:ln w="28575">
                <a:noFill/>
              </a:ln>
              <a:extLst/>
            </p:spPr>
            <p:txBody>
              <a:bodyPr vert="horz" wrap="square" lIns="91427" tIns="45713" rIns="91427" bIns="45713" numCol="1" anchor="t" anchorCtr="0" compatLnSpc="1">
                <a:prstTxWarp prst="textNoShape">
                  <a:avLst/>
                </a:prstTxWarp>
              </a:bodyPr>
              <a:lstStyle/>
              <a:p>
                <a:pPr marL="0" marR="0" lvl="0" indent="0" defTabSz="932563"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dirty="0">
                  <a:ln>
                    <a:noFill/>
                  </a:ln>
                  <a:solidFill>
                    <a:srgbClr val="333333"/>
                  </a:solidFill>
                  <a:effectLst/>
                  <a:uLnTx/>
                  <a:uFillTx/>
                </a:endParaRPr>
              </a:p>
            </p:txBody>
          </p:sp>
          <p:grpSp>
            <p:nvGrpSpPr>
              <p:cNvPr id="171" name="Group 170"/>
              <p:cNvGrpSpPr/>
              <p:nvPr/>
            </p:nvGrpSpPr>
            <p:grpSpPr>
              <a:xfrm>
                <a:off x="3150335" y="3368612"/>
                <a:ext cx="3113022" cy="1573428"/>
                <a:chOff x="3150335" y="3368612"/>
                <a:chExt cx="3113022" cy="1573428"/>
              </a:xfrm>
            </p:grpSpPr>
            <p:sp>
              <p:nvSpPr>
                <p:cNvPr id="172" name="Freeform: Shape 171"/>
                <p:cNvSpPr>
                  <a:spLocks/>
                </p:cNvSpPr>
                <p:nvPr/>
              </p:nvSpPr>
              <p:spPr bwMode="auto">
                <a:xfrm>
                  <a:off x="3150335" y="4479338"/>
                  <a:ext cx="935093" cy="245886"/>
                </a:xfrm>
                <a:custGeom>
                  <a:avLst/>
                  <a:gdLst>
                    <a:gd name="connsiteX0" fmla="*/ 501462 w 935093"/>
                    <a:gd name="connsiteY0" fmla="*/ 0 h 245886"/>
                    <a:gd name="connsiteX1" fmla="*/ 903600 w 935093"/>
                    <a:gd name="connsiteY1" fmla="*/ 0 h 245886"/>
                    <a:gd name="connsiteX2" fmla="*/ 910868 w 935093"/>
                    <a:gd name="connsiteY2" fmla="*/ 1211 h 245886"/>
                    <a:gd name="connsiteX3" fmla="*/ 915713 w 935093"/>
                    <a:gd name="connsiteY3" fmla="*/ 2422 h 245886"/>
                    <a:gd name="connsiteX4" fmla="*/ 921769 w 935093"/>
                    <a:gd name="connsiteY4" fmla="*/ 6056 h 245886"/>
                    <a:gd name="connsiteX5" fmla="*/ 926614 w 935093"/>
                    <a:gd name="connsiteY5" fmla="*/ 9690 h 245886"/>
                    <a:gd name="connsiteX6" fmla="*/ 930248 w 935093"/>
                    <a:gd name="connsiteY6" fmla="*/ 14535 h 245886"/>
                    <a:gd name="connsiteX7" fmla="*/ 932671 w 935093"/>
                    <a:gd name="connsiteY7" fmla="*/ 19380 h 245886"/>
                    <a:gd name="connsiteX8" fmla="*/ 935093 w 935093"/>
                    <a:gd name="connsiteY8" fmla="*/ 25436 h 245886"/>
                    <a:gd name="connsiteX9" fmla="*/ 935093 w 935093"/>
                    <a:gd name="connsiteY9" fmla="*/ 31493 h 245886"/>
                    <a:gd name="connsiteX10" fmla="*/ 935093 w 935093"/>
                    <a:gd name="connsiteY10" fmla="*/ 38760 h 245886"/>
                    <a:gd name="connsiteX11" fmla="*/ 932671 w 935093"/>
                    <a:gd name="connsiteY11" fmla="*/ 44816 h 245886"/>
                    <a:gd name="connsiteX12" fmla="*/ 930248 w 935093"/>
                    <a:gd name="connsiteY12" fmla="*/ 49661 h 245886"/>
                    <a:gd name="connsiteX13" fmla="*/ 926614 w 935093"/>
                    <a:gd name="connsiteY13" fmla="*/ 54507 h 245886"/>
                    <a:gd name="connsiteX14" fmla="*/ 921769 w 935093"/>
                    <a:gd name="connsiteY14" fmla="*/ 58140 h 245886"/>
                    <a:gd name="connsiteX15" fmla="*/ 915713 w 935093"/>
                    <a:gd name="connsiteY15" fmla="*/ 61774 h 245886"/>
                    <a:gd name="connsiteX16" fmla="*/ 910868 w 935093"/>
                    <a:gd name="connsiteY16" fmla="*/ 62985 h 245886"/>
                    <a:gd name="connsiteX17" fmla="*/ 903600 w 935093"/>
                    <a:gd name="connsiteY17" fmla="*/ 64197 h 245886"/>
                    <a:gd name="connsiteX18" fmla="*/ 503885 w 935093"/>
                    <a:gd name="connsiteY18" fmla="*/ 64197 h 245886"/>
                    <a:gd name="connsiteX19" fmla="*/ 492983 w 935093"/>
                    <a:gd name="connsiteY19" fmla="*/ 65408 h 245886"/>
                    <a:gd name="connsiteX20" fmla="*/ 484504 w 935093"/>
                    <a:gd name="connsiteY20" fmla="*/ 69042 h 245886"/>
                    <a:gd name="connsiteX21" fmla="*/ 477237 w 935093"/>
                    <a:gd name="connsiteY21" fmla="*/ 72676 h 245886"/>
                    <a:gd name="connsiteX22" fmla="*/ 469969 w 935093"/>
                    <a:gd name="connsiteY22" fmla="*/ 78732 h 245886"/>
                    <a:gd name="connsiteX23" fmla="*/ 463913 w 935093"/>
                    <a:gd name="connsiteY23" fmla="*/ 86000 h 245886"/>
                    <a:gd name="connsiteX24" fmla="*/ 461490 w 935093"/>
                    <a:gd name="connsiteY24" fmla="*/ 90845 h 245886"/>
                    <a:gd name="connsiteX25" fmla="*/ 459068 w 935093"/>
                    <a:gd name="connsiteY25" fmla="*/ 95690 h 245886"/>
                    <a:gd name="connsiteX26" fmla="*/ 457857 w 935093"/>
                    <a:gd name="connsiteY26" fmla="*/ 102957 h 245886"/>
                    <a:gd name="connsiteX27" fmla="*/ 457857 w 935093"/>
                    <a:gd name="connsiteY27" fmla="*/ 109014 h 245886"/>
                    <a:gd name="connsiteX28" fmla="*/ 459068 w 935093"/>
                    <a:gd name="connsiteY28" fmla="*/ 118704 h 245886"/>
                    <a:gd name="connsiteX29" fmla="*/ 460279 w 935093"/>
                    <a:gd name="connsiteY29" fmla="*/ 125971 h 245886"/>
                    <a:gd name="connsiteX30" fmla="*/ 462702 w 935093"/>
                    <a:gd name="connsiteY30" fmla="*/ 132028 h 245886"/>
                    <a:gd name="connsiteX31" fmla="*/ 466335 w 935093"/>
                    <a:gd name="connsiteY31" fmla="*/ 136873 h 245886"/>
                    <a:gd name="connsiteX32" fmla="*/ 473603 w 935093"/>
                    <a:gd name="connsiteY32" fmla="*/ 141718 h 245886"/>
                    <a:gd name="connsiteX33" fmla="*/ 480871 w 935093"/>
                    <a:gd name="connsiteY33" fmla="*/ 144140 h 245886"/>
                    <a:gd name="connsiteX34" fmla="*/ 486927 w 935093"/>
                    <a:gd name="connsiteY34" fmla="*/ 145352 h 245886"/>
                    <a:gd name="connsiteX35" fmla="*/ 491772 w 935093"/>
                    <a:gd name="connsiteY35" fmla="*/ 145352 h 245886"/>
                    <a:gd name="connsiteX36" fmla="*/ 633489 w 935093"/>
                    <a:gd name="connsiteY36" fmla="*/ 145352 h 245886"/>
                    <a:gd name="connsiteX37" fmla="*/ 640757 w 935093"/>
                    <a:gd name="connsiteY37" fmla="*/ 145352 h 245886"/>
                    <a:gd name="connsiteX38" fmla="*/ 652870 w 935093"/>
                    <a:gd name="connsiteY38" fmla="*/ 147774 h 245886"/>
                    <a:gd name="connsiteX39" fmla="*/ 660137 w 935093"/>
                    <a:gd name="connsiteY39" fmla="*/ 150197 h 245886"/>
                    <a:gd name="connsiteX40" fmla="*/ 667405 w 935093"/>
                    <a:gd name="connsiteY40" fmla="*/ 152619 h 245886"/>
                    <a:gd name="connsiteX41" fmla="*/ 675883 w 935093"/>
                    <a:gd name="connsiteY41" fmla="*/ 157464 h 245886"/>
                    <a:gd name="connsiteX42" fmla="*/ 683151 w 935093"/>
                    <a:gd name="connsiteY42" fmla="*/ 163520 h 245886"/>
                    <a:gd name="connsiteX43" fmla="*/ 690419 w 935093"/>
                    <a:gd name="connsiteY43" fmla="*/ 171999 h 245886"/>
                    <a:gd name="connsiteX44" fmla="*/ 696475 w 935093"/>
                    <a:gd name="connsiteY44" fmla="*/ 182901 h 245886"/>
                    <a:gd name="connsiteX45" fmla="*/ 698897 w 935093"/>
                    <a:gd name="connsiteY45" fmla="*/ 188957 h 245886"/>
                    <a:gd name="connsiteX46" fmla="*/ 701320 w 935093"/>
                    <a:gd name="connsiteY46" fmla="*/ 196225 h 245886"/>
                    <a:gd name="connsiteX47" fmla="*/ 702531 w 935093"/>
                    <a:gd name="connsiteY47" fmla="*/ 204703 h 245886"/>
                    <a:gd name="connsiteX48" fmla="*/ 702531 w 935093"/>
                    <a:gd name="connsiteY48" fmla="*/ 214393 h 245886"/>
                    <a:gd name="connsiteX49" fmla="*/ 702531 w 935093"/>
                    <a:gd name="connsiteY49" fmla="*/ 220450 h 245886"/>
                    <a:gd name="connsiteX50" fmla="*/ 700109 w 935093"/>
                    <a:gd name="connsiteY50" fmla="*/ 226506 h 245886"/>
                    <a:gd name="connsiteX51" fmla="*/ 697686 w 935093"/>
                    <a:gd name="connsiteY51" fmla="*/ 232562 h 245886"/>
                    <a:gd name="connsiteX52" fmla="*/ 694052 w 935093"/>
                    <a:gd name="connsiteY52" fmla="*/ 236196 h 245886"/>
                    <a:gd name="connsiteX53" fmla="*/ 689207 w 935093"/>
                    <a:gd name="connsiteY53" fmla="*/ 241041 h 245886"/>
                    <a:gd name="connsiteX54" fmla="*/ 683151 w 935093"/>
                    <a:gd name="connsiteY54" fmla="*/ 243464 h 245886"/>
                    <a:gd name="connsiteX55" fmla="*/ 677095 w 935093"/>
                    <a:gd name="connsiteY55" fmla="*/ 245886 h 245886"/>
                    <a:gd name="connsiteX56" fmla="*/ 671038 w 935093"/>
                    <a:gd name="connsiteY56" fmla="*/ 245886 h 245886"/>
                    <a:gd name="connsiteX57" fmla="*/ 664982 w 935093"/>
                    <a:gd name="connsiteY57" fmla="*/ 245886 h 245886"/>
                    <a:gd name="connsiteX58" fmla="*/ 658926 w 935093"/>
                    <a:gd name="connsiteY58" fmla="*/ 243464 h 245886"/>
                    <a:gd name="connsiteX59" fmla="*/ 652870 w 935093"/>
                    <a:gd name="connsiteY59" fmla="*/ 241041 h 245886"/>
                    <a:gd name="connsiteX60" fmla="*/ 648024 w 935093"/>
                    <a:gd name="connsiteY60" fmla="*/ 236196 h 245886"/>
                    <a:gd name="connsiteX61" fmla="*/ 644391 w 935093"/>
                    <a:gd name="connsiteY61" fmla="*/ 232562 h 245886"/>
                    <a:gd name="connsiteX62" fmla="*/ 641968 w 935093"/>
                    <a:gd name="connsiteY62" fmla="*/ 226506 h 245886"/>
                    <a:gd name="connsiteX63" fmla="*/ 639546 w 935093"/>
                    <a:gd name="connsiteY63" fmla="*/ 220450 h 245886"/>
                    <a:gd name="connsiteX64" fmla="*/ 639546 w 935093"/>
                    <a:gd name="connsiteY64" fmla="*/ 214393 h 245886"/>
                    <a:gd name="connsiteX65" fmla="*/ 638334 w 935093"/>
                    <a:gd name="connsiteY65" fmla="*/ 209548 h 245886"/>
                    <a:gd name="connsiteX66" fmla="*/ 634701 w 935093"/>
                    <a:gd name="connsiteY66" fmla="*/ 208337 h 245886"/>
                    <a:gd name="connsiteX67" fmla="*/ 494194 w 935093"/>
                    <a:gd name="connsiteY67" fmla="*/ 208337 h 245886"/>
                    <a:gd name="connsiteX68" fmla="*/ 485716 w 935093"/>
                    <a:gd name="connsiteY68" fmla="*/ 208337 h 245886"/>
                    <a:gd name="connsiteX69" fmla="*/ 478448 w 935093"/>
                    <a:gd name="connsiteY69" fmla="*/ 208337 h 245886"/>
                    <a:gd name="connsiteX70" fmla="*/ 468758 w 935093"/>
                    <a:gd name="connsiteY70" fmla="*/ 205915 h 245886"/>
                    <a:gd name="connsiteX71" fmla="*/ 457857 w 935093"/>
                    <a:gd name="connsiteY71" fmla="*/ 203492 h 245886"/>
                    <a:gd name="connsiteX72" fmla="*/ 445744 w 935093"/>
                    <a:gd name="connsiteY72" fmla="*/ 198647 h 245886"/>
                    <a:gd name="connsiteX73" fmla="*/ 434843 w 935093"/>
                    <a:gd name="connsiteY73" fmla="*/ 192591 h 245886"/>
                    <a:gd name="connsiteX74" fmla="*/ 422730 w 935093"/>
                    <a:gd name="connsiteY74" fmla="*/ 182901 h 245886"/>
                    <a:gd name="connsiteX75" fmla="*/ 417885 w 935093"/>
                    <a:gd name="connsiteY75" fmla="*/ 178056 h 245886"/>
                    <a:gd name="connsiteX76" fmla="*/ 413040 w 935093"/>
                    <a:gd name="connsiteY76" fmla="*/ 171999 h 245886"/>
                    <a:gd name="connsiteX77" fmla="*/ 408195 w 935093"/>
                    <a:gd name="connsiteY77" fmla="*/ 164732 h 245886"/>
                    <a:gd name="connsiteX78" fmla="*/ 403350 w 935093"/>
                    <a:gd name="connsiteY78" fmla="*/ 156253 h 245886"/>
                    <a:gd name="connsiteX79" fmla="*/ 399716 w 935093"/>
                    <a:gd name="connsiteY79" fmla="*/ 146563 h 245886"/>
                    <a:gd name="connsiteX80" fmla="*/ 397294 w 935093"/>
                    <a:gd name="connsiteY80" fmla="*/ 135661 h 245886"/>
                    <a:gd name="connsiteX81" fmla="*/ 396567 w 935093"/>
                    <a:gd name="connsiteY81" fmla="*/ 132028 h 245886"/>
                    <a:gd name="connsiteX82" fmla="*/ 31493 w 935093"/>
                    <a:gd name="connsiteY82" fmla="*/ 132028 h 245886"/>
                    <a:gd name="connsiteX83" fmla="*/ 25437 w 935093"/>
                    <a:gd name="connsiteY83" fmla="*/ 132028 h 245886"/>
                    <a:gd name="connsiteX84" fmla="*/ 19380 w 935093"/>
                    <a:gd name="connsiteY84" fmla="*/ 129606 h 245886"/>
                    <a:gd name="connsiteX85" fmla="*/ 13324 w 935093"/>
                    <a:gd name="connsiteY85" fmla="*/ 127183 h 245886"/>
                    <a:gd name="connsiteX86" fmla="*/ 8479 w 935093"/>
                    <a:gd name="connsiteY86" fmla="*/ 123549 h 245886"/>
                    <a:gd name="connsiteX87" fmla="*/ 4845 w 935093"/>
                    <a:gd name="connsiteY87" fmla="*/ 118704 h 245886"/>
                    <a:gd name="connsiteX88" fmla="*/ 2423 w 935093"/>
                    <a:gd name="connsiteY88" fmla="*/ 112648 h 245886"/>
                    <a:gd name="connsiteX89" fmla="*/ 0 w 935093"/>
                    <a:gd name="connsiteY89" fmla="*/ 106592 h 245886"/>
                    <a:gd name="connsiteX90" fmla="*/ 0 w 935093"/>
                    <a:gd name="connsiteY90" fmla="*/ 100535 h 245886"/>
                    <a:gd name="connsiteX91" fmla="*/ 0 w 935093"/>
                    <a:gd name="connsiteY91" fmla="*/ 94479 h 245886"/>
                    <a:gd name="connsiteX92" fmla="*/ 2423 w 935093"/>
                    <a:gd name="connsiteY92" fmla="*/ 88423 h 245886"/>
                    <a:gd name="connsiteX93" fmla="*/ 4845 w 935093"/>
                    <a:gd name="connsiteY93" fmla="*/ 82366 h 245886"/>
                    <a:gd name="connsiteX94" fmla="*/ 8479 w 935093"/>
                    <a:gd name="connsiteY94" fmla="*/ 78732 h 245886"/>
                    <a:gd name="connsiteX95" fmla="*/ 13324 w 935093"/>
                    <a:gd name="connsiteY95" fmla="*/ 73887 h 245886"/>
                    <a:gd name="connsiteX96" fmla="*/ 19380 w 935093"/>
                    <a:gd name="connsiteY96" fmla="*/ 71465 h 245886"/>
                    <a:gd name="connsiteX97" fmla="*/ 25437 w 935093"/>
                    <a:gd name="connsiteY97" fmla="*/ 69042 h 245886"/>
                    <a:gd name="connsiteX98" fmla="*/ 31493 w 935093"/>
                    <a:gd name="connsiteY98" fmla="*/ 69042 h 245886"/>
                    <a:gd name="connsiteX99" fmla="*/ 400927 w 935093"/>
                    <a:gd name="connsiteY99" fmla="*/ 69042 h 245886"/>
                    <a:gd name="connsiteX100" fmla="*/ 405772 w 935093"/>
                    <a:gd name="connsiteY100" fmla="*/ 58140 h 245886"/>
                    <a:gd name="connsiteX101" fmla="*/ 411829 w 935093"/>
                    <a:gd name="connsiteY101" fmla="*/ 48450 h 245886"/>
                    <a:gd name="connsiteX102" fmla="*/ 417885 w 935093"/>
                    <a:gd name="connsiteY102" fmla="*/ 39971 h 245886"/>
                    <a:gd name="connsiteX103" fmla="*/ 426364 w 935093"/>
                    <a:gd name="connsiteY103" fmla="*/ 32704 h 245886"/>
                    <a:gd name="connsiteX104" fmla="*/ 433631 w 935093"/>
                    <a:gd name="connsiteY104" fmla="*/ 25436 h 245886"/>
                    <a:gd name="connsiteX105" fmla="*/ 442110 w 935093"/>
                    <a:gd name="connsiteY105" fmla="*/ 19380 h 245886"/>
                    <a:gd name="connsiteX106" fmla="*/ 450589 w 935093"/>
                    <a:gd name="connsiteY106" fmla="*/ 14535 h 245886"/>
                    <a:gd name="connsiteX107" fmla="*/ 460279 w 935093"/>
                    <a:gd name="connsiteY107" fmla="*/ 10901 h 245886"/>
                    <a:gd name="connsiteX108" fmla="*/ 468758 w 935093"/>
                    <a:gd name="connsiteY108" fmla="*/ 7267 h 245886"/>
                    <a:gd name="connsiteX109" fmla="*/ 485716 w 935093"/>
                    <a:gd name="connsiteY109" fmla="*/ 2422 h 2458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Lst>
                  <a:rect l="l" t="t" r="r" b="b"/>
                  <a:pathLst>
                    <a:path w="935093" h="245886">
                      <a:moveTo>
                        <a:pt x="501462" y="0"/>
                      </a:moveTo>
                      <a:lnTo>
                        <a:pt x="903600" y="0"/>
                      </a:lnTo>
                      <a:lnTo>
                        <a:pt x="910868" y="1211"/>
                      </a:lnTo>
                      <a:lnTo>
                        <a:pt x="915713" y="2422"/>
                      </a:lnTo>
                      <a:lnTo>
                        <a:pt x="921769" y="6056"/>
                      </a:lnTo>
                      <a:lnTo>
                        <a:pt x="926614" y="9690"/>
                      </a:lnTo>
                      <a:lnTo>
                        <a:pt x="930248" y="14535"/>
                      </a:lnTo>
                      <a:lnTo>
                        <a:pt x="932671" y="19380"/>
                      </a:lnTo>
                      <a:lnTo>
                        <a:pt x="935093" y="25436"/>
                      </a:lnTo>
                      <a:lnTo>
                        <a:pt x="935093" y="31493"/>
                      </a:lnTo>
                      <a:lnTo>
                        <a:pt x="935093" y="38760"/>
                      </a:lnTo>
                      <a:lnTo>
                        <a:pt x="932671" y="44816"/>
                      </a:lnTo>
                      <a:lnTo>
                        <a:pt x="930248" y="49661"/>
                      </a:lnTo>
                      <a:lnTo>
                        <a:pt x="926614" y="54507"/>
                      </a:lnTo>
                      <a:lnTo>
                        <a:pt x="921769" y="58140"/>
                      </a:lnTo>
                      <a:lnTo>
                        <a:pt x="915713" y="61774"/>
                      </a:lnTo>
                      <a:lnTo>
                        <a:pt x="910868" y="62985"/>
                      </a:lnTo>
                      <a:lnTo>
                        <a:pt x="903600" y="64197"/>
                      </a:lnTo>
                      <a:lnTo>
                        <a:pt x="503885" y="64197"/>
                      </a:lnTo>
                      <a:lnTo>
                        <a:pt x="492983" y="65408"/>
                      </a:lnTo>
                      <a:lnTo>
                        <a:pt x="484504" y="69042"/>
                      </a:lnTo>
                      <a:lnTo>
                        <a:pt x="477237" y="72676"/>
                      </a:lnTo>
                      <a:lnTo>
                        <a:pt x="469969" y="78732"/>
                      </a:lnTo>
                      <a:lnTo>
                        <a:pt x="463913" y="86000"/>
                      </a:lnTo>
                      <a:lnTo>
                        <a:pt x="461490" y="90845"/>
                      </a:lnTo>
                      <a:lnTo>
                        <a:pt x="459068" y="95690"/>
                      </a:lnTo>
                      <a:lnTo>
                        <a:pt x="457857" y="102957"/>
                      </a:lnTo>
                      <a:lnTo>
                        <a:pt x="457857" y="109014"/>
                      </a:lnTo>
                      <a:lnTo>
                        <a:pt x="459068" y="118704"/>
                      </a:lnTo>
                      <a:lnTo>
                        <a:pt x="460279" y="125971"/>
                      </a:lnTo>
                      <a:lnTo>
                        <a:pt x="462702" y="132028"/>
                      </a:lnTo>
                      <a:lnTo>
                        <a:pt x="466335" y="136873"/>
                      </a:lnTo>
                      <a:lnTo>
                        <a:pt x="473603" y="141718"/>
                      </a:lnTo>
                      <a:lnTo>
                        <a:pt x="480871" y="144140"/>
                      </a:lnTo>
                      <a:lnTo>
                        <a:pt x="486927" y="145352"/>
                      </a:lnTo>
                      <a:lnTo>
                        <a:pt x="491772" y="145352"/>
                      </a:lnTo>
                      <a:lnTo>
                        <a:pt x="633489" y="145352"/>
                      </a:lnTo>
                      <a:lnTo>
                        <a:pt x="640757" y="145352"/>
                      </a:lnTo>
                      <a:lnTo>
                        <a:pt x="652870" y="147774"/>
                      </a:lnTo>
                      <a:lnTo>
                        <a:pt x="660137" y="150197"/>
                      </a:lnTo>
                      <a:lnTo>
                        <a:pt x="667405" y="152619"/>
                      </a:lnTo>
                      <a:lnTo>
                        <a:pt x="675883" y="157464"/>
                      </a:lnTo>
                      <a:lnTo>
                        <a:pt x="683151" y="163520"/>
                      </a:lnTo>
                      <a:lnTo>
                        <a:pt x="690419" y="171999"/>
                      </a:lnTo>
                      <a:lnTo>
                        <a:pt x="696475" y="182901"/>
                      </a:lnTo>
                      <a:lnTo>
                        <a:pt x="698897" y="188957"/>
                      </a:lnTo>
                      <a:lnTo>
                        <a:pt x="701320" y="196225"/>
                      </a:lnTo>
                      <a:lnTo>
                        <a:pt x="702531" y="204703"/>
                      </a:lnTo>
                      <a:lnTo>
                        <a:pt x="702531" y="214393"/>
                      </a:lnTo>
                      <a:lnTo>
                        <a:pt x="702531" y="220450"/>
                      </a:lnTo>
                      <a:lnTo>
                        <a:pt x="700109" y="226506"/>
                      </a:lnTo>
                      <a:lnTo>
                        <a:pt x="697686" y="232562"/>
                      </a:lnTo>
                      <a:lnTo>
                        <a:pt x="694052" y="236196"/>
                      </a:lnTo>
                      <a:lnTo>
                        <a:pt x="689207" y="241041"/>
                      </a:lnTo>
                      <a:lnTo>
                        <a:pt x="683151" y="243464"/>
                      </a:lnTo>
                      <a:lnTo>
                        <a:pt x="677095" y="245886"/>
                      </a:lnTo>
                      <a:lnTo>
                        <a:pt x="671038" y="245886"/>
                      </a:lnTo>
                      <a:lnTo>
                        <a:pt x="664982" y="245886"/>
                      </a:lnTo>
                      <a:lnTo>
                        <a:pt x="658926" y="243464"/>
                      </a:lnTo>
                      <a:lnTo>
                        <a:pt x="652870" y="241041"/>
                      </a:lnTo>
                      <a:lnTo>
                        <a:pt x="648024" y="236196"/>
                      </a:lnTo>
                      <a:lnTo>
                        <a:pt x="644391" y="232562"/>
                      </a:lnTo>
                      <a:lnTo>
                        <a:pt x="641968" y="226506"/>
                      </a:lnTo>
                      <a:lnTo>
                        <a:pt x="639546" y="220450"/>
                      </a:lnTo>
                      <a:lnTo>
                        <a:pt x="639546" y="214393"/>
                      </a:lnTo>
                      <a:lnTo>
                        <a:pt x="638334" y="209548"/>
                      </a:lnTo>
                      <a:lnTo>
                        <a:pt x="634701" y="208337"/>
                      </a:lnTo>
                      <a:lnTo>
                        <a:pt x="494194" y="208337"/>
                      </a:lnTo>
                      <a:lnTo>
                        <a:pt x="485716" y="208337"/>
                      </a:lnTo>
                      <a:lnTo>
                        <a:pt x="478448" y="208337"/>
                      </a:lnTo>
                      <a:lnTo>
                        <a:pt x="468758" y="205915"/>
                      </a:lnTo>
                      <a:lnTo>
                        <a:pt x="457857" y="203492"/>
                      </a:lnTo>
                      <a:lnTo>
                        <a:pt x="445744" y="198647"/>
                      </a:lnTo>
                      <a:lnTo>
                        <a:pt x="434843" y="192591"/>
                      </a:lnTo>
                      <a:lnTo>
                        <a:pt x="422730" y="182901"/>
                      </a:lnTo>
                      <a:lnTo>
                        <a:pt x="417885" y="178056"/>
                      </a:lnTo>
                      <a:lnTo>
                        <a:pt x="413040" y="171999"/>
                      </a:lnTo>
                      <a:lnTo>
                        <a:pt x="408195" y="164732"/>
                      </a:lnTo>
                      <a:lnTo>
                        <a:pt x="403350" y="156253"/>
                      </a:lnTo>
                      <a:lnTo>
                        <a:pt x="399716" y="146563"/>
                      </a:lnTo>
                      <a:lnTo>
                        <a:pt x="397294" y="135661"/>
                      </a:lnTo>
                      <a:lnTo>
                        <a:pt x="396567" y="132028"/>
                      </a:lnTo>
                      <a:lnTo>
                        <a:pt x="31493" y="132028"/>
                      </a:lnTo>
                      <a:lnTo>
                        <a:pt x="25437" y="132028"/>
                      </a:lnTo>
                      <a:lnTo>
                        <a:pt x="19380" y="129606"/>
                      </a:lnTo>
                      <a:lnTo>
                        <a:pt x="13324" y="127183"/>
                      </a:lnTo>
                      <a:lnTo>
                        <a:pt x="8479" y="123549"/>
                      </a:lnTo>
                      <a:lnTo>
                        <a:pt x="4845" y="118704"/>
                      </a:lnTo>
                      <a:lnTo>
                        <a:pt x="2423" y="112648"/>
                      </a:lnTo>
                      <a:lnTo>
                        <a:pt x="0" y="106592"/>
                      </a:lnTo>
                      <a:lnTo>
                        <a:pt x="0" y="100535"/>
                      </a:lnTo>
                      <a:lnTo>
                        <a:pt x="0" y="94479"/>
                      </a:lnTo>
                      <a:lnTo>
                        <a:pt x="2423" y="88423"/>
                      </a:lnTo>
                      <a:lnTo>
                        <a:pt x="4845" y="82366"/>
                      </a:lnTo>
                      <a:lnTo>
                        <a:pt x="8479" y="78732"/>
                      </a:lnTo>
                      <a:lnTo>
                        <a:pt x="13324" y="73887"/>
                      </a:lnTo>
                      <a:lnTo>
                        <a:pt x="19380" y="71465"/>
                      </a:lnTo>
                      <a:lnTo>
                        <a:pt x="25437" y="69042"/>
                      </a:lnTo>
                      <a:lnTo>
                        <a:pt x="31493" y="69042"/>
                      </a:lnTo>
                      <a:lnTo>
                        <a:pt x="400927" y="69042"/>
                      </a:lnTo>
                      <a:lnTo>
                        <a:pt x="405772" y="58140"/>
                      </a:lnTo>
                      <a:lnTo>
                        <a:pt x="411829" y="48450"/>
                      </a:lnTo>
                      <a:lnTo>
                        <a:pt x="417885" y="39971"/>
                      </a:lnTo>
                      <a:lnTo>
                        <a:pt x="426364" y="32704"/>
                      </a:lnTo>
                      <a:lnTo>
                        <a:pt x="433631" y="25436"/>
                      </a:lnTo>
                      <a:lnTo>
                        <a:pt x="442110" y="19380"/>
                      </a:lnTo>
                      <a:lnTo>
                        <a:pt x="450589" y="14535"/>
                      </a:lnTo>
                      <a:lnTo>
                        <a:pt x="460279" y="10901"/>
                      </a:lnTo>
                      <a:lnTo>
                        <a:pt x="468758" y="7267"/>
                      </a:lnTo>
                      <a:lnTo>
                        <a:pt x="485716" y="2422"/>
                      </a:lnTo>
                      <a:close/>
                    </a:path>
                  </a:pathLst>
                </a:custGeom>
                <a:solidFill>
                  <a:srgbClr val="FFFFFF"/>
                </a:solidFill>
                <a:ln>
                  <a:noFill/>
                </a:ln>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173" name="Freeform: Shape 172"/>
                <p:cNvSpPr>
                  <a:spLocks/>
                </p:cNvSpPr>
                <p:nvPr/>
              </p:nvSpPr>
              <p:spPr bwMode="auto">
                <a:xfrm>
                  <a:off x="5368236" y="4224973"/>
                  <a:ext cx="895121" cy="404562"/>
                </a:xfrm>
                <a:custGeom>
                  <a:avLst/>
                  <a:gdLst>
                    <a:gd name="connsiteX0" fmla="*/ 612898 w 895121"/>
                    <a:gd name="connsiteY0" fmla="*/ 0 h 404562"/>
                    <a:gd name="connsiteX1" fmla="*/ 618954 w 895121"/>
                    <a:gd name="connsiteY1" fmla="*/ 0 h 404562"/>
                    <a:gd name="connsiteX2" fmla="*/ 625010 w 895121"/>
                    <a:gd name="connsiteY2" fmla="*/ 0 h 404562"/>
                    <a:gd name="connsiteX3" fmla="*/ 631067 w 895121"/>
                    <a:gd name="connsiteY3" fmla="*/ 2423 h 404562"/>
                    <a:gd name="connsiteX4" fmla="*/ 637123 w 895121"/>
                    <a:gd name="connsiteY4" fmla="*/ 4845 h 404562"/>
                    <a:gd name="connsiteX5" fmla="*/ 641968 w 895121"/>
                    <a:gd name="connsiteY5" fmla="*/ 8479 h 404562"/>
                    <a:gd name="connsiteX6" fmla="*/ 645602 w 895121"/>
                    <a:gd name="connsiteY6" fmla="*/ 13324 h 404562"/>
                    <a:gd name="connsiteX7" fmla="*/ 648024 w 895121"/>
                    <a:gd name="connsiteY7" fmla="*/ 19380 h 404562"/>
                    <a:gd name="connsiteX8" fmla="*/ 650447 w 895121"/>
                    <a:gd name="connsiteY8" fmla="*/ 25437 h 404562"/>
                    <a:gd name="connsiteX9" fmla="*/ 650447 w 895121"/>
                    <a:gd name="connsiteY9" fmla="*/ 31493 h 404562"/>
                    <a:gd name="connsiteX10" fmla="*/ 651658 w 895121"/>
                    <a:gd name="connsiteY10" fmla="*/ 36338 h 404562"/>
                    <a:gd name="connsiteX11" fmla="*/ 655292 w 895121"/>
                    <a:gd name="connsiteY11" fmla="*/ 36338 h 404562"/>
                    <a:gd name="connsiteX12" fmla="*/ 795798 w 895121"/>
                    <a:gd name="connsiteY12" fmla="*/ 36338 h 404562"/>
                    <a:gd name="connsiteX13" fmla="*/ 804277 w 895121"/>
                    <a:gd name="connsiteY13" fmla="*/ 36338 h 404562"/>
                    <a:gd name="connsiteX14" fmla="*/ 811544 w 895121"/>
                    <a:gd name="connsiteY14" fmla="*/ 37549 h 404562"/>
                    <a:gd name="connsiteX15" fmla="*/ 821234 w 895121"/>
                    <a:gd name="connsiteY15" fmla="*/ 38761 h 404562"/>
                    <a:gd name="connsiteX16" fmla="*/ 832136 w 895121"/>
                    <a:gd name="connsiteY16" fmla="*/ 42394 h 404562"/>
                    <a:gd name="connsiteX17" fmla="*/ 844248 w 895121"/>
                    <a:gd name="connsiteY17" fmla="*/ 47239 h 404562"/>
                    <a:gd name="connsiteX18" fmla="*/ 855150 w 895121"/>
                    <a:gd name="connsiteY18" fmla="*/ 53296 h 404562"/>
                    <a:gd name="connsiteX19" fmla="*/ 867262 w 895121"/>
                    <a:gd name="connsiteY19" fmla="*/ 62986 h 404562"/>
                    <a:gd name="connsiteX20" fmla="*/ 872107 w 895121"/>
                    <a:gd name="connsiteY20" fmla="*/ 67831 h 404562"/>
                    <a:gd name="connsiteX21" fmla="*/ 876952 w 895121"/>
                    <a:gd name="connsiteY21" fmla="*/ 73887 h 404562"/>
                    <a:gd name="connsiteX22" fmla="*/ 881797 w 895121"/>
                    <a:gd name="connsiteY22" fmla="*/ 81155 h 404562"/>
                    <a:gd name="connsiteX23" fmla="*/ 886642 w 895121"/>
                    <a:gd name="connsiteY23" fmla="*/ 89634 h 404562"/>
                    <a:gd name="connsiteX24" fmla="*/ 890276 w 895121"/>
                    <a:gd name="connsiteY24" fmla="*/ 99324 h 404562"/>
                    <a:gd name="connsiteX25" fmla="*/ 892699 w 895121"/>
                    <a:gd name="connsiteY25" fmla="*/ 110225 h 404562"/>
                    <a:gd name="connsiteX26" fmla="*/ 895121 w 895121"/>
                    <a:gd name="connsiteY26" fmla="*/ 122338 h 404562"/>
                    <a:gd name="connsiteX27" fmla="*/ 895121 w 895121"/>
                    <a:gd name="connsiteY27" fmla="*/ 136873 h 404562"/>
                    <a:gd name="connsiteX28" fmla="*/ 895121 w 895121"/>
                    <a:gd name="connsiteY28" fmla="*/ 151408 h 404562"/>
                    <a:gd name="connsiteX29" fmla="*/ 892699 w 895121"/>
                    <a:gd name="connsiteY29" fmla="*/ 164732 h 404562"/>
                    <a:gd name="connsiteX30" fmla="*/ 889065 w 895121"/>
                    <a:gd name="connsiteY30" fmla="*/ 176844 h 404562"/>
                    <a:gd name="connsiteX31" fmla="*/ 884220 w 895121"/>
                    <a:gd name="connsiteY31" fmla="*/ 187746 h 404562"/>
                    <a:gd name="connsiteX32" fmla="*/ 878164 w 895121"/>
                    <a:gd name="connsiteY32" fmla="*/ 197436 h 404562"/>
                    <a:gd name="connsiteX33" fmla="*/ 872107 w 895121"/>
                    <a:gd name="connsiteY33" fmla="*/ 205915 h 404562"/>
                    <a:gd name="connsiteX34" fmla="*/ 863628 w 895121"/>
                    <a:gd name="connsiteY34" fmla="*/ 213182 h 404562"/>
                    <a:gd name="connsiteX35" fmla="*/ 856361 w 895121"/>
                    <a:gd name="connsiteY35" fmla="*/ 220450 h 404562"/>
                    <a:gd name="connsiteX36" fmla="*/ 847882 w 895121"/>
                    <a:gd name="connsiteY36" fmla="*/ 226506 h 404562"/>
                    <a:gd name="connsiteX37" fmla="*/ 839403 w 895121"/>
                    <a:gd name="connsiteY37" fmla="*/ 231351 h 404562"/>
                    <a:gd name="connsiteX38" fmla="*/ 829713 w 895121"/>
                    <a:gd name="connsiteY38" fmla="*/ 234985 h 404562"/>
                    <a:gd name="connsiteX39" fmla="*/ 821234 w 895121"/>
                    <a:gd name="connsiteY39" fmla="*/ 238619 h 404562"/>
                    <a:gd name="connsiteX40" fmla="*/ 804277 w 895121"/>
                    <a:gd name="connsiteY40" fmla="*/ 243464 h 404562"/>
                    <a:gd name="connsiteX41" fmla="*/ 788530 w 895121"/>
                    <a:gd name="connsiteY41" fmla="*/ 245886 h 404562"/>
                    <a:gd name="connsiteX42" fmla="*/ 302815 w 895121"/>
                    <a:gd name="connsiteY42" fmla="*/ 245886 h 404562"/>
                    <a:gd name="connsiteX43" fmla="*/ 302815 w 895121"/>
                    <a:gd name="connsiteY43" fmla="*/ 274957 h 404562"/>
                    <a:gd name="connsiteX44" fmla="*/ 301604 w 895121"/>
                    <a:gd name="connsiteY44" fmla="*/ 373069 h 404562"/>
                    <a:gd name="connsiteX45" fmla="*/ 301604 w 895121"/>
                    <a:gd name="connsiteY45" fmla="*/ 379126 h 404562"/>
                    <a:gd name="connsiteX46" fmla="*/ 299181 w 895121"/>
                    <a:gd name="connsiteY46" fmla="*/ 385182 h 404562"/>
                    <a:gd name="connsiteX47" fmla="*/ 296759 w 895121"/>
                    <a:gd name="connsiteY47" fmla="*/ 391238 h 404562"/>
                    <a:gd name="connsiteX48" fmla="*/ 291914 w 895121"/>
                    <a:gd name="connsiteY48" fmla="*/ 396083 h 404562"/>
                    <a:gd name="connsiteX49" fmla="*/ 288280 w 895121"/>
                    <a:gd name="connsiteY49" fmla="*/ 399717 h 404562"/>
                    <a:gd name="connsiteX50" fmla="*/ 282224 w 895121"/>
                    <a:gd name="connsiteY50" fmla="*/ 402140 h 404562"/>
                    <a:gd name="connsiteX51" fmla="*/ 276167 w 895121"/>
                    <a:gd name="connsiteY51" fmla="*/ 404562 h 404562"/>
                    <a:gd name="connsiteX52" fmla="*/ 270111 w 895121"/>
                    <a:gd name="connsiteY52" fmla="*/ 404562 h 404562"/>
                    <a:gd name="connsiteX53" fmla="*/ 262844 w 895121"/>
                    <a:gd name="connsiteY53" fmla="*/ 404562 h 404562"/>
                    <a:gd name="connsiteX54" fmla="*/ 257998 w 895121"/>
                    <a:gd name="connsiteY54" fmla="*/ 402140 h 404562"/>
                    <a:gd name="connsiteX55" fmla="*/ 251942 w 895121"/>
                    <a:gd name="connsiteY55" fmla="*/ 398506 h 404562"/>
                    <a:gd name="connsiteX56" fmla="*/ 247097 w 895121"/>
                    <a:gd name="connsiteY56" fmla="*/ 394872 h 404562"/>
                    <a:gd name="connsiteX57" fmla="*/ 243463 w 895121"/>
                    <a:gd name="connsiteY57" fmla="*/ 390027 h 404562"/>
                    <a:gd name="connsiteX58" fmla="*/ 241041 w 895121"/>
                    <a:gd name="connsiteY58" fmla="*/ 385182 h 404562"/>
                    <a:gd name="connsiteX59" fmla="*/ 238618 w 895121"/>
                    <a:gd name="connsiteY59" fmla="*/ 379126 h 404562"/>
                    <a:gd name="connsiteX60" fmla="*/ 238618 w 895121"/>
                    <a:gd name="connsiteY60" fmla="*/ 373069 h 404562"/>
                    <a:gd name="connsiteX61" fmla="*/ 238618 w 895121"/>
                    <a:gd name="connsiteY61" fmla="*/ 272535 h 404562"/>
                    <a:gd name="connsiteX62" fmla="*/ 238618 w 895121"/>
                    <a:gd name="connsiteY62" fmla="*/ 245886 h 404562"/>
                    <a:gd name="connsiteX63" fmla="*/ 31493 w 895121"/>
                    <a:gd name="connsiteY63" fmla="*/ 245886 h 404562"/>
                    <a:gd name="connsiteX64" fmla="*/ 25437 w 895121"/>
                    <a:gd name="connsiteY64" fmla="*/ 244675 h 404562"/>
                    <a:gd name="connsiteX65" fmla="*/ 19380 w 895121"/>
                    <a:gd name="connsiteY65" fmla="*/ 243464 h 404562"/>
                    <a:gd name="connsiteX66" fmla="*/ 13324 w 895121"/>
                    <a:gd name="connsiteY66" fmla="*/ 239830 h 404562"/>
                    <a:gd name="connsiteX67" fmla="*/ 8479 w 895121"/>
                    <a:gd name="connsiteY67" fmla="*/ 236196 h 404562"/>
                    <a:gd name="connsiteX68" fmla="*/ 4845 w 895121"/>
                    <a:gd name="connsiteY68" fmla="*/ 231351 h 404562"/>
                    <a:gd name="connsiteX69" fmla="*/ 2423 w 895121"/>
                    <a:gd name="connsiteY69" fmla="*/ 226506 h 404562"/>
                    <a:gd name="connsiteX70" fmla="*/ 0 w 895121"/>
                    <a:gd name="connsiteY70" fmla="*/ 220450 h 404562"/>
                    <a:gd name="connsiteX71" fmla="*/ 0 w 895121"/>
                    <a:gd name="connsiteY71" fmla="*/ 213182 h 404562"/>
                    <a:gd name="connsiteX72" fmla="*/ 0 w 895121"/>
                    <a:gd name="connsiteY72" fmla="*/ 207126 h 404562"/>
                    <a:gd name="connsiteX73" fmla="*/ 2423 w 895121"/>
                    <a:gd name="connsiteY73" fmla="*/ 201070 h 404562"/>
                    <a:gd name="connsiteX74" fmla="*/ 4845 w 895121"/>
                    <a:gd name="connsiteY74" fmla="*/ 196225 h 404562"/>
                    <a:gd name="connsiteX75" fmla="*/ 8479 w 895121"/>
                    <a:gd name="connsiteY75" fmla="*/ 191379 h 404562"/>
                    <a:gd name="connsiteX76" fmla="*/ 13324 w 895121"/>
                    <a:gd name="connsiteY76" fmla="*/ 187746 h 404562"/>
                    <a:gd name="connsiteX77" fmla="*/ 19380 w 895121"/>
                    <a:gd name="connsiteY77" fmla="*/ 184112 h 404562"/>
                    <a:gd name="connsiteX78" fmla="*/ 25437 w 895121"/>
                    <a:gd name="connsiteY78" fmla="*/ 182901 h 404562"/>
                    <a:gd name="connsiteX79" fmla="*/ 31493 w 895121"/>
                    <a:gd name="connsiteY79" fmla="*/ 181689 h 404562"/>
                    <a:gd name="connsiteX80" fmla="*/ 787319 w 895121"/>
                    <a:gd name="connsiteY80" fmla="*/ 181689 h 404562"/>
                    <a:gd name="connsiteX81" fmla="*/ 797009 w 895121"/>
                    <a:gd name="connsiteY81" fmla="*/ 179267 h 404562"/>
                    <a:gd name="connsiteX82" fmla="*/ 805488 w 895121"/>
                    <a:gd name="connsiteY82" fmla="*/ 176844 h 404562"/>
                    <a:gd name="connsiteX83" fmla="*/ 812756 w 895121"/>
                    <a:gd name="connsiteY83" fmla="*/ 173211 h 404562"/>
                    <a:gd name="connsiteX84" fmla="*/ 820023 w 895121"/>
                    <a:gd name="connsiteY84" fmla="*/ 167154 h 404562"/>
                    <a:gd name="connsiteX85" fmla="*/ 826079 w 895121"/>
                    <a:gd name="connsiteY85" fmla="*/ 159887 h 404562"/>
                    <a:gd name="connsiteX86" fmla="*/ 828502 w 895121"/>
                    <a:gd name="connsiteY86" fmla="*/ 155042 h 404562"/>
                    <a:gd name="connsiteX87" fmla="*/ 830924 w 895121"/>
                    <a:gd name="connsiteY87" fmla="*/ 148985 h 404562"/>
                    <a:gd name="connsiteX88" fmla="*/ 832136 w 895121"/>
                    <a:gd name="connsiteY88" fmla="*/ 142929 h 404562"/>
                    <a:gd name="connsiteX89" fmla="*/ 832136 w 895121"/>
                    <a:gd name="connsiteY89" fmla="*/ 136873 h 404562"/>
                    <a:gd name="connsiteX90" fmla="*/ 832136 w 895121"/>
                    <a:gd name="connsiteY90" fmla="*/ 127183 h 404562"/>
                    <a:gd name="connsiteX91" fmla="*/ 829713 w 895121"/>
                    <a:gd name="connsiteY91" fmla="*/ 119915 h 404562"/>
                    <a:gd name="connsiteX92" fmla="*/ 827291 w 895121"/>
                    <a:gd name="connsiteY92" fmla="*/ 113859 h 404562"/>
                    <a:gd name="connsiteX93" fmla="*/ 823657 w 895121"/>
                    <a:gd name="connsiteY93" fmla="*/ 109014 h 404562"/>
                    <a:gd name="connsiteX94" fmla="*/ 816389 w 895121"/>
                    <a:gd name="connsiteY94" fmla="*/ 104169 h 404562"/>
                    <a:gd name="connsiteX95" fmla="*/ 809122 w 895121"/>
                    <a:gd name="connsiteY95" fmla="*/ 101746 h 404562"/>
                    <a:gd name="connsiteX96" fmla="*/ 803065 w 895121"/>
                    <a:gd name="connsiteY96" fmla="*/ 100535 h 404562"/>
                    <a:gd name="connsiteX97" fmla="*/ 798220 w 895121"/>
                    <a:gd name="connsiteY97" fmla="*/ 100535 h 404562"/>
                    <a:gd name="connsiteX98" fmla="*/ 656503 w 895121"/>
                    <a:gd name="connsiteY98" fmla="*/ 100535 h 404562"/>
                    <a:gd name="connsiteX99" fmla="*/ 649235 w 895121"/>
                    <a:gd name="connsiteY99" fmla="*/ 100535 h 404562"/>
                    <a:gd name="connsiteX100" fmla="*/ 637123 w 895121"/>
                    <a:gd name="connsiteY100" fmla="*/ 98112 h 404562"/>
                    <a:gd name="connsiteX101" fmla="*/ 629855 w 895121"/>
                    <a:gd name="connsiteY101" fmla="*/ 95690 h 404562"/>
                    <a:gd name="connsiteX102" fmla="*/ 622588 w 895121"/>
                    <a:gd name="connsiteY102" fmla="*/ 92056 h 404562"/>
                    <a:gd name="connsiteX103" fmla="*/ 614109 w 895121"/>
                    <a:gd name="connsiteY103" fmla="*/ 88422 h 404562"/>
                    <a:gd name="connsiteX104" fmla="*/ 606841 w 895121"/>
                    <a:gd name="connsiteY104" fmla="*/ 81155 h 404562"/>
                    <a:gd name="connsiteX105" fmla="*/ 599574 w 895121"/>
                    <a:gd name="connsiteY105" fmla="*/ 73887 h 404562"/>
                    <a:gd name="connsiteX106" fmla="*/ 593518 w 895121"/>
                    <a:gd name="connsiteY106" fmla="*/ 62986 h 404562"/>
                    <a:gd name="connsiteX107" fmla="*/ 591095 w 895121"/>
                    <a:gd name="connsiteY107" fmla="*/ 56930 h 404562"/>
                    <a:gd name="connsiteX108" fmla="*/ 588672 w 895121"/>
                    <a:gd name="connsiteY108" fmla="*/ 48451 h 404562"/>
                    <a:gd name="connsiteX109" fmla="*/ 587461 w 895121"/>
                    <a:gd name="connsiteY109" fmla="*/ 41183 h 404562"/>
                    <a:gd name="connsiteX110" fmla="*/ 587461 w 895121"/>
                    <a:gd name="connsiteY110" fmla="*/ 31493 h 404562"/>
                    <a:gd name="connsiteX111" fmla="*/ 587461 w 895121"/>
                    <a:gd name="connsiteY111" fmla="*/ 25437 h 404562"/>
                    <a:gd name="connsiteX112" fmla="*/ 589884 w 895121"/>
                    <a:gd name="connsiteY112" fmla="*/ 19380 h 404562"/>
                    <a:gd name="connsiteX113" fmla="*/ 592306 w 895121"/>
                    <a:gd name="connsiteY113" fmla="*/ 13324 h 404562"/>
                    <a:gd name="connsiteX114" fmla="*/ 595940 w 895121"/>
                    <a:gd name="connsiteY114" fmla="*/ 8479 h 404562"/>
                    <a:gd name="connsiteX115" fmla="*/ 600785 w 895121"/>
                    <a:gd name="connsiteY115" fmla="*/ 4845 h 404562"/>
                    <a:gd name="connsiteX116" fmla="*/ 606841 w 895121"/>
                    <a:gd name="connsiteY116" fmla="*/ 2423 h 40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Lst>
                  <a:rect l="l" t="t" r="r" b="b"/>
                  <a:pathLst>
                    <a:path w="895121" h="404562">
                      <a:moveTo>
                        <a:pt x="612898" y="0"/>
                      </a:moveTo>
                      <a:lnTo>
                        <a:pt x="618954" y="0"/>
                      </a:lnTo>
                      <a:lnTo>
                        <a:pt x="625010" y="0"/>
                      </a:lnTo>
                      <a:lnTo>
                        <a:pt x="631067" y="2423"/>
                      </a:lnTo>
                      <a:lnTo>
                        <a:pt x="637123" y="4845"/>
                      </a:lnTo>
                      <a:lnTo>
                        <a:pt x="641968" y="8479"/>
                      </a:lnTo>
                      <a:lnTo>
                        <a:pt x="645602" y="13324"/>
                      </a:lnTo>
                      <a:lnTo>
                        <a:pt x="648024" y="19380"/>
                      </a:lnTo>
                      <a:lnTo>
                        <a:pt x="650447" y="25437"/>
                      </a:lnTo>
                      <a:lnTo>
                        <a:pt x="650447" y="31493"/>
                      </a:lnTo>
                      <a:lnTo>
                        <a:pt x="651658" y="36338"/>
                      </a:lnTo>
                      <a:lnTo>
                        <a:pt x="655292" y="36338"/>
                      </a:lnTo>
                      <a:lnTo>
                        <a:pt x="795798" y="36338"/>
                      </a:lnTo>
                      <a:lnTo>
                        <a:pt x="804277" y="36338"/>
                      </a:lnTo>
                      <a:lnTo>
                        <a:pt x="811544" y="37549"/>
                      </a:lnTo>
                      <a:lnTo>
                        <a:pt x="821234" y="38761"/>
                      </a:lnTo>
                      <a:lnTo>
                        <a:pt x="832136" y="42394"/>
                      </a:lnTo>
                      <a:lnTo>
                        <a:pt x="844248" y="47239"/>
                      </a:lnTo>
                      <a:lnTo>
                        <a:pt x="855150" y="53296"/>
                      </a:lnTo>
                      <a:lnTo>
                        <a:pt x="867262" y="62986"/>
                      </a:lnTo>
                      <a:lnTo>
                        <a:pt x="872107" y="67831"/>
                      </a:lnTo>
                      <a:lnTo>
                        <a:pt x="876952" y="73887"/>
                      </a:lnTo>
                      <a:lnTo>
                        <a:pt x="881797" y="81155"/>
                      </a:lnTo>
                      <a:lnTo>
                        <a:pt x="886642" y="89634"/>
                      </a:lnTo>
                      <a:lnTo>
                        <a:pt x="890276" y="99324"/>
                      </a:lnTo>
                      <a:lnTo>
                        <a:pt x="892699" y="110225"/>
                      </a:lnTo>
                      <a:lnTo>
                        <a:pt x="895121" y="122338"/>
                      </a:lnTo>
                      <a:lnTo>
                        <a:pt x="895121" y="136873"/>
                      </a:lnTo>
                      <a:lnTo>
                        <a:pt x="895121" y="151408"/>
                      </a:lnTo>
                      <a:lnTo>
                        <a:pt x="892699" y="164732"/>
                      </a:lnTo>
                      <a:lnTo>
                        <a:pt x="889065" y="176844"/>
                      </a:lnTo>
                      <a:lnTo>
                        <a:pt x="884220" y="187746"/>
                      </a:lnTo>
                      <a:lnTo>
                        <a:pt x="878164" y="197436"/>
                      </a:lnTo>
                      <a:lnTo>
                        <a:pt x="872107" y="205915"/>
                      </a:lnTo>
                      <a:lnTo>
                        <a:pt x="863628" y="213182"/>
                      </a:lnTo>
                      <a:lnTo>
                        <a:pt x="856361" y="220450"/>
                      </a:lnTo>
                      <a:lnTo>
                        <a:pt x="847882" y="226506"/>
                      </a:lnTo>
                      <a:lnTo>
                        <a:pt x="839403" y="231351"/>
                      </a:lnTo>
                      <a:lnTo>
                        <a:pt x="829713" y="234985"/>
                      </a:lnTo>
                      <a:lnTo>
                        <a:pt x="821234" y="238619"/>
                      </a:lnTo>
                      <a:lnTo>
                        <a:pt x="804277" y="243464"/>
                      </a:lnTo>
                      <a:lnTo>
                        <a:pt x="788530" y="245886"/>
                      </a:lnTo>
                      <a:lnTo>
                        <a:pt x="302815" y="245886"/>
                      </a:lnTo>
                      <a:lnTo>
                        <a:pt x="302815" y="274957"/>
                      </a:lnTo>
                      <a:lnTo>
                        <a:pt x="301604" y="373069"/>
                      </a:lnTo>
                      <a:lnTo>
                        <a:pt x="301604" y="379126"/>
                      </a:lnTo>
                      <a:lnTo>
                        <a:pt x="299181" y="385182"/>
                      </a:lnTo>
                      <a:lnTo>
                        <a:pt x="296759" y="391238"/>
                      </a:lnTo>
                      <a:lnTo>
                        <a:pt x="291914" y="396083"/>
                      </a:lnTo>
                      <a:lnTo>
                        <a:pt x="288280" y="399717"/>
                      </a:lnTo>
                      <a:lnTo>
                        <a:pt x="282224" y="402140"/>
                      </a:lnTo>
                      <a:lnTo>
                        <a:pt x="276167" y="404562"/>
                      </a:lnTo>
                      <a:lnTo>
                        <a:pt x="270111" y="404562"/>
                      </a:lnTo>
                      <a:lnTo>
                        <a:pt x="262844" y="404562"/>
                      </a:lnTo>
                      <a:lnTo>
                        <a:pt x="257998" y="402140"/>
                      </a:lnTo>
                      <a:lnTo>
                        <a:pt x="251942" y="398506"/>
                      </a:lnTo>
                      <a:lnTo>
                        <a:pt x="247097" y="394872"/>
                      </a:lnTo>
                      <a:lnTo>
                        <a:pt x="243463" y="390027"/>
                      </a:lnTo>
                      <a:lnTo>
                        <a:pt x="241041" y="385182"/>
                      </a:lnTo>
                      <a:lnTo>
                        <a:pt x="238618" y="379126"/>
                      </a:lnTo>
                      <a:lnTo>
                        <a:pt x="238618" y="373069"/>
                      </a:lnTo>
                      <a:lnTo>
                        <a:pt x="238618" y="272535"/>
                      </a:lnTo>
                      <a:lnTo>
                        <a:pt x="238618" y="245886"/>
                      </a:lnTo>
                      <a:lnTo>
                        <a:pt x="31493" y="245886"/>
                      </a:lnTo>
                      <a:lnTo>
                        <a:pt x="25437" y="244675"/>
                      </a:lnTo>
                      <a:lnTo>
                        <a:pt x="19380" y="243464"/>
                      </a:lnTo>
                      <a:lnTo>
                        <a:pt x="13324" y="239830"/>
                      </a:lnTo>
                      <a:lnTo>
                        <a:pt x="8479" y="236196"/>
                      </a:lnTo>
                      <a:lnTo>
                        <a:pt x="4845" y="231351"/>
                      </a:lnTo>
                      <a:lnTo>
                        <a:pt x="2423" y="226506"/>
                      </a:lnTo>
                      <a:lnTo>
                        <a:pt x="0" y="220450"/>
                      </a:lnTo>
                      <a:lnTo>
                        <a:pt x="0" y="213182"/>
                      </a:lnTo>
                      <a:lnTo>
                        <a:pt x="0" y="207126"/>
                      </a:lnTo>
                      <a:lnTo>
                        <a:pt x="2423" y="201070"/>
                      </a:lnTo>
                      <a:lnTo>
                        <a:pt x="4845" y="196225"/>
                      </a:lnTo>
                      <a:lnTo>
                        <a:pt x="8479" y="191379"/>
                      </a:lnTo>
                      <a:lnTo>
                        <a:pt x="13324" y="187746"/>
                      </a:lnTo>
                      <a:lnTo>
                        <a:pt x="19380" y="184112"/>
                      </a:lnTo>
                      <a:lnTo>
                        <a:pt x="25437" y="182901"/>
                      </a:lnTo>
                      <a:lnTo>
                        <a:pt x="31493" y="181689"/>
                      </a:lnTo>
                      <a:lnTo>
                        <a:pt x="787319" y="181689"/>
                      </a:lnTo>
                      <a:lnTo>
                        <a:pt x="797009" y="179267"/>
                      </a:lnTo>
                      <a:lnTo>
                        <a:pt x="805488" y="176844"/>
                      </a:lnTo>
                      <a:lnTo>
                        <a:pt x="812756" y="173211"/>
                      </a:lnTo>
                      <a:lnTo>
                        <a:pt x="820023" y="167154"/>
                      </a:lnTo>
                      <a:lnTo>
                        <a:pt x="826079" y="159887"/>
                      </a:lnTo>
                      <a:lnTo>
                        <a:pt x="828502" y="155042"/>
                      </a:lnTo>
                      <a:lnTo>
                        <a:pt x="830924" y="148985"/>
                      </a:lnTo>
                      <a:lnTo>
                        <a:pt x="832136" y="142929"/>
                      </a:lnTo>
                      <a:lnTo>
                        <a:pt x="832136" y="136873"/>
                      </a:lnTo>
                      <a:lnTo>
                        <a:pt x="832136" y="127183"/>
                      </a:lnTo>
                      <a:lnTo>
                        <a:pt x="829713" y="119915"/>
                      </a:lnTo>
                      <a:lnTo>
                        <a:pt x="827291" y="113859"/>
                      </a:lnTo>
                      <a:lnTo>
                        <a:pt x="823657" y="109014"/>
                      </a:lnTo>
                      <a:lnTo>
                        <a:pt x="816389" y="104169"/>
                      </a:lnTo>
                      <a:lnTo>
                        <a:pt x="809122" y="101746"/>
                      </a:lnTo>
                      <a:lnTo>
                        <a:pt x="803065" y="100535"/>
                      </a:lnTo>
                      <a:lnTo>
                        <a:pt x="798220" y="100535"/>
                      </a:lnTo>
                      <a:lnTo>
                        <a:pt x="656503" y="100535"/>
                      </a:lnTo>
                      <a:lnTo>
                        <a:pt x="649235" y="100535"/>
                      </a:lnTo>
                      <a:lnTo>
                        <a:pt x="637123" y="98112"/>
                      </a:lnTo>
                      <a:lnTo>
                        <a:pt x="629855" y="95690"/>
                      </a:lnTo>
                      <a:lnTo>
                        <a:pt x="622588" y="92056"/>
                      </a:lnTo>
                      <a:lnTo>
                        <a:pt x="614109" y="88422"/>
                      </a:lnTo>
                      <a:lnTo>
                        <a:pt x="606841" y="81155"/>
                      </a:lnTo>
                      <a:lnTo>
                        <a:pt x="599574" y="73887"/>
                      </a:lnTo>
                      <a:lnTo>
                        <a:pt x="593518" y="62986"/>
                      </a:lnTo>
                      <a:lnTo>
                        <a:pt x="591095" y="56930"/>
                      </a:lnTo>
                      <a:lnTo>
                        <a:pt x="588672" y="48451"/>
                      </a:lnTo>
                      <a:lnTo>
                        <a:pt x="587461" y="41183"/>
                      </a:lnTo>
                      <a:lnTo>
                        <a:pt x="587461" y="31493"/>
                      </a:lnTo>
                      <a:lnTo>
                        <a:pt x="587461" y="25437"/>
                      </a:lnTo>
                      <a:lnTo>
                        <a:pt x="589884" y="19380"/>
                      </a:lnTo>
                      <a:lnTo>
                        <a:pt x="592306" y="13324"/>
                      </a:lnTo>
                      <a:lnTo>
                        <a:pt x="595940" y="8479"/>
                      </a:lnTo>
                      <a:lnTo>
                        <a:pt x="600785" y="4845"/>
                      </a:lnTo>
                      <a:lnTo>
                        <a:pt x="606841" y="2423"/>
                      </a:lnTo>
                      <a:close/>
                    </a:path>
                  </a:pathLst>
                </a:custGeom>
                <a:solidFill>
                  <a:srgbClr val="FFFFFF"/>
                </a:solidFill>
                <a:ln>
                  <a:noFill/>
                </a:ln>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174" name="Freeform 15"/>
                <p:cNvSpPr>
                  <a:spLocks noEditPoints="1"/>
                </p:cNvSpPr>
                <p:nvPr/>
              </p:nvSpPr>
              <p:spPr bwMode="auto">
                <a:xfrm>
                  <a:off x="5534178" y="4652548"/>
                  <a:ext cx="208337" cy="208337"/>
                </a:xfrm>
                <a:custGeom>
                  <a:avLst/>
                  <a:gdLst>
                    <a:gd name="T0" fmla="*/ 172 w 344"/>
                    <a:gd name="T1" fmla="*/ 344 h 344"/>
                    <a:gd name="T2" fmla="*/ 172 w 344"/>
                    <a:gd name="T3" fmla="*/ 344 h 344"/>
                    <a:gd name="T4" fmla="*/ 142 w 344"/>
                    <a:gd name="T5" fmla="*/ 334 h 344"/>
                    <a:gd name="T6" fmla="*/ 124 w 344"/>
                    <a:gd name="T7" fmla="*/ 312 h 344"/>
                    <a:gd name="T8" fmla="*/ 118 w 344"/>
                    <a:gd name="T9" fmla="*/ 300 h 344"/>
                    <a:gd name="T10" fmla="*/ 102 w 344"/>
                    <a:gd name="T11" fmla="*/ 278 h 344"/>
                    <a:gd name="T12" fmla="*/ 72 w 344"/>
                    <a:gd name="T13" fmla="*/ 248 h 344"/>
                    <a:gd name="T14" fmla="*/ 28 w 344"/>
                    <a:gd name="T15" fmla="*/ 218 h 344"/>
                    <a:gd name="T16" fmla="*/ 16 w 344"/>
                    <a:gd name="T17" fmla="*/ 210 h 344"/>
                    <a:gd name="T18" fmla="*/ 2 w 344"/>
                    <a:gd name="T19" fmla="*/ 186 h 344"/>
                    <a:gd name="T20" fmla="*/ 0 w 344"/>
                    <a:gd name="T21" fmla="*/ 172 h 344"/>
                    <a:gd name="T22" fmla="*/ 8 w 344"/>
                    <a:gd name="T23" fmla="*/ 144 h 344"/>
                    <a:gd name="T24" fmla="*/ 30 w 344"/>
                    <a:gd name="T25" fmla="*/ 124 h 344"/>
                    <a:gd name="T26" fmla="*/ 54 w 344"/>
                    <a:gd name="T27" fmla="*/ 112 h 344"/>
                    <a:gd name="T28" fmla="*/ 90 w 344"/>
                    <a:gd name="T29" fmla="*/ 82 h 344"/>
                    <a:gd name="T30" fmla="*/ 112 w 344"/>
                    <a:gd name="T31" fmla="*/ 54 h 344"/>
                    <a:gd name="T32" fmla="*/ 124 w 344"/>
                    <a:gd name="T33" fmla="*/ 34 h 344"/>
                    <a:gd name="T34" fmla="*/ 126 w 344"/>
                    <a:gd name="T35" fmla="*/ 26 h 344"/>
                    <a:gd name="T36" fmla="*/ 142 w 344"/>
                    <a:gd name="T37" fmla="*/ 10 h 344"/>
                    <a:gd name="T38" fmla="*/ 164 w 344"/>
                    <a:gd name="T39" fmla="*/ 2 h 344"/>
                    <a:gd name="T40" fmla="*/ 172 w 344"/>
                    <a:gd name="T41" fmla="*/ 0 h 344"/>
                    <a:gd name="T42" fmla="*/ 172 w 344"/>
                    <a:gd name="T43" fmla="*/ 0 h 344"/>
                    <a:gd name="T44" fmla="*/ 188 w 344"/>
                    <a:gd name="T45" fmla="*/ 2 h 344"/>
                    <a:gd name="T46" fmla="*/ 214 w 344"/>
                    <a:gd name="T47" fmla="*/ 20 h 344"/>
                    <a:gd name="T48" fmla="*/ 222 w 344"/>
                    <a:gd name="T49" fmla="*/ 34 h 344"/>
                    <a:gd name="T50" fmla="*/ 226 w 344"/>
                    <a:gd name="T51" fmla="*/ 44 h 344"/>
                    <a:gd name="T52" fmla="*/ 242 w 344"/>
                    <a:gd name="T53" fmla="*/ 68 h 344"/>
                    <a:gd name="T54" fmla="*/ 270 w 344"/>
                    <a:gd name="T55" fmla="*/ 96 h 344"/>
                    <a:gd name="T56" fmla="*/ 314 w 344"/>
                    <a:gd name="T57" fmla="*/ 124 h 344"/>
                    <a:gd name="T58" fmla="*/ 328 w 344"/>
                    <a:gd name="T59" fmla="*/ 134 h 344"/>
                    <a:gd name="T60" fmla="*/ 342 w 344"/>
                    <a:gd name="T61" fmla="*/ 160 h 344"/>
                    <a:gd name="T62" fmla="*/ 344 w 344"/>
                    <a:gd name="T63" fmla="*/ 176 h 344"/>
                    <a:gd name="T64" fmla="*/ 340 w 344"/>
                    <a:gd name="T65" fmla="*/ 190 h 344"/>
                    <a:gd name="T66" fmla="*/ 322 w 344"/>
                    <a:gd name="T67" fmla="*/ 214 h 344"/>
                    <a:gd name="T68" fmla="*/ 308 w 344"/>
                    <a:gd name="T69" fmla="*/ 222 h 344"/>
                    <a:gd name="T70" fmla="*/ 276 w 344"/>
                    <a:gd name="T71" fmla="*/ 240 h 344"/>
                    <a:gd name="T72" fmla="*/ 250 w 344"/>
                    <a:gd name="T73" fmla="*/ 266 h 344"/>
                    <a:gd name="T74" fmla="*/ 232 w 344"/>
                    <a:gd name="T75" fmla="*/ 292 h 344"/>
                    <a:gd name="T76" fmla="*/ 220 w 344"/>
                    <a:gd name="T77" fmla="*/ 312 h 344"/>
                    <a:gd name="T78" fmla="*/ 200 w 344"/>
                    <a:gd name="T79" fmla="*/ 336 h 344"/>
                    <a:gd name="T80" fmla="*/ 172 w 344"/>
                    <a:gd name="T81" fmla="*/ 344 h 344"/>
                    <a:gd name="T82" fmla="*/ 146 w 344"/>
                    <a:gd name="T83" fmla="*/ 172 h 344"/>
                    <a:gd name="T84" fmla="*/ 170 w 344"/>
                    <a:gd name="T85" fmla="*/ 196 h 344"/>
                    <a:gd name="T86" fmla="*/ 196 w 344"/>
                    <a:gd name="T87" fmla="*/ 170 h 344"/>
                    <a:gd name="T88" fmla="*/ 172 w 344"/>
                    <a:gd name="T89" fmla="*/ 148 h 344"/>
                    <a:gd name="T90" fmla="*/ 146 w 344"/>
                    <a:gd name="T91" fmla="*/ 172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44" h="344">
                      <a:moveTo>
                        <a:pt x="172" y="344"/>
                      </a:moveTo>
                      <a:lnTo>
                        <a:pt x="172" y="344"/>
                      </a:lnTo>
                      <a:lnTo>
                        <a:pt x="172" y="344"/>
                      </a:lnTo>
                      <a:lnTo>
                        <a:pt x="172" y="344"/>
                      </a:lnTo>
                      <a:lnTo>
                        <a:pt x="156" y="342"/>
                      </a:lnTo>
                      <a:lnTo>
                        <a:pt x="142" y="334"/>
                      </a:lnTo>
                      <a:lnTo>
                        <a:pt x="132" y="324"/>
                      </a:lnTo>
                      <a:lnTo>
                        <a:pt x="124" y="312"/>
                      </a:lnTo>
                      <a:lnTo>
                        <a:pt x="124" y="312"/>
                      </a:lnTo>
                      <a:lnTo>
                        <a:pt x="118" y="300"/>
                      </a:lnTo>
                      <a:lnTo>
                        <a:pt x="112" y="290"/>
                      </a:lnTo>
                      <a:lnTo>
                        <a:pt x="102" y="278"/>
                      </a:lnTo>
                      <a:lnTo>
                        <a:pt x="90" y="264"/>
                      </a:lnTo>
                      <a:lnTo>
                        <a:pt x="72" y="248"/>
                      </a:lnTo>
                      <a:lnTo>
                        <a:pt x="52" y="232"/>
                      </a:lnTo>
                      <a:lnTo>
                        <a:pt x="28" y="218"/>
                      </a:lnTo>
                      <a:lnTo>
                        <a:pt x="28" y="218"/>
                      </a:lnTo>
                      <a:lnTo>
                        <a:pt x="16" y="210"/>
                      </a:lnTo>
                      <a:lnTo>
                        <a:pt x="8" y="198"/>
                      </a:lnTo>
                      <a:lnTo>
                        <a:pt x="2" y="186"/>
                      </a:lnTo>
                      <a:lnTo>
                        <a:pt x="0" y="172"/>
                      </a:lnTo>
                      <a:lnTo>
                        <a:pt x="0" y="172"/>
                      </a:lnTo>
                      <a:lnTo>
                        <a:pt x="2" y="156"/>
                      </a:lnTo>
                      <a:lnTo>
                        <a:pt x="8" y="144"/>
                      </a:lnTo>
                      <a:lnTo>
                        <a:pt x="18" y="132"/>
                      </a:lnTo>
                      <a:lnTo>
                        <a:pt x="30" y="124"/>
                      </a:lnTo>
                      <a:lnTo>
                        <a:pt x="30" y="124"/>
                      </a:lnTo>
                      <a:lnTo>
                        <a:pt x="54" y="112"/>
                      </a:lnTo>
                      <a:lnTo>
                        <a:pt x="74" y="96"/>
                      </a:lnTo>
                      <a:lnTo>
                        <a:pt x="90" y="82"/>
                      </a:lnTo>
                      <a:lnTo>
                        <a:pt x="102" y="68"/>
                      </a:lnTo>
                      <a:lnTo>
                        <a:pt x="112" y="54"/>
                      </a:lnTo>
                      <a:lnTo>
                        <a:pt x="118" y="44"/>
                      </a:lnTo>
                      <a:lnTo>
                        <a:pt x="124" y="34"/>
                      </a:lnTo>
                      <a:lnTo>
                        <a:pt x="124" y="34"/>
                      </a:lnTo>
                      <a:lnTo>
                        <a:pt x="126" y="26"/>
                      </a:lnTo>
                      <a:lnTo>
                        <a:pt x="130" y="20"/>
                      </a:lnTo>
                      <a:lnTo>
                        <a:pt x="142" y="10"/>
                      </a:lnTo>
                      <a:lnTo>
                        <a:pt x="156" y="2"/>
                      </a:lnTo>
                      <a:lnTo>
                        <a:pt x="164" y="2"/>
                      </a:lnTo>
                      <a:lnTo>
                        <a:pt x="172" y="0"/>
                      </a:lnTo>
                      <a:lnTo>
                        <a:pt x="172" y="0"/>
                      </a:lnTo>
                      <a:lnTo>
                        <a:pt x="172" y="0"/>
                      </a:lnTo>
                      <a:lnTo>
                        <a:pt x="172" y="0"/>
                      </a:lnTo>
                      <a:lnTo>
                        <a:pt x="180" y="2"/>
                      </a:lnTo>
                      <a:lnTo>
                        <a:pt x="188" y="2"/>
                      </a:lnTo>
                      <a:lnTo>
                        <a:pt x="202" y="10"/>
                      </a:lnTo>
                      <a:lnTo>
                        <a:pt x="214" y="20"/>
                      </a:lnTo>
                      <a:lnTo>
                        <a:pt x="218" y="28"/>
                      </a:lnTo>
                      <a:lnTo>
                        <a:pt x="222" y="34"/>
                      </a:lnTo>
                      <a:lnTo>
                        <a:pt x="222" y="34"/>
                      </a:lnTo>
                      <a:lnTo>
                        <a:pt x="226" y="44"/>
                      </a:lnTo>
                      <a:lnTo>
                        <a:pt x="232" y="56"/>
                      </a:lnTo>
                      <a:lnTo>
                        <a:pt x="242" y="68"/>
                      </a:lnTo>
                      <a:lnTo>
                        <a:pt x="254" y="82"/>
                      </a:lnTo>
                      <a:lnTo>
                        <a:pt x="270" y="96"/>
                      </a:lnTo>
                      <a:lnTo>
                        <a:pt x="290" y="112"/>
                      </a:lnTo>
                      <a:lnTo>
                        <a:pt x="314" y="124"/>
                      </a:lnTo>
                      <a:lnTo>
                        <a:pt x="314" y="124"/>
                      </a:lnTo>
                      <a:lnTo>
                        <a:pt x="328" y="134"/>
                      </a:lnTo>
                      <a:lnTo>
                        <a:pt x="336" y="146"/>
                      </a:lnTo>
                      <a:lnTo>
                        <a:pt x="342" y="160"/>
                      </a:lnTo>
                      <a:lnTo>
                        <a:pt x="344" y="176"/>
                      </a:lnTo>
                      <a:lnTo>
                        <a:pt x="344" y="176"/>
                      </a:lnTo>
                      <a:lnTo>
                        <a:pt x="342" y="184"/>
                      </a:lnTo>
                      <a:lnTo>
                        <a:pt x="340" y="190"/>
                      </a:lnTo>
                      <a:lnTo>
                        <a:pt x="334" y="204"/>
                      </a:lnTo>
                      <a:lnTo>
                        <a:pt x="322" y="214"/>
                      </a:lnTo>
                      <a:lnTo>
                        <a:pt x="308" y="222"/>
                      </a:lnTo>
                      <a:lnTo>
                        <a:pt x="308" y="222"/>
                      </a:lnTo>
                      <a:lnTo>
                        <a:pt x="292" y="230"/>
                      </a:lnTo>
                      <a:lnTo>
                        <a:pt x="276" y="240"/>
                      </a:lnTo>
                      <a:lnTo>
                        <a:pt x="262" y="252"/>
                      </a:lnTo>
                      <a:lnTo>
                        <a:pt x="250" y="266"/>
                      </a:lnTo>
                      <a:lnTo>
                        <a:pt x="240" y="278"/>
                      </a:lnTo>
                      <a:lnTo>
                        <a:pt x="232" y="292"/>
                      </a:lnTo>
                      <a:lnTo>
                        <a:pt x="220" y="312"/>
                      </a:lnTo>
                      <a:lnTo>
                        <a:pt x="220" y="312"/>
                      </a:lnTo>
                      <a:lnTo>
                        <a:pt x="212" y="326"/>
                      </a:lnTo>
                      <a:lnTo>
                        <a:pt x="200" y="336"/>
                      </a:lnTo>
                      <a:lnTo>
                        <a:pt x="188" y="342"/>
                      </a:lnTo>
                      <a:lnTo>
                        <a:pt x="172" y="344"/>
                      </a:lnTo>
                      <a:lnTo>
                        <a:pt x="172" y="344"/>
                      </a:lnTo>
                      <a:close/>
                      <a:moveTo>
                        <a:pt x="146" y="172"/>
                      </a:moveTo>
                      <a:lnTo>
                        <a:pt x="146" y="172"/>
                      </a:lnTo>
                      <a:lnTo>
                        <a:pt x="170" y="196"/>
                      </a:lnTo>
                      <a:lnTo>
                        <a:pt x="170" y="196"/>
                      </a:lnTo>
                      <a:lnTo>
                        <a:pt x="196" y="170"/>
                      </a:lnTo>
                      <a:lnTo>
                        <a:pt x="196" y="170"/>
                      </a:lnTo>
                      <a:lnTo>
                        <a:pt x="172" y="148"/>
                      </a:lnTo>
                      <a:lnTo>
                        <a:pt x="172" y="148"/>
                      </a:lnTo>
                      <a:lnTo>
                        <a:pt x="146" y="172"/>
                      </a:lnTo>
                      <a:lnTo>
                        <a:pt x="146" y="172"/>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175" name="Freeform 16"/>
                <p:cNvSpPr>
                  <a:spLocks noEditPoints="1"/>
                </p:cNvSpPr>
                <p:nvPr/>
              </p:nvSpPr>
              <p:spPr bwMode="auto">
                <a:xfrm>
                  <a:off x="3711148" y="4151086"/>
                  <a:ext cx="208337" cy="208337"/>
                </a:xfrm>
                <a:custGeom>
                  <a:avLst/>
                  <a:gdLst>
                    <a:gd name="T0" fmla="*/ 172 w 344"/>
                    <a:gd name="T1" fmla="*/ 344 h 344"/>
                    <a:gd name="T2" fmla="*/ 172 w 344"/>
                    <a:gd name="T3" fmla="*/ 344 h 344"/>
                    <a:gd name="T4" fmla="*/ 142 w 344"/>
                    <a:gd name="T5" fmla="*/ 334 h 344"/>
                    <a:gd name="T6" fmla="*/ 124 w 344"/>
                    <a:gd name="T7" fmla="*/ 310 h 344"/>
                    <a:gd name="T8" fmla="*/ 118 w 344"/>
                    <a:gd name="T9" fmla="*/ 300 h 344"/>
                    <a:gd name="T10" fmla="*/ 102 w 344"/>
                    <a:gd name="T11" fmla="*/ 278 h 344"/>
                    <a:gd name="T12" fmla="*/ 72 w 344"/>
                    <a:gd name="T13" fmla="*/ 248 h 344"/>
                    <a:gd name="T14" fmla="*/ 28 w 344"/>
                    <a:gd name="T15" fmla="*/ 218 h 344"/>
                    <a:gd name="T16" fmla="*/ 16 w 344"/>
                    <a:gd name="T17" fmla="*/ 210 h 344"/>
                    <a:gd name="T18" fmla="*/ 2 w 344"/>
                    <a:gd name="T19" fmla="*/ 186 h 344"/>
                    <a:gd name="T20" fmla="*/ 0 w 344"/>
                    <a:gd name="T21" fmla="*/ 172 h 344"/>
                    <a:gd name="T22" fmla="*/ 8 w 344"/>
                    <a:gd name="T23" fmla="*/ 144 h 344"/>
                    <a:gd name="T24" fmla="*/ 30 w 344"/>
                    <a:gd name="T25" fmla="*/ 124 h 344"/>
                    <a:gd name="T26" fmla="*/ 54 w 344"/>
                    <a:gd name="T27" fmla="*/ 112 h 344"/>
                    <a:gd name="T28" fmla="*/ 90 w 344"/>
                    <a:gd name="T29" fmla="*/ 82 h 344"/>
                    <a:gd name="T30" fmla="*/ 112 w 344"/>
                    <a:gd name="T31" fmla="*/ 54 h 344"/>
                    <a:gd name="T32" fmla="*/ 122 w 344"/>
                    <a:gd name="T33" fmla="*/ 34 h 344"/>
                    <a:gd name="T34" fmla="*/ 126 w 344"/>
                    <a:gd name="T35" fmla="*/ 26 h 344"/>
                    <a:gd name="T36" fmla="*/ 144 w 344"/>
                    <a:gd name="T37" fmla="*/ 10 h 344"/>
                    <a:gd name="T38" fmla="*/ 172 w 344"/>
                    <a:gd name="T39" fmla="*/ 0 h 344"/>
                    <a:gd name="T40" fmla="*/ 180 w 344"/>
                    <a:gd name="T41" fmla="*/ 2 h 344"/>
                    <a:gd name="T42" fmla="*/ 202 w 344"/>
                    <a:gd name="T43" fmla="*/ 10 h 344"/>
                    <a:gd name="T44" fmla="*/ 218 w 344"/>
                    <a:gd name="T45" fmla="*/ 28 h 344"/>
                    <a:gd name="T46" fmla="*/ 222 w 344"/>
                    <a:gd name="T47" fmla="*/ 34 h 344"/>
                    <a:gd name="T48" fmla="*/ 232 w 344"/>
                    <a:gd name="T49" fmla="*/ 54 h 344"/>
                    <a:gd name="T50" fmla="*/ 254 w 344"/>
                    <a:gd name="T51" fmla="*/ 82 h 344"/>
                    <a:gd name="T52" fmla="*/ 290 w 344"/>
                    <a:gd name="T53" fmla="*/ 112 h 344"/>
                    <a:gd name="T54" fmla="*/ 314 w 344"/>
                    <a:gd name="T55" fmla="*/ 124 h 344"/>
                    <a:gd name="T56" fmla="*/ 328 w 344"/>
                    <a:gd name="T57" fmla="*/ 134 h 344"/>
                    <a:gd name="T58" fmla="*/ 342 w 344"/>
                    <a:gd name="T59" fmla="*/ 160 h 344"/>
                    <a:gd name="T60" fmla="*/ 344 w 344"/>
                    <a:gd name="T61" fmla="*/ 176 h 344"/>
                    <a:gd name="T62" fmla="*/ 340 w 344"/>
                    <a:gd name="T63" fmla="*/ 190 h 344"/>
                    <a:gd name="T64" fmla="*/ 322 w 344"/>
                    <a:gd name="T65" fmla="*/ 214 h 344"/>
                    <a:gd name="T66" fmla="*/ 308 w 344"/>
                    <a:gd name="T67" fmla="*/ 222 h 344"/>
                    <a:gd name="T68" fmla="*/ 292 w 344"/>
                    <a:gd name="T69" fmla="*/ 230 h 344"/>
                    <a:gd name="T70" fmla="*/ 262 w 344"/>
                    <a:gd name="T71" fmla="*/ 252 h 344"/>
                    <a:gd name="T72" fmla="*/ 240 w 344"/>
                    <a:gd name="T73" fmla="*/ 280 h 344"/>
                    <a:gd name="T74" fmla="*/ 220 w 344"/>
                    <a:gd name="T75" fmla="*/ 312 h 344"/>
                    <a:gd name="T76" fmla="*/ 212 w 344"/>
                    <a:gd name="T77" fmla="*/ 326 h 344"/>
                    <a:gd name="T78" fmla="*/ 188 w 344"/>
                    <a:gd name="T79" fmla="*/ 342 h 344"/>
                    <a:gd name="T80" fmla="*/ 172 w 344"/>
                    <a:gd name="T81" fmla="*/ 344 h 344"/>
                    <a:gd name="T82" fmla="*/ 146 w 344"/>
                    <a:gd name="T83" fmla="*/ 172 h 344"/>
                    <a:gd name="T84" fmla="*/ 170 w 344"/>
                    <a:gd name="T85" fmla="*/ 196 h 344"/>
                    <a:gd name="T86" fmla="*/ 196 w 344"/>
                    <a:gd name="T87" fmla="*/ 170 h 344"/>
                    <a:gd name="T88" fmla="*/ 172 w 344"/>
                    <a:gd name="T89" fmla="*/ 148 h 344"/>
                    <a:gd name="T90" fmla="*/ 146 w 344"/>
                    <a:gd name="T91" fmla="*/ 172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44" h="344">
                      <a:moveTo>
                        <a:pt x="172" y="344"/>
                      </a:moveTo>
                      <a:lnTo>
                        <a:pt x="172" y="344"/>
                      </a:lnTo>
                      <a:lnTo>
                        <a:pt x="172" y="344"/>
                      </a:lnTo>
                      <a:lnTo>
                        <a:pt x="172" y="344"/>
                      </a:lnTo>
                      <a:lnTo>
                        <a:pt x="156" y="342"/>
                      </a:lnTo>
                      <a:lnTo>
                        <a:pt x="142" y="334"/>
                      </a:lnTo>
                      <a:lnTo>
                        <a:pt x="132" y="324"/>
                      </a:lnTo>
                      <a:lnTo>
                        <a:pt x="124" y="310"/>
                      </a:lnTo>
                      <a:lnTo>
                        <a:pt x="124" y="310"/>
                      </a:lnTo>
                      <a:lnTo>
                        <a:pt x="118" y="300"/>
                      </a:lnTo>
                      <a:lnTo>
                        <a:pt x="112" y="290"/>
                      </a:lnTo>
                      <a:lnTo>
                        <a:pt x="102" y="278"/>
                      </a:lnTo>
                      <a:lnTo>
                        <a:pt x="88" y="262"/>
                      </a:lnTo>
                      <a:lnTo>
                        <a:pt x="72" y="248"/>
                      </a:lnTo>
                      <a:lnTo>
                        <a:pt x="52" y="232"/>
                      </a:lnTo>
                      <a:lnTo>
                        <a:pt x="28" y="218"/>
                      </a:lnTo>
                      <a:lnTo>
                        <a:pt x="28" y="218"/>
                      </a:lnTo>
                      <a:lnTo>
                        <a:pt x="16" y="210"/>
                      </a:lnTo>
                      <a:lnTo>
                        <a:pt x="8" y="198"/>
                      </a:lnTo>
                      <a:lnTo>
                        <a:pt x="2" y="186"/>
                      </a:lnTo>
                      <a:lnTo>
                        <a:pt x="0" y="172"/>
                      </a:lnTo>
                      <a:lnTo>
                        <a:pt x="0" y="172"/>
                      </a:lnTo>
                      <a:lnTo>
                        <a:pt x="2" y="156"/>
                      </a:lnTo>
                      <a:lnTo>
                        <a:pt x="8" y="144"/>
                      </a:lnTo>
                      <a:lnTo>
                        <a:pt x="18" y="132"/>
                      </a:lnTo>
                      <a:lnTo>
                        <a:pt x="30" y="124"/>
                      </a:lnTo>
                      <a:lnTo>
                        <a:pt x="30" y="124"/>
                      </a:lnTo>
                      <a:lnTo>
                        <a:pt x="54" y="112"/>
                      </a:lnTo>
                      <a:lnTo>
                        <a:pt x="74" y="96"/>
                      </a:lnTo>
                      <a:lnTo>
                        <a:pt x="90" y="82"/>
                      </a:lnTo>
                      <a:lnTo>
                        <a:pt x="102" y="68"/>
                      </a:lnTo>
                      <a:lnTo>
                        <a:pt x="112" y="54"/>
                      </a:lnTo>
                      <a:lnTo>
                        <a:pt x="118" y="44"/>
                      </a:lnTo>
                      <a:lnTo>
                        <a:pt x="122" y="34"/>
                      </a:lnTo>
                      <a:lnTo>
                        <a:pt x="122" y="34"/>
                      </a:lnTo>
                      <a:lnTo>
                        <a:pt x="126" y="26"/>
                      </a:lnTo>
                      <a:lnTo>
                        <a:pt x="132" y="20"/>
                      </a:lnTo>
                      <a:lnTo>
                        <a:pt x="144" y="10"/>
                      </a:lnTo>
                      <a:lnTo>
                        <a:pt x="158" y="4"/>
                      </a:lnTo>
                      <a:lnTo>
                        <a:pt x="172" y="0"/>
                      </a:lnTo>
                      <a:lnTo>
                        <a:pt x="172" y="0"/>
                      </a:lnTo>
                      <a:lnTo>
                        <a:pt x="180" y="2"/>
                      </a:lnTo>
                      <a:lnTo>
                        <a:pt x="188" y="2"/>
                      </a:lnTo>
                      <a:lnTo>
                        <a:pt x="202" y="10"/>
                      </a:lnTo>
                      <a:lnTo>
                        <a:pt x="214" y="20"/>
                      </a:lnTo>
                      <a:lnTo>
                        <a:pt x="218" y="28"/>
                      </a:lnTo>
                      <a:lnTo>
                        <a:pt x="222" y="34"/>
                      </a:lnTo>
                      <a:lnTo>
                        <a:pt x="222" y="34"/>
                      </a:lnTo>
                      <a:lnTo>
                        <a:pt x="226" y="44"/>
                      </a:lnTo>
                      <a:lnTo>
                        <a:pt x="232" y="54"/>
                      </a:lnTo>
                      <a:lnTo>
                        <a:pt x="242" y="68"/>
                      </a:lnTo>
                      <a:lnTo>
                        <a:pt x="254" y="82"/>
                      </a:lnTo>
                      <a:lnTo>
                        <a:pt x="270" y="96"/>
                      </a:lnTo>
                      <a:lnTo>
                        <a:pt x="290" y="112"/>
                      </a:lnTo>
                      <a:lnTo>
                        <a:pt x="314" y="124"/>
                      </a:lnTo>
                      <a:lnTo>
                        <a:pt x="314" y="124"/>
                      </a:lnTo>
                      <a:lnTo>
                        <a:pt x="320" y="128"/>
                      </a:lnTo>
                      <a:lnTo>
                        <a:pt x="328" y="134"/>
                      </a:lnTo>
                      <a:lnTo>
                        <a:pt x="336" y="146"/>
                      </a:lnTo>
                      <a:lnTo>
                        <a:pt x="342" y="160"/>
                      </a:lnTo>
                      <a:lnTo>
                        <a:pt x="344" y="176"/>
                      </a:lnTo>
                      <a:lnTo>
                        <a:pt x="344" y="176"/>
                      </a:lnTo>
                      <a:lnTo>
                        <a:pt x="342" y="182"/>
                      </a:lnTo>
                      <a:lnTo>
                        <a:pt x="340" y="190"/>
                      </a:lnTo>
                      <a:lnTo>
                        <a:pt x="334" y="204"/>
                      </a:lnTo>
                      <a:lnTo>
                        <a:pt x="322" y="214"/>
                      </a:lnTo>
                      <a:lnTo>
                        <a:pt x="316" y="218"/>
                      </a:lnTo>
                      <a:lnTo>
                        <a:pt x="308" y="222"/>
                      </a:lnTo>
                      <a:lnTo>
                        <a:pt x="308" y="222"/>
                      </a:lnTo>
                      <a:lnTo>
                        <a:pt x="292" y="230"/>
                      </a:lnTo>
                      <a:lnTo>
                        <a:pt x="276" y="240"/>
                      </a:lnTo>
                      <a:lnTo>
                        <a:pt x="262" y="252"/>
                      </a:lnTo>
                      <a:lnTo>
                        <a:pt x="250" y="266"/>
                      </a:lnTo>
                      <a:lnTo>
                        <a:pt x="240" y="280"/>
                      </a:lnTo>
                      <a:lnTo>
                        <a:pt x="230" y="292"/>
                      </a:lnTo>
                      <a:lnTo>
                        <a:pt x="220" y="312"/>
                      </a:lnTo>
                      <a:lnTo>
                        <a:pt x="220" y="312"/>
                      </a:lnTo>
                      <a:lnTo>
                        <a:pt x="212" y="326"/>
                      </a:lnTo>
                      <a:lnTo>
                        <a:pt x="202" y="336"/>
                      </a:lnTo>
                      <a:lnTo>
                        <a:pt x="188" y="342"/>
                      </a:lnTo>
                      <a:lnTo>
                        <a:pt x="172" y="344"/>
                      </a:lnTo>
                      <a:lnTo>
                        <a:pt x="172" y="344"/>
                      </a:lnTo>
                      <a:close/>
                      <a:moveTo>
                        <a:pt x="146" y="172"/>
                      </a:moveTo>
                      <a:lnTo>
                        <a:pt x="146" y="172"/>
                      </a:lnTo>
                      <a:lnTo>
                        <a:pt x="170" y="196"/>
                      </a:lnTo>
                      <a:lnTo>
                        <a:pt x="170" y="196"/>
                      </a:lnTo>
                      <a:lnTo>
                        <a:pt x="182" y="184"/>
                      </a:lnTo>
                      <a:lnTo>
                        <a:pt x="196" y="170"/>
                      </a:lnTo>
                      <a:lnTo>
                        <a:pt x="196" y="170"/>
                      </a:lnTo>
                      <a:lnTo>
                        <a:pt x="172" y="148"/>
                      </a:lnTo>
                      <a:lnTo>
                        <a:pt x="172" y="148"/>
                      </a:lnTo>
                      <a:lnTo>
                        <a:pt x="146" y="172"/>
                      </a:lnTo>
                      <a:lnTo>
                        <a:pt x="146" y="172"/>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176" name="Freeform 17"/>
                <p:cNvSpPr>
                  <a:spLocks noEditPoints="1"/>
                </p:cNvSpPr>
                <p:nvPr/>
              </p:nvSpPr>
              <p:spPr bwMode="auto">
                <a:xfrm>
                  <a:off x="4269540" y="3368612"/>
                  <a:ext cx="208337" cy="208337"/>
                </a:xfrm>
                <a:custGeom>
                  <a:avLst/>
                  <a:gdLst>
                    <a:gd name="T0" fmla="*/ 172 w 344"/>
                    <a:gd name="T1" fmla="*/ 344 h 344"/>
                    <a:gd name="T2" fmla="*/ 172 w 344"/>
                    <a:gd name="T3" fmla="*/ 344 h 344"/>
                    <a:gd name="T4" fmla="*/ 142 w 344"/>
                    <a:gd name="T5" fmla="*/ 334 h 344"/>
                    <a:gd name="T6" fmla="*/ 124 w 344"/>
                    <a:gd name="T7" fmla="*/ 310 h 344"/>
                    <a:gd name="T8" fmla="*/ 118 w 344"/>
                    <a:gd name="T9" fmla="*/ 300 h 344"/>
                    <a:gd name="T10" fmla="*/ 102 w 344"/>
                    <a:gd name="T11" fmla="*/ 276 h 344"/>
                    <a:gd name="T12" fmla="*/ 74 w 344"/>
                    <a:gd name="T13" fmla="*/ 248 h 344"/>
                    <a:gd name="T14" fmla="*/ 28 w 344"/>
                    <a:gd name="T15" fmla="*/ 218 h 344"/>
                    <a:gd name="T16" fmla="*/ 16 w 344"/>
                    <a:gd name="T17" fmla="*/ 210 h 344"/>
                    <a:gd name="T18" fmla="*/ 2 w 344"/>
                    <a:gd name="T19" fmla="*/ 186 h 344"/>
                    <a:gd name="T20" fmla="*/ 0 w 344"/>
                    <a:gd name="T21" fmla="*/ 170 h 344"/>
                    <a:gd name="T22" fmla="*/ 8 w 344"/>
                    <a:gd name="T23" fmla="*/ 144 h 344"/>
                    <a:gd name="T24" fmla="*/ 30 w 344"/>
                    <a:gd name="T25" fmla="*/ 124 h 344"/>
                    <a:gd name="T26" fmla="*/ 54 w 344"/>
                    <a:gd name="T27" fmla="*/ 110 h 344"/>
                    <a:gd name="T28" fmla="*/ 90 w 344"/>
                    <a:gd name="T29" fmla="*/ 82 h 344"/>
                    <a:gd name="T30" fmla="*/ 112 w 344"/>
                    <a:gd name="T31" fmla="*/ 54 h 344"/>
                    <a:gd name="T32" fmla="*/ 124 w 344"/>
                    <a:gd name="T33" fmla="*/ 34 h 344"/>
                    <a:gd name="T34" fmla="*/ 126 w 344"/>
                    <a:gd name="T35" fmla="*/ 26 h 344"/>
                    <a:gd name="T36" fmla="*/ 144 w 344"/>
                    <a:gd name="T37" fmla="*/ 10 h 344"/>
                    <a:gd name="T38" fmla="*/ 172 w 344"/>
                    <a:gd name="T39" fmla="*/ 0 h 344"/>
                    <a:gd name="T40" fmla="*/ 180 w 344"/>
                    <a:gd name="T41" fmla="*/ 0 h 344"/>
                    <a:gd name="T42" fmla="*/ 202 w 344"/>
                    <a:gd name="T43" fmla="*/ 10 h 344"/>
                    <a:gd name="T44" fmla="*/ 218 w 344"/>
                    <a:gd name="T45" fmla="*/ 26 h 344"/>
                    <a:gd name="T46" fmla="*/ 222 w 344"/>
                    <a:gd name="T47" fmla="*/ 34 h 344"/>
                    <a:gd name="T48" fmla="*/ 234 w 344"/>
                    <a:gd name="T49" fmla="*/ 54 h 344"/>
                    <a:gd name="T50" fmla="*/ 254 w 344"/>
                    <a:gd name="T51" fmla="*/ 82 h 344"/>
                    <a:gd name="T52" fmla="*/ 290 w 344"/>
                    <a:gd name="T53" fmla="*/ 110 h 344"/>
                    <a:gd name="T54" fmla="*/ 314 w 344"/>
                    <a:gd name="T55" fmla="*/ 124 h 344"/>
                    <a:gd name="T56" fmla="*/ 328 w 344"/>
                    <a:gd name="T57" fmla="*/ 132 h 344"/>
                    <a:gd name="T58" fmla="*/ 342 w 344"/>
                    <a:gd name="T59" fmla="*/ 160 h 344"/>
                    <a:gd name="T60" fmla="*/ 344 w 344"/>
                    <a:gd name="T61" fmla="*/ 174 h 344"/>
                    <a:gd name="T62" fmla="*/ 342 w 344"/>
                    <a:gd name="T63" fmla="*/ 190 h 344"/>
                    <a:gd name="T64" fmla="*/ 322 w 344"/>
                    <a:gd name="T65" fmla="*/ 214 h 344"/>
                    <a:gd name="T66" fmla="*/ 308 w 344"/>
                    <a:gd name="T67" fmla="*/ 222 h 344"/>
                    <a:gd name="T68" fmla="*/ 292 w 344"/>
                    <a:gd name="T69" fmla="*/ 230 h 344"/>
                    <a:gd name="T70" fmla="*/ 262 w 344"/>
                    <a:gd name="T71" fmla="*/ 252 h 344"/>
                    <a:gd name="T72" fmla="*/ 240 w 344"/>
                    <a:gd name="T73" fmla="*/ 280 h 344"/>
                    <a:gd name="T74" fmla="*/ 220 w 344"/>
                    <a:gd name="T75" fmla="*/ 312 h 344"/>
                    <a:gd name="T76" fmla="*/ 212 w 344"/>
                    <a:gd name="T77" fmla="*/ 324 h 344"/>
                    <a:gd name="T78" fmla="*/ 188 w 344"/>
                    <a:gd name="T79" fmla="*/ 342 h 344"/>
                    <a:gd name="T80" fmla="*/ 172 w 344"/>
                    <a:gd name="T81" fmla="*/ 344 h 344"/>
                    <a:gd name="T82" fmla="*/ 146 w 344"/>
                    <a:gd name="T83" fmla="*/ 172 h 344"/>
                    <a:gd name="T84" fmla="*/ 170 w 344"/>
                    <a:gd name="T85" fmla="*/ 196 h 344"/>
                    <a:gd name="T86" fmla="*/ 196 w 344"/>
                    <a:gd name="T87" fmla="*/ 170 h 344"/>
                    <a:gd name="T88" fmla="*/ 172 w 344"/>
                    <a:gd name="T89" fmla="*/ 146 h 344"/>
                    <a:gd name="T90" fmla="*/ 146 w 344"/>
                    <a:gd name="T91" fmla="*/ 172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44" h="344">
                      <a:moveTo>
                        <a:pt x="172" y="344"/>
                      </a:moveTo>
                      <a:lnTo>
                        <a:pt x="172" y="344"/>
                      </a:lnTo>
                      <a:lnTo>
                        <a:pt x="172" y="344"/>
                      </a:lnTo>
                      <a:lnTo>
                        <a:pt x="172" y="344"/>
                      </a:lnTo>
                      <a:lnTo>
                        <a:pt x="156" y="342"/>
                      </a:lnTo>
                      <a:lnTo>
                        <a:pt x="142" y="334"/>
                      </a:lnTo>
                      <a:lnTo>
                        <a:pt x="132" y="324"/>
                      </a:lnTo>
                      <a:lnTo>
                        <a:pt x="124" y="310"/>
                      </a:lnTo>
                      <a:lnTo>
                        <a:pt x="124" y="310"/>
                      </a:lnTo>
                      <a:lnTo>
                        <a:pt x="118" y="300"/>
                      </a:lnTo>
                      <a:lnTo>
                        <a:pt x="112" y="290"/>
                      </a:lnTo>
                      <a:lnTo>
                        <a:pt x="102" y="276"/>
                      </a:lnTo>
                      <a:lnTo>
                        <a:pt x="90" y="262"/>
                      </a:lnTo>
                      <a:lnTo>
                        <a:pt x="74" y="248"/>
                      </a:lnTo>
                      <a:lnTo>
                        <a:pt x="54" y="232"/>
                      </a:lnTo>
                      <a:lnTo>
                        <a:pt x="28" y="218"/>
                      </a:lnTo>
                      <a:lnTo>
                        <a:pt x="28" y="218"/>
                      </a:lnTo>
                      <a:lnTo>
                        <a:pt x="16" y="210"/>
                      </a:lnTo>
                      <a:lnTo>
                        <a:pt x="8" y="198"/>
                      </a:lnTo>
                      <a:lnTo>
                        <a:pt x="2" y="186"/>
                      </a:lnTo>
                      <a:lnTo>
                        <a:pt x="0" y="170"/>
                      </a:lnTo>
                      <a:lnTo>
                        <a:pt x="0" y="170"/>
                      </a:lnTo>
                      <a:lnTo>
                        <a:pt x="2" y="156"/>
                      </a:lnTo>
                      <a:lnTo>
                        <a:pt x="8" y="144"/>
                      </a:lnTo>
                      <a:lnTo>
                        <a:pt x="18" y="132"/>
                      </a:lnTo>
                      <a:lnTo>
                        <a:pt x="30" y="124"/>
                      </a:lnTo>
                      <a:lnTo>
                        <a:pt x="30" y="124"/>
                      </a:lnTo>
                      <a:lnTo>
                        <a:pt x="54" y="110"/>
                      </a:lnTo>
                      <a:lnTo>
                        <a:pt x="74" y="96"/>
                      </a:lnTo>
                      <a:lnTo>
                        <a:pt x="90" y="82"/>
                      </a:lnTo>
                      <a:lnTo>
                        <a:pt x="102" y="68"/>
                      </a:lnTo>
                      <a:lnTo>
                        <a:pt x="112" y="54"/>
                      </a:lnTo>
                      <a:lnTo>
                        <a:pt x="118" y="44"/>
                      </a:lnTo>
                      <a:lnTo>
                        <a:pt x="124" y="34"/>
                      </a:lnTo>
                      <a:lnTo>
                        <a:pt x="124" y="34"/>
                      </a:lnTo>
                      <a:lnTo>
                        <a:pt x="126" y="26"/>
                      </a:lnTo>
                      <a:lnTo>
                        <a:pt x="132" y="20"/>
                      </a:lnTo>
                      <a:lnTo>
                        <a:pt x="144" y="10"/>
                      </a:lnTo>
                      <a:lnTo>
                        <a:pt x="158" y="2"/>
                      </a:lnTo>
                      <a:lnTo>
                        <a:pt x="172" y="0"/>
                      </a:lnTo>
                      <a:lnTo>
                        <a:pt x="172" y="0"/>
                      </a:lnTo>
                      <a:lnTo>
                        <a:pt x="180" y="0"/>
                      </a:lnTo>
                      <a:lnTo>
                        <a:pt x="188" y="2"/>
                      </a:lnTo>
                      <a:lnTo>
                        <a:pt x="202" y="10"/>
                      </a:lnTo>
                      <a:lnTo>
                        <a:pt x="214" y="20"/>
                      </a:lnTo>
                      <a:lnTo>
                        <a:pt x="218" y="26"/>
                      </a:lnTo>
                      <a:lnTo>
                        <a:pt x="222" y="34"/>
                      </a:lnTo>
                      <a:lnTo>
                        <a:pt x="222" y="34"/>
                      </a:lnTo>
                      <a:lnTo>
                        <a:pt x="226" y="44"/>
                      </a:lnTo>
                      <a:lnTo>
                        <a:pt x="234" y="54"/>
                      </a:lnTo>
                      <a:lnTo>
                        <a:pt x="242" y="68"/>
                      </a:lnTo>
                      <a:lnTo>
                        <a:pt x="254" y="82"/>
                      </a:lnTo>
                      <a:lnTo>
                        <a:pt x="270" y="96"/>
                      </a:lnTo>
                      <a:lnTo>
                        <a:pt x="290" y="110"/>
                      </a:lnTo>
                      <a:lnTo>
                        <a:pt x="314" y="124"/>
                      </a:lnTo>
                      <a:lnTo>
                        <a:pt x="314" y="124"/>
                      </a:lnTo>
                      <a:lnTo>
                        <a:pt x="322" y="128"/>
                      </a:lnTo>
                      <a:lnTo>
                        <a:pt x="328" y="132"/>
                      </a:lnTo>
                      <a:lnTo>
                        <a:pt x="338" y="144"/>
                      </a:lnTo>
                      <a:lnTo>
                        <a:pt x="342" y="160"/>
                      </a:lnTo>
                      <a:lnTo>
                        <a:pt x="344" y="174"/>
                      </a:lnTo>
                      <a:lnTo>
                        <a:pt x="344" y="174"/>
                      </a:lnTo>
                      <a:lnTo>
                        <a:pt x="344" y="182"/>
                      </a:lnTo>
                      <a:lnTo>
                        <a:pt x="342" y="190"/>
                      </a:lnTo>
                      <a:lnTo>
                        <a:pt x="334" y="204"/>
                      </a:lnTo>
                      <a:lnTo>
                        <a:pt x="322" y="214"/>
                      </a:lnTo>
                      <a:lnTo>
                        <a:pt x="316" y="218"/>
                      </a:lnTo>
                      <a:lnTo>
                        <a:pt x="308" y="222"/>
                      </a:lnTo>
                      <a:lnTo>
                        <a:pt x="308" y="222"/>
                      </a:lnTo>
                      <a:lnTo>
                        <a:pt x="292" y="230"/>
                      </a:lnTo>
                      <a:lnTo>
                        <a:pt x="276" y="240"/>
                      </a:lnTo>
                      <a:lnTo>
                        <a:pt x="262" y="252"/>
                      </a:lnTo>
                      <a:lnTo>
                        <a:pt x="250" y="266"/>
                      </a:lnTo>
                      <a:lnTo>
                        <a:pt x="240" y="280"/>
                      </a:lnTo>
                      <a:lnTo>
                        <a:pt x="232" y="292"/>
                      </a:lnTo>
                      <a:lnTo>
                        <a:pt x="220" y="312"/>
                      </a:lnTo>
                      <a:lnTo>
                        <a:pt x="220" y="312"/>
                      </a:lnTo>
                      <a:lnTo>
                        <a:pt x="212" y="324"/>
                      </a:lnTo>
                      <a:lnTo>
                        <a:pt x="202" y="334"/>
                      </a:lnTo>
                      <a:lnTo>
                        <a:pt x="188" y="342"/>
                      </a:lnTo>
                      <a:lnTo>
                        <a:pt x="172" y="344"/>
                      </a:lnTo>
                      <a:lnTo>
                        <a:pt x="172" y="344"/>
                      </a:lnTo>
                      <a:close/>
                      <a:moveTo>
                        <a:pt x="146" y="172"/>
                      </a:moveTo>
                      <a:lnTo>
                        <a:pt x="146" y="172"/>
                      </a:lnTo>
                      <a:lnTo>
                        <a:pt x="170" y="196"/>
                      </a:lnTo>
                      <a:lnTo>
                        <a:pt x="170" y="196"/>
                      </a:lnTo>
                      <a:lnTo>
                        <a:pt x="182" y="182"/>
                      </a:lnTo>
                      <a:lnTo>
                        <a:pt x="196" y="170"/>
                      </a:lnTo>
                      <a:lnTo>
                        <a:pt x="196" y="170"/>
                      </a:lnTo>
                      <a:lnTo>
                        <a:pt x="172" y="146"/>
                      </a:lnTo>
                      <a:lnTo>
                        <a:pt x="172" y="146"/>
                      </a:lnTo>
                      <a:lnTo>
                        <a:pt x="146" y="172"/>
                      </a:lnTo>
                      <a:lnTo>
                        <a:pt x="146" y="172"/>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177" name="Freeform 19"/>
                <p:cNvSpPr>
                  <a:spLocks noEditPoints="1"/>
                </p:cNvSpPr>
                <p:nvPr/>
              </p:nvSpPr>
              <p:spPr bwMode="auto">
                <a:xfrm>
                  <a:off x="3732951" y="4756717"/>
                  <a:ext cx="186534" cy="185323"/>
                </a:xfrm>
                <a:custGeom>
                  <a:avLst/>
                  <a:gdLst>
                    <a:gd name="T0" fmla="*/ 154 w 308"/>
                    <a:gd name="T1" fmla="*/ 306 h 306"/>
                    <a:gd name="T2" fmla="*/ 124 w 308"/>
                    <a:gd name="T3" fmla="*/ 304 h 306"/>
                    <a:gd name="T4" fmla="*/ 94 w 308"/>
                    <a:gd name="T5" fmla="*/ 294 h 306"/>
                    <a:gd name="T6" fmla="*/ 68 w 308"/>
                    <a:gd name="T7" fmla="*/ 280 h 306"/>
                    <a:gd name="T8" fmla="*/ 46 w 308"/>
                    <a:gd name="T9" fmla="*/ 262 h 306"/>
                    <a:gd name="T10" fmla="*/ 26 w 308"/>
                    <a:gd name="T11" fmla="*/ 240 h 306"/>
                    <a:gd name="T12" fmla="*/ 12 w 308"/>
                    <a:gd name="T13" fmla="*/ 212 h 306"/>
                    <a:gd name="T14" fmla="*/ 4 w 308"/>
                    <a:gd name="T15" fmla="*/ 184 h 306"/>
                    <a:gd name="T16" fmla="*/ 0 w 308"/>
                    <a:gd name="T17" fmla="*/ 154 h 306"/>
                    <a:gd name="T18" fmla="*/ 2 w 308"/>
                    <a:gd name="T19" fmla="*/ 138 h 306"/>
                    <a:gd name="T20" fmla="*/ 8 w 308"/>
                    <a:gd name="T21" fmla="*/ 108 h 306"/>
                    <a:gd name="T22" fmla="*/ 20 w 308"/>
                    <a:gd name="T23" fmla="*/ 80 h 306"/>
                    <a:gd name="T24" fmla="*/ 36 w 308"/>
                    <a:gd name="T25" fmla="*/ 56 h 306"/>
                    <a:gd name="T26" fmla="*/ 56 w 308"/>
                    <a:gd name="T27" fmla="*/ 34 h 306"/>
                    <a:gd name="T28" fmla="*/ 82 w 308"/>
                    <a:gd name="T29" fmla="*/ 18 h 306"/>
                    <a:gd name="T30" fmla="*/ 108 w 308"/>
                    <a:gd name="T31" fmla="*/ 6 h 306"/>
                    <a:gd name="T32" fmla="*/ 138 w 308"/>
                    <a:gd name="T33" fmla="*/ 0 h 306"/>
                    <a:gd name="T34" fmla="*/ 154 w 308"/>
                    <a:gd name="T35" fmla="*/ 0 h 306"/>
                    <a:gd name="T36" fmla="*/ 186 w 308"/>
                    <a:gd name="T37" fmla="*/ 2 h 306"/>
                    <a:gd name="T38" fmla="*/ 214 w 308"/>
                    <a:gd name="T39" fmla="*/ 12 h 306"/>
                    <a:gd name="T40" fmla="*/ 240 w 308"/>
                    <a:gd name="T41" fmla="*/ 26 h 306"/>
                    <a:gd name="T42" fmla="*/ 262 w 308"/>
                    <a:gd name="T43" fmla="*/ 44 h 306"/>
                    <a:gd name="T44" fmla="*/ 282 w 308"/>
                    <a:gd name="T45" fmla="*/ 68 h 306"/>
                    <a:gd name="T46" fmla="*/ 296 w 308"/>
                    <a:gd name="T47" fmla="*/ 94 h 306"/>
                    <a:gd name="T48" fmla="*/ 304 w 308"/>
                    <a:gd name="T49" fmla="*/ 122 h 306"/>
                    <a:gd name="T50" fmla="*/ 308 w 308"/>
                    <a:gd name="T51" fmla="*/ 154 h 306"/>
                    <a:gd name="T52" fmla="*/ 308 w 308"/>
                    <a:gd name="T53" fmla="*/ 168 h 306"/>
                    <a:gd name="T54" fmla="*/ 302 w 308"/>
                    <a:gd name="T55" fmla="*/ 198 h 306"/>
                    <a:gd name="T56" fmla="*/ 290 w 308"/>
                    <a:gd name="T57" fmla="*/ 226 h 306"/>
                    <a:gd name="T58" fmla="*/ 272 w 308"/>
                    <a:gd name="T59" fmla="*/ 250 h 306"/>
                    <a:gd name="T60" fmla="*/ 252 w 308"/>
                    <a:gd name="T61" fmla="*/ 272 h 306"/>
                    <a:gd name="T62" fmla="*/ 228 w 308"/>
                    <a:gd name="T63" fmla="*/ 288 h 306"/>
                    <a:gd name="T64" fmla="*/ 200 w 308"/>
                    <a:gd name="T65" fmla="*/ 300 h 306"/>
                    <a:gd name="T66" fmla="*/ 170 w 308"/>
                    <a:gd name="T67" fmla="*/ 306 h 306"/>
                    <a:gd name="T68" fmla="*/ 154 w 308"/>
                    <a:gd name="T69" fmla="*/ 306 h 306"/>
                    <a:gd name="T70" fmla="*/ 154 w 308"/>
                    <a:gd name="T71" fmla="*/ 104 h 306"/>
                    <a:gd name="T72" fmla="*/ 136 w 308"/>
                    <a:gd name="T73" fmla="*/ 108 h 306"/>
                    <a:gd name="T74" fmla="*/ 120 w 308"/>
                    <a:gd name="T75" fmla="*/ 118 h 306"/>
                    <a:gd name="T76" fmla="*/ 110 w 308"/>
                    <a:gd name="T77" fmla="*/ 134 h 306"/>
                    <a:gd name="T78" fmla="*/ 106 w 308"/>
                    <a:gd name="T79" fmla="*/ 154 h 306"/>
                    <a:gd name="T80" fmla="*/ 106 w 308"/>
                    <a:gd name="T81" fmla="*/ 164 h 306"/>
                    <a:gd name="T82" fmla="*/ 114 w 308"/>
                    <a:gd name="T83" fmla="*/ 180 h 306"/>
                    <a:gd name="T84" fmla="*/ 128 w 308"/>
                    <a:gd name="T85" fmla="*/ 194 h 306"/>
                    <a:gd name="T86" fmla="*/ 144 w 308"/>
                    <a:gd name="T87" fmla="*/ 200 h 306"/>
                    <a:gd name="T88" fmla="*/ 154 w 308"/>
                    <a:gd name="T89" fmla="*/ 202 h 306"/>
                    <a:gd name="T90" fmla="*/ 174 w 308"/>
                    <a:gd name="T91" fmla="*/ 198 h 306"/>
                    <a:gd name="T92" fmla="*/ 188 w 308"/>
                    <a:gd name="T93" fmla="*/ 188 h 306"/>
                    <a:gd name="T94" fmla="*/ 200 w 308"/>
                    <a:gd name="T95" fmla="*/ 172 h 306"/>
                    <a:gd name="T96" fmla="*/ 202 w 308"/>
                    <a:gd name="T97" fmla="*/ 154 h 306"/>
                    <a:gd name="T98" fmla="*/ 202 w 308"/>
                    <a:gd name="T99" fmla="*/ 144 h 306"/>
                    <a:gd name="T100" fmla="*/ 194 w 308"/>
                    <a:gd name="T101" fmla="*/ 126 h 306"/>
                    <a:gd name="T102" fmla="*/ 182 w 308"/>
                    <a:gd name="T103" fmla="*/ 112 h 306"/>
                    <a:gd name="T104" fmla="*/ 164 w 308"/>
                    <a:gd name="T105" fmla="*/ 106 h 306"/>
                    <a:gd name="T106" fmla="*/ 154 w 308"/>
                    <a:gd name="T107" fmla="*/ 104 h 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08" h="306">
                      <a:moveTo>
                        <a:pt x="154" y="306"/>
                      </a:moveTo>
                      <a:lnTo>
                        <a:pt x="154" y="306"/>
                      </a:lnTo>
                      <a:lnTo>
                        <a:pt x="138" y="306"/>
                      </a:lnTo>
                      <a:lnTo>
                        <a:pt x="124" y="304"/>
                      </a:lnTo>
                      <a:lnTo>
                        <a:pt x="108" y="300"/>
                      </a:lnTo>
                      <a:lnTo>
                        <a:pt x="94" y="294"/>
                      </a:lnTo>
                      <a:lnTo>
                        <a:pt x="82" y="288"/>
                      </a:lnTo>
                      <a:lnTo>
                        <a:pt x="68" y="280"/>
                      </a:lnTo>
                      <a:lnTo>
                        <a:pt x="56" y="272"/>
                      </a:lnTo>
                      <a:lnTo>
                        <a:pt x="46" y="262"/>
                      </a:lnTo>
                      <a:lnTo>
                        <a:pt x="36" y="250"/>
                      </a:lnTo>
                      <a:lnTo>
                        <a:pt x="26" y="240"/>
                      </a:lnTo>
                      <a:lnTo>
                        <a:pt x="20" y="226"/>
                      </a:lnTo>
                      <a:lnTo>
                        <a:pt x="12" y="212"/>
                      </a:lnTo>
                      <a:lnTo>
                        <a:pt x="8" y="198"/>
                      </a:lnTo>
                      <a:lnTo>
                        <a:pt x="4" y="184"/>
                      </a:lnTo>
                      <a:lnTo>
                        <a:pt x="2" y="168"/>
                      </a:lnTo>
                      <a:lnTo>
                        <a:pt x="0" y="154"/>
                      </a:lnTo>
                      <a:lnTo>
                        <a:pt x="0" y="154"/>
                      </a:lnTo>
                      <a:lnTo>
                        <a:pt x="2" y="138"/>
                      </a:lnTo>
                      <a:lnTo>
                        <a:pt x="4" y="122"/>
                      </a:lnTo>
                      <a:lnTo>
                        <a:pt x="8" y="108"/>
                      </a:lnTo>
                      <a:lnTo>
                        <a:pt x="12" y="94"/>
                      </a:lnTo>
                      <a:lnTo>
                        <a:pt x="20" y="80"/>
                      </a:lnTo>
                      <a:lnTo>
                        <a:pt x="26" y="68"/>
                      </a:lnTo>
                      <a:lnTo>
                        <a:pt x="36" y="56"/>
                      </a:lnTo>
                      <a:lnTo>
                        <a:pt x="46" y="44"/>
                      </a:lnTo>
                      <a:lnTo>
                        <a:pt x="56" y="34"/>
                      </a:lnTo>
                      <a:lnTo>
                        <a:pt x="68" y="26"/>
                      </a:lnTo>
                      <a:lnTo>
                        <a:pt x="82" y="18"/>
                      </a:lnTo>
                      <a:lnTo>
                        <a:pt x="94" y="12"/>
                      </a:lnTo>
                      <a:lnTo>
                        <a:pt x="108" y="6"/>
                      </a:lnTo>
                      <a:lnTo>
                        <a:pt x="124" y="2"/>
                      </a:lnTo>
                      <a:lnTo>
                        <a:pt x="138" y="0"/>
                      </a:lnTo>
                      <a:lnTo>
                        <a:pt x="154" y="0"/>
                      </a:lnTo>
                      <a:lnTo>
                        <a:pt x="154" y="0"/>
                      </a:lnTo>
                      <a:lnTo>
                        <a:pt x="170" y="0"/>
                      </a:lnTo>
                      <a:lnTo>
                        <a:pt x="186" y="2"/>
                      </a:lnTo>
                      <a:lnTo>
                        <a:pt x="200" y="6"/>
                      </a:lnTo>
                      <a:lnTo>
                        <a:pt x="214" y="12"/>
                      </a:lnTo>
                      <a:lnTo>
                        <a:pt x="228" y="18"/>
                      </a:lnTo>
                      <a:lnTo>
                        <a:pt x="240" y="26"/>
                      </a:lnTo>
                      <a:lnTo>
                        <a:pt x="252" y="34"/>
                      </a:lnTo>
                      <a:lnTo>
                        <a:pt x="262" y="44"/>
                      </a:lnTo>
                      <a:lnTo>
                        <a:pt x="272" y="56"/>
                      </a:lnTo>
                      <a:lnTo>
                        <a:pt x="282" y="68"/>
                      </a:lnTo>
                      <a:lnTo>
                        <a:pt x="290" y="80"/>
                      </a:lnTo>
                      <a:lnTo>
                        <a:pt x="296" y="94"/>
                      </a:lnTo>
                      <a:lnTo>
                        <a:pt x="302" y="108"/>
                      </a:lnTo>
                      <a:lnTo>
                        <a:pt x="304" y="122"/>
                      </a:lnTo>
                      <a:lnTo>
                        <a:pt x="308" y="138"/>
                      </a:lnTo>
                      <a:lnTo>
                        <a:pt x="308" y="154"/>
                      </a:lnTo>
                      <a:lnTo>
                        <a:pt x="308" y="154"/>
                      </a:lnTo>
                      <a:lnTo>
                        <a:pt x="308" y="168"/>
                      </a:lnTo>
                      <a:lnTo>
                        <a:pt x="304" y="184"/>
                      </a:lnTo>
                      <a:lnTo>
                        <a:pt x="302" y="198"/>
                      </a:lnTo>
                      <a:lnTo>
                        <a:pt x="296" y="212"/>
                      </a:lnTo>
                      <a:lnTo>
                        <a:pt x="290" y="226"/>
                      </a:lnTo>
                      <a:lnTo>
                        <a:pt x="282" y="240"/>
                      </a:lnTo>
                      <a:lnTo>
                        <a:pt x="272" y="250"/>
                      </a:lnTo>
                      <a:lnTo>
                        <a:pt x="262" y="262"/>
                      </a:lnTo>
                      <a:lnTo>
                        <a:pt x="252" y="272"/>
                      </a:lnTo>
                      <a:lnTo>
                        <a:pt x="240" y="280"/>
                      </a:lnTo>
                      <a:lnTo>
                        <a:pt x="228" y="288"/>
                      </a:lnTo>
                      <a:lnTo>
                        <a:pt x="214" y="294"/>
                      </a:lnTo>
                      <a:lnTo>
                        <a:pt x="200" y="300"/>
                      </a:lnTo>
                      <a:lnTo>
                        <a:pt x="186" y="304"/>
                      </a:lnTo>
                      <a:lnTo>
                        <a:pt x="170" y="306"/>
                      </a:lnTo>
                      <a:lnTo>
                        <a:pt x="154" y="306"/>
                      </a:lnTo>
                      <a:lnTo>
                        <a:pt x="154" y="306"/>
                      </a:lnTo>
                      <a:close/>
                      <a:moveTo>
                        <a:pt x="154" y="104"/>
                      </a:moveTo>
                      <a:lnTo>
                        <a:pt x="154" y="104"/>
                      </a:lnTo>
                      <a:lnTo>
                        <a:pt x="144" y="106"/>
                      </a:lnTo>
                      <a:lnTo>
                        <a:pt x="136" y="108"/>
                      </a:lnTo>
                      <a:lnTo>
                        <a:pt x="128" y="112"/>
                      </a:lnTo>
                      <a:lnTo>
                        <a:pt x="120" y="118"/>
                      </a:lnTo>
                      <a:lnTo>
                        <a:pt x="114" y="126"/>
                      </a:lnTo>
                      <a:lnTo>
                        <a:pt x="110" y="134"/>
                      </a:lnTo>
                      <a:lnTo>
                        <a:pt x="106" y="144"/>
                      </a:lnTo>
                      <a:lnTo>
                        <a:pt x="106" y="154"/>
                      </a:lnTo>
                      <a:lnTo>
                        <a:pt x="106" y="154"/>
                      </a:lnTo>
                      <a:lnTo>
                        <a:pt x="106" y="164"/>
                      </a:lnTo>
                      <a:lnTo>
                        <a:pt x="110" y="172"/>
                      </a:lnTo>
                      <a:lnTo>
                        <a:pt x="114" y="180"/>
                      </a:lnTo>
                      <a:lnTo>
                        <a:pt x="120" y="188"/>
                      </a:lnTo>
                      <a:lnTo>
                        <a:pt x="128" y="194"/>
                      </a:lnTo>
                      <a:lnTo>
                        <a:pt x="136" y="198"/>
                      </a:lnTo>
                      <a:lnTo>
                        <a:pt x="144" y="200"/>
                      </a:lnTo>
                      <a:lnTo>
                        <a:pt x="154" y="202"/>
                      </a:lnTo>
                      <a:lnTo>
                        <a:pt x="154" y="202"/>
                      </a:lnTo>
                      <a:lnTo>
                        <a:pt x="164" y="200"/>
                      </a:lnTo>
                      <a:lnTo>
                        <a:pt x="174" y="198"/>
                      </a:lnTo>
                      <a:lnTo>
                        <a:pt x="182" y="194"/>
                      </a:lnTo>
                      <a:lnTo>
                        <a:pt x="188" y="188"/>
                      </a:lnTo>
                      <a:lnTo>
                        <a:pt x="194" y="180"/>
                      </a:lnTo>
                      <a:lnTo>
                        <a:pt x="200" y="172"/>
                      </a:lnTo>
                      <a:lnTo>
                        <a:pt x="202" y="164"/>
                      </a:lnTo>
                      <a:lnTo>
                        <a:pt x="202" y="154"/>
                      </a:lnTo>
                      <a:lnTo>
                        <a:pt x="202" y="154"/>
                      </a:lnTo>
                      <a:lnTo>
                        <a:pt x="202" y="144"/>
                      </a:lnTo>
                      <a:lnTo>
                        <a:pt x="200" y="134"/>
                      </a:lnTo>
                      <a:lnTo>
                        <a:pt x="194" y="126"/>
                      </a:lnTo>
                      <a:lnTo>
                        <a:pt x="188" y="118"/>
                      </a:lnTo>
                      <a:lnTo>
                        <a:pt x="182" y="112"/>
                      </a:lnTo>
                      <a:lnTo>
                        <a:pt x="174" y="108"/>
                      </a:lnTo>
                      <a:lnTo>
                        <a:pt x="164" y="106"/>
                      </a:lnTo>
                      <a:lnTo>
                        <a:pt x="154" y="104"/>
                      </a:lnTo>
                      <a:lnTo>
                        <a:pt x="154" y="104"/>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178" name="Freeform 20"/>
                <p:cNvSpPr>
                  <a:spLocks noEditPoints="1"/>
                </p:cNvSpPr>
                <p:nvPr/>
              </p:nvSpPr>
              <p:spPr bwMode="auto">
                <a:xfrm>
                  <a:off x="5891500" y="4002101"/>
                  <a:ext cx="186534" cy="186534"/>
                </a:xfrm>
                <a:custGeom>
                  <a:avLst/>
                  <a:gdLst>
                    <a:gd name="T0" fmla="*/ 154 w 308"/>
                    <a:gd name="T1" fmla="*/ 308 h 308"/>
                    <a:gd name="T2" fmla="*/ 122 w 308"/>
                    <a:gd name="T3" fmla="*/ 304 h 308"/>
                    <a:gd name="T4" fmla="*/ 94 w 308"/>
                    <a:gd name="T5" fmla="*/ 296 h 308"/>
                    <a:gd name="T6" fmla="*/ 68 w 308"/>
                    <a:gd name="T7" fmla="*/ 282 h 308"/>
                    <a:gd name="T8" fmla="*/ 44 w 308"/>
                    <a:gd name="T9" fmla="*/ 262 h 308"/>
                    <a:gd name="T10" fmla="*/ 26 w 308"/>
                    <a:gd name="T11" fmla="*/ 240 h 308"/>
                    <a:gd name="T12" fmla="*/ 12 w 308"/>
                    <a:gd name="T13" fmla="*/ 214 h 308"/>
                    <a:gd name="T14" fmla="*/ 2 w 308"/>
                    <a:gd name="T15" fmla="*/ 184 h 308"/>
                    <a:gd name="T16" fmla="*/ 0 w 308"/>
                    <a:gd name="T17" fmla="*/ 154 h 308"/>
                    <a:gd name="T18" fmla="*/ 0 w 308"/>
                    <a:gd name="T19" fmla="*/ 138 h 308"/>
                    <a:gd name="T20" fmla="*/ 6 w 308"/>
                    <a:gd name="T21" fmla="*/ 108 h 308"/>
                    <a:gd name="T22" fmla="*/ 18 w 308"/>
                    <a:gd name="T23" fmla="*/ 80 h 308"/>
                    <a:gd name="T24" fmla="*/ 34 w 308"/>
                    <a:gd name="T25" fmla="*/ 56 h 308"/>
                    <a:gd name="T26" fmla="*/ 56 w 308"/>
                    <a:gd name="T27" fmla="*/ 36 h 308"/>
                    <a:gd name="T28" fmla="*/ 80 w 308"/>
                    <a:gd name="T29" fmla="*/ 18 h 308"/>
                    <a:gd name="T30" fmla="*/ 108 w 308"/>
                    <a:gd name="T31" fmla="*/ 6 h 308"/>
                    <a:gd name="T32" fmla="*/ 138 w 308"/>
                    <a:gd name="T33" fmla="*/ 0 h 308"/>
                    <a:gd name="T34" fmla="*/ 154 w 308"/>
                    <a:gd name="T35" fmla="*/ 0 h 308"/>
                    <a:gd name="T36" fmla="*/ 184 w 308"/>
                    <a:gd name="T37" fmla="*/ 4 h 308"/>
                    <a:gd name="T38" fmla="*/ 214 w 308"/>
                    <a:gd name="T39" fmla="*/ 12 h 308"/>
                    <a:gd name="T40" fmla="*/ 240 w 308"/>
                    <a:gd name="T41" fmla="*/ 26 h 308"/>
                    <a:gd name="T42" fmla="*/ 262 w 308"/>
                    <a:gd name="T43" fmla="*/ 46 h 308"/>
                    <a:gd name="T44" fmla="*/ 280 w 308"/>
                    <a:gd name="T45" fmla="*/ 68 h 308"/>
                    <a:gd name="T46" fmla="*/ 294 w 308"/>
                    <a:gd name="T47" fmla="*/ 94 h 308"/>
                    <a:gd name="T48" fmla="*/ 304 w 308"/>
                    <a:gd name="T49" fmla="*/ 122 h 308"/>
                    <a:gd name="T50" fmla="*/ 308 w 308"/>
                    <a:gd name="T51" fmla="*/ 154 h 308"/>
                    <a:gd name="T52" fmla="*/ 306 w 308"/>
                    <a:gd name="T53" fmla="*/ 170 h 308"/>
                    <a:gd name="T54" fmla="*/ 300 w 308"/>
                    <a:gd name="T55" fmla="*/ 200 h 308"/>
                    <a:gd name="T56" fmla="*/ 288 w 308"/>
                    <a:gd name="T57" fmla="*/ 226 h 308"/>
                    <a:gd name="T58" fmla="*/ 272 w 308"/>
                    <a:gd name="T59" fmla="*/ 252 h 308"/>
                    <a:gd name="T60" fmla="*/ 252 w 308"/>
                    <a:gd name="T61" fmla="*/ 272 h 308"/>
                    <a:gd name="T62" fmla="*/ 226 w 308"/>
                    <a:gd name="T63" fmla="*/ 288 h 308"/>
                    <a:gd name="T64" fmla="*/ 200 w 308"/>
                    <a:gd name="T65" fmla="*/ 300 h 308"/>
                    <a:gd name="T66" fmla="*/ 170 w 308"/>
                    <a:gd name="T67" fmla="*/ 306 h 308"/>
                    <a:gd name="T68" fmla="*/ 154 w 308"/>
                    <a:gd name="T69" fmla="*/ 308 h 308"/>
                    <a:gd name="T70" fmla="*/ 154 w 308"/>
                    <a:gd name="T71" fmla="*/ 104 h 308"/>
                    <a:gd name="T72" fmla="*/ 134 w 308"/>
                    <a:gd name="T73" fmla="*/ 108 h 308"/>
                    <a:gd name="T74" fmla="*/ 120 w 308"/>
                    <a:gd name="T75" fmla="*/ 120 h 308"/>
                    <a:gd name="T76" fmla="*/ 108 w 308"/>
                    <a:gd name="T77" fmla="*/ 134 h 308"/>
                    <a:gd name="T78" fmla="*/ 104 w 308"/>
                    <a:gd name="T79" fmla="*/ 154 h 308"/>
                    <a:gd name="T80" fmla="*/ 106 w 308"/>
                    <a:gd name="T81" fmla="*/ 164 h 308"/>
                    <a:gd name="T82" fmla="*/ 114 w 308"/>
                    <a:gd name="T83" fmla="*/ 180 h 308"/>
                    <a:gd name="T84" fmla="*/ 126 w 308"/>
                    <a:gd name="T85" fmla="*/ 194 h 308"/>
                    <a:gd name="T86" fmla="*/ 144 w 308"/>
                    <a:gd name="T87" fmla="*/ 202 h 308"/>
                    <a:gd name="T88" fmla="*/ 154 w 308"/>
                    <a:gd name="T89" fmla="*/ 202 h 308"/>
                    <a:gd name="T90" fmla="*/ 172 w 308"/>
                    <a:gd name="T91" fmla="*/ 198 h 308"/>
                    <a:gd name="T92" fmla="*/ 188 w 308"/>
                    <a:gd name="T93" fmla="*/ 188 h 308"/>
                    <a:gd name="T94" fmla="*/ 198 w 308"/>
                    <a:gd name="T95" fmla="*/ 172 h 308"/>
                    <a:gd name="T96" fmla="*/ 202 w 308"/>
                    <a:gd name="T97" fmla="*/ 154 h 308"/>
                    <a:gd name="T98" fmla="*/ 202 w 308"/>
                    <a:gd name="T99" fmla="*/ 144 h 308"/>
                    <a:gd name="T100" fmla="*/ 194 w 308"/>
                    <a:gd name="T101" fmla="*/ 126 h 308"/>
                    <a:gd name="T102" fmla="*/ 180 w 308"/>
                    <a:gd name="T103" fmla="*/ 114 h 308"/>
                    <a:gd name="T104" fmla="*/ 164 w 308"/>
                    <a:gd name="T105" fmla="*/ 106 h 308"/>
                    <a:gd name="T106" fmla="*/ 154 w 308"/>
                    <a:gd name="T107" fmla="*/ 104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08" h="308">
                      <a:moveTo>
                        <a:pt x="154" y="308"/>
                      </a:moveTo>
                      <a:lnTo>
                        <a:pt x="154" y="308"/>
                      </a:lnTo>
                      <a:lnTo>
                        <a:pt x="138" y="306"/>
                      </a:lnTo>
                      <a:lnTo>
                        <a:pt x="122" y="304"/>
                      </a:lnTo>
                      <a:lnTo>
                        <a:pt x="108" y="300"/>
                      </a:lnTo>
                      <a:lnTo>
                        <a:pt x="94" y="296"/>
                      </a:lnTo>
                      <a:lnTo>
                        <a:pt x="80" y="288"/>
                      </a:lnTo>
                      <a:lnTo>
                        <a:pt x="68" y="282"/>
                      </a:lnTo>
                      <a:lnTo>
                        <a:pt x="56" y="272"/>
                      </a:lnTo>
                      <a:lnTo>
                        <a:pt x="44" y="262"/>
                      </a:lnTo>
                      <a:lnTo>
                        <a:pt x="34" y="252"/>
                      </a:lnTo>
                      <a:lnTo>
                        <a:pt x="26" y="240"/>
                      </a:lnTo>
                      <a:lnTo>
                        <a:pt x="18" y="226"/>
                      </a:lnTo>
                      <a:lnTo>
                        <a:pt x="12" y="214"/>
                      </a:lnTo>
                      <a:lnTo>
                        <a:pt x="6" y="200"/>
                      </a:lnTo>
                      <a:lnTo>
                        <a:pt x="2" y="184"/>
                      </a:lnTo>
                      <a:lnTo>
                        <a:pt x="0" y="170"/>
                      </a:lnTo>
                      <a:lnTo>
                        <a:pt x="0" y="154"/>
                      </a:lnTo>
                      <a:lnTo>
                        <a:pt x="0" y="154"/>
                      </a:lnTo>
                      <a:lnTo>
                        <a:pt x="0" y="138"/>
                      </a:lnTo>
                      <a:lnTo>
                        <a:pt x="2" y="122"/>
                      </a:lnTo>
                      <a:lnTo>
                        <a:pt x="6" y="108"/>
                      </a:lnTo>
                      <a:lnTo>
                        <a:pt x="12" y="94"/>
                      </a:lnTo>
                      <a:lnTo>
                        <a:pt x="18" y="80"/>
                      </a:lnTo>
                      <a:lnTo>
                        <a:pt x="26" y="68"/>
                      </a:lnTo>
                      <a:lnTo>
                        <a:pt x="34" y="56"/>
                      </a:lnTo>
                      <a:lnTo>
                        <a:pt x="44" y="46"/>
                      </a:lnTo>
                      <a:lnTo>
                        <a:pt x="56" y="36"/>
                      </a:lnTo>
                      <a:lnTo>
                        <a:pt x="68" y="26"/>
                      </a:lnTo>
                      <a:lnTo>
                        <a:pt x="80" y="18"/>
                      </a:lnTo>
                      <a:lnTo>
                        <a:pt x="94" y="12"/>
                      </a:lnTo>
                      <a:lnTo>
                        <a:pt x="108" y="6"/>
                      </a:lnTo>
                      <a:lnTo>
                        <a:pt x="122" y="4"/>
                      </a:lnTo>
                      <a:lnTo>
                        <a:pt x="138" y="0"/>
                      </a:lnTo>
                      <a:lnTo>
                        <a:pt x="154" y="0"/>
                      </a:lnTo>
                      <a:lnTo>
                        <a:pt x="154" y="0"/>
                      </a:lnTo>
                      <a:lnTo>
                        <a:pt x="170" y="0"/>
                      </a:lnTo>
                      <a:lnTo>
                        <a:pt x="184" y="4"/>
                      </a:lnTo>
                      <a:lnTo>
                        <a:pt x="200" y="6"/>
                      </a:lnTo>
                      <a:lnTo>
                        <a:pt x="214" y="12"/>
                      </a:lnTo>
                      <a:lnTo>
                        <a:pt x="226" y="18"/>
                      </a:lnTo>
                      <a:lnTo>
                        <a:pt x="240" y="26"/>
                      </a:lnTo>
                      <a:lnTo>
                        <a:pt x="252" y="36"/>
                      </a:lnTo>
                      <a:lnTo>
                        <a:pt x="262" y="46"/>
                      </a:lnTo>
                      <a:lnTo>
                        <a:pt x="272" y="56"/>
                      </a:lnTo>
                      <a:lnTo>
                        <a:pt x="280" y="68"/>
                      </a:lnTo>
                      <a:lnTo>
                        <a:pt x="288" y="80"/>
                      </a:lnTo>
                      <a:lnTo>
                        <a:pt x="294" y="94"/>
                      </a:lnTo>
                      <a:lnTo>
                        <a:pt x="300" y="108"/>
                      </a:lnTo>
                      <a:lnTo>
                        <a:pt x="304" y="122"/>
                      </a:lnTo>
                      <a:lnTo>
                        <a:pt x="306" y="138"/>
                      </a:lnTo>
                      <a:lnTo>
                        <a:pt x="308" y="154"/>
                      </a:lnTo>
                      <a:lnTo>
                        <a:pt x="308" y="154"/>
                      </a:lnTo>
                      <a:lnTo>
                        <a:pt x="306" y="170"/>
                      </a:lnTo>
                      <a:lnTo>
                        <a:pt x="304" y="184"/>
                      </a:lnTo>
                      <a:lnTo>
                        <a:pt x="300" y="200"/>
                      </a:lnTo>
                      <a:lnTo>
                        <a:pt x="294" y="214"/>
                      </a:lnTo>
                      <a:lnTo>
                        <a:pt x="288" y="226"/>
                      </a:lnTo>
                      <a:lnTo>
                        <a:pt x="280" y="240"/>
                      </a:lnTo>
                      <a:lnTo>
                        <a:pt x="272" y="252"/>
                      </a:lnTo>
                      <a:lnTo>
                        <a:pt x="262" y="262"/>
                      </a:lnTo>
                      <a:lnTo>
                        <a:pt x="252" y="272"/>
                      </a:lnTo>
                      <a:lnTo>
                        <a:pt x="240" y="282"/>
                      </a:lnTo>
                      <a:lnTo>
                        <a:pt x="226" y="288"/>
                      </a:lnTo>
                      <a:lnTo>
                        <a:pt x="214" y="296"/>
                      </a:lnTo>
                      <a:lnTo>
                        <a:pt x="200" y="300"/>
                      </a:lnTo>
                      <a:lnTo>
                        <a:pt x="184" y="304"/>
                      </a:lnTo>
                      <a:lnTo>
                        <a:pt x="170" y="306"/>
                      </a:lnTo>
                      <a:lnTo>
                        <a:pt x="154" y="308"/>
                      </a:lnTo>
                      <a:lnTo>
                        <a:pt x="154" y="308"/>
                      </a:lnTo>
                      <a:close/>
                      <a:moveTo>
                        <a:pt x="154" y="104"/>
                      </a:moveTo>
                      <a:lnTo>
                        <a:pt x="154" y="104"/>
                      </a:lnTo>
                      <a:lnTo>
                        <a:pt x="144" y="106"/>
                      </a:lnTo>
                      <a:lnTo>
                        <a:pt x="134" y="108"/>
                      </a:lnTo>
                      <a:lnTo>
                        <a:pt x="126" y="114"/>
                      </a:lnTo>
                      <a:lnTo>
                        <a:pt x="120" y="120"/>
                      </a:lnTo>
                      <a:lnTo>
                        <a:pt x="114" y="126"/>
                      </a:lnTo>
                      <a:lnTo>
                        <a:pt x="108" y="134"/>
                      </a:lnTo>
                      <a:lnTo>
                        <a:pt x="106" y="144"/>
                      </a:lnTo>
                      <a:lnTo>
                        <a:pt x="104" y="154"/>
                      </a:lnTo>
                      <a:lnTo>
                        <a:pt x="104" y="154"/>
                      </a:lnTo>
                      <a:lnTo>
                        <a:pt x="106" y="164"/>
                      </a:lnTo>
                      <a:lnTo>
                        <a:pt x="108" y="172"/>
                      </a:lnTo>
                      <a:lnTo>
                        <a:pt x="114" y="180"/>
                      </a:lnTo>
                      <a:lnTo>
                        <a:pt x="120" y="188"/>
                      </a:lnTo>
                      <a:lnTo>
                        <a:pt x="126" y="194"/>
                      </a:lnTo>
                      <a:lnTo>
                        <a:pt x="134" y="198"/>
                      </a:lnTo>
                      <a:lnTo>
                        <a:pt x="144" y="202"/>
                      </a:lnTo>
                      <a:lnTo>
                        <a:pt x="154" y="202"/>
                      </a:lnTo>
                      <a:lnTo>
                        <a:pt x="154" y="202"/>
                      </a:lnTo>
                      <a:lnTo>
                        <a:pt x="164" y="202"/>
                      </a:lnTo>
                      <a:lnTo>
                        <a:pt x="172" y="198"/>
                      </a:lnTo>
                      <a:lnTo>
                        <a:pt x="180" y="194"/>
                      </a:lnTo>
                      <a:lnTo>
                        <a:pt x="188" y="188"/>
                      </a:lnTo>
                      <a:lnTo>
                        <a:pt x="194" y="180"/>
                      </a:lnTo>
                      <a:lnTo>
                        <a:pt x="198" y="172"/>
                      </a:lnTo>
                      <a:lnTo>
                        <a:pt x="202" y="164"/>
                      </a:lnTo>
                      <a:lnTo>
                        <a:pt x="202" y="154"/>
                      </a:lnTo>
                      <a:lnTo>
                        <a:pt x="202" y="154"/>
                      </a:lnTo>
                      <a:lnTo>
                        <a:pt x="202" y="144"/>
                      </a:lnTo>
                      <a:lnTo>
                        <a:pt x="198" y="134"/>
                      </a:lnTo>
                      <a:lnTo>
                        <a:pt x="194" y="126"/>
                      </a:lnTo>
                      <a:lnTo>
                        <a:pt x="188" y="120"/>
                      </a:lnTo>
                      <a:lnTo>
                        <a:pt x="180" y="114"/>
                      </a:lnTo>
                      <a:lnTo>
                        <a:pt x="172" y="108"/>
                      </a:lnTo>
                      <a:lnTo>
                        <a:pt x="164" y="106"/>
                      </a:lnTo>
                      <a:lnTo>
                        <a:pt x="154" y="104"/>
                      </a:lnTo>
                      <a:lnTo>
                        <a:pt x="154" y="104"/>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grpSp>
        </p:grpSp>
        <p:grpSp>
          <p:nvGrpSpPr>
            <p:cNvPr id="179" name="Group 178"/>
            <p:cNvGrpSpPr/>
            <p:nvPr/>
          </p:nvGrpSpPr>
          <p:grpSpPr>
            <a:xfrm>
              <a:off x="8264615" y="2825053"/>
              <a:ext cx="1326042" cy="1326043"/>
              <a:chOff x="4054565" y="3768732"/>
              <a:chExt cx="1326042" cy="1326043"/>
            </a:xfrm>
          </p:grpSpPr>
          <p:sp>
            <p:nvSpPr>
              <p:cNvPr id="180" name="Freeform 6"/>
              <p:cNvSpPr>
                <a:spLocks noEditPoints="1"/>
              </p:cNvSpPr>
              <p:nvPr/>
            </p:nvSpPr>
            <p:spPr bwMode="auto">
              <a:xfrm>
                <a:off x="4399144" y="4095368"/>
                <a:ext cx="184112" cy="184112"/>
              </a:xfrm>
              <a:custGeom>
                <a:avLst/>
                <a:gdLst>
                  <a:gd name="T0" fmla="*/ 152 w 304"/>
                  <a:gd name="T1" fmla="*/ 304 h 304"/>
                  <a:gd name="T2" fmla="*/ 122 w 304"/>
                  <a:gd name="T3" fmla="*/ 302 h 304"/>
                  <a:gd name="T4" fmla="*/ 92 w 304"/>
                  <a:gd name="T5" fmla="*/ 292 h 304"/>
                  <a:gd name="T6" fmla="*/ 66 w 304"/>
                  <a:gd name="T7" fmla="*/ 278 h 304"/>
                  <a:gd name="T8" fmla="*/ 44 w 304"/>
                  <a:gd name="T9" fmla="*/ 260 h 304"/>
                  <a:gd name="T10" fmla="*/ 26 w 304"/>
                  <a:gd name="T11" fmla="*/ 238 h 304"/>
                  <a:gd name="T12" fmla="*/ 12 w 304"/>
                  <a:gd name="T13" fmla="*/ 212 h 304"/>
                  <a:gd name="T14" fmla="*/ 2 w 304"/>
                  <a:gd name="T15" fmla="*/ 182 h 304"/>
                  <a:gd name="T16" fmla="*/ 0 w 304"/>
                  <a:gd name="T17" fmla="*/ 152 h 304"/>
                  <a:gd name="T18" fmla="*/ 0 w 304"/>
                  <a:gd name="T19" fmla="*/ 136 h 304"/>
                  <a:gd name="T20" fmla="*/ 6 w 304"/>
                  <a:gd name="T21" fmla="*/ 106 h 304"/>
                  <a:gd name="T22" fmla="*/ 18 w 304"/>
                  <a:gd name="T23" fmla="*/ 80 h 304"/>
                  <a:gd name="T24" fmla="*/ 34 w 304"/>
                  <a:gd name="T25" fmla="*/ 56 h 304"/>
                  <a:gd name="T26" fmla="*/ 56 w 304"/>
                  <a:gd name="T27" fmla="*/ 34 h 304"/>
                  <a:gd name="T28" fmla="*/ 80 w 304"/>
                  <a:gd name="T29" fmla="*/ 18 h 304"/>
                  <a:gd name="T30" fmla="*/ 106 w 304"/>
                  <a:gd name="T31" fmla="*/ 6 h 304"/>
                  <a:gd name="T32" fmla="*/ 136 w 304"/>
                  <a:gd name="T33" fmla="*/ 0 h 304"/>
                  <a:gd name="T34" fmla="*/ 152 w 304"/>
                  <a:gd name="T35" fmla="*/ 0 h 304"/>
                  <a:gd name="T36" fmla="*/ 182 w 304"/>
                  <a:gd name="T37" fmla="*/ 2 h 304"/>
                  <a:gd name="T38" fmla="*/ 212 w 304"/>
                  <a:gd name="T39" fmla="*/ 12 h 304"/>
                  <a:gd name="T40" fmla="*/ 238 w 304"/>
                  <a:gd name="T41" fmla="*/ 26 h 304"/>
                  <a:gd name="T42" fmla="*/ 260 w 304"/>
                  <a:gd name="T43" fmla="*/ 44 h 304"/>
                  <a:gd name="T44" fmla="*/ 278 w 304"/>
                  <a:gd name="T45" fmla="*/ 66 h 304"/>
                  <a:gd name="T46" fmla="*/ 292 w 304"/>
                  <a:gd name="T47" fmla="*/ 92 h 304"/>
                  <a:gd name="T48" fmla="*/ 302 w 304"/>
                  <a:gd name="T49" fmla="*/ 122 h 304"/>
                  <a:gd name="T50" fmla="*/ 304 w 304"/>
                  <a:gd name="T51" fmla="*/ 152 h 304"/>
                  <a:gd name="T52" fmla="*/ 304 w 304"/>
                  <a:gd name="T53" fmla="*/ 168 h 304"/>
                  <a:gd name="T54" fmla="*/ 298 w 304"/>
                  <a:gd name="T55" fmla="*/ 198 h 304"/>
                  <a:gd name="T56" fmla="*/ 286 w 304"/>
                  <a:gd name="T57" fmla="*/ 224 h 304"/>
                  <a:gd name="T58" fmla="*/ 270 w 304"/>
                  <a:gd name="T59" fmla="*/ 250 h 304"/>
                  <a:gd name="T60" fmla="*/ 250 w 304"/>
                  <a:gd name="T61" fmla="*/ 270 h 304"/>
                  <a:gd name="T62" fmla="*/ 224 w 304"/>
                  <a:gd name="T63" fmla="*/ 286 h 304"/>
                  <a:gd name="T64" fmla="*/ 198 w 304"/>
                  <a:gd name="T65" fmla="*/ 298 h 304"/>
                  <a:gd name="T66" fmla="*/ 168 w 304"/>
                  <a:gd name="T67" fmla="*/ 304 h 304"/>
                  <a:gd name="T68" fmla="*/ 152 w 304"/>
                  <a:gd name="T69" fmla="*/ 304 h 304"/>
                  <a:gd name="T70" fmla="*/ 152 w 304"/>
                  <a:gd name="T71" fmla="*/ 104 h 304"/>
                  <a:gd name="T72" fmla="*/ 134 w 304"/>
                  <a:gd name="T73" fmla="*/ 108 h 304"/>
                  <a:gd name="T74" fmla="*/ 118 w 304"/>
                  <a:gd name="T75" fmla="*/ 118 h 304"/>
                  <a:gd name="T76" fmla="*/ 108 w 304"/>
                  <a:gd name="T77" fmla="*/ 134 h 304"/>
                  <a:gd name="T78" fmla="*/ 104 w 304"/>
                  <a:gd name="T79" fmla="*/ 152 h 304"/>
                  <a:gd name="T80" fmla="*/ 106 w 304"/>
                  <a:gd name="T81" fmla="*/ 162 h 304"/>
                  <a:gd name="T82" fmla="*/ 112 w 304"/>
                  <a:gd name="T83" fmla="*/ 178 h 304"/>
                  <a:gd name="T84" fmla="*/ 126 w 304"/>
                  <a:gd name="T85" fmla="*/ 192 h 304"/>
                  <a:gd name="T86" fmla="*/ 142 w 304"/>
                  <a:gd name="T87" fmla="*/ 198 h 304"/>
                  <a:gd name="T88" fmla="*/ 152 w 304"/>
                  <a:gd name="T89" fmla="*/ 200 h 304"/>
                  <a:gd name="T90" fmla="*/ 170 w 304"/>
                  <a:gd name="T91" fmla="*/ 196 h 304"/>
                  <a:gd name="T92" fmla="*/ 186 w 304"/>
                  <a:gd name="T93" fmla="*/ 186 h 304"/>
                  <a:gd name="T94" fmla="*/ 196 w 304"/>
                  <a:gd name="T95" fmla="*/ 170 h 304"/>
                  <a:gd name="T96" fmla="*/ 200 w 304"/>
                  <a:gd name="T97" fmla="*/ 152 h 304"/>
                  <a:gd name="T98" fmla="*/ 198 w 304"/>
                  <a:gd name="T99" fmla="*/ 142 h 304"/>
                  <a:gd name="T100" fmla="*/ 192 w 304"/>
                  <a:gd name="T101" fmla="*/ 126 h 304"/>
                  <a:gd name="T102" fmla="*/ 178 w 304"/>
                  <a:gd name="T103" fmla="*/ 112 h 304"/>
                  <a:gd name="T104" fmla="*/ 162 w 304"/>
                  <a:gd name="T105" fmla="*/ 106 h 304"/>
                  <a:gd name="T106" fmla="*/ 152 w 304"/>
                  <a:gd name="T107" fmla="*/ 104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04" h="304">
                    <a:moveTo>
                      <a:pt x="152" y="304"/>
                    </a:moveTo>
                    <a:lnTo>
                      <a:pt x="152" y="304"/>
                    </a:lnTo>
                    <a:lnTo>
                      <a:pt x="136" y="304"/>
                    </a:lnTo>
                    <a:lnTo>
                      <a:pt x="122" y="302"/>
                    </a:lnTo>
                    <a:lnTo>
                      <a:pt x="106" y="298"/>
                    </a:lnTo>
                    <a:lnTo>
                      <a:pt x="92" y="292"/>
                    </a:lnTo>
                    <a:lnTo>
                      <a:pt x="80" y="286"/>
                    </a:lnTo>
                    <a:lnTo>
                      <a:pt x="66" y="278"/>
                    </a:lnTo>
                    <a:lnTo>
                      <a:pt x="56" y="270"/>
                    </a:lnTo>
                    <a:lnTo>
                      <a:pt x="44" y="260"/>
                    </a:lnTo>
                    <a:lnTo>
                      <a:pt x="34" y="250"/>
                    </a:lnTo>
                    <a:lnTo>
                      <a:pt x="26" y="238"/>
                    </a:lnTo>
                    <a:lnTo>
                      <a:pt x="18" y="224"/>
                    </a:lnTo>
                    <a:lnTo>
                      <a:pt x="12" y="212"/>
                    </a:lnTo>
                    <a:lnTo>
                      <a:pt x="6" y="198"/>
                    </a:lnTo>
                    <a:lnTo>
                      <a:pt x="2" y="182"/>
                    </a:lnTo>
                    <a:lnTo>
                      <a:pt x="0" y="168"/>
                    </a:lnTo>
                    <a:lnTo>
                      <a:pt x="0" y="152"/>
                    </a:lnTo>
                    <a:lnTo>
                      <a:pt x="0" y="152"/>
                    </a:lnTo>
                    <a:lnTo>
                      <a:pt x="0" y="136"/>
                    </a:lnTo>
                    <a:lnTo>
                      <a:pt x="2" y="122"/>
                    </a:lnTo>
                    <a:lnTo>
                      <a:pt x="6" y="106"/>
                    </a:lnTo>
                    <a:lnTo>
                      <a:pt x="12" y="92"/>
                    </a:lnTo>
                    <a:lnTo>
                      <a:pt x="18" y="80"/>
                    </a:lnTo>
                    <a:lnTo>
                      <a:pt x="26" y="66"/>
                    </a:lnTo>
                    <a:lnTo>
                      <a:pt x="34" y="56"/>
                    </a:lnTo>
                    <a:lnTo>
                      <a:pt x="44" y="44"/>
                    </a:lnTo>
                    <a:lnTo>
                      <a:pt x="56" y="34"/>
                    </a:lnTo>
                    <a:lnTo>
                      <a:pt x="66" y="26"/>
                    </a:lnTo>
                    <a:lnTo>
                      <a:pt x="80" y="18"/>
                    </a:lnTo>
                    <a:lnTo>
                      <a:pt x="92" y="12"/>
                    </a:lnTo>
                    <a:lnTo>
                      <a:pt x="106" y="6"/>
                    </a:lnTo>
                    <a:lnTo>
                      <a:pt x="122" y="2"/>
                    </a:lnTo>
                    <a:lnTo>
                      <a:pt x="136" y="0"/>
                    </a:lnTo>
                    <a:lnTo>
                      <a:pt x="152" y="0"/>
                    </a:lnTo>
                    <a:lnTo>
                      <a:pt x="152" y="0"/>
                    </a:lnTo>
                    <a:lnTo>
                      <a:pt x="168" y="0"/>
                    </a:lnTo>
                    <a:lnTo>
                      <a:pt x="182" y="2"/>
                    </a:lnTo>
                    <a:lnTo>
                      <a:pt x="198" y="6"/>
                    </a:lnTo>
                    <a:lnTo>
                      <a:pt x="212" y="12"/>
                    </a:lnTo>
                    <a:lnTo>
                      <a:pt x="224" y="18"/>
                    </a:lnTo>
                    <a:lnTo>
                      <a:pt x="238" y="26"/>
                    </a:lnTo>
                    <a:lnTo>
                      <a:pt x="250" y="34"/>
                    </a:lnTo>
                    <a:lnTo>
                      <a:pt x="260" y="44"/>
                    </a:lnTo>
                    <a:lnTo>
                      <a:pt x="270" y="56"/>
                    </a:lnTo>
                    <a:lnTo>
                      <a:pt x="278" y="66"/>
                    </a:lnTo>
                    <a:lnTo>
                      <a:pt x="286" y="80"/>
                    </a:lnTo>
                    <a:lnTo>
                      <a:pt x="292" y="92"/>
                    </a:lnTo>
                    <a:lnTo>
                      <a:pt x="298" y="106"/>
                    </a:lnTo>
                    <a:lnTo>
                      <a:pt x="302" y="122"/>
                    </a:lnTo>
                    <a:lnTo>
                      <a:pt x="304" y="136"/>
                    </a:lnTo>
                    <a:lnTo>
                      <a:pt x="304" y="152"/>
                    </a:lnTo>
                    <a:lnTo>
                      <a:pt x="304" y="152"/>
                    </a:lnTo>
                    <a:lnTo>
                      <a:pt x="304" y="168"/>
                    </a:lnTo>
                    <a:lnTo>
                      <a:pt x="302" y="182"/>
                    </a:lnTo>
                    <a:lnTo>
                      <a:pt x="298" y="198"/>
                    </a:lnTo>
                    <a:lnTo>
                      <a:pt x="292" y="212"/>
                    </a:lnTo>
                    <a:lnTo>
                      <a:pt x="286" y="224"/>
                    </a:lnTo>
                    <a:lnTo>
                      <a:pt x="278" y="238"/>
                    </a:lnTo>
                    <a:lnTo>
                      <a:pt x="270" y="250"/>
                    </a:lnTo>
                    <a:lnTo>
                      <a:pt x="260" y="260"/>
                    </a:lnTo>
                    <a:lnTo>
                      <a:pt x="250" y="270"/>
                    </a:lnTo>
                    <a:lnTo>
                      <a:pt x="238" y="278"/>
                    </a:lnTo>
                    <a:lnTo>
                      <a:pt x="224" y="286"/>
                    </a:lnTo>
                    <a:lnTo>
                      <a:pt x="212" y="292"/>
                    </a:lnTo>
                    <a:lnTo>
                      <a:pt x="198" y="298"/>
                    </a:lnTo>
                    <a:lnTo>
                      <a:pt x="182" y="302"/>
                    </a:lnTo>
                    <a:lnTo>
                      <a:pt x="168" y="304"/>
                    </a:lnTo>
                    <a:lnTo>
                      <a:pt x="152" y="304"/>
                    </a:lnTo>
                    <a:lnTo>
                      <a:pt x="152" y="304"/>
                    </a:lnTo>
                    <a:close/>
                    <a:moveTo>
                      <a:pt x="152" y="104"/>
                    </a:moveTo>
                    <a:lnTo>
                      <a:pt x="152" y="104"/>
                    </a:lnTo>
                    <a:lnTo>
                      <a:pt x="142" y="106"/>
                    </a:lnTo>
                    <a:lnTo>
                      <a:pt x="134" y="108"/>
                    </a:lnTo>
                    <a:lnTo>
                      <a:pt x="126" y="112"/>
                    </a:lnTo>
                    <a:lnTo>
                      <a:pt x="118" y="118"/>
                    </a:lnTo>
                    <a:lnTo>
                      <a:pt x="112" y="126"/>
                    </a:lnTo>
                    <a:lnTo>
                      <a:pt x="108" y="134"/>
                    </a:lnTo>
                    <a:lnTo>
                      <a:pt x="106" y="142"/>
                    </a:lnTo>
                    <a:lnTo>
                      <a:pt x="104" y="152"/>
                    </a:lnTo>
                    <a:lnTo>
                      <a:pt x="104" y="152"/>
                    </a:lnTo>
                    <a:lnTo>
                      <a:pt x="106" y="162"/>
                    </a:lnTo>
                    <a:lnTo>
                      <a:pt x="108" y="170"/>
                    </a:lnTo>
                    <a:lnTo>
                      <a:pt x="112" y="178"/>
                    </a:lnTo>
                    <a:lnTo>
                      <a:pt x="118" y="186"/>
                    </a:lnTo>
                    <a:lnTo>
                      <a:pt x="126" y="192"/>
                    </a:lnTo>
                    <a:lnTo>
                      <a:pt x="134" y="196"/>
                    </a:lnTo>
                    <a:lnTo>
                      <a:pt x="142" y="198"/>
                    </a:lnTo>
                    <a:lnTo>
                      <a:pt x="152" y="200"/>
                    </a:lnTo>
                    <a:lnTo>
                      <a:pt x="152" y="200"/>
                    </a:lnTo>
                    <a:lnTo>
                      <a:pt x="162" y="198"/>
                    </a:lnTo>
                    <a:lnTo>
                      <a:pt x="170" y="196"/>
                    </a:lnTo>
                    <a:lnTo>
                      <a:pt x="178" y="192"/>
                    </a:lnTo>
                    <a:lnTo>
                      <a:pt x="186" y="186"/>
                    </a:lnTo>
                    <a:lnTo>
                      <a:pt x="192" y="178"/>
                    </a:lnTo>
                    <a:lnTo>
                      <a:pt x="196" y="170"/>
                    </a:lnTo>
                    <a:lnTo>
                      <a:pt x="198" y="162"/>
                    </a:lnTo>
                    <a:lnTo>
                      <a:pt x="200" y="152"/>
                    </a:lnTo>
                    <a:lnTo>
                      <a:pt x="200" y="152"/>
                    </a:lnTo>
                    <a:lnTo>
                      <a:pt x="198" y="142"/>
                    </a:lnTo>
                    <a:lnTo>
                      <a:pt x="196" y="134"/>
                    </a:lnTo>
                    <a:lnTo>
                      <a:pt x="192" y="126"/>
                    </a:lnTo>
                    <a:lnTo>
                      <a:pt x="186" y="118"/>
                    </a:lnTo>
                    <a:lnTo>
                      <a:pt x="178" y="112"/>
                    </a:lnTo>
                    <a:lnTo>
                      <a:pt x="170" y="108"/>
                    </a:lnTo>
                    <a:lnTo>
                      <a:pt x="162" y="106"/>
                    </a:lnTo>
                    <a:lnTo>
                      <a:pt x="152" y="104"/>
                    </a:lnTo>
                    <a:lnTo>
                      <a:pt x="152" y="104"/>
                    </a:lnTo>
                    <a:close/>
                  </a:path>
                </a:pathLst>
              </a:custGeom>
              <a:solidFill>
                <a:srgbClr val="0078D7"/>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211" name="Freeform 7"/>
              <p:cNvSpPr>
                <a:spLocks noEditPoints="1"/>
              </p:cNvSpPr>
              <p:nvPr/>
            </p:nvSpPr>
            <p:spPr bwMode="auto">
              <a:xfrm>
                <a:off x="4643820" y="4164411"/>
                <a:ext cx="184112" cy="185323"/>
              </a:xfrm>
              <a:custGeom>
                <a:avLst/>
                <a:gdLst>
                  <a:gd name="T0" fmla="*/ 152 w 304"/>
                  <a:gd name="T1" fmla="*/ 306 h 306"/>
                  <a:gd name="T2" fmla="*/ 120 w 304"/>
                  <a:gd name="T3" fmla="*/ 302 h 306"/>
                  <a:gd name="T4" fmla="*/ 92 w 304"/>
                  <a:gd name="T5" fmla="*/ 294 h 306"/>
                  <a:gd name="T6" fmla="*/ 66 w 304"/>
                  <a:gd name="T7" fmla="*/ 280 h 306"/>
                  <a:gd name="T8" fmla="*/ 44 w 304"/>
                  <a:gd name="T9" fmla="*/ 262 h 306"/>
                  <a:gd name="T10" fmla="*/ 26 w 304"/>
                  <a:gd name="T11" fmla="*/ 238 h 306"/>
                  <a:gd name="T12" fmla="*/ 12 w 304"/>
                  <a:gd name="T13" fmla="*/ 212 h 306"/>
                  <a:gd name="T14" fmla="*/ 2 w 304"/>
                  <a:gd name="T15" fmla="*/ 184 h 306"/>
                  <a:gd name="T16" fmla="*/ 0 w 304"/>
                  <a:gd name="T17" fmla="*/ 154 h 306"/>
                  <a:gd name="T18" fmla="*/ 0 w 304"/>
                  <a:gd name="T19" fmla="*/ 138 h 306"/>
                  <a:gd name="T20" fmla="*/ 6 w 304"/>
                  <a:gd name="T21" fmla="*/ 108 h 306"/>
                  <a:gd name="T22" fmla="*/ 18 w 304"/>
                  <a:gd name="T23" fmla="*/ 80 h 306"/>
                  <a:gd name="T24" fmla="*/ 34 w 304"/>
                  <a:gd name="T25" fmla="*/ 56 h 306"/>
                  <a:gd name="T26" fmla="*/ 54 w 304"/>
                  <a:gd name="T27" fmla="*/ 36 h 306"/>
                  <a:gd name="T28" fmla="*/ 78 w 304"/>
                  <a:gd name="T29" fmla="*/ 20 h 306"/>
                  <a:gd name="T30" fmla="*/ 106 w 304"/>
                  <a:gd name="T31" fmla="*/ 8 h 306"/>
                  <a:gd name="T32" fmla="*/ 136 w 304"/>
                  <a:gd name="T33" fmla="*/ 2 h 306"/>
                  <a:gd name="T34" fmla="*/ 152 w 304"/>
                  <a:gd name="T35" fmla="*/ 0 h 306"/>
                  <a:gd name="T36" fmla="*/ 182 w 304"/>
                  <a:gd name="T37" fmla="*/ 4 h 306"/>
                  <a:gd name="T38" fmla="*/ 212 w 304"/>
                  <a:gd name="T39" fmla="*/ 12 h 306"/>
                  <a:gd name="T40" fmla="*/ 236 w 304"/>
                  <a:gd name="T41" fmla="*/ 26 h 306"/>
                  <a:gd name="T42" fmla="*/ 260 w 304"/>
                  <a:gd name="T43" fmla="*/ 46 h 306"/>
                  <a:gd name="T44" fmla="*/ 278 w 304"/>
                  <a:gd name="T45" fmla="*/ 68 h 306"/>
                  <a:gd name="T46" fmla="*/ 292 w 304"/>
                  <a:gd name="T47" fmla="*/ 94 h 306"/>
                  <a:gd name="T48" fmla="*/ 302 w 304"/>
                  <a:gd name="T49" fmla="*/ 122 h 306"/>
                  <a:gd name="T50" fmla="*/ 304 w 304"/>
                  <a:gd name="T51" fmla="*/ 154 h 306"/>
                  <a:gd name="T52" fmla="*/ 304 w 304"/>
                  <a:gd name="T53" fmla="*/ 168 h 306"/>
                  <a:gd name="T54" fmla="*/ 298 w 304"/>
                  <a:gd name="T55" fmla="*/ 198 h 306"/>
                  <a:gd name="T56" fmla="*/ 286 w 304"/>
                  <a:gd name="T57" fmla="*/ 226 h 306"/>
                  <a:gd name="T58" fmla="*/ 270 w 304"/>
                  <a:gd name="T59" fmla="*/ 250 h 306"/>
                  <a:gd name="T60" fmla="*/ 248 w 304"/>
                  <a:gd name="T61" fmla="*/ 272 h 306"/>
                  <a:gd name="T62" fmla="*/ 224 w 304"/>
                  <a:gd name="T63" fmla="*/ 288 h 306"/>
                  <a:gd name="T64" fmla="*/ 198 w 304"/>
                  <a:gd name="T65" fmla="*/ 300 h 306"/>
                  <a:gd name="T66" fmla="*/ 168 w 304"/>
                  <a:gd name="T67" fmla="*/ 306 h 306"/>
                  <a:gd name="T68" fmla="*/ 152 w 304"/>
                  <a:gd name="T69" fmla="*/ 306 h 306"/>
                  <a:gd name="T70" fmla="*/ 152 w 304"/>
                  <a:gd name="T71" fmla="*/ 106 h 306"/>
                  <a:gd name="T72" fmla="*/ 134 w 304"/>
                  <a:gd name="T73" fmla="*/ 110 h 306"/>
                  <a:gd name="T74" fmla="*/ 118 w 304"/>
                  <a:gd name="T75" fmla="*/ 120 h 306"/>
                  <a:gd name="T76" fmla="*/ 108 w 304"/>
                  <a:gd name="T77" fmla="*/ 134 h 306"/>
                  <a:gd name="T78" fmla="*/ 104 w 304"/>
                  <a:gd name="T79" fmla="*/ 154 h 306"/>
                  <a:gd name="T80" fmla="*/ 106 w 304"/>
                  <a:gd name="T81" fmla="*/ 164 h 306"/>
                  <a:gd name="T82" fmla="*/ 112 w 304"/>
                  <a:gd name="T83" fmla="*/ 180 h 306"/>
                  <a:gd name="T84" fmla="*/ 126 w 304"/>
                  <a:gd name="T85" fmla="*/ 192 h 306"/>
                  <a:gd name="T86" fmla="*/ 142 w 304"/>
                  <a:gd name="T87" fmla="*/ 200 h 306"/>
                  <a:gd name="T88" fmla="*/ 152 w 304"/>
                  <a:gd name="T89" fmla="*/ 202 h 306"/>
                  <a:gd name="T90" fmla="*/ 170 w 304"/>
                  <a:gd name="T91" fmla="*/ 198 h 306"/>
                  <a:gd name="T92" fmla="*/ 186 w 304"/>
                  <a:gd name="T93" fmla="*/ 188 h 306"/>
                  <a:gd name="T94" fmla="*/ 196 w 304"/>
                  <a:gd name="T95" fmla="*/ 172 h 306"/>
                  <a:gd name="T96" fmla="*/ 200 w 304"/>
                  <a:gd name="T97" fmla="*/ 154 h 306"/>
                  <a:gd name="T98" fmla="*/ 198 w 304"/>
                  <a:gd name="T99" fmla="*/ 144 h 306"/>
                  <a:gd name="T100" fmla="*/ 192 w 304"/>
                  <a:gd name="T101" fmla="*/ 126 h 306"/>
                  <a:gd name="T102" fmla="*/ 178 w 304"/>
                  <a:gd name="T103" fmla="*/ 114 h 306"/>
                  <a:gd name="T104" fmla="*/ 162 w 304"/>
                  <a:gd name="T105" fmla="*/ 106 h 306"/>
                  <a:gd name="T106" fmla="*/ 152 w 304"/>
                  <a:gd name="T107" fmla="*/ 106 h 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04" h="306">
                    <a:moveTo>
                      <a:pt x="152" y="306"/>
                    </a:moveTo>
                    <a:lnTo>
                      <a:pt x="152" y="306"/>
                    </a:lnTo>
                    <a:lnTo>
                      <a:pt x="136" y="306"/>
                    </a:lnTo>
                    <a:lnTo>
                      <a:pt x="120" y="302"/>
                    </a:lnTo>
                    <a:lnTo>
                      <a:pt x="106" y="300"/>
                    </a:lnTo>
                    <a:lnTo>
                      <a:pt x="92" y="294"/>
                    </a:lnTo>
                    <a:lnTo>
                      <a:pt x="78" y="288"/>
                    </a:lnTo>
                    <a:lnTo>
                      <a:pt x="66" y="280"/>
                    </a:lnTo>
                    <a:lnTo>
                      <a:pt x="54" y="272"/>
                    </a:lnTo>
                    <a:lnTo>
                      <a:pt x="44" y="262"/>
                    </a:lnTo>
                    <a:lnTo>
                      <a:pt x="34" y="250"/>
                    </a:lnTo>
                    <a:lnTo>
                      <a:pt x="26" y="238"/>
                    </a:lnTo>
                    <a:lnTo>
                      <a:pt x="18" y="226"/>
                    </a:lnTo>
                    <a:lnTo>
                      <a:pt x="12" y="212"/>
                    </a:lnTo>
                    <a:lnTo>
                      <a:pt x="6" y="198"/>
                    </a:lnTo>
                    <a:lnTo>
                      <a:pt x="2" y="184"/>
                    </a:lnTo>
                    <a:lnTo>
                      <a:pt x="0" y="168"/>
                    </a:lnTo>
                    <a:lnTo>
                      <a:pt x="0" y="154"/>
                    </a:lnTo>
                    <a:lnTo>
                      <a:pt x="0" y="154"/>
                    </a:lnTo>
                    <a:lnTo>
                      <a:pt x="0" y="138"/>
                    </a:lnTo>
                    <a:lnTo>
                      <a:pt x="2" y="122"/>
                    </a:lnTo>
                    <a:lnTo>
                      <a:pt x="6" y="108"/>
                    </a:lnTo>
                    <a:lnTo>
                      <a:pt x="12" y="94"/>
                    </a:lnTo>
                    <a:lnTo>
                      <a:pt x="18" y="80"/>
                    </a:lnTo>
                    <a:lnTo>
                      <a:pt x="26" y="68"/>
                    </a:lnTo>
                    <a:lnTo>
                      <a:pt x="34" y="56"/>
                    </a:lnTo>
                    <a:lnTo>
                      <a:pt x="44" y="46"/>
                    </a:lnTo>
                    <a:lnTo>
                      <a:pt x="54" y="36"/>
                    </a:lnTo>
                    <a:lnTo>
                      <a:pt x="66" y="26"/>
                    </a:lnTo>
                    <a:lnTo>
                      <a:pt x="78" y="20"/>
                    </a:lnTo>
                    <a:lnTo>
                      <a:pt x="92" y="12"/>
                    </a:lnTo>
                    <a:lnTo>
                      <a:pt x="106" y="8"/>
                    </a:lnTo>
                    <a:lnTo>
                      <a:pt x="120" y="4"/>
                    </a:lnTo>
                    <a:lnTo>
                      <a:pt x="136" y="2"/>
                    </a:lnTo>
                    <a:lnTo>
                      <a:pt x="152" y="0"/>
                    </a:lnTo>
                    <a:lnTo>
                      <a:pt x="152" y="0"/>
                    </a:lnTo>
                    <a:lnTo>
                      <a:pt x="168" y="2"/>
                    </a:lnTo>
                    <a:lnTo>
                      <a:pt x="182" y="4"/>
                    </a:lnTo>
                    <a:lnTo>
                      <a:pt x="198" y="8"/>
                    </a:lnTo>
                    <a:lnTo>
                      <a:pt x="212" y="12"/>
                    </a:lnTo>
                    <a:lnTo>
                      <a:pt x="224" y="20"/>
                    </a:lnTo>
                    <a:lnTo>
                      <a:pt x="236" y="26"/>
                    </a:lnTo>
                    <a:lnTo>
                      <a:pt x="248" y="36"/>
                    </a:lnTo>
                    <a:lnTo>
                      <a:pt x="260" y="46"/>
                    </a:lnTo>
                    <a:lnTo>
                      <a:pt x="270" y="56"/>
                    </a:lnTo>
                    <a:lnTo>
                      <a:pt x="278" y="68"/>
                    </a:lnTo>
                    <a:lnTo>
                      <a:pt x="286" y="80"/>
                    </a:lnTo>
                    <a:lnTo>
                      <a:pt x="292" y="94"/>
                    </a:lnTo>
                    <a:lnTo>
                      <a:pt x="298" y="108"/>
                    </a:lnTo>
                    <a:lnTo>
                      <a:pt x="302" y="122"/>
                    </a:lnTo>
                    <a:lnTo>
                      <a:pt x="304" y="138"/>
                    </a:lnTo>
                    <a:lnTo>
                      <a:pt x="304" y="154"/>
                    </a:lnTo>
                    <a:lnTo>
                      <a:pt x="304" y="154"/>
                    </a:lnTo>
                    <a:lnTo>
                      <a:pt x="304" y="168"/>
                    </a:lnTo>
                    <a:lnTo>
                      <a:pt x="302" y="184"/>
                    </a:lnTo>
                    <a:lnTo>
                      <a:pt x="298" y="198"/>
                    </a:lnTo>
                    <a:lnTo>
                      <a:pt x="292" y="212"/>
                    </a:lnTo>
                    <a:lnTo>
                      <a:pt x="286" y="226"/>
                    </a:lnTo>
                    <a:lnTo>
                      <a:pt x="278" y="238"/>
                    </a:lnTo>
                    <a:lnTo>
                      <a:pt x="270" y="250"/>
                    </a:lnTo>
                    <a:lnTo>
                      <a:pt x="260" y="262"/>
                    </a:lnTo>
                    <a:lnTo>
                      <a:pt x="248" y="272"/>
                    </a:lnTo>
                    <a:lnTo>
                      <a:pt x="236" y="280"/>
                    </a:lnTo>
                    <a:lnTo>
                      <a:pt x="224" y="288"/>
                    </a:lnTo>
                    <a:lnTo>
                      <a:pt x="212" y="294"/>
                    </a:lnTo>
                    <a:lnTo>
                      <a:pt x="198" y="300"/>
                    </a:lnTo>
                    <a:lnTo>
                      <a:pt x="182" y="302"/>
                    </a:lnTo>
                    <a:lnTo>
                      <a:pt x="168" y="306"/>
                    </a:lnTo>
                    <a:lnTo>
                      <a:pt x="152" y="306"/>
                    </a:lnTo>
                    <a:lnTo>
                      <a:pt x="152" y="306"/>
                    </a:lnTo>
                    <a:close/>
                    <a:moveTo>
                      <a:pt x="152" y="106"/>
                    </a:moveTo>
                    <a:lnTo>
                      <a:pt x="152" y="106"/>
                    </a:lnTo>
                    <a:lnTo>
                      <a:pt x="142" y="106"/>
                    </a:lnTo>
                    <a:lnTo>
                      <a:pt x="134" y="110"/>
                    </a:lnTo>
                    <a:lnTo>
                      <a:pt x="126" y="114"/>
                    </a:lnTo>
                    <a:lnTo>
                      <a:pt x="118" y="120"/>
                    </a:lnTo>
                    <a:lnTo>
                      <a:pt x="112" y="126"/>
                    </a:lnTo>
                    <a:lnTo>
                      <a:pt x="108" y="134"/>
                    </a:lnTo>
                    <a:lnTo>
                      <a:pt x="106" y="144"/>
                    </a:lnTo>
                    <a:lnTo>
                      <a:pt x="104" y="154"/>
                    </a:lnTo>
                    <a:lnTo>
                      <a:pt x="104" y="154"/>
                    </a:lnTo>
                    <a:lnTo>
                      <a:pt x="106" y="164"/>
                    </a:lnTo>
                    <a:lnTo>
                      <a:pt x="108" y="172"/>
                    </a:lnTo>
                    <a:lnTo>
                      <a:pt x="112" y="180"/>
                    </a:lnTo>
                    <a:lnTo>
                      <a:pt x="118" y="188"/>
                    </a:lnTo>
                    <a:lnTo>
                      <a:pt x="126" y="192"/>
                    </a:lnTo>
                    <a:lnTo>
                      <a:pt x="134" y="198"/>
                    </a:lnTo>
                    <a:lnTo>
                      <a:pt x="142" y="200"/>
                    </a:lnTo>
                    <a:lnTo>
                      <a:pt x="152" y="202"/>
                    </a:lnTo>
                    <a:lnTo>
                      <a:pt x="152" y="202"/>
                    </a:lnTo>
                    <a:lnTo>
                      <a:pt x="162" y="200"/>
                    </a:lnTo>
                    <a:lnTo>
                      <a:pt x="170" y="198"/>
                    </a:lnTo>
                    <a:lnTo>
                      <a:pt x="178" y="192"/>
                    </a:lnTo>
                    <a:lnTo>
                      <a:pt x="186" y="188"/>
                    </a:lnTo>
                    <a:lnTo>
                      <a:pt x="192" y="180"/>
                    </a:lnTo>
                    <a:lnTo>
                      <a:pt x="196" y="172"/>
                    </a:lnTo>
                    <a:lnTo>
                      <a:pt x="198" y="164"/>
                    </a:lnTo>
                    <a:lnTo>
                      <a:pt x="200" y="154"/>
                    </a:lnTo>
                    <a:lnTo>
                      <a:pt x="200" y="154"/>
                    </a:lnTo>
                    <a:lnTo>
                      <a:pt x="198" y="144"/>
                    </a:lnTo>
                    <a:lnTo>
                      <a:pt x="196" y="134"/>
                    </a:lnTo>
                    <a:lnTo>
                      <a:pt x="192" y="126"/>
                    </a:lnTo>
                    <a:lnTo>
                      <a:pt x="186" y="120"/>
                    </a:lnTo>
                    <a:lnTo>
                      <a:pt x="178" y="114"/>
                    </a:lnTo>
                    <a:lnTo>
                      <a:pt x="170" y="110"/>
                    </a:lnTo>
                    <a:lnTo>
                      <a:pt x="162" y="106"/>
                    </a:lnTo>
                    <a:lnTo>
                      <a:pt x="152" y="106"/>
                    </a:lnTo>
                    <a:lnTo>
                      <a:pt x="152" y="106"/>
                    </a:lnTo>
                    <a:close/>
                  </a:path>
                </a:pathLst>
              </a:custGeom>
              <a:solidFill>
                <a:srgbClr val="0078D7"/>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212" name="Freeform 8"/>
              <p:cNvSpPr>
                <a:spLocks noEditPoints="1"/>
              </p:cNvSpPr>
              <p:nvPr/>
            </p:nvSpPr>
            <p:spPr bwMode="auto">
              <a:xfrm>
                <a:off x="4887283" y="4020270"/>
                <a:ext cx="185323" cy="185323"/>
              </a:xfrm>
              <a:custGeom>
                <a:avLst/>
                <a:gdLst>
                  <a:gd name="T0" fmla="*/ 154 w 306"/>
                  <a:gd name="T1" fmla="*/ 306 h 306"/>
                  <a:gd name="T2" fmla="*/ 122 w 306"/>
                  <a:gd name="T3" fmla="*/ 302 h 306"/>
                  <a:gd name="T4" fmla="*/ 94 w 306"/>
                  <a:gd name="T5" fmla="*/ 294 h 306"/>
                  <a:gd name="T6" fmla="*/ 68 w 306"/>
                  <a:gd name="T7" fmla="*/ 280 h 306"/>
                  <a:gd name="T8" fmla="*/ 46 w 306"/>
                  <a:gd name="T9" fmla="*/ 262 h 306"/>
                  <a:gd name="T10" fmla="*/ 26 w 306"/>
                  <a:gd name="T11" fmla="*/ 238 h 306"/>
                  <a:gd name="T12" fmla="*/ 12 w 306"/>
                  <a:gd name="T13" fmla="*/ 212 h 306"/>
                  <a:gd name="T14" fmla="*/ 4 w 306"/>
                  <a:gd name="T15" fmla="*/ 184 h 306"/>
                  <a:gd name="T16" fmla="*/ 0 w 306"/>
                  <a:gd name="T17" fmla="*/ 154 h 306"/>
                  <a:gd name="T18" fmla="*/ 2 w 306"/>
                  <a:gd name="T19" fmla="*/ 138 h 306"/>
                  <a:gd name="T20" fmla="*/ 8 w 306"/>
                  <a:gd name="T21" fmla="*/ 108 h 306"/>
                  <a:gd name="T22" fmla="*/ 18 w 306"/>
                  <a:gd name="T23" fmla="*/ 80 h 306"/>
                  <a:gd name="T24" fmla="*/ 36 w 306"/>
                  <a:gd name="T25" fmla="*/ 56 h 306"/>
                  <a:gd name="T26" fmla="*/ 56 w 306"/>
                  <a:gd name="T27" fmla="*/ 36 h 306"/>
                  <a:gd name="T28" fmla="*/ 80 w 306"/>
                  <a:gd name="T29" fmla="*/ 18 h 306"/>
                  <a:gd name="T30" fmla="*/ 108 w 306"/>
                  <a:gd name="T31" fmla="*/ 8 h 306"/>
                  <a:gd name="T32" fmla="*/ 138 w 306"/>
                  <a:gd name="T33" fmla="*/ 2 h 306"/>
                  <a:gd name="T34" fmla="*/ 154 w 306"/>
                  <a:gd name="T35" fmla="*/ 0 h 306"/>
                  <a:gd name="T36" fmla="*/ 184 w 306"/>
                  <a:gd name="T37" fmla="*/ 4 h 306"/>
                  <a:gd name="T38" fmla="*/ 212 w 306"/>
                  <a:gd name="T39" fmla="*/ 12 h 306"/>
                  <a:gd name="T40" fmla="*/ 238 w 306"/>
                  <a:gd name="T41" fmla="*/ 26 h 306"/>
                  <a:gd name="T42" fmla="*/ 260 w 306"/>
                  <a:gd name="T43" fmla="*/ 46 h 306"/>
                  <a:gd name="T44" fmla="*/ 280 w 306"/>
                  <a:gd name="T45" fmla="*/ 68 h 306"/>
                  <a:gd name="T46" fmla="*/ 294 w 306"/>
                  <a:gd name="T47" fmla="*/ 94 h 306"/>
                  <a:gd name="T48" fmla="*/ 302 w 306"/>
                  <a:gd name="T49" fmla="*/ 122 h 306"/>
                  <a:gd name="T50" fmla="*/ 306 w 306"/>
                  <a:gd name="T51" fmla="*/ 154 h 306"/>
                  <a:gd name="T52" fmla="*/ 304 w 306"/>
                  <a:gd name="T53" fmla="*/ 168 h 306"/>
                  <a:gd name="T54" fmla="*/ 298 w 306"/>
                  <a:gd name="T55" fmla="*/ 198 h 306"/>
                  <a:gd name="T56" fmla="*/ 288 w 306"/>
                  <a:gd name="T57" fmla="*/ 226 h 306"/>
                  <a:gd name="T58" fmla="*/ 270 w 306"/>
                  <a:gd name="T59" fmla="*/ 250 h 306"/>
                  <a:gd name="T60" fmla="*/ 250 w 306"/>
                  <a:gd name="T61" fmla="*/ 270 h 306"/>
                  <a:gd name="T62" fmla="*/ 226 w 306"/>
                  <a:gd name="T63" fmla="*/ 288 h 306"/>
                  <a:gd name="T64" fmla="*/ 198 w 306"/>
                  <a:gd name="T65" fmla="*/ 298 h 306"/>
                  <a:gd name="T66" fmla="*/ 168 w 306"/>
                  <a:gd name="T67" fmla="*/ 306 h 306"/>
                  <a:gd name="T68" fmla="*/ 154 w 306"/>
                  <a:gd name="T69" fmla="*/ 306 h 306"/>
                  <a:gd name="T70" fmla="*/ 154 w 306"/>
                  <a:gd name="T71" fmla="*/ 106 h 306"/>
                  <a:gd name="T72" fmla="*/ 134 w 306"/>
                  <a:gd name="T73" fmla="*/ 110 h 306"/>
                  <a:gd name="T74" fmla="*/ 120 w 306"/>
                  <a:gd name="T75" fmla="*/ 120 h 306"/>
                  <a:gd name="T76" fmla="*/ 110 w 306"/>
                  <a:gd name="T77" fmla="*/ 134 h 306"/>
                  <a:gd name="T78" fmla="*/ 106 w 306"/>
                  <a:gd name="T79" fmla="*/ 154 h 306"/>
                  <a:gd name="T80" fmla="*/ 106 w 306"/>
                  <a:gd name="T81" fmla="*/ 162 h 306"/>
                  <a:gd name="T82" fmla="*/ 114 w 306"/>
                  <a:gd name="T83" fmla="*/ 180 h 306"/>
                  <a:gd name="T84" fmla="*/ 126 w 306"/>
                  <a:gd name="T85" fmla="*/ 192 h 306"/>
                  <a:gd name="T86" fmla="*/ 144 w 306"/>
                  <a:gd name="T87" fmla="*/ 200 h 306"/>
                  <a:gd name="T88" fmla="*/ 154 w 306"/>
                  <a:gd name="T89" fmla="*/ 200 h 306"/>
                  <a:gd name="T90" fmla="*/ 172 w 306"/>
                  <a:gd name="T91" fmla="*/ 198 h 306"/>
                  <a:gd name="T92" fmla="*/ 186 w 306"/>
                  <a:gd name="T93" fmla="*/ 186 h 306"/>
                  <a:gd name="T94" fmla="*/ 196 w 306"/>
                  <a:gd name="T95" fmla="*/ 172 h 306"/>
                  <a:gd name="T96" fmla="*/ 200 w 306"/>
                  <a:gd name="T97" fmla="*/ 154 h 306"/>
                  <a:gd name="T98" fmla="*/ 200 w 306"/>
                  <a:gd name="T99" fmla="*/ 144 h 306"/>
                  <a:gd name="T100" fmla="*/ 192 w 306"/>
                  <a:gd name="T101" fmla="*/ 126 h 306"/>
                  <a:gd name="T102" fmla="*/ 180 w 306"/>
                  <a:gd name="T103" fmla="*/ 114 h 306"/>
                  <a:gd name="T104" fmla="*/ 162 w 306"/>
                  <a:gd name="T105" fmla="*/ 106 h 306"/>
                  <a:gd name="T106" fmla="*/ 154 w 306"/>
                  <a:gd name="T107" fmla="*/ 106 h 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06" h="306">
                    <a:moveTo>
                      <a:pt x="154" y="306"/>
                    </a:moveTo>
                    <a:lnTo>
                      <a:pt x="154" y="306"/>
                    </a:lnTo>
                    <a:lnTo>
                      <a:pt x="138" y="306"/>
                    </a:lnTo>
                    <a:lnTo>
                      <a:pt x="122" y="302"/>
                    </a:lnTo>
                    <a:lnTo>
                      <a:pt x="108" y="298"/>
                    </a:lnTo>
                    <a:lnTo>
                      <a:pt x="94" y="294"/>
                    </a:lnTo>
                    <a:lnTo>
                      <a:pt x="80" y="288"/>
                    </a:lnTo>
                    <a:lnTo>
                      <a:pt x="68" y="280"/>
                    </a:lnTo>
                    <a:lnTo>
                      <a:pt x="56" y="270"/>
                    </a:lnTo>
                    <a:lnTo>
                      <a:pt x="46" y="262"/>
                    </a:lnTo>
                    <a:lnTo>
                      <a:pt x="36" y="250"/>
                    </a:lnTo>
                    <a:lnTo>
                      <a:pt x="26" y="238"/>
                    </a:lnTo>
                    <a:lnTo>
                      <a:pt x="18" y="226"/>
                    </a:lnTo>
                    <a:lnTo>
                      <a:pt x="12" y="212"/>
                    </a:lnTo>
                    <a:lnTo>
                      <a:pt x="8" y="198"/>
                    </a:lnTo>
                    <a:lnTo>
                      <a:pt x="4" y="184"/>
                    </a:lnTo>
                    <a:lnTo>
                      <a:pt x="2" y="168"/>
                    </a:lnTo>
                    <a:lnTo>
                      <a:pt x="0" y="154"/>
                    </a:lnTo>
                    <a:lnTo>
                      <a:pt x="0" y="154"/>
                    </a:lnTo>
                    <a:lnTo>
                      <a:pt x="2" y="138"/>
                    </a:lnTo>
                    <a:lnTo>
                      <a:pt x="4" y="122"/>
                    </a:lnTo>
                    <a:lnTo>
                      <a:pt x="8" y="108"/>
                    </a:lnTo>
                    <a:lnTo>
                      <a:pt x="12" y="94"/>
                    </a:lnTo>
                    <a:lnTo>
                      <a:pt x="18" y="80"/>
                    </a:lnTo>
                    <a:lnTo>
                      <a:pt x="26" y="68"/>
                    </a:lnTo>
                    <a:lnTo>
                      <a:pt x="36" y="56"/>
                    </a:lnTo>
                    <a:lnTo>
                      <a:pt x="46" y="46"/>
                    </a:lnTo>
                    <a:lnTo>
                      <a:pt x="56" y="36"/>
                    </a:lnTo>
                    <a:lnTo>
                      <a:pt x="68" y="26"/>
                    </a:lnTo>
                    <a:lnTo>
                      <a:pt x="80" y="18"/>
                    </a:lnTo>
                    <a:lnTo>
                      <a:pt x="94" y="12"/>
                    </a:lnTo>
                    <a:lnTo>
                      <a:pt x="108" y="8"/>
                    </a:lnTo>
                    <a:lnTo>
                      <a:pt x="122" y="4"/>
                    </a:lnTo>
                    <a:lnTo>
                      <a:pt x="138" y="2"/>
                    </a:lnTo>
                    <a:lnTo>
                      <a:pt x="154" y="0"/>
                    </a:lnTo>
                    <a:lnTo>
                      <a:pt x="154" y="0"/>
                    </a:lnTo>
                    <a:lnTo>
                      <a:pt x="168" y="2"/>
                    </a:lnTo>
                    <a:lnTo>
                      <a:pt x="184" y="4"/>
                    </a:lnTo>
                    <a:lnTo>
                      <a:pt x="198" y="8"/>
                    </a:lnTo>
                    <a:lnTo>
                      <a:pt x="212" y="12"/>
                    </a:lnTo>
                    <a:lnTo>
                      <a:pt x="226" y="18"/>
                    </a:lnTo>
                    <a:lnTo>
                      <a:pt x="238" y="26"/>
                    </a:lnTo>
                    <a:lnTo>
                      <a:pt x="250" y="36"/>
                    </a:lnTo>
                    <a:lnTo>
                      <a:pt x="260" y="46"/>
                    </a:lnTo>
                    <a:lnTo>
                      <a:pt x="270" y="56"/>
                    </a:lnTo>
                    <a:lnTo>
                      <a:pt x="280" y="68"/>
                    </a:lnTo>
                    <a:lnTo>
                      <a:pt x="288" y="80"/>
                    </a:lnTo>
                    <a:lnTo>
                      <a:pt x="294" y="94"/>
                    </a:lnTo>
                    <a:lnTo>
                      <a:pt x="298" y="108"/>
                    </a:lnTo>
                    <a:lnTo>
                      <a:pt x="302" y="122"/>
                    </a:lnTo>
                    <a:lnTo>
                      <a:pt x="304" y="138"/>
                    </a:lnTo>
                    <a:lnTo>
                      <a:pt x="306" y="154"/>
                    </a:lnTo>
                    <a:lnTo>
                      <a:pt x="306" y="154"/>
                    </a:lnTo>
                    <a:lnTo>
                      <a:pt x="304" y="168"/>
                    </a:lnTo>
                    <a:lnTo>
                      <a:pt x="302" y="184"/>
                    </a:lnTo>
                    <a:lnTo>
                      <a:pt x="298" y="198"/>
                    </a:lnTo>
                    <a:lnTo>
                      <a:pt x="294" y="212"/>
                    </a:lnTo>
                    <a:lnTo>
                      <a:pt x="288" y="226"/>
                    </a:lnTo>
                    <a:lnTo>
                      <a:pt x="280" y="238"/>
                    </a:lnTo>
                    <a:lnTo>
                      <a:pt x="270" y="250"/>
                    </a:lnTo>
                    <a:lnTo>
                      <a:pt x="260" y="262"/>
                    </a:lnTo>
                    <a:lnTo>
                      <a:pt x="250" y="270"/>
                    </a:lnTo>
                    <a:lnTo>
                      <a:pt x="238" y="280"/>
                    </a:lnTo>
                    <a:lnTo>
                      <a:pt x="226" y="288"/>
                    </a:lnTo>
                    <a:lnTo>
                      <a:pt x="212" y="294"/>
                    </a:lnTo>
                    <a:lnTo>
                      <a:pt x="198" y="298"/>
                    </a:lnTo>
                    <a:lnTo>
                      <a:pt x="184" y="302"/>
                    </a:lnTo>
                    <a:lnTo>
                      <a:pt x="168" y="306"/>
                    </a:lnTo>
                    <a:lnTo>
                      <a:pt x="154" y="306"/>
                    </a:lnTo>
                    <a:lnTo>
                      <a:pt x="154" y="306"/>
                    </a:lnTo>
                    <a:close/>
                    <a:moveTo>
                      <a:pt x="154" y="106"/>
                    </a:moveTo>
                    <a:lnTo>
                      <a:pt x="154" y="106"/>
                    </a:lnTo>
                    <a:lnTo>
                      <a:pt x="144" y="106"/>
                    </a:lnTo>
                    <a:lnTo>
                      <a:pt x="134" y="110"/>
                    </a:lnTo>
                    <a:lnTo>
                      <a:pt x="126" y="114"/>
                    </a:lnTo>
                    <a:lnTo>
                      <a:pt x="120" y="120"/>
                    </a:lnTo>
                    <a:lnTo>
                      <a:pt x="114" y="126"/>
                    </a:lnTo>
                    <a:lnTo>
                      <a:pt x="110" y="134"/>
                    </a:lnTo>
                    <a:lnTo>
                      <a:pt x="106" y="144"/>
                    </a:lnTo>
                    <a:lnTo>
                      <a:pt x="106" y="154"/>
                    </a:lnTo>
                    <a:lnTo>
                      <a:pt x="106" y="154"/>
                    </a:lnTo>
                    <a:lnTo>
                      <a:pt x="106" y="162"/>
                    </a:lnTo>
                    <a:lnTo>
                      <a:pt x="110" y="172"/>
                    </a:lnTo>
                    <a:lnTo>
                      <a:pt x="114" y="180"/>
                    </a:lnTo>
                    <a:lnTo>
                      <a:pt x="120" y="186"/>
                    </a:lnTo>
                    <a:lnTo>
                      <a:pt x="126" y="192"/>
                    </a:lnTo>
                    <a:lnTo>
                      <a:pt x="134" y="198"/>
                    </a:lnTo>
                    <a:lnTo>
                      <a:pt x="144" y="200"/>
                    </a:lnTo>
                    <a:lnTo>
                      <a:pt x="154" y="200"/>
                    </a:lnTo>
                    <a:lnTo>
                      <a:pt x="154" y="200"/>
                    </a:lnTo>
                    <a:lnTo>
                      <a:pt x="162" y="200"/>
                    </a:lnTo>
                    <a:lnTo>
                      <a:pt x="172" y="198"/>
                    </a:lnTo>
                    <a:lnTo>
                      <a:pt x="180" y="192"/>
                    </a:lnTo>
                    <a:lnTo>
                      <a:pt x="186" y="186"/>
                    </a:lnTo>
                    <a:lnTo>
                      <a:pt x="192" y="180"/>
                    </a:lnTo>
                    <a:lnTo>
                      <a:pt x="196" y="172"/>
                    </a:lnTo>
                    <a:lnTo>
                      <a:pt x="200" y="162"/>
                    </a:lnTo>
                    <a:lnTo>
                      <a:pt x="200" y="154"/>
                    </a:lnTo>
                    <a:lnTo>
                      <a:pt x="200" y="154"/>
                    </a:lnTo>
                    <a:lnTo>
                      <a:pt x="200" y="144"/>
                    </a:lnTo>
                    <a:lnTo>
                      <a:pt x="196" y="134"/>
                    </a:lnTo>
                    <a:lnTo>
                      <a:pt x="192" y="126"/>
                    </a:lnTo>
                    <a:lnTo>
                      <a:pt x="186" y="120"/>
                    </a:lnTo>
                    <a:lnTo>
                      <a:pt x="180" y="114"/>
                    </a:lnTo>
                    <a:lnTo>
                      <a:pt x="172" y="110"/>
                    </a:lnTo>
                    <a:lnTo>
                      <a:pt x="162" y="106"/>
                    </a:lnTo>
                    <a:lnTo>
                      <a:pt x="154" y="106"/>
                    </a:lnTo>
                    <a:lnTo>
                      <a:pt x="154" y="106"/>
                    </a:lnTo>
                    <a:close/>
                  </a:path>
                </a:pathLst>
              </a:custGeom>
              <a:solidFill>
                <a:srgbClr val="0078D7"/>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213" name="Freeform: Shape 212"/>
              <p:cNvSpPr>
                <a:spLocks/>
              </p:cNvSpPr>
              <p:nvPr/>
            </p:nvSpPr>
            <p:spPr bwMode="auto">
              <a:xfrm>
                <a:off x="4269540" y="4123227"/>
                <a:ext cx="852727" cy="604419"/>
              </a:xfrm>
              <a:custGeom>
                <a:avLst/>
                <a:gdLst>
                  <a:gd name="connsiteX0" fmla="*/ 673461 w 852727"/>
                  <a:gd name="connsiteY0" fmla="*/ 213182 h 604419"/>
                  <a:gd name="connsiteX1" fmla="*/ 743714 w 852727"/>
                  <a:gd name="connsiteY1" fmla="*/ 213182 h 604419"/>
                  <a:gd name="connsiteX2" fmla="*/ 753404 w 852727"/>
                  <a:gd name="connsiteY2" fmla="*/ 214394 h 604419"/>
                  <a:gd name="connsiteX3" fmla="*/ 761883 w 852727"/>
                  <a:gd name="connsiteY3" fmla="*/ 216816 h 604419"/>
                  <a:gd name="connsiteX4" fmla="*/ 769150 w 852727"/>
                  <a:gd name="connsiteY4" fmla="*/ 220450 h 604419"/>
                  <a:gd name="connsiteX5" fmla="*/ 776418 w 852727"/>
                  <a:gd name="connsiteY5" fmla="*/ 226506 h 604419"/>
                  <a:gd name="connsiteX6" fmla="*/ 781263 w 852727"/>
                  <a:gd name="connsiteY6" fmla="*/ 233774 h 604419"/>
                  <a:gd name="connsiteX7" fmla="*/ 786108 w 852727"/>
                  <a:gd name="connsiteY7" fmla="*/ 241041 h 604419"/>
                  <a:gd name="connsiteX8" fmla="*/ 788530 w 852727"/>
                  <a:gd name="connsiteY8" fmla="*/ 249520 h 604419"/>
                  <a:gd name="connsiteX9" fmla="*/ 789742 w 852727"/>
                  <a:gd name="connsiteY9" fmla="*/ 259210 h 604419"/>
                  <a:gd name="connsiteX10" fmla="*/ 789742 w 852727"/>
                  <a:gd name="connsiteY10" fmla="*/ 540222 h 604419"/>
                  <a:gd name="connsiteX11" fmla="*/ 821234 w 852727"/>
                  <a:gd name="connsiteY11" fmla="*/ 540222 h 604419"/>
                  <a:gd name="connsiteX12" fmla="*/ 827291 w 852727"/>
                  <a:gd name="connsiteY12" fmla="*/ 541434 h 604419"/>
                  <a:gd name="connsiteX13" fmla="*/ 833347 w 852727"/>
                  <a:gd name="connsiteY13" fmla="*/ 542645 h 604419"/>
                  <a:gd name="connsiteX14" fmla="*/ 839403 w 852727"/>
                  <a:gd name="connsiteY14" fmla="*/ 546279 h 604419"/>
                  <a:gd name="connsiteX15" fmla="*/ 844248 w 852727"/>
                  <a:gd name="connsiteY15" fmla="*/ 549913 h 604419"/>
                  <a:gd name="connsiteX16" fmla="*/ 847882 w 852727"/>
                  <a:gd name="connsiteY16" fmla="*/ 554758 h 604419"/>
                  <a:gd name="connsiteX17" fmla="*/ 850305 w 852727"/>
                  <a:gd name="connsiteY17" fmla="*/ 559603 h 604419"/>
                  <a:gd name="connsiteX18" fmla="*/ 852727 w 852727"/>
                  <a:gd name="connsiteY18" fmla="*/ 565659 h 604419"/>
                  <a:gd name="connsiteX19" fmla="*/ 852727 w 852727"/>
                  <a:gd name="connsiteY19" fmla="*/ 572926 h 604419"/>
                  <a:gd name="connsiteX20" fmla="*/ 852727 w 852727"/>
                  <a:gd name="connsiteY20" fmla="*/ 578983 h 604419"/>
                  <a:gd name="connsiteX21" fmla="*/ 850305 w 852727"/>
                  <a:gd name="connsiteY21" fmla="*/ 585039 h 604419"/>
                  <a:gd name="connsiteX22" fmla="*/ 847882 w 852727"/>
                  <a:gd name="connsiteY22" fmla="*/ 589884 h 604419"/>
                  <a:gd name="connsiteX23" fmla="*/ 844248 w 852727"/>
                  <a:gd name="connsiteY23" fmla="*/ 594729 h 604419"/>
                  <a:gd name="connsiteX24" fmla="*/ 839403 w 852727"/>
                  <a:gd name="connsiteY24" fmla="*/ 598363 h 604419"/>
                  <a:gd name="connsiteX25" fmla="*/ 833347 w 852727"/>
                  <a:gd name="connsiteY25" fmla="*/ 601997 h 604419"/>
                  <a:gd name="connsiteX26" fmla="*/ 827291 w 852727"/>
                  <a:gd name="connsiteY26" fmla="*/ 603208 h 604419"/>
                  <a:gd name="connsiteX27" fmla="*/ 821234 w 852727"/>
                  <a:gd name="connsiteY27" fmla="*/ 604419 h 604419"/>
                  <a:gd name="connsiteX28" fmla="*/ 758249 w 852727"/>
                  <a:gd name="connsiteY28" fmla="*/ 604419 h 604419"/>
                  <a:gd name="connsiteX29" fmla="*/ 750981 w 852727"/>
                  <a:gd name="connsiteY29" fmla="*/ 603208 h 604419"/>
                  <a:gd name="connsiteX30" fmla="*/ 744925 w 852727"/>
                  <a:gd name="connsiteY30" fmla="*/ 601997 h 604419"/>
                  <a:gd name="connsiteX31" fmla="*/ 740080 w 852727"/>
                  <a:gd name="connsiteY31" fmla="*/ 598363 h 604419"/>
                  <a:gd name="connsiteX32" fmla="*/ 735235 w 852727"/>
                  <a:gd name="connsiteY32" fmla="*/ 594729 h 604419"/>
                  <a:gd name="connsiteX33" fmla="*/ 731601 w 852727"/>
                  <a:gd name="connsiteY33" fmla="*/ 589884 h 604419"/>
                  <a:gd name="connsiteX34" fmla="*/ 727967 w 852727"/>
                  <a:gd name="connsiteY34" fmla="*/ 585039 h 604419"/>
                  <a:gd name="connsiteX35" fmla="*/ 726756 w 852727"/>
                  <a:gd name="connsiteY35" fmla="*/ 578983 h 604419"/>
                  <a:gd name="connsiteX36" fmla="*/ 725545 w 852727"/>
                  <a:gd name="connsiteY36" fmla="*/ 572926 h 604419"/>
                  <a:gd name="connsiteX37" fmla="*/ 725545 w 852727"/>
                  <a:gd name="connsiteY37" fmla="*/ 277379 h 604419"/>
                  <a:gd name="connsiteX38" fmla="*/ 691629 w 852727"/>
                  <a:gd name="connsiteY38" fmla="*/ 277379 h 604419"/>
                  <a:gd name="connsiteX39" fmla="*/ 691629 w 852727"/>
                  <a:gd name="connsiteY39" fmla="*/ 572926 h 604419"/>
                  <a:gd name="connsiteX40" fmla="*/ 690418 w 852727"/>
                  <a:gd name="connsiteY40" fmla="*/ 578983 h 604419"/>
                  <a:gd name="connsiteX41" fmla="*/ 689207 w 852727"/>
                  <a:gd name="connsiteY41" fmla="*/ 585039 h 604419"/>
                  <a:gd name="connsiteX42" fmla="*/ 685573 w 852727"/>
                  <a:gd name="connsiteY42" fmla="*/ 589884 h 604419"/>
                  <a:gd name="connsiteX43" fmla="*/ 681939 w 852727"/>
                  <a:gd name="connsiteY43" fmla="*/ 594729 h 604419"/>
                  <a:gd name="connsiteX44" fmla="*/ 677094 w 852727"/>
                  <a:gd name="connsiteY44" fmla="*/ 598363 h 604419"/>
                  <a:gd name="connsiteX45" fmla="*/ 672249 w 852727"/>
                  <a:gd name="connsiteY45" fmla="*/ 601997 h 604419"/>
                  <a:gd name="connsiteX46" fmla="*/ 666193 w 852727"/>
                  <a:gd name="connsiteY46" fmla="*/ 603208 h 604419"/>
                  <a:gd name="connsiteX47" fmla="*/ 658925 w 852727"/>
                  <a:gd name="connsiteY47" fmla="*/ 604419 h 604419"/>
                  <a:gd name="connsiteX48" fmla="*/ 513574 w 852727"/>
                  <a:gd name="connsiteY48" fmla="*/ 604419 h 604419"/>
                  <a:gd name="connsiteX49" fmla="*/ 507518 w 852727"/>
                  <a:gd name="connsiteY49" fmla="*/ 603208 h 604419"/>
                  <a:gd name="connsiteX50" fmla="*/ 501461 w 852727"/>
                  <a:gd name="connsiteY50" fmla="*/ 601997 h 604419"/>
                  <a:gd name="connsiteX51" fmla="*/ 495405 w 852727"/>
                  <a:gd name="connsiteY51" fmla="*/ 598363 h 604419"/>
                  <a:gd name="connsiteX52" fmla="*/ 490560 w 852727"/>
                  <a:gd name="connsiteY52" fmla="*/ 594729 h 604419"/>
                  <a:gd name="connsiteX53" fmla="*/ 486926 w 852727"/>
                  <a:gd name="connsiteY53" fmla="*/ 589884 h 604419"/>
                  <a:gd name="connsiteX54" fmla="*/ 484503 w 852727"/>
                  <a:gd name="connsiteY54" fmla="*/ 585039 h 604419"/>
                  <a:gd name="connsiteX55" fmla="*/ 482081 w 852727"/>
                  <a:gd name="connsiteY55" fmla="*/ 578983 h 604419"/>
                  <a:gd name="connsiteX56" fmla="*/ 482081 w 852727"/>
                  <a:gd name="connsiteY56" fmla="*/ 572926 h 604419"/>
                  <a:gd name="connsiteX57" fmla="*/ 482081 w 852727"/>
                  <a:gd name="connsiteY57" fmla="*/ 323407 h 604419"/>
                  <a:gd name="connsiteX58" fmla="*/ 446954 w 852727"/>
                  <a:gd name="connsiteY58" fmla="*/ 323407 h 604419"/>
                  <a:gd name="connsiteX59" fmla="*/ 446954 w 852727"/>
                  <a:gd name="connsiteY59" fmla="*/ 572926 h 604419"/>
                  <a:gd name="connsiteX60" fmla="*/ 445743 w 852727"/>
                  <a:gd name="connsiteY60" fmla="*/ 578983 h 604419"/>
                  <a:gd name="connsiteX61" fmla="*/ 444532 w 852727"/>
                  <a:gd name="connsiteY61" fmla="*/ 585039 h 604419"/>
                  <a:gd name="connsiteX62" fmla="*/ 442109 w 852727"/>
                  <a:gd name="connsiteY62" fmla="*/ 589884 h 604419"/>
                  <a:gd name="connsiteX63" fmla="*/ 437264 w 852727"/>
                  <a:gd name="connsiteY63" fmla="*/ 594729 h 604419"/>
                  <a:gd name="connsiteX64" fmla="*/ 432419 w 852727"/>
                  <a:gd name="connsiteY64" fmla="*/ 598363 h 604419"/>
                  <a:gd name="connsiteX65" fmla="*/ 427574 w 852727"/>
                  <a:gd name="connsiteY65" fmla="*/ 601997 h 604419"/>
                  <a:gd name="connsiteX66" fmla="*/ 421518 w 852727"/>
                  <a:gd name="connsiteY66" fmla="*/ 603208 h 604419"/>
                  <a:gd name="connsiteX67" fmla="*/ 415461 w 852727"/>
                  <a:gd name="connsiteY67" fmla="*/ 604419 h 604419"/>
                  <a:gd name="connsiteX68" fmla="*/ 268899 w 852727"/>
                  <a:gd name="connsiteY68" fmla="*/ 604419 h 604419"/>
                  <a:gd name="connsiteX69" fmla="*/ 262842 w 852727"/>
                  <a:gd name="connsiteY69" fmla="*/ 603208 h 604419"/>
                  <a:gd name="connsiteX70" fmla="*/ 256786 w 852727"/>
                  <a:gd name="connsiteY70" fmla="*/ 601997 h 604419"/>
                  <a:gd name="connsiteX71" fmla="*/ 250730 w 852727"/>
                  <a:gd name="connsiteY71" fmla="*/ 598363 h 604419"/>
                  <a:gd name="connsiteX72" fmla="*/ 247096 w 852727"/>
                  <a:gd name="connsiteY72" fmla="*/ 594729 h 604419"/>
                  <a:gd name="connsiteX73" fmla="*/ 242251 w 852727"/>
                  <a:gd name="connsiteY73" fmla="*/ 589884 h 604419"/>
                  <a:gd name="connsiteX74" fmla="*/ 239828 w 852727"/>
                  <a:gd name="connsiteY74" fmla="*/ 585039 h 604419"/>
                  <a:gd name="connsiteX75" fmla="*/ 237406 w 852727"/>
                  <a:gd name="connsiteY75" fmla="*/ 578983 h 604419"/>
                  <a:gd name="connsiteX76" fmla="*/ 237406 w 852727"/>
                  <a:gd name="connsiteY76" fmla="*/ 572926 h 604419"/>
                  <a:gd name="connsiteX77" fmla="*/ 237406 w 852727"/>
                  <a:gd name="connsiteY77" fmla="*/ 408195 h 604419"/>
                  <a:gd name="connsiteX78" fmla="*/ 202279 w 852727"/>
                  <a:gd name="connsiteY78" fmla="*/ 408195 h 604419"/>
                  <a:gd name="connsiteX79" fmla="*/ 202279 w 852727"/>
                  <a:gd name="connsiteY79" fmla="*/ 572926 h 604419"/>
                  <a:gd name="connsiteX80" fmla="*/ 202279 w 852727"/>
                  <a:gd name="connsiteY80" fmla="*/ 578983 h 604419"/>
                  <a:gd name="connsiteX81" fmla="*/ 199857 w 852727"/>
                  <a:gd name="connsiteY81" fmla="*/ 585039 h 604419"/>
                  <a:gd name="connsiteX82" fmla="*/ 197434 w 852727"/>
                  <a:gd name="connsiteY82" fmla="*/ 589884 h 604419"/>
                  <a:gd name="connsiteX83" fmla="*/ 193800 w 852727"/>
                  <a:gd name="connsiteY83" fmla="*/ 594729 h 604419"/>
                  <a:gd name="connsiteX84" fmla="*/ 188955 w 852727"/>
                  <a:gd name="connsiteY84" fmla="*/ 598363 h 604419"/>
                  <a:gd name="connsiteX85" fmla="*/ 182899 w 852727"/>
                  <a:gd name="connsiteY85" fmla="*/ 601997 h 604419"/>
                  <a:gd name="connsiteX86" fmla="*/ 176843 w 852727"/>
                  <a:gd name="connsiteY86" fmla="*/ 603208 h 604419"/>
                  <a:gd name="connsiteX87" fmla="*/ 170786 w 852727"/>
                  <a:gd name="connsiteY87" fmla="*/ 604419 h 604419"/>
                  <a:gd name="connsiteX88" fmla="*/ 46027 w 852727"/>
                  <a:gd name="connsiteY88" fmla="*/ 604419 h 604419"/>
                  <a:gd name="connsiteX89" fmla="*/ 39970 w 852727"/>
                  <a:gd name="connsiteY89" fmla="*/ 603208 h 604419"/>
                  <a:gd name="connsiteX90" fmla="*/ 33914 w 852727"/>
                  <a:gd name="connsiteY90" fmla="*/ 601997 h 604419"/>
                  <a:gd name="connsiteX91" fmla="*/ 29069 w 852727"/>
                  <a:gd name="connsiteY91" fmla="*/ 598363 h 604419"/>
                  <a:gd name="connsiteX92" fmla="*/ 24224 w 852727"/>
                  <a:gd name="connsiteY92" fmla="*/ 594729 h 604419"/>
                  <a:gd name="connsiteX93" fmla="*/ 20590 w 852727"/>
                  <a:gd name="connsiteY93" fmla="*/ 589884 h 604419"/>
                  <a:gd name="connsiteX94" fmla="*/ 16956 w 852727"/>
                  <a:gd name="connsiteY94" fmla="*/ 585039 h 604419"/>
                  <a:gd name="connsiteX95" fmla="*/ 15745 w 852727"/>
                  <a:gd name="connsiteY95" fmla="*/ 578983 h 604419"/>
                  <a:gd name="connsiteX96" fmla="*/ 14534 w 852727"/>
                  <a:gd name="connsiteY96" fmla="*/ 572926 h 604419"/>
                  <a:gd name="connsiteX97" fmla="*/ 15745 w 852727"/>
                  <a:gd name="connsiteY97" fmla="*/ 565659 h 604419"/>
                  <a:gd name="connsiteX98" fmla="*/ 16956 w 852727"/>
                  <a:gd name="connsiteY98" fmla="*/ 559603 h 604419"/>
                  <a:gd name="connsiteX99" fmla="*/ 20590 w 852727"/>
                  <a:gd name="connsiteY99" fmla="*/ 554758 h 604419"/>
                  <a:gd name="connsiteX100" fmla="*/ 24224 w 852727"/>
                  <a:gd name="connsiteY100" fmla="*/ 549913 h 604419"/>
                  <a:gd name="connsiteX101" fmla="*/ 29069 w 852727"/>
                  <a:gd name="connsiteY101" fmla="*/ 546279 h 604419"/>
                  <a:gd name="connsiteX102" fmla="*/ 33914 w 852727"/>
                  <a:gd name="connsiteY102" fmla="*/ 542645 h 604419"/>
                  <a:gd name="connsiteX103" fmla="*/ 39970 w 852727"/>
                  <a:gd name="connsiteY103" fmla="*/ 541434 h 604419"/>
                  <a:gd name="connsiteX104" fmla="*/ 46027 w 852727"/>
                  <a:gd name="connsiteY104" fmla="*/ 540222 h 604419"/>
                  <a:gd name="connsiteX105" fmla="*/ 139294 w 852727"/>
                  <a:gd name="connsiteY105" fmla="*/ 540222 h 604419"/>
                  <a:gd name="connsiteX106" fmla="*/ 139294 w 852727"/>
                  <a:gd name="connsiteY106" fmla="*/ 390026 h 604419"/>
                  <a:gd name="connsiteX107" fmla="*/ 140505 w 852727"/>
                  <a:gd name="connsiteY107" fmla="*/ 381547 h 604419"/>
                  <a:gd name="connsiteX108" fmla="*/ 142927 w 852727"/>
                  <a:gd name="connsiteY108" fmla="*/ 373069 h 604419"/>
                  <a:gd name="connsiteX109" fmla="*/ 146561 w 852727"/>
                  <a:gd name="connsiteY109" fmla="*/ 364590 h 604419"/>
                  <a:gd name="connsiteX110" fmla="*/ 152618 w 852727"/>
                  <a:gd name="connsiteY110" fmla="*/ 358533 h 604419"/>
                  <a:gd name="connsiteX111" fmla="*/ 158674 w 852727"/>
                  <a:gd name="connsiteY111" fmla="*/ 352477 h 604419"/>
                  <a:gd name="connsiteX112" fmla="*/ 167153 w 852727"/>
                  <a:gd name="connsiteY112" fmla="*/ 348843 h 604419"/>
                  <a:gd name="connsiteX113" fmla="*/ 175632 w 852727"/>
                  <a:gd name="connsiteY113" fmla="*/ 345210 h 604419"/>
                  <a:gd name="connsiteX114" fmla="*/ 184110 w 852727"/>
                  <a:gd name="connsiteY114" fmla="*/ 345210 h 604419"/>
                  <a:gd name="connsiteX115" fmla="*/ 255575 w 852727"/>
                  <a:gd name="connsiteY115" fmla="*/ 345210 h 604419"/>
                  <a:gd name="connsiteX116" fmla="*/ 264054 w 852727"/>
                  <a:gd name="connsiteY116" fmla="*/ 345210 h 604419"/>
                  <a:gd name="connsiteX117" fmla="*/ 272532 w 852727"/>
                  <a:gd name="connsiteY117" fmla="*/ 348843 h 604419"/>
                  <a:gd name="connsiteX118" fmla="*/ 281011 w 852727"/>
                  <a:gd name="connsiteY118" fmla="*/ 352477 h 604419"/>
                  <a:gd name="connsiteX119" fmla="*/ 287068 w 852727"/>
                  <a:gd name="connsiteY119" fmla="*/ 358533 h 604419"/>
                  <a:gd name="connsiteX120" fmla="*/ 293124 w 852727"/>
                  <a:gd name="connsiteY120" fmla="*/ 364590 h 604419"/>
                  <a:gd name="connsiteX121" fmla="*/ 296758 w 852727"/>
                  <a:gd name="connsiteY121" fmla="*/ 373069 h 604419"/>
                  <a:gd name="connsiteX122" fmla="*/ 300391 w 852727"/>
                  <a:gd name="connsiteY122" fmla="*/ 381547 h 604419"/>
                  <a:gd name="connsiteX123" fmla="*/ 300391 w 852727"/>
                  <a:gd name="connsiteY123" fmla="*/ 390026 h 604419"/>
                  <a:gd name="connsiteX124" fmla="*/ 300391 w 852727"/>
                  <a:gd name="connsiteY124" fmla="*/ 540222 h 604419"/>
                  <a:gd name="connsiteX125" fmla="*/ 382757 w 852727"/>
                  <a:gd name="connsiteY125" fmla="*/ 540222 h 604419"/>
                  <a:gd name="connsiteX126" fmla="*/ 382757 w 852727"/>
                  <a:gd name="connsiteY126" fmla="*/ 305238 h 604419"/>
                  <a:gd name="connsiteX127" fmla="*/ 383969 w 852727"/>
                  <a:gd name="connsiteY127" fmla="*/ 295548 h 604419"/>
                  <a:gd name="connsiteX128" fmla="*/ 386391 w 852727"/>
                  <a:gd name="connsiteY128" fmla="*/ 287069 h 604419"/>
                  <a:gd name="connsiteX129" fmla="*/ 391236 w 852727"/>
                  <a:gd name="connsiteY129" fmla="*/ 279802 h 604419"/>
                  <a:gd name="connsiteX130" fmla="*/ 397292 w 852727"/>
                  <a:gd name="connsiteY130" fmla="*/ 272534 h 604419"/>
                  <a:gd name="connsiteX131" fmla="*/ 403349 w 852727"/>
                  <a:gd name="connsiteY131" fmla="*/ 267689 h 604419"/>
                  <a:gd name="connsiteX132" fmla="*/ 410616 w 852727"/>
                  <a:gd name="connsiteY132" fmla="*/ 262844 h 604419"/>
                  <a:gd name="connsiteX133" fmla="*/ 419095 w 852727"/>
                  <a:gd name="connsiteY133" fmla="*/ 260421 h 604419"/>
                  <a:gd name="connsiteX134" fmla="*/ 428785 w 852727"/>
                  <a:gd name="connsiteY134" fmla="*/ 259210 h 604419"/>
                  <a:gd name="connsiteX135" fmla="*/ 499039 w 852727"/>
                  <a:gd name="connsiteY135" fmla="*/ 259210 h 604419"/>
                  <a:gd name="connsiteX136" fmla="*/ 508729 w 852727"/>
                  <a:gd name="connsiteY136" fmla="*/ 260421 h 604419"/>
                  <a:gd name="connsiteX137" fmla="*/ 517208 w 852727"/>
                  <a:gd name="connsiteY137" fmla="*/ 262844 h 604419"/>
                  <a:gd name="connsiteX138" fmla="*/ 524475 w 852727"/>
                  <a:gd name="connsiteY138" fmla="*/ 267689 h 604419"/>
                  <a:gd name="connsiteX139" fmla="*/ 531743 w 852727"/>
                  <a:gd name="connsiteY139" fmla="*/ 272534 h 604419"/>
                  <a:gd name="connsiteX140" fmla="*/ 537799 w 852727"/>
                  <a:gd name="connsiteY140" fmla="*/ 279802 h 604419"/>
                  <a:gd name="connsiteX141" fmla="*/ 541433 w 852727"/>
                  <a:gd name="connsiteY141" fmla="*/ 287069 h 604419"/>
                  <a:gd name="connsiteX142" fmla="*/ 543856 w 852727"/>
                  <a:gd name="connsiteY142" fmla="*/ 295548 h 604419"/>
                  <a:gd name="connsiteX143" fmla="*/ 545067 w 852727"/>
                  <a:gd name="connsiteY143" fmla="*/ 305238 h 604419"/>
                  <a:gd name="connsiteX144" fmla="*/ 545067 w 852727"/>
                  <a:gd name="connsiteY144" fmla="*/ 540222 h 604419"/>
                  <a:gd name="connsiteX145" fmla="*/ 627433 w 852727"/>
                  <a:gd name="connsiteY145" fmla="*/ 540222 h 604419"/>
                  <a:gd name="connsiteX146" fmla="*/ 627433 w 852727"/>
                  <a:gd name="connsiteY146" fmla="*/ 259210 h 604419"/>
                  <a:gd name="connsiteX147" fmla="*/ 628644 w 852727"/>
                  <a:gd name="connsiteY147" fmla="*/ 249520 h 604419"/>
                  <a:gd name="connsiteX148" fmla="*/ 631066 w 852727"/>
                  <a:gd name="connsiteY148" fmla="*/ 241041 h 604419"/>
                  <a:gd name="connsiteX149" fmla="*/ 635911 w 852727"/>
                  <a:gd name="connsiteY149" fmla="*/ 233774 h 604419"/>
                  <a:gd name="connsiteX150" fmla="*/ 640756 w 852727"/>
                  <a:gd name="connsiteY150" fmla="*/ 226506 h 604419"/>
                  <a:gd name="connsiteX151" fmla="*/ 648024 w 852727"/>
                  <a:gd name="connsiteY151" fmla="*/ 220450 h 604419"/>
                  <a:gd name="connsiteX152" fmla="*/ 655292 w 852727"/>
                  <a:gd name="connsiteY152" fmla="*/ 216816 h 604419"/>
                  <a:gd name="connsiteX153" fmla="*/ 663770 w 852727"/>
                  <a:gd name="connsiteY153" fmla="*/ 214394 h 604419"/>
                  <a:gd name="connsiteX154" fmla="*/ 174422 w 852727"/>
                  <a:gd name="connsiteY154" fmla="*/ 73887 h 604419"/>
                  <a:gd name="connsiteX155" fmla="*/ 180478 w 852727"/>
                  <a:gd name="connsiteY155" fmla="*/ 73887 h 604419"/>
                  <a:gd name="connsiteX156" fmla="*/ 186535 w 852727"/>
                  <a:gd name="connsiteY156" fmla="*/ 75099 h 604419"/>
                  <a:gd name="connsiteX157" fmla="*/ 192591 w 852727"/>
                  <a:gd name="connsiteY157" fmla="*/ 77521 h 604419"/>
                  <a:gd name="connsiteX158" fmla="*/ 197436 w 852727"/>
                  <a:gd name="connsiteY158" fmla="*/ 81155 h 604419"/>
                  <a:gd name="connsiteX159" fmla="*/ 202281 w 852727"/>
                  <a:gd name="connsiteY159" fmla="*/ 84789 h 604419"/>
                  <a:gd name="connsiteX160" fmla="*/ 205915 w 852727"/>
                  <a:gd name="connsiteY160" fmla="*/ 90845 h 604419"/>
                  <a:gd name="connsiteX161" fmla="*/ 208337 w 852727"/>
                  <a:gd name="connsiteY161" fmla="*/ 96901 h 604419"/>
                  <a:gd name="connsiteX162" fmla="*/ 208337 w 852727"/>
                  <a:gd name="connsiteY162" fmla="*/ 102958 h 604419"/>
                  <a:gd name="connsiteX163" fmla="*/ 208337 w 852727"/>
                  <a:gd name="connsiteY163" fmla="*/ 109014 h 604419"/>
                  <a:gd name="connsiteX164" fmla="*/ 207126 w 852727"/>
                  <a:gd name="connsiteY164" fmla="*/ 115070 h 604419"/>
                  <a:gd name="connsiteX165" fmla="*/ 204703 w 852727"/>
                  <a:gd name="connsiteY165" fmla="*/ 119915 h 604419"/>
                  <a:gd name="connsiteX166" fmla="*/ 202281 w 852727"/>
                  <a:gd name="connsiteY166" fmla="*/ 125972 h 604419"/>
                  <a:gd name="connsiteX167" fmla="*/ 197436 w 852727"/>
                  <a:gd name="connsiteY167" fmla="*/ 129605 h 604419"/>
                  <a:gd name="connsiteX168" fmla="*/ 52084 w 852727"/>
                  <a:gd name="connsiteY168" fmla="*/ 247098 h 604419"/>
                  <a:gd name="connsiteX169" fmla="*/ 47239 w 852727"/>
                  <a:gd name="connsiteY169" fmla="*/ 250731 h 604419"/>
                  <a:gd name="connsiteX170" fmla="*/ 42394 w 852727"/>
                  <a:gd name="connsiteY170" fmla="*/ 253154 h 604419"/>
                  <a:gd name="connsiteX171" fmla="*/ 37549 w 852727"/>
                  <a:gd name="connsiteY171" fmla="*/ 254365 h 604419"/>
                  <a:gd name="connsiteX172" fmla="*/ 31493 w 852727"/>
                  <a:gd name="connsiteY172" fmla="*/ 254365 h 604419"/>
                  <a:gd name="connsiteX173" fmla="*/ 25437 w 852727"/>
                  <a:gd name="connsiteY173" fmla="*/ 254365 h 604419"/>
                  <a:gd name="connsiteX174" fmla="*/ 18169 w 852727"/>
                  <a:gd name="connsiteY174" fmla="*/ 251943 h 604419"/>
                  <a:gd name="connsiteX175" fmla="*/ 12113 w 852727"/>
                  <a:gd name="connsiteY175" fmla="*/ 248309 h 604419"/>
                  <a:gd name="connsiteX176" fmla="*/ 7268 w 852727"/>
                  <a:gd name="connsiteY176" fmla="*/ 242253 h 604419"/>
                  <a:gd name="connsiteX177" fmla="*/ 3634 w 852727"/>
                  <a:gd name="connsiteY177" fmla="*/ 237408 h 604419"/>
                  <a:gd name="connsiteX178" fmla="*/ 1212 w 852727"/>
                  <a:gd name="connsiteY178" fmla="*/ 231351 h 604419"/>
                  <a:gd name="connsiteX179" fmla="*/ 0 w 852727"/>
                  <a:gd name="connsiteY179" fmla="*/ 225295 h 604419"/>
                  <a:gd name="connsiteX180" fmla="*/ 0 w 852727"/>
                  <a:gd name="connsiteY180" fmla="*/ 219239 h 604419"/>
                  <a:gd name="connsiteX181" fmla="*/ 1212 w 852727"/>
                  <a:gd name="connsiteY181" fmla="*/ 213182 h 604419"/>
                  <a:gd name="connsiteX182" fmla="*/ 3634 w 852727"/>
                  <a:gd name="connsiteY182" fmla="*/ 207126 h 604419"/>
                  <a:gd name="connsiteX183" fmla="*/ 7268 w 852727"/>
                  <a:gd name="connsiteY183" fmla="*/ 202281 h 604419"/>
                  <a:gd name="connsiteX184" fmla="*/ 12113 w 852727"/>
                  <a:gd name="connsiteY184" fmla="*/ 197436 h 604419"/>
                  <a:gd name="connsiteX185" fmla="*/ 157464 w 852727"/>
                  <a:gd name="connsiteY185" fmla="*/ 79944 h 604419"/>
                  <a:gd name="connsiteX186" fmla="*/ 162309 w 852727"/>
                  <a:gd name="connsiteY186" fmla="*/ 77521 h 604419"/>
                  <a:gd name="connsiteX187" fmla="*/ 168366 w 852727"/>
                  <a:gd name="connsiteY187" fmla="*/ 75099 h 604419"/>
                  <a:gd name="connsiteX188" fmla="*/ 274956 w 852727"/>
                  <a:gd name="connsiteY188" fmla="*/ 53296 h 604419"/>
                  <a:gd name="connsiteX189" fmla="*/ 281013 w 852727"/>
                  <a:gd name="connsiteY189" fmla="*/ 53296 h 604419"/>
                  <a:gd name="connsiteX190" fmla="*/ 288280 w 852727"/>
                  <a:gd name="connsiteY190" fmla="*/ 55718 h 604419"/>
                  <a:gd name="connsiteX191" fmla="*/ 415463 w 852727"/>
                  <a:gd name="connsiteY191" fmla="*/ 94479 h 604419"/>
                  <a:gd name="connsiteX192" fmla="*/ 420308 w 852727"/>
                  <a:gd name="connsiteY192" fmla="*/ 96902 h 604419"/>
                  <a:gd name="connsiteX193" fmla="*/ 426364 w 852727"/>
                  <a:gd name="connsiteY193" fmla="*/ 100535 h 604419"/>
                  <a:gd name="connsiteX194" fmla="*/ 429998 w 852727"/>
                  <a:gd name="connsiteY194" fmla="*/ 105380 h 604419"/>
                  <a:gd name="connsiteX195" fmla="*/ 433631 w 852727"/>
                  <a:gd name="connsiteY195" fmla="*/ 110225 h 604419"/>
                  <a:gd name="connsiteX196" fmla="*/ 436054 w 852727"/>
                  <a:gd name="connsiteY196" fmla="*/ 116282 h 604419"/>
                  <a:gd name="connsiteX197" fmla="*/ 437265 w 852727"/>
                  <a:gd name="connsiteY197" fmla="*/ 122338 h 604419"/>
                  <a:gd name="connsiteX198" fmla="*/ 437265 w 852727"/>
                  <a:gd name="connsiteY198" fmla="*/ 128394 h 604419"/>
                  <a:gd name="connsiteX199" fmla="*/ 436054 w 852727"/>
                  <a:gd name="connsiteY199" fmla="*/ 134451 h 604419"/>
                  <a:gd name="connsiteX200" fmla="*/ 433631 w 852727"/>
                  <a:gd name="connsiteY200" fmla="*/ 139296 h 604419"/>
                  <a:gd name="connsiteX201" fmla="*/ 431209 w 852727"/>
                  <a:gd name="connsiteY201" fmla="*/ 144141 h 604419"/>
                  <a:gd name="connsiteX202" fmla="*/ 427575 w 852727"/>
                  <a:gd name="connsiteY202" fmla="*/ 147774 h 604419"/>
                  <a:gd name="connsiteX203" fmla="*/ 423941 w 852727"/>
                  <a:gd name="connsiteY203" fmla="*/ 150197 h 604419"/>
                  <a:gd name="connsiteX204" fmla="*/ 420308 w 852727"/>
                  <a:gd name="connsiteY204" fmla="*/ 153831 h 604419"/>
                  <a:gd name="connsiteX205" fmla="*/ 415463 w 852727"/>
                  <a:gd name="connsiteY205" fmla="*/ 155042 h 604419"/>
                  <a:gd name="connsiteX206" fmla="*/ 410617 w 852727"/>
                  <a:gd name="connsiteY206" fmla="*/ 156253 h 604419"/>
                  <a:gd name="connsiteX207" fmla="*/ 405772 w 852727"/>
                  <a:gd name="connsiteY207" fmla="*/ 156253 h 604419"/>
                  <a:gd name="connsiteX208" fmla="*/ 400927 w 852727"/>
                  <a:gd name="connsiteY208" fmla="*/ 156253 h 604419"/>
                  <a:gd name="connsiteX209" fmla="*/ 396082 w 852727"/>
                  <a:gd name="connsiteY209" fmla="*/ 155042 h 604419"/>
                  <a:gd name="connsiteX210" fmla="*/ 268900 w 852727"/>
                  <a:gd name="connsiteY210" fmla="*/ 116282 h 604419"/>
                  <a:gd name="connsiteX211" fmla="*/ 262844 w 852727"/>
                  <a:gd name="connsiteY211" fmla="*/ 113859 h 604419"/>
                  <a:gd name="connsiteX212" fmla="*/ 257999 w 852727"/>
                  <a:gd name="connsiteY212" fmla="*/ 110225 h 604419"/>
                  <a:gd name="connsiteX213" fmla="*/ 253154 w 852727"/>
                  <a:gd name="connsiteY213" fmla="*/ 105380 h 604419"/>
                  <a:gd name="connsiteX214" fmla="*/ 250731 w 852727"/>
                  <a:gd name="connsiteY214" fmla="*/ 100535 h 604419"/>
                  <a:gd name="connsiteX215" fmla="*/ 248309 w 852727"/>
                  <a:gd name="connsiteY215" fmla="*/ 94479 h 604419"/>
                  <a:gd name="connsiteX216" fmla="*/ 247097 w 852727"/>
                  <a:gd name="connsiteY216" fmla="*/ 88423 h 604419"/>
                  <a:gd name="connsiteX217" fmla="*/ 247097 w 852727"/>
                  <a:gd name="connsiteY217" fmla="*/ 82366 h 604419"/>
                  <a:gd name="connsiteX218" fmla="*/ 248309 w 852727"/>
                  <a:gd name="connsiteY218" fmla="*/ 76310 h 604419"/>
                  <a:gd name="connsiteX219" fmla="*/ 250731 w 852727"/>
                  <a:gd name="connsiteY219" fmla="*/ 70253 h 604419"/>
                  <a:gd name="connsiteX220" fmla="*/ 254365 w 852727"/>
                  <a:gd name="connsiteY220" fmla="*/ 65408 h 604419"/>
                  <a:gd name="connsiteX221" fmla="*/ 257999 w 852727"/>
                  <a:gd name="connsiteY221" fmla="*/ 60563 h 604419"/>
                  <a:gd name="connsiteX222" fmla="*/ 264055 w 852727"/>
                  <a:gd name="connsiteY222" fmla="*/ 56930 h 604419"/>
                  <a:gd name="connsiteX223" fmla="*/ 268900 w 852727"/>
                  <a:gd name="connsiteY223" fmla="*/ 54507 h 604419"/>
                  <a:gd name="connsiteX224" fmla="*/ 660138 w 852727"/>
                  <a:gd name="connsiteY224" fmla="*/ 0 h 604419"/>
                  <a:gd name="connsiteX225" fmla="*/ 666194 w 852727"/>
                  <a:gd name="connsiteY225" fmla="*/ 0 h 604419"/>
                  <a:gd name="connsiteX226" fmla="*/ 672251 w 852727"/>
                  <a:gd name="connsiteY226" fmla="*/ 0 h 604419"/>
                  <a:gd name="connsiteX227" fmla="*/ 678307 w 852727"/>
                  <a:gd name="connsiteY227" fmla="*/ 2423 h 604419"/>
                  <a:gd name="connsiteX228" fmla="*/ 683152 w 852727"/>
                  <a:gd name="connsiteY228" fmla="*/ 4845 h 604419"/>
                  <a:gd name="connsiteX229" fmla="*/ 687997 w 852727"/>
                  <a:gd name="connsiteY229" fmla="*/ 8479 h 604419"/>
                  <a:gd name="connsiteX230" fmla="*/ 692842 w 852727"/>
                  <a:gd name="connsiteY230" fmla="*/ 13324 h 604419"/>
                  <a:gd name="connsiteX231" fmla="*/ 695265 w 852727"/>
                  <a:gd name="connsiteY231" fmla="*/ 19380 h 604419"/>
                  <a:gd name="connsiteX232" fmla="*/ 697687 w 852727"/>
                  <a:gd name="connsiteY232" fmla="*/ 25437 h 604419"/>
                  <a:gd name="connsiteX233" fmla="*/ 697687 w 852727"/>
                  <a:gd name="connsiteY233" fmla="*/ 31493 h 604419"/>
                  <a:gd name="connsiteX234" fmla="*/ 697687 w 852727"/>
                  <a:gd name="connsiteY234" fmla="*/ 37549 h 604419"/>
                  <a:gd name="connsiteX235" fmla="*/ 695265 w 852727"/>
                  <a:gd name="connsiteY235" fmla="*/ 43606 h 604419"/>
                  <a:gd name="connsiteX236" fmla="*/ 692842 w 852727"/>
                  <a:gd name="connsiteY236" fmla="*/ 48451 h 604419"/>
                  <a:gd name="connsiteX237" fmla="*/ 689208 w 852727"/>
                  <a:gd name="connsiteY237" fmla="*/ 53296 h 604419"/>
                  <a:gd name="connsiteX238" fmla="*/ 684363 w 852727"/>
                  <a:gd name="connsiteY238" fmla="*/ 58141 h 604419"/>
                  <a:gd name="connsiteX239" fmla="*/ 545068 w 852727"/>
                  <a:gd name="connsiteY239" fmla="*/ 151408 h 604419"/>
                  <a:gd name="connsiteX240" fmla="*/ 540223 w 852727"/>
                  <a:gd name="connsiteY240" fmla="*/ 153831 h 604419"/>
                  <a:gd name="connsiteX241" fmla="*/ 535378 w 852727"/>
                  <a:gd name="connsiteY241" fmla="*/ 155042 h 604419"/>
                  <a:gd name="connsiteX242" fmla="*/ 526899 w 852727"/>
                  <a:gd name="connsiteY242" fmla="*/ 156253 h 604419"/>
                  <a:gd name="connsiteX243" fmla="*/ 519632 w 852727"/>
                  <a:gd name="connsiteY243" fmla="*/ 156253 h 604419"/>
                  <a:gd name="connsiteX244" fmla="*/ 512364 w 852727"/>
                  <a:gd name="connsiteY244" fmla="*/ 152619 h 604419"/>
                  <a:gd name="connsiteX245" fmla="*/ 505096 w 852727"/>
                  <a:gd name="connsiteY245" fmla="*/ 148986 h 604419"/>
                  <a:gd name="connsiteX246" fmla="*/ 500251 w 852727"/>
                  <a:gd name="connsiteY246" fmla="*/ 142929 h 604419"/>
                  <a:gd name="connsiteX247" fmla="*/ 497829 w 852727"/>
                  <a:gd name="connsiteY247" fmla="*/ 136873 h 604419"/>
                  <a:gd name="connsiteX248" fmla="*/ 495406 w 852727"/>
                  <a:gd name="connsiteY248" fmla="*/ 130817 h 604419"/>
                  <a:gd name="connsiteX249" fmla="*/ 495406 w 852727"/>
                  <a:gd name="connsiteY249" fmla="*/ 124760 h 604419"/>
                  <a:gd name="connsiteX250" fmla="*/ 495406 w 852727"/>
                  <a:gd name="connsiteY250" fmla="*/ 118704 h 604419"/>
                  <a:gd name="connsiteX251" fmla="*/ 497829 w 852727"/>
                  <a:gd name="connsiteY251" fmla="*/ 112648 h 604419"/>
                  <a:gd name="connsiteX252" fmla="*/ 500251 w 852727"/>
                  <a:gd name="connsiteY252" fmla="*/ 107803 h 604419"/>
                  <a:gd name="connsiteX253" fmla="*/ 503885 w 852727"/>
                  <a:gd name="connsiteY253" fmla="*/ 102958 h 604419"/>
                  <a:gd name="connsiteX254" fmla="*/ 508730 w 852727"/>
                  <a:gd name="connsiteY254" fmla="*/ 98113 h 604419"/>
                  <a:gd name="connsiteX255" fmla="*/ 648025 w 852727"/>
                  <a:gd name="connsiteY255" fmla="*/ 4845 h 604419"/>
                  <a:gd name="connsiteX256" fmla="*/ 654082 w 852727"/>
                  <a:gd name="connsiteY256" fmla="*/ 2423 h 604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Lst>
                <a:rect l="l" t="t" r="r" b="b"/>
                <a:pathLst>
                  <a:path w="852727" h="604419">
                    <a:moveTo>
                      <a:pt x="673461" y="213182"/>
                    </a:moveTo>
                    <a:lnTo>
                      <a:pt x="743714" y="213182"/>
                    </a:lnTo>
                    <a:lnTo>
                      <a:pt x="753404" y="214394"/>
                    </a:lnTo>
                    <a:lnTo>
                      <a:pt x="761883" y="216816"/>
                    </a:lnTo>
                    <a:lnTo>
                      <a:pt x="769150" y="220450"/>
                    </a:lnTo>
                    <a:lnTo>
                      <a:pt x="776418" y="226506"/>
                    </a:lnTo>
                    <a:lnTo>
                      <a:pt x="781263" y="233774"/>
                    </a:lnTo>
                    <a:lnTo>
                      <a:pt x="786108" y="241041"/>
                    </a:lnTo>
                    <a:lnTo>
                      <a:pt x="788530" y="249520"/>
                    </a:lnTo>
                    <a:lnTo>
                      <a:pt x="789742" y="259210"/>
                    </a:lnTo>
                    <a:lnTo>
                      <a:pt x="789742" y="540222"/>
                    </a:lnTo>
                    <a:lnTo>
                      <a:pt x="821234" y="540222"/>
                    </a:lnTo>
                    <a:lnTo>
                      <a:pt x="827291" y="541434"/>
                    </a:lnTo>
                    <a:lnTo>
                      <a:pt x="833347" y="542645"/>
                    </a:lnTo>
                    <a:lnTo>
                      <a:pt x="839403" y="546279"/>
                    </a:lnTo>
                    <a:lnTo>
                      <a:pt x="844248" y="549913"/>
                    </a:lnTo>
                    <a:lnTo>
                      <a:pt x="847882" y="554758"/>
                    </a:lnTo>
                    <a:lnTo>
                      <a:pt x="850305" y="559603"/>
                    </a:lnTo>
                    <a:lnTo>
                      <a:pt x="852727" y="565659"/>
                    </a:lnTo>
                    <a:lnTo>
                      <a:pt x="852727" y="572926"/>
                    </a:lnTo>
                    <a:lnTo>
                      <a:pt x="852727" y="578983"/>
                    </a:lnTo>
                    <a:lnTo>
                      <a:pt x="850305" y="585039"/>
                    </a:lnTo>
                    <a:lnTo>
                      <a:pt x="847882" y="589884"/>
                    </a:lnTo>
                    <a:lnTo>
                      <a:pt x="844248" y="594729"/>
                    </a:lnTo>
                    <a:lnTo>
                      <a:pt x="839403" y="598363"/>
                    </a:lnTo>
                    <a:lnTo>
                      <a:pt x="833347" y="601997"/>
                    </a:lnTo>
                    <a:lnTo>
                      <a:pt x="827291" y="603208"/>
                    </a:lnTo>
                    <a:lnTo>
                      <a:pt x="821234" y="604419"/>
                    </a:lnTo>
                    <a:lnTo>
                      <a:pt x="758249" y="604419"/>
                    </a:lnTo>
                    <a:lnTo>
                      <a:pt x="750981" y="603208"/>
                    </a:lnTo>
                    <a:lnTo>
                      <a:pt x="744925" y="601997"/>
                    </a:lnTo>
                    <a:lnTo>
                      <a:pt x="740080" y="598363"/>
                    </a:lnTo>
                    <a:lnTo>
                      <a:pt x="735235" y="594729"/>
                    </a:lnTo>
                    <a:lnTo>
                      <a:pt x="731601" y="589884"/>
                    </a:lnTo>
                    <a:lnTo>
                      <a:pt x="727967" y="585039"/>
                    </a:lnTo>
                    <a:lnTo>
                      <a:pt x="726756" y="578983"/>
                    </a:lnTo>
                    <a:lnTo>
                      <a:pt x="725545" y="572926"/>
                    </a:lnTo>
                    <a:lnTo>
                      <a:pt x="725545" y="277379"/>
                    </a:lnTo>
                    <a:lnTo>
                      <a:pt x="691629" y="277379"/>
                    </a:lnTo>
                    <a:lnTo>
                      <a:pt x="691629" y="572926"/>
                    </a:lnTo>
                    <a:lnTo>
                      <a:pt x="690418" y="578983"/>
                    </a:lnTo>
                    <a:lnTo>
                      <a:pt x="689207" y="585039"/>
                    </a:lnTo>
                    <a:lnTo>
                      <a:pt x="685573" y="589884"/>
                    </a:lnTo>
                    <a:lnTo>
                      <a:pt x="681939" y="594729"/>
                    </a:lnTo>
                    <a:lnTo>
                      <a:pt x="677094" y="598363"/>
                    </a:lnTo>
                    <a:lnTo>
                      <a:pt x="672249" y="601997"/>
                    </a:lnTo>
                    <a:lnTo>
                      <a:pt x="666193" y="603208"/>
                    </a:lnTo>
                    <a:lnTo>
                      <a:pt x="658925" y="604419"/>
                    </a:lnTo>
                    <a:lnTo>
                      <a:pt x="513574" y="604419"/>
                    </a:lnTo>
                    <a:lnTo>
                      <a:pt x="507518" y="603208"/>
                    </a:lnTo>
                    <a:lnTo>
                      <a:pt x="501461" y="601997"/>
                    </a:lnTo>
                    <a:lnTo>
                      <a:pt x="495405" y="598363"/>
                    </a:lnTo>
                    <a:lnTo>
                      <a:pt x="490560" y="594729"/>
                    </a:lnTo>
                    <a:lnTo>
                      <a:pt x="486926" y="589884"/>
                    </a:lnTo>
                    <a:lnTo>
                      <a:pt x="484503" y="585039"/>
                    </a:lnTo>
                    <a:lnTo>
                      <a:pt x="482081" y="578983"/>
                    </a:lnTo>
                    <a:lnTo>
                      <a:pt x="482081" y="572926"/>
                    </a:lnTo>
                    <a:lnTo>
                      <a:pt x="482081" y="323407"/>
                    </a:lnTo>
                    <a:lnTo>
                      <a:pt x="446954" y="323407"/>
                    </a:lnTo>
                    <a:lnTo>
                      <a:pt x="446954" y="572926"/>
                    </a:lnTo>
                    <a:lnTo>
                      <a:pt x="445743" y="578983"/>
                    </a:lnTo>
                    <a:lnTo>
                      <a:pt x="444532" y="585039"/>
                    </a:lnTo>
                    <a:lnTo>
                      <a:pt x="442109" y="589884"/>
                    </a:lnTo>
                    <a:lnTo>
                      <a:pt x="437264" y="594729"/>
                    </a:lnTo>
                    <a:lnTo>
                      <a:pt x="432419" y="598363"/>
                    </a:lnTo>
                    <a:lnTo>
                      <a:pt x="427574" y="601997"/>
                    </a:lnTo>
                    <a:lnTo>
                      <a:pt x="421518" y="603208"/>
                    </a:lnTo>
                    <a:lnTo>
                      <a:pt x="415461" y="604419"/>
                    </a:lnTo>
                    <a:lnTo>
                      <a:pt x="268899" y="604419"/>
                    </a:lnTo>
                    <a:lnTo>
                      <a:pt x="262842" y="603208"/>
                    </a:lnTo>
                    <a:lnTo>
                      <a:pt x="256786" y="601997"/>
                    </a:lnTo>
                    <a:lnTo>
                      <a:pt x="250730" y="598363"/>
                    </a:lnTo>
                    <a:lnTo>
                      <a:pt x="247096" y="594729"/>
                    </a:lnTo>
                    <a:lnTo>
                      <a:pt x="242251" y="589884"/>
                    </a:lnTo>
                    <a:lnTo>
                      <a:pt x="239828" y="585039"/>
                    </a:lnTo>
                    <a:lnTo>
                      <a:pt x="237406" y="578983"/>
                    </a:lnTo>
                    <a:lnTo>
                      <a:pt x="237406" y="572926"/>
                    </a:lnTo>
                    <a:lnTo>
                      <a:pt x="237406" y="408195"/>
                    </a:lnTo>
                    <a:lnTo>
                      <a:pt x="202279" y="408195"/>
                    </a:lnTo>
                    <a:lnTo>
                      <a:pt x="202279" y="572926"/>
                    </a:lnTo>
                    <a:lnTo>
                      <a:pt x="202279" y="578983"/>
                    </a:lnTo>
                    <a:lnTo>
                      <a:pt x="199857" y="585039"/>
                    </a:lnTo>
                    <a:lnTo>
                      <a:pt x="197434" y="589884"/>
                    </a:lnTo>
                    <a:lnTo>
                      <a:pt x="193800" y="594729"/>
                    </a:lnTo>
                    <a:lnTo>
                      <a:pt x="188955" y="598363"/>
                    </a:lnTo>
                    <a:lnTo>
                      <a:pt x="182899" y="601997"/>
                    </a:lnTo>
                    <a:lnTo>
                      <a:pt x="176843" y="603208"/>
                    </a:lnTo>
                    <a:lnTo>
                      <a:pt x="170786" y="604419"/>
                    </a:lnTo>
                    <a:lnTo>
                      <a:pt x="46027" y="604419"/>
                    </a:lnTo>
                    <a:lnTo>
                      <a:pt x="39970" y="603208"/>
                    </a:lnTo>
                    <a:lnTo>
                      <a:pt x="33914" y="601997"/>
                    </a:lnTo>
                    <a:lnTo>
                      <a:pt x="29069" y="598363"/>
                    </a:lnTo>
                    <a:lnTo>
                      <a:pt x="24224" y="594729"/>
                    </a:lnTo>
                    <a:lnTo>
                      <a:pt x="20590" y="589884"/>
                    </a:lnTo>
                    <a:lnTo>
                      <a:pt x="16956" y="585039"/>
                    </a:lnTo>
                    <a:lnTo>
                      <a:pt x="15745" y="578983"/>
                    </a:lnTo>
                    <a:lnTo>
                      <a:pt x="14534" y="572926"/>
                    </a:lnTo>
                    <a:lnTo>
                      <a:pt x="15745" y="565659"/>
                    </a:lnTo>
                    <a:lnTo>
                      <a:pt x="16956" y="559603"/>
                    </a:lnTo>
                    <a:lnTo>
                      <a:pt x="20590" y="554758"/>
                    </a:lnTo>
                    <a:lnTo>
                      <a:pt x="24224" y="549913"/>
                    </a:lnTo>
                    <a:lnTo>
                      <a:pt x="29069" y="546279"/>
                    </a:lnTo>
                    <a:lnTo>
                      <a:pt x="33914" y="542645"/>
                    </a:lnTo>
                    <a:lnTo>
                      <a:pt x="39970" y="541434"/>
                    </a:lnTo>
                    <a:lnTo>
                      <a:pt x="46027" y="540222"/>
                    </a:lnTo>
                    <a:lnTo>
                      <a:pt x="139294" y="540222"/>
                    </a:lnTo>
                    <a:lnTo>
                      <a:pt x="139294" y="390026"/>
                    </a:lnTo>
                    <a:lnTo>
                      <a:pt x="140505" y="381547"/>
                    </a:lnTo>
                    <a:lnTo>
                      <a:pt x="142927" y="373069"/>
                    </a:lnTo>
                    <a:lnTo>
                      <a:pt x="146561" y="364590"/>
                    </a:lnTo>
                    <a:lnTo>
                      <a:pt x="152618" y="358533"/>
                    </a:lnTo>
                    <a:lnTo>
                      <a:pt x="158674" y="352477"/>
                    </a:lnTo>
                    <a:lnTo>
                      <a:pt x="167153" y="348843"/>
                    </a:lnTo>
                    <a:lnTo>
                      <a:pt x="175632" y="345210"/>
                    </a:lnTo>
                    <a:lnTo>
                      <a:pt x="184110" y="345210"/>
                    </a:lnTo>
                    <a:lnTo>
                      <a:pt x="255575" y="345210"/>
                    </a:lnTo>
                    <a:lnTo>
                      <a:pt x="264054" y="345210"/>
                    </a:lnTo>
                    <a:lnTo>
                      <a:pt x="272532" y="348843"/>
                    </a:lnTo>
                    <a:lnTo>
                      <a:pt x="281011" y="352477"/>
                    </a:lnTo>
                    <a:lnTo>
                      <a:pt x="287068" y="358533"/>
                    </a:lnTo>
                    <a:lnTo>
                      <a:pt x="293124" y="364590"/>
                    </a:lnTo>
                    <a:lnTo>
                      <a:pt x="296758" y="373069"/>
                    </a:lnTo>
                    <a:lnTo>
                      <a:pt x="300391" y="381547"/>
                    </a:lnTo>
                    <a:lnTo>
                      <a:pt x="300391" y="390026"/>
                    </a:lnTo>
                    <a:lnTo>
                      <a:pt x="300391" y="540222"/>
                    </a:lnTo>
                    <a:lnTo>
                      <a:pt x="382757" y="540222"/>
                    </a:lnTo>
                    <a:lnTo>
                      <a:pt x="382757" y="305238"/>
                    </a:lnTo>
                    <a:lnTo>
                      <a:pt x="383969" y="295548"/>
                    </a:lnTo>
                    <a:lnTo>
                      <a:pt x="386391" y="287069"/>
                    </a:lnTo>
                    <a:lnTo>
                      <a:pt x="391236" y="279802"/>
                    </a:lnTo>
                    <a:lnTo>
                      <a:pt x="397292" y="272534"/>
                    </a:lnTo>
                    <a:lnTo>
                      <a:pt x="403349" y="267689"/>
                    </a:lnTo>
                    <a:lnTo>
                      <a:pt x="410616" y="262844"/>
                    </a:lnTo>
                    <a:lnTo>
                      <a:pt x="419095" y="260421"/>
                    </a:lnTo>
                    <a:lnTo>
                      <a:pt x="428785" y="259210"/>
                    </a:lnTo>
                    <a:lnTo>
                      <a:pt x="499039" y="259210"/>
                    </a:lnTo>
                    <a:lnTo>
                      <a:pt x="508729" y="260421"/>
                    </a:lnTo>
                    <a:lnTo>
                      <a:pt x="517208" y="262844"/>
                    </a:lnTo>
                    <a:lnTo>
                      <a:pt x="524475" y="267689"/>
                    </a:lnTo>
                    <a:lnTo>
                      <a:pt x="531743" y="272534"/>
                    </a:lnTo>
                    <a:lnTo>
                      <a:pt x="537799" y="279802"/>
                    </a:lnTo>
                    <a:lnTo>
                      <a:pt x="541433" y="287069"/>
                    </a:lnTo>
                    <a:lnTo>
                      <a:pt x="543856" y="295548"/>
                    </a:lnTo>
                    <a:lnTo>
                      <a:pt x="545067" y="305238"/>
                    </a:lnTo>
                    <a:lnTo>
                      <a:pt x="545067" y="540222"/>
                    </a:lnTo>
                    <a:lnTo>
                      <a:pt x="627433" y="540222"/>
                    </a:lnTo>
                    <a:lnTo>
                      <a:pt x="627433" y="259210"/>
                    </a:lnTo>
                    <a:lnTo>
                      <a:pt x="628644" y="249520"/>
                    </a:lnTo>
                    <a:lnTo>
                      <a:pt x="631066" y="241041"/>
                    </a:lnTo>
                    <a:lnTo>
                      <a:pt x="635911" y="233774"/>
                    </a:lnTo>
                    <a:lnTo>
                      <a:pt x="640756" y="226506"/>
                    </a:lnTo>
                    <a:lnTo>
                      <a:pt x="648024" y="220450"/>
                    </a:lnTo>
                    <a:lnTo>
                      <a:pt x="655292" y="216816"/>
                    </a:lnTo>
                    <a:lnTo>
                      <a:pt x="663770" y="214394"/>
                    </a:lnTo>
                    <a:close/>
                    <a:moveTo>
                      <a:pt x="174422" y="73887"/>
                    </a:moveTo>
                    <a:lnTo>
                      <a:pt x="180478" y="73887"/>
                    </a:lnTo>
                    <a:lnTo>
                      <a:pt x="186535" y="75099"/>
                    </a:lnTo>
                    <a:lnTo>
                      <a:pt x="192591" y="77521"/>
                    </a:lnTo>
                    <a:lnTo>
                      <a:pt x="197436" y="81155"/>
                    </a:lnTo>
                    <a:lnTo>
                      <a:pt x="202281" y="84789"/>
                    </a:lnTo>
                    <a:lnTo>
                      <a:pt x="205915" y="90845"/>
                    </a:lnTo>
                    <a:lnTo>
                      <a:pt x="208337" y="96901"/>
                    </a:lnTo>
                    <a:lnTo>
                      <a:pt x="208337" y="102958"/>
                    </a:lnTo>
                    <a:lnTo>
                      <a:pt x="208337" y="109014"/>
                    </a:lnTo>
                    <a:lnTo>
                      <a:pt x="207126" y="115070"/>
                    </a:lnTo>
                    <a:lnTo>
                      <a:pt x="204703" y="119915"/>
                    </a:lnTo>
                    <a:lnTo>
                      <a:pt x="202281" y="125972"/>
                    </a:lnTo>
                    <a:lnTo>
                      <a:pt x="197436" y="129605"/>
                    </a:lnTo>
                    <a:lnTo>
                      <a:pt x="52084" y="247098"/>
                    </a:lnTo>
                    <a:lnTo>
                      <a:pt x="47239" y="250731"/>
                    </a:lnTo>
                    <a:lnTo>
                      <a:pt x="42394" y="253154"/>
                    </a:lnTo>
                    <a:lnTo>
                      <a:pt x="37549" y="254365"/>
                    </a:lnTo>
                    <a:lnTo>
                      <a:pt x="31493" y="254365"/>
                    </a:lnTo>
                    <a:lnTo>
                      <a:pt x="25437" y="254365"/>
                    </a:lnTo>
                    <a:lnTo>
                      <a:pt x="18169" y="251943"/>
                    </a:lnTo>
                    <a:lnTo>
                      <a:pt x="12113" y="248309"/>
                    </a:lnTo>
                    <a:lnTo>
                      <a:pt x="7268" y="242253"/>
                    </a:lnTo>
                    <a:lnTo>
                      <a:pt x="3634" y="237408"/>
                    </a:lnTo>
                    <a:lnTo>
                      <a:pt x="1212" y="231351"/>
                    </a:lnTo>
                    <a:lnTo>
                      <a:pt x="0" y="225295"/>
                    </a:lnTo>
                    <a:lnTo>
                      <a:pt x="0" y="219239"/>
                    </a:lnTo>
                    <a:lnTo>
                      <a:pt x="1212" y="213182"/>
                    </a:lnTo>
                    <a:lnTo>
                      <a:pt x="3634" y="207126"/>
                    </a:lnTo>
                    <a:lnTo>
                      <a:pt x="7268" y="202281"/>
                    </a:lnTo>
                    <a:lnTo>
                      <a:pt x="12113" y="197436"/>
                    </a:lnTo>
                    <a:lnTo>
                      <a:pt x="157464" y="79944"/>
                    </a:lnTo>
                    <a:lnTo>
                      <a:pt x="162309" y="77521"/>
                    </a:lnTo>
                    <a:lnTo>
                      <a:pt x="168366" y="75099"/>
                    </a:lnTo>
                    <a:close/>
                    <a:moveTo>
                      <a:pt x="274956" y="53296"/>
                    </a:moveTo>
                    <a:lnTo>
                      <a:pt x="281013" y="53296"/>
                    </a:lnTo>
                    <a:lnTo>
                      <a:pt x="288280" y="55718"/>
                    </a:lnTo>
                    <a:lnTo>
                      <a:pt x="415463" y="94479"/>
                    </a:lnTo>
                    <a:lnTo>
                      <a:pt x="420308" y="96902"/>
                    </a:lnTo>
                    <a:lnTo>
                      <a:pt x="426364" y="100535"/>
                    </a:lnTo>
                    <a:lnTo>
                      <a:pt x="429998" y="105380"/>
                    </a:lnTo>
                    <a:lnTo>
                      <a:pt x="433631" y="110225"/>
                    </a:lnTo>
                    <a:lnTo>
                      <a:pt x="436054" y="116282"/>
                    </a:lnTo>
                    <a:lnTo>
                      <a:pt x="437265" y="122338"/>
                    </a:lnTo>
                    <a:lnTo>
                      <a:pt x="437265" y="128394"/>
                    </a:lnTo>
                    <a:lnTo>
                      <a:pt x="436054" y="134451"/>
                    </a:lnTo>
                    <a:lnTo>
                      <a:pt x="433631" y="139296"/>
                    </a:lnTo>
                    <a:lnTo>
                      <a:pt x="431209" y="144141"/>
                    </a:lnTo>
                    <a:lnTo>
                      <a:pt x="427575" y="147774"/>
                    </a:lnTo>
                    <a:lnTo>
                      <a:pt x="423941" y="150197"/>
                    </a:lnTo>
                    <a:lnTo>
                      <a:pt x="420308" y="153831"/>
                    </a:lnTo>
                    <a:lnTo>
                      <a:pt x="415463" y="155042"/>
                    </a:lnTo>
                    <a:lnTo>
                      <a:pt x="410617" y="156253"/>
                    </a:lnTo>
                    <a:lnTo>
                      <a:pt x="405772" y="156253"/>
                    </a:lnTo>
                    <a:lnTo>
                      <a:pt x="400927" y="156253"/>
                    </a:lnTo>
                    <a:lnTo>
                      <a:pt x="396082" y="155042"/>
                    </a:lnTo>
                    <a:lnTo>
                      <a:pt x="268900" y="116282"/>
                    </a:lnTo>
                    <a:lnTo>
                      <a:pt x="262844" y="113859"/>
                    </a:lnTo>
                    <a:lnTo>
                      <a:pt x="257999" y="110225"/>
                    </a:lnTo>
                    <a:lnTo>
                      <a:pt x="253154" y="105380"/>
                    </a:lnTo>
                    <a:lnTo>
                      <a:pt x="250731" y="100535"/>
                    </a:lnTo>
                    <a:lnTo>
                      <a:pt x="248309" y="94479"/>
                    </a:lnTo>
                    <a:lnTo>
                      <a:pt x="247097" y="88423"/>
                    </a:lnTo>
                    <a:lnTo>
                      <a:pt x="247097" y="82366"/>
                    </a:lnTo>
                    <a:lnTo>
                      <a:pt x="248309" y="76310"/>
                    </a:lnTo>
                    <a:lnTo>
                      <a:pt x="250731" y="70253"/>
                    </a:lnTo>
                    <a:lnTo>
                      <a:pt x="254365" y="65408"/>
                    </a:lnTo>
                    <a:lnTo>
                      <a:pt x="257999" y="60563"/>
                    </a:lnTo>
                    <a:lnTo>
                      <a:pt x="264055" y="56930"/>
                    </a:lnTo>
                    <a:lnTo>
                      <a:pt x="268900" y="54507"/>
                    </a:lnTo>
                    <a:close/>
                    <a:moveTo>
                      <a:pt x="660138" y="0"/>
                    </a:moveTo>
                    <a:lnTo>
                      <a:pt x="666194" y="0"/>
                    </a:lnTo>
                    <a:lnTo>
                      <a:pt x="672251" y="0"/>
                    </a:lnTo>
                    <a:lnTo>
                      <a:pt x="678307" y="2423"/>
                    </a:lnTo>
                    <a:lnTo>
                      <a:pt x="683152" y="4845"/>
                    </a:lnTo>
                    <a:lnTo>
                      <a:pt x="687997" y="8479"/>
                    </a:lnTo>
                    <a:lnTo>
                      <a:pt x="692842" y="13324"/>
                    </a:lnTo>
                    <a:lnTo>
                      <a:pt x="695265" y="19380"/>
                    </a:lnTo>
                    <a:lnTo>
                      <a:pt x="697687" y="25437"/>
                    </a:lnTo>
                    <a:lnTo>
                      <a:pt x="697687" y="31493"/>
                    </a:lnTo>
                    <a:lnTo>
                      <a:pt x="697687" y="37549"/>
                    </a:lnTo>
                    <a:lnTo>
                      <a:pt x="695265" y="43606"/>
                    </a:lnTo>
                    <a:lnTo>
                      <a:pt x="692842" y="48451"/>
                    </a:lnTo>
                    <a:lnTo>
                      <a:pt x="689208" y="53296"/>
                    </a:lnTo>
                    <a:lnTo>
                      <a:pt x="684363" y="58141"/>
                    </a:lnTo>
                    <a:lnTo>
                      <a:pt x="545068" y="151408"/>
                    </a:lnTo>
                    <a:lnTo>
                      <a:pt x="540223" y="153831"/>
                    </a:lnTo>
                    <a:lnTo>
                      <a:pt x="535378" y="155042"/>
                    </a:lnTo>
                    <a:lnTo>
                      <a:pt x="526899" y="156253"/>
                    </a:lnTo>
                    <a:lnTo>
                      <a:pt x="519632" y="156253"/>
                    </a:lnTo>
                    <a:lnTo>
                      <a:pt x="512364" y="152619"/>
                    </a:lnTo>
                    <a:lnTo>
                      <a:pt x="505096" y="148986"/>
                    </a:lnTo>
                    <a:lnTo>
                      <a:pt x="500251" y="142929"/>
                    </a:lnTo>
                    <a:lnTo>
                      <a:pt x="497829" y="136873"/>
                    </a:lnTo>
                    <a:lnTo>
                      <a:pt x="495406" y="130817"/>
                    </a:lnTo>
                    <a:lnTo>
                      <a:pt x="495406" y="124760"/>
                    </a:lnTo>
                    <a:lnTo>
                      <a:pt x="495406" y="118704"/>
                    </a:lnTo>
                    <a:lnTo>
                      <a:pt x="497829" y="112648"/>
                    </a:lnTo>
                    <a:lnTo>
                      <a:pt x="500251" y="107803"/>
                    </a:lnTo>
                    <a:lnTo>
                      <a:pt x="503885" y="102958"/>
                    </a:lnTo>
                    <a:lnTo>
                      <a:pt x="508730" y="98113"/>
                    </a:lnTo>
                    <a:lnTo>
                      <a:pt x="648025" y="4845"/>
                    </a:lnTo>
                    <a:lnTo>
                      <a:pt x="654082" y="2423"/>
                    </a:lnTo>
                    <a:close/>
                  </a:path>
                </a:pathLst>
              </a:custGeom>
              <a:solidFill>
                <a:srgbClr val="0078D7"/>
              </a:solidFill>
              <a:ln>
                <a:noFill/>
              </a:ln>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214" name="Oval 213"/>
              <p:cNvSpPr/>
              <p:nvPr/>
            </p:nvSpPr>
            <p:spPr bwMode="auto">
              <a:xfrm>
                <a:off x="4054565" y="3768732"/>
                <a:ext cx="1326042" cy="1326043"/>
              </a:xfrm>
              <a:prstGeom prst="ellipse">
                <a:avLst/>
              </a:prstGeom>
              <a:noFill/>
              <a:ln w="57150" cap="flat" cmpd="sng" algn="ctr">
                <a:solidFill>
                  <a:srgbClr val="0078D7"/>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spTree>
    <p:extLst>
      <p:ext uri="{BB962C8B-B14F-4D97-AF65-F5344CB8AC3E}">
        <p14:creationId xmlns:p14="http://schemas.microsoft.com/office/powerpoint/2010/main" val="3516205519"/>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bwMode="auto">
          <a:xfrm>
            <a:off x="0" y="806298"/>
            <a:ext cx="12192000" cy="6051702"/>
          </a:xfrm>
          <a:prstGeom prst="rect">
            <a:avLst/>
          </a:prstGeom>
          <a:solidFill>
            <a:srgbClr val="006FC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68" name="Title 1"/>
          <p:cNvSpPr txBox="1">
            <a:spLocks/>
          </p:cNvSpPr>
          <p:nvPr/>
        </p:nvSpPr>
        <p:spPr>
          <a:xfrm>
            <a:off x="124566" y="-11471"/>
            <a:ext cx="12067434" cy="817769"/>
          </a:xfrm>
          <a:prstGeom prst="rect">
            <a:avLst/>
          </a:prstGeom>
        </p:spPr>
        <p:txBody>
          <a:bodyPr anchor="ct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32563">
              <a:defRPr/>
            </a:pPr>
            <a:r>
              <a:rPr lang="en-US" sz="4000" dirty="0">
                <a:solidFill>
                  <a:srgbClr val="505050">
                    <a:lumMod val="50000"/>
                  </a:srgbClr>
                </a:solidFill>
              </a:rPr>
              <a:t>Cortana Intelligence Suite </a:t>
            </a:r>
            <a:r>
              <a:rPr lang="en-US" sz="4000" dirty="0">
                <a:solidFill>
                  <a:srgbClr val="0070C0"/>
                </a:solidFill>
              </a:rPr>
              <a:t>| Advantages</a:t>
            </a:r>
            <a:endParaRPr lang="en-IN" sz="4000" dirty="0">
              <a:solidFill>
                <a:srgbClr val="0070C0"/>
              </a:solidFill>
            </a:endParaRPr>
          </a:p>
        </p:txBody>
      </p:sp>
      <p:grpSp>
        <p:nvGrpSpPr>
          <p:cNvPr id="31" name="Group 30"/>
          <p:cNvGrpSpPr/>
          <p:nvPr/>
        </p:nvGrpSpPr>
        <p:grpSpPr>
          <a:xfrm>
            <a:off x="1609116" y="1694737"/>
            <a:ext cx="1500909" cy="1500909"/>
            <a:chOff x="1905116" y="1586601"/>
            <a:chExt cx="1500909" cy="1500909"/>
          </a:xfrm>
          <a:effectLst>
            <a:outerShdw blurRad="127000" dist="76200" dir="5400000" algn="t" rotWithShape="0">
              <a:prstClr val="black">
                <a:alpha val="20000"/>
              </a:prstClr>
            </a:outerShdw>
          </a:effectLst>
        </p:grpSpPr>
        <p:sp>
          <p:nvSpPr>
            <p:cNvPr id="5" name="Oval 4"/>
            <p:cNvSpPr/>
            <p:nvPr/>
          </p:nvSpPr>
          <p:spPr bwMode="auto">
            <a:xfrm>
              <a:off x="1905116" y="1586601"/>
              <a:ext cx="1500909" cy="1500909"/>
            </a:xfrm>
            <a:prstGeom prst="ellipse">
              <a:avLst/>
            </a:prstGeom>
            <a:solidFill>
              <a:schemeClr val="bg1"/>
            </a:solidFill>
            <a:ln w="762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8" name="Freeform 5"/>
            <p:cNvSpPr>
              <a:spLocks noEditPoints="1"/>
            </p:cNvSpPr>
            <p:nvPr/>
          </p:nvSpPr>
          <p:spPr bwMode="auto">
            <a:xfrm>
              <a:off x="2449589" y="1855558"/>
              <a:ext cx="411963" cy="962995"/>
            </a:xfrm>
            <a:custGeom>
              <a:avLst/>
              <a:gdLst>
                <a:gd name="T0" fmla="*/ 229 w 412"/>
                <a:gd name="T1" fmla="*/ 970 h 970"/>
                <a:gd name="T2" fmla="*/ 180 w 412"/>
                <a:gd name="T3" fmla="*/ 970 h 970"/>
                <a:gd name="T4" fmla="*/ 180 w 412"/>
                <a:gd name="T5" fmla="*/ 859 h 970"/>
                <a:gd name="T6" fmla="*/ 2 w 412"/>
                <a:gd name="T7" fmla="*/ 815 h 970"/>
                <a:gd name="T8" fmla="*/ 2 w 412"/>
                <a:gd name="T9" fmla="*/ 741 h 970"/>
                <a:gd name="T10" fmla="*/ 40 w 412"/>
                <a:gd name="T11" fmla="*/ 765 h 970"/>
                <a:gd name="T12" fmla="*/ 85 w 412"/>
                <a:gd name="T13" fmla="*/ 784 h 970"/>
                <a:gd name="T14" fmla="*/ 133 w 412"/>
                <a:gd name="T15" fmla="*/ 795 h 970"/>
                <a:gd name="T16" fmla="*/ 180 w 412"/>
                <a:gd name="T17" fmla="*/ 799 h 970"/>
                <a:gd name="T18" fmla="*/ 180 w 412"/>
                <a:gd name="T19" fmla="*/ 504 h 970"/>
                <a:gd name="T20" fmla="*/ 116 w 412"/>
                <a:gd name="T21" fmla="*/ 468 h 970"/>
                <a:gd name="T22" fmla="*/ 58 w 412"/>
                <a:gd name="T23" fmla="*/ 425 h 970"/>
                <a:gd name="T24" fmla="*/ 16 w 412"/>
                <a:gd name="T25" fmla="*/ 370 h 970"/>
                <a:gd name="T26" fmla="*/ 0 w 412"/>
                <a:gd name="T27" fmla="*/ 293 h 970"/>
                <a:gd name="T28" fmla="*/ 14 w 412"/>
                <a:gd name="T29" fmla="*/ 220 h 970"/>
                <a:gd name="T30" fmla="*/ 51 w 412"/>
                <a:gd name="T31" fmla="*/ 161 h 970"/>
                <a:gd name="T32" fmla="*/ 108 w 412"/>
                <a:gd name="T33" fmla="*/ 119 h 970"/>
                <a:gd name="T34" fmla="*/ 180 w 412"/>
                <a:gd name="T35" fmla="*/ 96 h 970"/>
                <a:gd name="T36" fmla="*/ 180 w 412"/>
                <a:gd name="T37" fmla="*/ 0 h 970"/>
                <a:gd name="T38" fmla="*/ 229 w 412"/>
                <a:gd name="T39" fmla="*/ 0 h 970"/>
                <a:gd name="T40" fmla="*/ 229 w 412"/>
                <a:gd name="T41" fmla="*/ 95 h 970"/>
                <a:gd name="T42" fmla="*/ 310 w 412"/>
                <a:gd name="T43" fmla="*/ 104 h 970"/>
                <a:gd name="T44" fmla="*/ 370 w 412"/>
                <a:gd name="T45" fmla="*/ 124 h 970"/>
                <a:gd name="T46" fmla="*/ 370 w 412"/>
                <a:gd name="T47" fmla="*/ 194 h 970"/>
                <a:gd name="T48" fmla="*/ 229 w 412"/>
                <a:gd name="T49" fmla="*/ 155 h 970"/>
                <a:gd name="T50" fmla="*/ 229 w 412"/>
                <a:gd name="T51" fmla="*/ 457 h 970"/>
                <a:gd name="T52" fmla="*/ 316 w 412"/>
                <a:gd name="T53" fmla="*/ 507 h 970"/>
                <a:gd name="T54" fmla="*/ 372 w 412"/>
                <a:gd name="T55" fmla="*/ 557 h 970"/>
                <a:gd name="T56" fmla="*/ 402 w 412"/>
                <a:gd name="T57" fmla="*/ 608 h 970"/>
                <a:gd name="T58" fmla="*/ 412 w 412"/>
                <a:gd name="T59" fmla="*/ 666 h 970"/>
                <a:gd name="T60" fmla="*/ 399 w 412"/>
                <a:gd name="T61" fmla="*/ 735 h 970"/>
                <a:gd name="T62" fmla="*/ 363 w 412"/>
                <a:gd name="T63" fmla="*/ 792 h 970"/>
                <a:gd name="T64" fmla="*/ 306 w 412"/>
                <a:gd name="T65" fmla="*/ 833 h 970"/>
                <a:gd name="T66" fmla="*/ 229 w 412"/>
                <a:gd name="T67" fmla="*/ 856 h 970"/>
                <a:gd name="T68" fmla="*/ 229 w 412"/>
                <a:gd name="T69" fmla="*/ 970 h 970"/>
                <a:gd name="T70" fmla="*/ 180 w 412"/>
                <a:gd name="T71" fmla="*/ 157 h 970"/>
                <a:gd name="T72" fmla="*/ 100 w 412"/>
                <a:gd name="T73" fmla="*/ 200 h 970"/>
                <a:gd name="T74" fmla="*/ 71 w 412"/>
                <a:gd name="T75" fmla="*/ 284 h 970"/>
                <a:gd name="T76" fmla="*/ 76 w 412"/>
                <a:gd name="T77" fmla="*/ 326 h 970"/>
                <a:gd name="T78" fmla="*/ 93 w 412"/>
                <a:gd name="T79" fmla="*/ 362 h 970"/>
                <a:gd name="T80" fmla="*/ 127 w 412"/>
                <a:gd name="T81" fmla="*/ 395 h 970"/>
                <a:gd name="T82" fmla="*/ 180 w 412"/>
                <a:gd name="T83" fmla="*/ 430 h 970"/>
                <a:gd name="T84" fmla="*/ 180 w 412"/>
                <a:gd name="T85" fmla="*/ 157 h 970"/>
                <a:gd name="T86" fmla="*/ 229 w 412"/>
                <a:gd name="T87" fmla="*/ 797 h 970"/>
                <a:gd name="T88" fmla="*/ 313 w 412"/>
                <a:gd name="T89" fmla="*/ 754 h 970"/>
                <a:gd name="T90" fmla="*/ 341 w 412"/>
                <a:gd name="T91" fmla="*/ 674 h 970"/>
                <a:gd name="T92" fmla="*/ 335 w 412"/>
                <a:gd name="T93" fmla="*/ 634 h 970"/>
                <a:gd name="T94" fmla="*/ 316 w 412"/>
                <a:gd name="T95" fmla="*/ 599 h 970"/>
                <a:gd name="T96" fmla="*/ 281 w 412"/>
                <a:gd name="T97" fmla="*/ 565 h 970"/>
                <a:gd name="T98" fmla="*/ 229 w 412"/>
                <a:gd name="T99" fmla="*/ 531 h 970"/>
                <a:gd name="T100" fmla="*/ 229 w 412"/>
                <a:gd name="T101" fmla="*/ 797 h 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12" h="970">
                  <a:moveTo>
                    <a:pt x="229" y="970"/>
                  </a:moveTo>
                  <a:cubicBezTo>
                    <a:pt x="180" y="970"/>
                    <a:pt x="180" y="970"/>
                    <a:pt x="180" y="970"/>
                  </a:cubicBezTo>
                  <a:cubicBezTo>
                    <a:pt x="180" y="859"/>
                    <a:pt x="180" y="859"/>
                    <a:pt x="180" y="859"/>
                  </a:cubicBezTo>
                  <a:cubicBezTo>
                    <a:pt x="110" y="859"/>
                    <a:pt x="50" y="844"/>
                    <a:pt x="2" y="815"/>
                  </a:cubicBezTo>
                  <a:cubicBezTo>
                    <a:pt x="2" y="741"/>
                    <a:pt x="2" y="741"/>
                    <a:pt x="2" y="741"/>
                  </a:cubicBezTo>
                  <a:cubicBezTo>
                    <a:pt x="13" y="750"/>
                    <a:pt x="26" y="758"/>
                    <a:pt x="40" y="765"/>
                  </a:cubicBezTo>
                  <a:cubicBezTo>
                    <a:pt x="55" y="772"/>
                    <a:pt x="70" y="778"/>
                    <a:pt x="85" y="784"/>
                  </a:cubicBezTo>
                  <a:cubicBezTo>
                    <a:pt x="101" y="789"/>
                    <a:pt x="117" y="793"/>
                    <a:pt x="133" y="795"/>
                  </a:cubicBezTo>
                  <a:cubicBezTo>
                    <a:pt x="149" y="798"/>
                    <a:pt x="165" y="799"/>
                    <a:pt x="180" y="799"/>
                  </a:cubicBezTo>
                  <a:cubicBezTo>
                    <a:pt x="180" y="504"/>
                    <a:pt x="180" y="504"/>
                    <a:pt x="180" y="504"/>
                  </a:cubicBezTo>
                  <a:cubicBezTo>
                    <a:pt x="159" y="492"/>
                    <a:pt x="137" y="480"/>
                    <a:pt x="116" y="468"/>
                  </a:cubicBezTo>
                  <a:cubicBezTo>
                    <a:pt x="94" y="455"/>
                    <a:pt x="75" y="441"/>
                    <a:pt x="58" y="425"/>
                  </a:cubicBezTo>
                  <a:cubicBezTo>
                    <a:pt x="41" y="410"/>
                    <a:pt x="27" y="391"/>
                    <a:pt x="16" y="370"/>
                  </a:cubicBezTo>
                  <a:cubicBezTo>
                    <a:pt x="6" y="348"/>
                    <a:pt x="0" y="323"/>
                    <a:pt x="0" y="293"/>
                  </a:cubicBezTo>
                  <a:cubicBezTo>
                    <a:pt x="0" y="266"/>
                    <a:pt x="5" y="242"/>
                    <a:pt x="14" y="220"/>
                  </a:cubicBezTo>
                  <a:cubicBezTo>
                    <a:pt x="23" y="197"/>
                    <a:pt x="35" y="178"/>
                    <a:pt x="51" y="161"/>
                  </a:cubicBezTo>
                  <a:cubicBezTo>
                    <a:pt x="67" y="144"/>
                    <a:pt x="86" y="130"/>
                    <a:pt x="108" y="119"/>
                  </a:cubicBezTo>
                  <a:cubicBezTo>
                    <a:pt x="130" y="108"/>
                    <a:pt x="154" y="100"/>
                    <a:pt x="180" y="96"/>
                  </a:cubicBezTo>
                  <a:cubicBezTo>
                    <a:pt x="180" y="0"/>
                    <a:pt x="180" y="0"/>
                    <a:pt x="180" y="0"/>
                  </a:cubicBezTo>
                  <a:cubicBezTo>
                    <a:pt x="229" y="0"/>
                    <a:pt x="229" y="0"/>
                    <a:pt x="229" y="0"/>
                  </a:cubicBezTo>
                  <a:cubicBezTo>
                    <a:pt x="229" y="95"/>
                    <a:pt x="229" y="95"/>
                    <a:pt x="229" y="95"/>
                  </a:cubicBezTo>
                  <a:cubicBezTo>
                    <a:pt x="260" y="95"/>
                    <a:pt x="287" y="98"/>
                    <a:pt x="310" y="104"/>
                  </a:cubicBezTo>
                  <a:cubicBezTo>
                    <a:pt x="334" y="109"/>
                    <a:pt x="354" y="116"/>
                    <a:pt x="370" y="124"/>
                  </a:cubicBezTo>
                  <a:cubicBezTo>
                    <a:pt x="370" y="194"/>
                    <a:pt x="370" y="194"/>
                    <a:pt x="370" y="194"/>
                  </a:cubicBezTo>
                  <a:cubicBezTo>
                    <a:pt x="333" y="169"/>
                    <a:pt x="286" y="156"/>
                    <a:pt x="229" y="155"/>
                  </a:cubicBezTo>
                  <a:cubicBezTo>
                    <a:pt x="229" y="457"/>
                    <a:pt x="229" y="457"/>
                    <a:pt x="229" y="457"/>
                  </a:cubicBezTo>
                  <a:cubicBezTo>
                    <a:pt x="263" y="474"/>
                    <a:pt x="292" y="491"/>
                    <a:pt x="316" y="507"/>
                  </a:cubicBezTo>
                  <a:cubicBezTo>
                    <a:pt x="339" y="524"/>
                    <a:pt x="358" y="540"/>
                    <a:pt x="372" y="557"/>
                  </a:cubicBezTo>
                  <a:cubicBezTo>
                    <a:pt x="386" y="573"/>
                    <a:pt x="396" y="590"/>
                    <a:pt x="402" y="608"/>
                  </a:cubicBezTo>
                  <a:cubicBezTo>
                    <a:pt x="408" y="626"/>
                    <a:pt x="412" y="645"/>
                    <a:pt x="412" y="666"/>
                  </a:cubicBezTo>
                  <a:cubicBezTo>
                    <a:pt x="412" y="691"/>
                    <a:pt x="407" y="714"/>
                    <a:pt x="399" y="735"/>
                  </a:cubicBezTo>
                  <a:cubicBezTo>
                    <a:pt x="391" y="756"/>
                    <a:pt x="379" y="775"/>
                    <a:pt x="363" y="792"/>
                  </a:cubicBezTo>
                  <a:cubicBezTo>
                    <a:pt x="348" y="808"/>
                    <a:pt x="328" y="822"/>
                    <a:pt x="306" y="833"/>
                  </a:cubicBezTo>
                  <a:cubicBezTo>
                    <a:pt x="283" y="844"/>
                    <a:pt x="257" y="851"/>
                    <a:pt x="229" y="856"/>
                  </a:cubicBezTo>
                  <a:lnTo>
                    <a:pt x="229" y="970"/>
                  </a:lnTo>
                  <a:close/>
                  <a:moveTo>
                    <a:pt x="180" y="157"/>
                  </a:moveTo>
                  <a:cubicBezTo>
                    <a:pt x="147" y="163"/>
                    <a:pt x="120" y="178"/>
                    <a:pt x="100" y="200"/>
                  </a:cubicBezTo>
                  <a:cubicBezTo>
                    <a:pt x="81" y="222"/>
                    <a:pt x="71" y="250"/>
                    <a:pt x="71" y="284"/>
                  </a:cubicBezTo>
                  <a:cubicBezTo>
                    <a:pt x="71" y="300"/>
                    <a:pt x="72" y="314"/>
                    <a:pt x="76" y="326"/>
                  </a:cubicBezTo>
                  <a:cubicBezTo>
                    <a:pt x="79" y="339"/>
                    <a:pt x="85" y="351"/>
                    <a:pt x="93" y="362"/>
                  </a:cubicBezTo>
                  <a:cubicBezTo>
                    <a:pt x="102" y="374"/>
                    <a:pt x="113" y="385"/>
                    <a:pt x="127" y="395"/>
                  </a:cubicBezTo>
                  <a:cubicBezTo>
                    <a:pt x="141" y="406"/>
                    <a:pt x="159" y="418"/>
                    <a:pt x="180" y="430"/>
                  </a:cubicBezTo>
                  <a:lnTo>
                    <a:pt x="180" y="157"/>
                  </a:lnTo>
                  <a:close/>
                  <a:moveTo>
                    <a:pt x="229" y="797"/>
                  </a:moveTo>
                  <a:cubicBezTo>
                    <a:pt x="266" y="789"/>
                    <a:pt x="294" y="775"/>
                    <a:pt x="313" y="754"/>
                  </a:cubicBezTo>
                  <a:cubicBezTo>
                    <a:pt x="332" y="733"/>
                    <a:pt x="341" y="707"/>
                    <a:pt x="341" y="674"/>
                  </a:cubicBezTo>
                  <a:cubicBezTo>
                    <a:pt x="341" y="660"/>
                    <a:pt x="339" y="647"/>
                    <a:pt x="335" y="634"/>
                  </a:cubicBezTo>
                  <a:cubicBezTo>
                    <a:pt x="331" y="622"/>
                    <a:pt x="325" y="610"/>
                    <a:pt x="316" y="599"/>
                  </a:cubicBezTo>
                  <a:cubicBezTo>
                    <a:pt x="307" y="587"/>
                    <a:pt x="295" y="576"/>
                    <a:pt x="281" y="565"/>
                  </a:cubicBezTo>
                  <a:cubicBezTo>
                    <a:pt x="267" y="554"/>
                    <a:pt x="249" y="542"/>
                    <a:pt x="229" y="531"/>
                  </a:cubicBezTo>
                  <a:lnTo>
                    <a:pt x="229" y="797"/>
                  </a:lnTo>
                  <a:close/>
                </a:path>
              </a:pathLst>
            </a:custGeom>
            <a:solidFill>
              <a:srgbClr val="005291"/>
            </a:solidFill>
            <a:ln>
              <a:noFill/>
            </a:ln>
            <a:effectLst>
              <a:outerShdw blurRad="12700" dist="25400" dir="5400000" algn="t" rotWithShape="0">
                <a:prstClr val="black">
                  <a:alpha val="50000"/>
                </a:prstClr>
              </a:outerShdw>
            </a:effectLst>
          </p:spPr>
          <p:txBody>
            <a:bodyPr vert="horz" wrap="square" lIns="91440" tIns="45720" rIns="91440" bIns="45720" numCol="1" anchor="t" anchorCtr="0" compatLnSpc="1">
              <a:prstTxWarp prst="textNoShape">
                <a:avLst/>
              </a:prstTxWarp>
            </a:bodyPr>
            <a:lstStyle/>
            <a:p>
              <a:endParaRPr lang="en-US" dirty="0"/>
            </a:p>
          </p:txBody>
        </p:sp>
      </p:grpSp>
      <p:sp>
        <p:nvSpPr>
          <p:cNvPr id="26" name="TextBox 25"/>
          <p:cNvSpPr txBox="1"/>
          <p:nvPr/>
        </p:nvSpPr>
        <p:spPr>
          <a:xfrm>
            <a:off x="1753281" y="3221052"/>
            <a:ext cx="1212577" cy="667512"/>
          </a:xfrm>
          <a:prstGeom prst="rect">
            <a:avLst/>
          </a:prstGeom>
          <a:noFill/>
          <a:ln>
            <a:noFill/>
          </a:ln>
          <a:effectLst>
            <a:outerShdw blurRad="12700" dist="25400" dir="5400000" algn="t" rotWithShape="0">
              <a:prstClr val="black">
                <a:alpha val="35000"/>
              </a:prstClr>
            </a:outerShdw>
          </a:effectLst>
        </p:spPr>
        <p:txBody>
          <a:bodyPr vert="horz" wrap="square" lIns="91440" tIns="45720" rIns="91440" bIns="45720" numCol="1" anchor="ctr" anchorCtr="0" compatLnSpc="1">
            <a:prstTxWarp prst="textNoShape">
              <a:avLst/>
            </a:prstTxWarp>
          </a:bodyPr>
          <a:lstStyle>
            <a:defPPr>
              <a:defRPr lang="en-US"/>
            </a:defPPr>
            <a:lvl1pPr algn="ctr">
              <a:defRPr sz="2400">
                <a:solidFill>
                  <a:schemeClr val="bg1"/>
                </a:solidFill>
              </a:defRPr>
            </a:lvl1pPr>
          </a:lstStyle>
          <a:p>
            <a:r>
              <a:rPr lang="en-US" dirty="0"/>
              <a:t>COST</a:t>
            </a:r>
          </a:p>
        </p:txBody>
      </p:sp>
      <p:sp>
        <p:nvSpPr>
          <p:cNvPr id="212" name="TextBox 211"/>
          <p:cNvSpPr txBox="1"/>
          <p:nvPr/>
        </p:nvSpPr>
        <p:spPr>
          <a:xfrm>
            <a:off x="987969" y="3783768"/>
            <a:ext cx="2743200" cy="2019014"/>
          </a:xfrm>
          <a:prstGeom prst="rect">
            <a:avLst/>
          </a:prstGeom>
          <a:noFill/>
        </p:spPr>
        <p:txBody>
          <a:bodyPr wrap="square" lIns="182880" tIns="146304" rIns="182880" bIns="146304" rtlCol="0" anchor="t">
            <a:spAutoFit/>
          </a:bodyPr>
          <a:lstStyle/>
          <a:p>
            <a:pPr algn="just"/>
            <a:r>
              <a:rPr lang="en-US" sz="1400" dirty="0">
                <a:solidFill>
                  <a:schemeClr val="bg1"/>
                </a:solidFill>
              </a:rPr>
              <a:t>There are no upfront costs or COGS (Cost of Goods Sold) component costs associated. Meaning there is no need to invest in hardware, software, and/or IT maintenance. This translates into a substantial reduction in business risk.</a:t>
            </a:r>
          </a:p>
        </p:txBody>
      </p:sp>
      <p:sp>
        <p:nvSpPr>
          <p:cNvPr id="180" name="TextBox 179"/>
          <p:cNvSpPr txBox="1"/>
          <p:nvPr/>
        </p:nvSpPr>
        <p:spPr>
          <a:xfrm>
            <a:off x="5014320" y="3221052"/>
            <a:ext cx="2148156" cy="664797"/>
          </a:xfrm>
          <a:prstGeom prst="rect">
            <a:avLst/>
          </a:prstGeom>
          <a:noFill/>
          <a:ln>
            <a:noFill/>
          </a:ln>
          <a:effectLst>
            <a:outerShdw blurRad="12700" dist="25400" dir="5400000" algn="t" rotWithShape="0">
              <a:prstClr val="black">
                <a:alpha val="35000"/>
              </a:prstClr>
            </a:outerShdw>
          </a:effectLst>
        </p:spPr>
        <p:txBody>
          <a:bodyPr vert="horz" wrap="square" lIns="91440" tIns="45720" rIns="91440" bIns="45720" numCol="1" anchor="ctr" anchorCtr="0" compatLnSpc="1">
            <a:prstTxWarp prst="textNoShape">
              <a:avLst/>
            </a:prstTxWarp>
          </a:bodyPr>
          <a:lstStyle>
            <a:defPPr>
              <a:defRPr lang="en-US"/>
            </a:defPPr>
            <a:lvl1pPr algn="ctr">
              <a:defRPr sz="2400">
                <a:solidFill>
                  <a:schemeClr val="bg1"/>
                </a:solidFill>
              </a:defRPr>
            </a:lvl1pPr>
          </a:lstStyle>
          <a:p>
            <a:r>
              <a:rPr lang="en-US" dirty="0"/>
              <a:t>SCALABILITY</a:t>
            </a:r>
          </a:p>
        </p:txBody>
      </p:sp>
      <p:sp>
        <p:nvSpPr>
          <p:cNvPr id="215" name="TextBox 214"/>
          <p:cNvSpPr txBox="1"/>
          <p:nvPr/>
        </p:nvSpPr>
        <p:spPr>
          <a:xfrm>
            <a:off x="4723704" y="3783768"/>
            <a:ext cx="2743200" cy="2019014"/>
          </a:xfrm>
          <a:prstGeom prst="rect">
            <a:avLst/>
          </a:prstGeom>
          <a:noFill/>
        </p:spPr>
        <p:txBody>
          <a:bodyPr wrap="square" lIns="182880" tIns="146304" rIns="182880" bIns="146304" rtlCol="0" anchor="t">
            <a:spAutoFit/>
          </a:bodyPr>
          <a:lstStyle>
            <a:defPPr>
              <a:defRPr lang="en-US"/>
            </a:defPPr>
            <a:lvl1pPr algn="just">
              <a:defRPr sz="1400">
                <a:solidFill>
                  <a:schemeClr val="bg1"/>
                </a:solidFill>
              </a:defRPr>
            </a:lvl1pPr>
          </a:lstStyle>
          <a:p>
            <a:r>
              <a:rPr lang="en-US" dirty="0"/>
              <a:t>Servers for computing and/or storage can be deployed and scaled on an as-needed basis and can be done quickly and easily. This effects the cost efficiency advantage of a cloud-based solution with  a pay-for-what-is-used policy.</a:t>
            </a:r>
          </a:p>
        </p:txBody>
      </p:sp>
      <p:grpSp>
        <p:nvGrpSpPr>
          <p:cNvPr id="69" name="Group 68"/>
          <p:cNvGrpSpPr/>
          <p:nvPr/>
        </p:nvGrpSpPr>
        <p:grpSpPr>
          <a:xfrm>
            <a:off x="9080585" y="1694737"/>
            <a:ext cx="1500909" cy="1500909"/>
            <a:chOff x="9080585" y="1694737"/>
            <a:chExt cx="1500909" cy="1500909"/>
          </a:xfrm>
          <a:effectLst>
            <a:outerShdw blurRad="127000" dist="76200" dir="5400000" algn="ctr" rotWithShape="0">
              <a:srgbClr val="000000">
                <a:alpha val="20000"/>
              </a:srgbClr>
            </a:outerShdw>
          </a:effectLst>
        </p:grpSpPr>
        <p:sp>
          <p:nvSpPr>
            <p:cNvPr id="162" name="Oval 161"/>
            <p:cNvSpPr/>
            <p:nvPr/>
          </p:nvSpPr>
          <p:spPr bwMode="auto">
            <a:xfrm>
              <a:off x="9080585" y="1694737"/>
              <a:ext cx="1500909" cy="1500909"/>
            </a:xfrm>
            <a:prstGeom prst="ellipse">
              <a:avLst/>
            </a:prstGeom>
            <a:solidFill>
              <a:schemeClr val="bg1"/>
            </a:solidFill>
            <a:ln w="762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cs typeface="Segoe UI" pitchFamily="34" charset="0"/>
              </a:endParaRPr>
            </a:p>
          </p:txBody>
        </p:sp>
        <p:grpSp>
          <p:nvGrpSpPr>
            <p:cNvPr id="14" name="Group 13"/>
            <p:cNvGrpSpPr/>
            <p:nvPr/>
          </p:nvGrpSpPr>
          <p:grpSpPr>
            <a:xfrm>
              <a:off x="9389858" y="1879464"/>
              <a:ext cx="971262" cy="1004455"/>
              <a:chOff x="7154863" y="1817688"/>
              <a:chExt cx="1068388" cy="1104900"/>
            </a:xfrm>
            <a:solidFill>
              <a:srgbClr val="0078D7"/>
            </a:solidFill>
          </p:grpSpPr>
          <p:sp>
            <p:nvSpPr>
              <p:cNvPr id="12" name="Freeform 9"/>
              <p:cNvSpPr>
                <a:spLocks noEditPoints="1"/>
              </p:cNvSpPr>
              <p:nvPr/>
            </p:nvSpPr>
            <p:spPr bwMode="auto">
              <a:xfrm>
                <a:off x="7154863" y="1817688"/>
                <a:ext cx="1068388" cy="1104900"/>
              </a:xfrm>
              <a:custGeom>
                <a:avLst/>
                <a:gdLst>
                  <a:gd name="T0" fmla="*/ 9 w 1073"/>
                  <a:gd name="T1" fmla="*/ 713 h 1113"/>
                  <a:gd name="T2" fmla="*/ 0 w 1073"/>
                  <a:gd name="T3" fmla="*/ 616 h 1113"/>
                  <a:gd name="T4" fmla="*/ 408 w 1073"/>
                  <a:gd name="T5" fmla="*/ 127 h 1113"/>
                  <a:gd name="T6" fmla="*/ 424 w 1073"/>
                  <a:gd name="T7" fmla="*/ 124 h 1113"/>
                  <a:gd name="T8" fmla="*/ 424 w 1073"/>
                  <a:gd name="T9" fmla="*/ 0 h 1113"/>
                  <a:gd name="T10" fmla="*/ 577 w 1073"/>
                  <a:gd name="T11" fmla="*/ 154 h 1113"/>
                  <a:gd name="T12" fmla="*/ 424 w 1073"/>
                  <a:gd name="T13" fmla="*/ 307 h 1113"/>
                  <a:gd name="T14" fmla="*/ 424 w 1073"/>
                  <a:gd name="T15" fmla="*/ 195 h 1113"/>
                  <a:gd name="T16" fmla="*/ 401 w 1073"/>
                  <a:gd name="T17" fmla="*/ 200 h 1113"/>
                  <a:gd name="T18" fmla="*/ 70 w 1073"/>
                  <a:gd name="T19" fmla="*/ 616 h 1113"/>
                  <a:gd name="T20" fmla="*/ 78 w 1073"/>
                  <a:gd name="T21" fmla="*/ 697 h 1113"/>
                  <a:gd name="T22" fmla="*/ 59 w 1073"/>
                  <a:gd name="T23" fmla="*/ 695 h 1113"/>
                  <a:gd name="T24" fmla="*/ 9 w 1073"/>
                  <a:gd name="T25" fmla="*/ 713 h 1113"/>
                  <a:gd name="T26" fmla="*/ 824 w 1073"/>
                  <a:gd name="T27" fmla="*/ 990 h 1113"/>
                  <a:gd name="T28" fmla="*/ 784 w 1073"/>
                  <a:gd name="T29" fmla="*/ 940 h 1113"/>
                  <a:gd name="T30" fmla="*/ 782 w 1073"/>
                  <a:gd name="T31" fmla="*/ 933 h 1113"/>
                  <a:gd name="T32" fmla="*/ 497 w 1073"/>
                  <a:gd name="T33" fmla="*/ 1043 h 1113"/>
                  <a:gd name="T34" fmla="*/ 190 w 1073"/>
                  <a:gd name="T35" fmla="*/ 912 h 1113"/>
                  <a:gd name="T36" fmla="*/ 174 w 1073"/>
                  <a:gd name="T37" fmla="*/ 895 h 1113"/>
                  <a:gd name="T38" fmla="*/ 273 w 1073"/>
                  <a:gd name="T39" fmla="*/ 838 h 1113"/>
                  <a:gd name="T40" fmla="*/ 64 w 1073"/>
                  <a:gd name="T41" fmla="*/ 781 h 1113"/>
                  <a:gd name="T42" fmla="*/ 8 w 1073"/>
                  <a:gd name="T43" fmla="*/ 991 h 1113"/>
                  <a:gd name="T44" fmla="*/ 112 w 1073"/>
                  <a:gd name="T45" fmla="*/ 930 h 1113"/>
                  <a:gd name="T46" fmla="*/ 122 w 1073"/>
                  <a:gd name="T47" fmla="*/ 942 h 1113"/>
                  <a:gd name="T48" fmla="*/ 497 w 1073"/>
                  <a:gd name="T49" fmla="*/ 1113 h 1113"/>
                  <a:gd name="T50" fmla="*/ 824 w 1073"/>
                  <a:gd name="T51" fmla="*/ 990 h 1113"/>
                  <a:gd name="T52" fmla="*/ 864 w 1073"/>
                  <a:gd name="T53" fmla="*/ 912 h 1113"/>
                  <a:gd name="T54" fmla="*/ 1073 w 1073"/>
                  <a:gd name="T55" fmla="*/ 856 h 1113"/>
                  <a:gd name="T56" fmla="*/ 962 w 1073"/>
                  <a:gd name="T57" fmla="*/ 791 h 1113"/>
                  <a:gd name="T58" fmla="*/ 967 w 1073"/>
                  <a:gd name="T59" fmla="*/ 777 h 1113"/>
                  <a:gd name="T60" fmla="*/ 994 w 1073"/>
                  <a:gd name="T61" fmla="*/ 616 h 1113"/>
                  <a:gd name="T62" fmla="*/ 641 w 1073"/>
                  <a:gd name="T63" fmla="*/ 140 h 1113"/>
                  <a:gd name="T64" fmla="*/ 643 w 1073"/>
                  <a:gd name="T65" fmla="*/ 154 h 1113"/>
                  <a:gd name="T66" fmla="*/ 626 w 1073"/>
                  <a:gd name="T67" fmla="*/ 194 h 1113"/>
                  <a:gd name="T68" fmla="*/ 615 w 1073"/>
                  <a:gd name="T69" fmla="*/ 205 h 1113"/>
                  <a:gd name="T70" fmla="*/ 924 w 1073"/>
                  <a:gd name="T71" fmla="*/ 616 h 1113"/>
                  <a:gd name="T72" fmla="*/ 907 w 1073"/>
                  <a:gd name="T73" fmla="*/ 733 h 1113"/>
                  <a:gd name="T74" fmla="*/ 901 w 1073"/>
                  <a:gd name="T75" fmla="*/ 756 h 1113"/>
                  <a:gd name="T76" fmla="*/ 808 w 1073"/>
                  <a:gd name="T77" fmla="*/ 702 h 1113"/>
                  <a:gd name="T78" fmla="*/ 864 w 1073"/>
                  <a:gd name="T79" fmla="*/ 912 h 1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073" h="1113">
                    <a:moveTo>
                      <a:pt x="9" y="713"/>
                    </a:moveTo>
                    <a:cubicBezTo>
                      <a:pt x="3" y="681"/>
                      <a:pt x="0" y="649"/>
                      <a:pt x="0" y="616"/>
                    </a:cubicBezTo>
                    <a:cubicBezTo>
                      <a:pt x="0" y="375"/>
                      <a:pt x="172" y="169"/>
                      <a:pt x="408" y="127"/>
                    </a:cubicBezTo>
                    <a:cubicBezTo>
                      <a:pt x="424" y="124"/>
                      <a:pt x="424" y="124"/>
                      <a:pt x="424" y="124"/>
                    </a:cubicBezTo>
                    <a:cubicBezTo>
                      <a:pt x="424" y="0"/>
                      <a:pt x="424" y="0"/>
                      <a:pt x="424" y="0"/>
                    </a:cubicBezTo>
                    <a:cubicBezTo>
                      <a:pt x="577" y="154"/>
                      <a:pt x="577" y="154"/>
                      <a:pt x="577" y="154"/>
                    </a:cubicBezTo>
                    <a:cubicBezTo>
                      <a:pt x="424" y="307"/>
                      <a:pt x="424" y="307"/>
                      <a:pt x="424" y="307"/>
                    </a:cubicBezTo>
                    <a:cubicBezTo>
                      <a:pt x="424" y="195"/>
                      <a:pt x="424" y="195"/>
                      <a:pt x="424" y="195"/>
                    </a:cubicBezTo>
                    <a:cubicBezTo>
                      <a:pt x="401" y="200"/>
                      <a:pt x="401" y="200"/>
                      <a:pt x="401" y="200"/>
                    </a:cubicBezTo>
                    <a:cubicBezTo>
                      <a:pt x="206" y="245"/>
                      <a:pt x="70" y="416"/>
                      <a:pt x="70" y="616"/>
                    </a:cubicBezTo>
                    <a:cubicBezTo>
                      <a:pt x="70" y="643"/>
                      <a:pt x="73" y="670"/>
                      <a:pt x="78" y="697"/>
                    </a:cubicBezTo>
                    <a:cubicBezTo>
                      <a:pt x="72" y="696"/>
                      <a:pt x="66" y="695"/>
                      <a:pt x="59" y="695"/>
                    </a:cubicBezTo>
                    <a:cubicBezTo>
                      <a:pt x="41" y="695"/>
                      <a:pt x="23" y="702"/>
                      <a:pt x="9" y="713"/>
                    </a:cubicBezTo>
                    <a:close/>
                    <a:moveTo>
                      <a:pt x="824" y="990"/>
                    </a:moveTo>
                    <a:cubicBezTo>
                      <a:pt x="805" y="980"/>
                      <a:pt x="790" y="962"/>
                      <a:pt x="784" y="940"/>
                    </a:cubicBezTo>
                    <a:cubicBezTo>
                      <a:pt x="782" y="933"/>
                      <a:pt x="782" y="933"/>
                      <a:pt x="782" y="933"/>
                    </a:cubicBezTo>
                    <a:cubicBezTo>
                      <a:pt x="703" y="1004"/>
                      <a:pt x="603" y="1043"/>
                      <a:pt x="497" y="1043"/>
                    </a:cubicBezTo>
                    <a:cubicBezTo>
                      <a:pt x="380" y="1043"/>
                      <a:pt x="271" y="996"/>
                      <a:pt x="190" y="912"/>
                    </a:cubicBezTo>
                    <a:cubicBezTo>
                      <a:pt x="174" y="895"/>
                      <a:pt x="174" y="895"/>
                      <a:pt x="174" y="895"/>
                    </a:cubicBezTo>
                    <a:cubicBezTo>
                      <a:pt x="273" y="838"/>
                      <a:pt x="273" y="838"/>
                      <a:pt x="273" y="838"/>
                    </a:cubicBezTo>
                    <a:cubicBezTo>
                      <a:pt x="64" y="781"/>
                      <a:pt x="64" y="781"/>
                      <a:pt x="64" y="781"/>
                    </a:cubicBezTo>
                    <a:cubicBezTo>
                      <a:pt x="8" y="991"/>
                      <a:pt x="8" y="991"/>
                      <a:pt x="8" y="991"/>
                    </a:cubicBezTo>
                    <a:cubicBezTo>
                      <a:pt x="112" y="930"/>
                      <a:pt x="112" y="930"/>
                      <a:pt x="112" y="930"/>
                    </a:cubicBezTo>
                    <a:cubicBezTo>
                      <a:pt x="122" y="942"/>
                      <a:pt x="122" y="942"/>
                      <a:pt x="122" y="942"/>
                    </a:cubicBezTo>
                    <a:cubicBezTo>
                      <a:pt x="217" y="1050"/>
                      <a:pt x="353" y="1113"/>
                      <a:pt x="497" y="1113"/>
                    </a:cubicBezTo>
                    <a:cubicBezTo>
                      <a:pt x="618" y="1113"/>
                      <a:pt x="733" y="1069"/>
                      <a:pt x="824" y="990"/>
                    </a:cubicBezTo>
                    <a:close/>
                    <a:moveTo>
                      <a:pt x="864" y="912"/>
                    </a:moveTo>
                    <a:cubicBezTo>
                      <a:pt x="1073" y="856"/>
                      <a:pt x="1073" y="856"/>
                      <a:pt x="1073" y="856"/>
                    </a:cubicBezTo>
                    <a:cubicBezTo>
                      <a:pt x="962" y="791"/>
                      <a:pt x="962" y="791"/>
                      <a:pt x="962" y="791"/>
                    </a:cubicBezTo>
                    <a:cubicBezTo>
                      <a:pt x="967" y="777"/>
                      <a:pt x="967" y="777"/>
                      <a:pt x="967" y="777"/>
                    </a:cubicBezTo>
                    <a:cubicBezTo>
                      <a:pt x="985" y="725"/>
                      <a:pt x="994" y="671"/>
                      <a:pt x="994" y="616"/>
                    </a:cubicBezTo>
                    <a:cubicBezTo>
                      <a:pt x="994" y="396"/>
                      <a:pt x="848" y="203"/>
                      <a:pt x="641" y="140"/>
                    </a:cubicBezTo>
                    <a:cubicBezTo>
                      <a:pt x="642" y="144"/>
                      <a:pt x="643" y="149"/>
                      <a:pt x="643" y="154"/>
                    </a:cubicBezTo>
                    <a:cubicBezTo>
                      <a:pt x="643" y="169"/>
                      <a:pt x="637" y="183"/>
                      <a:pt x="626" y="194"/>
                    </a:cubicBezTo>
                    <a:cubicBezTo>
                      <a:pt x="615" y="205"/>
                      <a:pt x="615" y="205"/>
                      <a:pt x="615" y="205"/>
                    </a:cubicBezTo>
                    <a:cubicBezTo>
                      <a:pt x="796" y="257"/>
                      <a:pt x="924" y="425"/>
                      <a:pt x="924" y="616"/>
                    </a:cubicBezTo>
                    <a:cubicBezTo>
                      <a:pt x="924" y="655"/>
                      <a:pt x="918" y="695"/>
                      <a:pt x="907" y="733"/>
                    </a:cubicBezTo>
                    <a:cubicBezTo>
                      <a:pt x="901" y="756"/>
                      <a:pt x="901" y="756"/>
                      <a:pt x="901" y="756"/>
                    </a:cubicBezTo>
                    <a:cubicBezTo>
                      <a:pt x="808" y="702"/>
                      <a:pt x="808" y="702"/>
                      <a:pt x="808" y="702"/>
                    </a:cubicBezTo>
                    <a:lnTo>
                      <a:pt x="864" y="912"/>
                    </a:lnTo>
                    <a:close/>
                  </a:path>
                </a:pathLst>
              </a:custGeom>
              <a:solidFill>
                <a:srgbClr val="005291"/>
              </a:solidFill>
              <a:ln>
                <a:noFill/>
              </a:ln>
              <a:effectLst>
                <a:outerShdw blurRad="12700" dist="25400" dir="5400000" algn="t" rotWithShape="0">
                  <a:prstClr val="black">
                    <a:alpha val="50000"/>
                  </a:prstClr>
                </a:outerShdw>
              </a:effectLst>
            </p:spPr>
            <p:txBody>
              <a:bodyPr vert="horz" wrap="square" lIns="91440" tIns="45720" rIns="91440" bIns="45720" numCol="1" anchor="t" anchorCtr="0" compatLnSpc="1">
                <a:prstTxWarp prst="textNoShape">
                  <a:avLst/>
                </a:prstTxWarp>
              </a:bodyPr>
              <a:lstStyle/>
              <a:p>
                <a:endParaRPr lang="en-US" dirty="0"/>
              </a:p>
            </p:txBody>
          </p:sp>
          <p:sp>
            <p:nvSpPr>
              <p:cNvPr id="13" name="Freeform 10"/>
              <p:cNvSpPr>
                <a:spLocks/>
              </p:cNvSpPr>
              <p:nvPr/>
            </p:nvSpPr>
            <p:spPr bwMode="auto">
              <a:xfrm>
                <a:off x="7435851" y="2165350"/>
                <a:ext cx="450850" cy="536575"/>
              </a:xfrm>
              <a:custGeom>
                <a:avLst/>
                <a:gdLst>
                  <a:gd name="T0" fmla="*/ 284 w 284"/>
                  <a:gd name="T1" fmla="*/ 141 h 338"/>
                  <a:gd name="T2" fmla="*/ 142 w 284"/>
                  <a:gd name="T3" fmla="*/ 0 h 338"/>
                  <a:gd name="T4" fmla="*/ 0 w 284"/>
                  <a:gd name="T5" fmla="*/ 141 h 338"/>
                  <a:gd name="T6" fmla="*/ 82 w 284"/>
                  <a:gd name="T7" fmla="*/ 141 h 338"/>
                  <a:gd name="T8" fmla="*/ 82 w 284"/>
                  <a:gd name="T9" fmla="*/ 338 h 338"/>
                  <a:gd name="T10" fmla="*/ 203 w 284"/>
                  <a:gd name="T11" fmla="*/ 338 h 338"/>
                  <a:gd name="T12" fmla="*/ 203 w 284"/>
                  <a:gd name="T13" fmla="*/ 141 h 338"/>
                  <a:gd name="T14" fmla="*/ 284 w 284"/>
                  <a:gd name="T15" fmla="*/ 141 h 3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4" h="338">
                    <a:moveTo>
                      <a:pt x="284" y="141"/>
                    </a:moveTo>
                    <a:lnTo>
                      <a:pt x="142" y="0"/>
                    </a:lnTo>
                    <a:lnTo>
                      <a:pt x="0" y="141"/>
                    </a:lnTo>
                    <a:lnTo>
                      <a:pt x="82" y="141"/>
                    </a:lnTo>
                    <a:lnTo>
                      <a:pt x="82" y="338"/>
                    </a:lnTo>
                    <a:lnTo>
                      <a:pt x="203" y="338"/>
                    </a:lnTo>
                    <a:lnTo>
                      <a:pt x="203" y="141"/>
                    </a:lnTo>
                    <a:lnTo>
                      <a:pt x="284" y="141"/>
                    </a:lnTo>
                    <a:close/>
                  </a:path>
                </a:pathLst>
              </a:custGeom>
              <a:solidFill>
                <a:srgbClr val="005291"/>
              </a:solidFill>
              <a:ln>
                <a:noFill/>
              </a:ln>
              <a:effectLst>
                <a:outerShdw blurRad="12700" dist="25400" dir="5400000" algn="t" rotWithShape="0">
                  <a:prstClr val="black">
                    <a:alpha val="50000"/>
                  </a:prstClr>
                </a:outerShdw>
              </a:effectLst>
            </p:spPr>
            <p:txBody>
              <a:bodyPr vert="horz" wrap="square" lIns="91440" tIns="45720" rIns="91440" bIns="45720" numCol="1" anchor="t" anchorCtr="0" compatLnSpc="1">
                <a:prstTxWarp prst="textNoShape">
                  <a:avLst/>
                </a:prstTxWarp>
              </a:bodyPr>
              <a:lstStyle/>
              <a:p>
                <a:endParaRPr lang="en-US" dirty="0"/>
              </a:p>
            </p:txBody>
          </p:sp>
        </p:grpSp>
      </p:grpSp>
      <p:sp>
        <p:nvSpPr>
          <p:cNvPr id="211" name="TextBox 210"/>
          <p:cNvSpPr txBox="1"/>
          <p:nvPr/>
        </p:nvSpPr>
        <p:spPr>
          <a:xfrm>
            <a:off x="8943371" y="3221052"/>
            <a:ext cx="1775335" cy="664797"/>
          </a:xfrm>
          <a:prstGeom prst="rect">
            <a:avLst/>
          </a:prstGeom>
          <a:noFill/>
          <a:ln>
            <a:noFill/>
          </a:ln>
          <a:effectLst>
            <a:outerShdw blurRad="12700" dist="25400" dir="5400000" algn="t" rotWithShape="0">
              <a:prstClr val="black">
                <a:alpha val="35000"/>
              </a:prstClr>
            </a:outerShdw>
          </a:effectLst>
        </p:spPr>
        <p:txBody>
          <a:bodyPr vert="horz" wrap="square" lIns="91440" tIns="45720" rIns="91440" bIns="45720" numCol="1" anchor="ctr" anchorCtr="0" compatLnSpc="1">
            <a:prstTxWarp prst="textNoShape">
              <a:avLst/>
            </a:prstTxWarp>
          </a:bodyPr>
          <a:lstStyle>
            <a:defPPr>
              <a:defRPr lang="en-US"/>
            </a:defPPr>
            <a:lvl1pPr algn="ctr">
              <a:defRPr sz="2400">
                <a:solidFill>
                  <a:schemeClr val="bg1"/>
                </a:solidFill>
              </a:defRPr>
            </a:lvl1pPr>
          </a:lstStyle>
          <a:p>
            <a:r>
              <a:rPr lang="en-US" dirty="0"/>
              <a:t>GROWTH</a:t>
            </a:r>
          </a:p>
        </p:txBody>
      </p:sp>
      <p:sp>
        <p:nvSpPr>
          <p:cNvPr id="216" name="TextBox 215"/>
          <p:cNvSpPr txBox="1"/>
          <p:nvPr/>
        </p:nvSpPr>
        <p:spPr>
          <a:xfrm>
            <a:off x="8459440" y="3783769"/>
            <a:ext cx="2743200" cy="1803571"/>
          </a:xfrm>
          <a:prstGeom prst="rect">
            <a:avLst/>
          </a:prstGeom>
          <a:noFill/>
        </p:spPr>
        <p:txBody>
          <a:bodyPr wrap="square" lIns="182880" tIns="146304" rIns="182880" bIns="146304" rtlCol="0" anchor="t">
            <a:spAutoFit/>
          </a:bodyPr>
          <a:lstStyle>
            <a:defPPr>
              <a:defRPr lang="en-US"/>
            </a:defPPr>
            <a:lvl1pPr algn="just">
              <a:defRPr sz="1400">
                <a:solidFill>
                  <a:schemeClr val="bg1"/>
                </a:solidFill>
              </a:defRPr>
            </a:lvl1pPr>
          </a:lstStyle>
          <a:p>
            <a:r>
              <a:rPr lang="en-US" dirty="0"/>
              <a:t>Features, components, and capabilities are consistently being introduced and evolved in Cortana Intelligence Suite. As such, they can easily and quickly be implemented in a cloud-based solution.</a:t>
            </a:r>
          </a:p>
        </p:txBody>
      </p:sp>
      <p:grpSp>
        <p:nvGrpSpPr>
          <p:cNvPr id="78" name="Group 77"/>
          <p:cNvGrpSpPr/>
          <p:nvPr/>
        </p:nvGrpSpPr>
        <p:grpSpPr>
          <a:xfrm>
            <a:off x="5344850" y="1694737"/>
            <a:ext cx="1500909" cy="1500909"/>
            <a:chOff x="5344850" y="1694737"/>
            <a:chExt cx="1500909" cy="1500909"/>
          </a:xfrm>
          <a:effectLst>
            <a:outerShdw blurRad="127000" dist="76200" dir="5400000" algn="t" rotWithShape="0">
              <a:prstClr val="black">
                <a:alpha val="20000"/>
              </a:prstClr>
            </a:outerShdw>
          </a:effectLst>
        </p:grpSpPr>
        <p:sp>
          <p:nvSpPr>
            <p:cNvPr id="167" name="Oval 166"/>
            <p:cNvSpPr/>
            <p:nvPr/>
          </p:nvSpPr>
          <p:spPr bwMode="auto">
            <a:xfrm>
              <a:off x="5344850" y="1694737"/>
              <a:ext cx="1500909" cy="1500909"/>
            </a:xfrm>
            <a:prstGeom prst="ellipse">
              <a:avLst/>
            </a:prstGeom>
            <a:solidFill>
              <a:schemeClr val="bg1"/>
            </a:solidFill>
            <a:ln w="762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cs typeface="Segoe UI" pitchFamily="34" charset="0"/>
              </a:endParaRPr>
            </a:p>
          </p:txBody>
        </p:sp>
        <p:grpSp>
          <p:nvGrpSpPr>
            <p:cNvPr id="77" name="Group 76"/>
            <p:cNvGrpSpPr/>
            <p:nvPr/>
          </p:nvGrpSpPr>
          <p:grpSpPr>
            <a:xfrm>
              <a:off x="5707160" y="2056571"/>
              <a:ext cx="776288" cy="777240"/>
              <a:chOff x="6192838" y="-1627188"/>
              <a:chExt cx="1552575" cy="1549401"/>
            </a:xfrm>
            <a:solidFill>
              <a:srgbClr val="005291"/>
            </a:solidFill>
          </p:grpSpPr>
          <p:sp>
            <p:nvSpPr>
              <p:cNvPr id="73" name="Freeform 22"/>
              <p:cNvSpPr>
                <a:spLocks/>
              </p:cNvSpPr>
              <p:nvPr/>
            </p:nvSpPr>
            <p:spPr bwMode="auto">
              <a:xfrm>
                <a:off x="6192838" y="-1627188"/>
                <a:ext cx="635000" cy="628650"/>
              </a:xfrm>
              <a:custGeom>
                <a:avLst/>
                <a:gdLst>
                  <a:gd name="T0" fmla="*/ 159 w 436"/>
                  <a:gd name="T1" fmla="*/ 114 h 433"/>
                  <a:gd name="T2" fmla="*/ 273 w 436"/>
                  <a:gd name="T3" fmla="*/ 0 h 433"/>
                  <a:gd name="T4" fmla="*/ 0 w 436"/>
                  <a:gd name="T5" fmla="*/ 0 h 433"/>
                  <a:gd name="T6" fmla="*/ 0 w 436"/>
                  <a:gd name="T7" fmla="*/ 273 h 433"/>
                  <a:gd name="T8" fmla="*/ 114 w 436"/>
                  <a:gd name="T9" fmla="*/ 159 h 433"/>
                  <a:gd name="T10" fmla="*/ 379 w 436"/>
                  <a:gd name="T11" fmla="*/ 424 h 433"/>
                  <a:gd name="T12" fmla="*/ 402 w 436"/>
                  <a:gd name="T13" fmla="*/ 433 h 433"/>
                  <a:gd name="T14" fmla="*/ 424 w 436"/>
                  <a:gd name="T15" fmla="*/ 424 h 433"/>
                  <a:gd name="T16" fmla="*/ 424 w 436"/>
                  <a:gd name="T17" fmla="*/ 379 h 433"/>
                  <a:gd name="T18" fmla="*/ 159 w 436"/>
                  <a:gd name="T19" fmla="*/ 114 h 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6" h="433">
                    <a:moveTo>
                      <a:pt x="159" y="114"/>
                    </a:moveTo>
                    <a:cubicBezTo>
                      <a:pt x="273" y="0"/>
                      <a:pt x="273" y="0"/>
                      <a:pt x="273" y="0"/>
                    </a:cubicBezTo>
                    <a:cubicBezTo>
                      <a:pt x="0" y="0"/>
                      <a:pt x="0" y="0"/>
                      <a:pt x="0" y="0"/>
                    </a:cubicBezTo>
                    <a:cubicBezTo>
                      <a:pt x="0" y="273"/>
                      <a:pt x="0" y="273"/>
                      <a:pt x="0" y="273"/>
                    </a:cubicBezTo>
                    <a:cubicBezTo>
                      <a:pt x="114" y="159"/>
                      <a:pt x="114" y="159"/>
                      <a:pt x="114" y="159"/>
                    </a:cubicBezTo>
                    <a:cubicBezTo>
                      <a:pt x="379" y="424"/>
                      <a:pt x="379" y="424"/>
                      <a:pt x="379" y="424"/>
                    </a:cubicBezTo>
                    <a:cubicBezTo>
                      <a:pt x="385" y="430"/>
                      <a:pt x="394" y="433"/>
                      <a:pt x="402" y="433"/>
                    </a:cubicBezTo>
                    <a:cubicBezTo>
                      <a:pt x="410" y="433"/>
                      <a:pt x="418" y="430"/>
                      <a:pt x="424" y="424"/>
                    </a:cubicBezTo>
                    <a:cubicBezTo>
                      <a:pt x="436" y="412"/>
                      <a:pt x="436" y="392"/>
                      <a:pt x="424" y="379"/>
                    </a:cubicBezTo>
                    <a:lnTo>
                      <a:pt x="159" y="114"/>
                    </a:lnTo>
                    <a:close/>
                  </a:path>
                </a:pathLst>
              </a:custGeom>
              <a:grpFill/>
              <a:ln>
                <a:noFill/>
              </a:ln>
              <a:effectLst>
                <a:outerShdw blurRad="12700" dist="25400" dir="5400000" algn="t" rotWithShape="0">
                  <a:prstClr val="black">
                    <a:alpha val="5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4" name="Freeform 23"/>
              <p:cNvSpPr>
                <a:spLocks/>
              </p:cNvSpPr>
              <p:nvPr/>
            </p:nvSpPr>
            <p:spPr bwMode="auto">
              <a:xfrm>
                <a:off x="7110413" y="-711200"/>
                <a:ext cx="635000" cy="633413"/>
              </a:xfrm>
              <a:custGeom>
                <a:avLst/>
                <a:gdLst>
                  <a:gd name="T0" fmla="*/ 57 w 436"/>
                  <a:gd name="T1" fmla="*/ 12 h 436"/>
                  <a:gd name="T2" fmla="*/ 12 w 436"/>
                  <a:gd name="T3" fmla="*/ 12 h 436"/>
                  <a:gd name="T4" fmla="*/ 12 w 436"/>
                  <a:gd name="T5" fmla="*/ 57 h 436"/>
                  <a:gd name="T6" fmla="*/ 277 w 436"/>
                  <a:gd name="T7" fmla="*/ 322 h 436"/>
                  <a:gd name="T8" fmla="*/ 163 w 436"/>
                  <a:gd name="T9" fmla="*/ 436 h 436"/>
                  <a:gd name="T10" fmla="*/ 436 w 436"/>
                  <a:gd name="T11" fmla="*/ 436 h 436"/>
                  <a:gd name="T12" fmla="*/ 436 w 436"/>
                  <a:gd name="T13" fmla="*/ 163 h 436"/>
                  <a:gd name="T14" fmla="*/ 322 w 436"/>
                  <a:gd name="T15" fmla="*/ 277 h 436"/>
                  <a:gd name="T16" fmla="*/ 57 w 436"/>
                  <a:gd name="T17" fmla="*/ 12 h 4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6" h="436">
                    <a:moveTo>
                      <a:pt x="57" y="12"/>
                    </a:moveTo>
                    <a:cubicBezTo>
                      <a:pt x="44" y="0"/>
                      <a:pt x="24" y="0"/>
                      <a:pt x="12" y="12"/>
                    </a:cubicBezTo>
                    <a:cubicBezTo>
                      <a:pt x="0" y="24"/>
                      <a:pt x="0" y="44"/>
                      <a:pt x="12" y="57"/>
                    </a:cubicBezTo>
                    <a:cubicBezTo>
                      <a:pt x="277" y="322"/>
                      <a:pt x="277" y="322"/>
                      <a:pt x="277" y="322"/>
                    </a:cubicBezTo>
                    <a:cubicBezTo>
                      <a:pt x="163" y="436"/>
                      <a:pt x="163" y="436"/>
                      <a:pt x="163" y="436"/>
                    </a:cubicBezTo>
                    <a:cubicBezTo>
                      <a:pt x="436" y="436"/>
                      <a:pt x="436" y="436"/>
                      <a:pt x="436" y="436"/>
                    </a:cubicBezTo>
                    <a:cubicBezTo>
                      <a:pt x="436" y="163"/>
                      <a:pt x="436" y="163"/>
                      <a:pt x="436" y="163"/>
                    </a:cubicBezTo>
                    <a:cubicBezTo>
                      <a:pt x="322" y="277"/>
                      <a:pt x="322" y="277"/>
                      <a:pt x="322" y="277"/>
                    </a:cubicBezTo>
                    <a:lnTo>
                      <a:pt x="57" y="12"/>
                    </a:lnTo>
                    <a:close/>
                  </a:path>
                </a:pathLst>
              </a:custGeom>
              <a:grpFill/>
              <a:ln>
                <a:noFill/>
              </a:ln>
              <a:effectLst>
                <a:outerShdw blurRad="12700" dist="25400" dir="5400000" algn="t" rotWithShape="0">
                  <a:prstClr val="black">
                    <a:alpha val="5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5" name="Freeform 24"/>
              <p:cNvSpPr>
                <a:spLocks/>
              </p:cNvSpPr>
              <p:nvPr/>
            </p:nvSpPr>
            <p:spPr bwMode="auto">
              <a:xfrm>
                <a:off x="6192838" y="-711200"/>
                <a:ext cx="635000" cy="633413"/>
              </a:xfrm>
              <a:custGeom>
                <a:avLst/>
                <a:gdLst>
                  <a:gd name="T0" fmla="*/ 379 w 436"/>
                  <a:gd name="T1" fmla="*/ 12 h 436"/>
                  <a:gd name="T2" fmla="*/ 114 w 436"/>
                  <a:gd name="T3" fmla="*/ 277 h 436"/>
                  <a:gd name="T4" fmla="*/ 0 w 436"/>
                  <a:gd name="T5" fmla="*/ 163 h 436"/>
                  <a:gd name="T6" fmla="*/ 0 w 436"/>
                  <a:gd name="T7" fmla="*/ 436 h 436"/>
                  <a:gd name="T8" fmla="*/ 273 w 436"/>
                  <a:gd name="T9" fmla="*/ 436 h 436"/>
                  <a:gd name="T10" fmla="*/ 159 w 436"/>
                  <a:gd name="T11" fmla="*/ 322 h 436"/>
                  <a:gd name="T12" fmla="*/ 424 w 436"/>
                  <a:gd name="T13" fmla="*/ 57 h 436"/>
                  <a:gd name="T14" fmla="*/ 424 w 436"/>
                  <a:gd name="T15" fmla="*/ 12 h 436"/>
                  <a:gd name="T16" fmla="*/ 379 w 436"/>
                  <a:gd name="T17" fmla="*/ 12 h 4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6" h="436">
                    <a:moveTo>
                      <a:pt x="379" y="12"/>
                    </a:moveTo>
                    <a:cubicBezTo>
                      <a:pt x="114" y="277"/>
                      <a:pt x="114" y="277"/>
                      <a:pt x="114" y="277"/>
                    </a:cubicBezTo>
                    <a:cubicBezTo>
                      <a:pt x="0" y="163"/>
                      <a:pt x="0" y="163"/>
                      <a:pt x="0" y="163"/>
                    </a:cubicBezTo>
                    <a:cubicBezTo>
                      <a:pt x="0" y="436"/>
                      <a:pt x="0" y="436"/>
                      <a:pt x="0" y="436"/>
                    </a:cubicBezTo>
                    <a:cubicBezTo>
                      <a:pt x="273" y="436"/>
                      <a:pt x="273" y="436"/>
                      <a:pt x="273" y="436"/>
                    </a:cubicBezTo>
                    <a:cubicBezTo>
                      <a:pt x="159" y="322"/>
                      <a:pt x="159" y="322"/>
                      <a:pt x="159" y="322"/>
                    </a:cubicBezTo>
                    <a:cubicBezTo>
                      <a:pt x="424" y="57"/>
                      <a:pt x="424" y="57"/>
                      <a:pt x="424" y="57"/>
                    </a:cubicBezTo>
                    <a:cubicBezTo>
                      <a:pt x="436" y="44"/>
                      <a:pt x="436" y="24"/>
                      <a:pt x="424" y="12"/>
                    </a:cubicBezTo>
                    <a:cubicBezTo>
                      <a:pt x="412" y="0"/>
                      <a:pt x="392" y="0"/>
                      <a:pt x="379" y="12"/>
                    </a:cubicBezTo>
                    <a:close/>
                  </a:path>
                </a:pathLst>
              </a:custGeom>
              <a:grpFill/>
              <a:ln>
                <a:noFill/>
              </a:ln>
              <a:effectLst>
                <a:outerShdw blurRad="12700" dist="25400" dir="5400000" algn="t" rotWithShape="0">
                  <a:prstClr val="black">
                    <a:alpha val="5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6" name="Freeform 25"/>
              <p:cNvSpPr>
                <a:spLocks/>
              </p:cNvSpPr>
              <p:nvPr/>
            </p:nvSpPr>
            <p:spPr bwMode="auto">
              <a:xfrm>
                <a:off x="7110413" y="-1627188"/>
                <a:ext cx="635000" cy="628650"/>
              </a:xfrm>
              <a:custGeom>
                <a:avLst/>
                <a:gdLst>
                  <a:gd name="T0" fmla="*/ 34 w 436"/>
                  <a:gd name="T1" fmla="*/ 433 h 433"/>
                  <a:gd name="T2" fmla="*/ 57 w 436"/>
                  <a:gd name="T3" fmla="*/ 424 h 433"/>
                  <a:gd name="T4" fmla="*/ 322 w 436"/>
                  <a:gd name="T5" fmla="*/ 159 h 433"/>
                  <a:gd name="T6" fmla="*/ 436 w 436"/>
                  <a:gd name="T7" fmla="*/ 273 h 433"/>
                  <a:gd name="T8" fmla="*/ 436 w 436"/>
                  <a:gd name="T9" fmla="*/ 0 h 433"/>
                  <a:gd name="T10" fmla="*/ 163 w 436"/>
                  <a:gd name="T11" fmla="*/ 0 h 433"/>
                  <a:gd name="T12" fmla="*/ 277 w 436"/>
                  <a:gd name="T13" fmla="*/ 114 h 433"/>
                  <a:gd name="T14" fmla="*/ 12 w 436"/>
                  <a:gd name="T15" fmla="*/ 379 h 433"/>
                  <a:gd name="T16" fmla="*/ 12 w 436"/>
                  <a:gd name="T17" fmla="*/ 424 h 433"/>
                  <a:gd name="T18" fmla="*/ 34 w 436"/>
                  <a:gd name="T19" fmla="*/ 433 h 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6" h="433">
                    <a:moveTo>
                      <a:pt x="34" y="433"/>
                    </a:moveTo>
                    <a:cubicBezTo>
                      <a:pt x="42" y="433"/>
                      <a:pt x="51" y="430"/>
                      <a:pt x="57" y="424"/>
                    </a:cubicBezTo>
                    <a:cubicBezTo>
                      <a:pt x="322" y="159"/>
                      <a:pt x="322" y="159"/>
                      <a:pt x="322" y="159"/>
                    </a:cubicBezTo>
                    <a:cubicBezTo>
                      <a:pt x="436" y="273"/>
                      <a:pt x="436" y="273"/>
                      <a:pt x="436" y="273"/>
                    </a:cubicBezTo>
                    <a:cubicBezTo>
                      <a:pt x="436" y="0"/>
                      <a:pt x="436" y="0"/>
                      <a:pt x="436" y="0"/>
                    </a:cubicBezTo>
                    <a:cubicBezTo>
                      <a:pt x="163" y="0"/>
                      <a:pt x="163" y="0"/>
                      <a:pt x="163" y="0"/>
                    </a:cubicBezTo>
                    <a:cubicBezTo>
                      <a:pt x="277" y="114"/>
                      <a:pt x="277" y="114"/>
                      <a:pt x="277" y="114"/>
                    </a:cubicBezTo>
                    <a:cubicBezTo>
                      <a:pt x="12" y="379"/>
                      <a:pt x="12" y="379"/>
                      <a:pt x="12" y="379"/>
                    </a:cubicBezTo>
                    <a:cubicBezTo>
                      <a:pt x="0" y="392"/>
                      <a:pt x="0" y="412"/>
                      <a:pt x="12" y="424"/>
                    </a:cubicBezTo>
                    <a:cubicBezTo>
                      <a:pt x="18" y="430"/>
                      <a:pt x="26" y="433"/>
                      <a:pt x="34" y="433"/>
                    </a:cubicBezTo>
                    <a:close/>
                  </a:path>
                </a:pathLst>
              </a:custGeom>
              <a:grpFill/>
              <a:ln>
                <a:noFill/>
              </a:ln>
              <a:effectLst>
                <a:outerShdw blurRad="12700" dist="25400" dir="5400000" algn="t" rotWithShape="0">
                  <a:prstClr val="black">
                    <a:alpha val="5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spTree>
    <p:extLst>
      <p:ext uri="{BB962C8B-B14F-4D97-AF65-F5344CB8AC3E}">
        <p14:creationId xmlns:p14="http://schemas.microsoft.com/office/powerpoint/2010/main" val="56829192"/>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Title 1"/>
          <p:cNvSpPr txBox="1">
            <a:spLocks/>
          </p:cNvSpPr>
          <p:nvPr/>
        </p:nvSpPr>
        <p:spPr>
          <a:xfrm>
            <a:off x="124566" y="-11471"/>
            <a:ext cx="12067434" cy="817769"/>
          </a:xfrm>
          <a:prstGeom prst="rect">
            <a:avLst/>
          </a:prstGeom>
        </p:spPr>
        <p:txBody>
          <a:bodyPr anchor="ct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32563">
              <a:defRPr/>
            </a:pPr>
            <a:r>
              <a:rPr lang="en-US" sz="4000" dirty="0">
                <a:solidFill>
                  <a:srgbClr val="505050">
                    <a:lumMod val="50000"/>
                  </a:srgbClr>
                </a:solidFill>
              </a:rPr>
              <a:t>Cortana Intelligence Suite </a:t>
            </a:r>
            <a:r>
              <a:rPr lang="en-US" sz="4000" dirty="0">
                <a:solidFill>
                  <a:srgbClr val="0070C0"/>
                </a:solidFill>
              </a:rPr>
              <a:t>| Overview</a:t>
            </a:r>
            <a:endParaRPr lang="en-IN" sz="4000" dirty="0">
              <a:solidFill>
                <a:srgbClr val="0070C0"/>
              </a:solidFill>
            </a:endParaRPr>
          </a:p>
        </p:txBody>
      </p:sp>
      <p:grpSp>
        <p:nvGrpSpPr>
          <p:cNvPr id="9" name="Group 8"/>
          <p:cNvGrpSpPr/>
          <p:nvPr/>
        </p:nvGrpSpPr>
        <p:grpSpPr>
          <a:xfrm>
            <a:off x="9588714" y="1434930"/>
            <a:ext cx="2241039" cy="4615293"/>
            <a:chOff x="9588714" y="1434930"/>
            <a:chExt cx="2241039" cy="4615293"/>
          </a:xfrm>
        </p:grpSpPr>
        <p:sp>
          <p:nvSpPr>
            <p:cNvPr id="94" name="Rectangle 93"/>
            <p:cNvSpPr/>
            <p:nvPr/>
          </p:nvSpPr>
          <p:spPr>
            <a:xfrm>
              <a:off x="10329146" y="5722311"/>
              <a:ext cx="1500607" cy="327912"/>
            </a:xfrm>
            <a:prstGeom prst="rect">
              <a:avLst/>
            </a:prstGeom>
          </p:spPr>
          <p:txBody>
            <a:bodyPr wrap="none" lIns="0" tIns="0" rIns="0" bIns="0" anchor="ctr">
              <a:noAutofit/>
            </a:bodyPr>
            <a:lstStyle/>
            <a:p>
              <a:pPr marL="0" marR="0" lvl="0" indent="0" defTabSz="914400" eaLnBrk="1" fontAlgn="auto" latinLnBrk="0" hangingPunct="1">
                <a:lnSpc>
                  <a:spcPct val="90000"/>
                </a:lnSpc>
                <a:spcBef>
                  <a:spcPts val="0"/>
                </a:spcBef>
                <a:spcAft>
                  <a:spcPts val="0"/>
                </a:spcAft>
                <a:buClrTx/>
                <a:buSzTx/>
                <a:buFontTx/>
                <a:buNone/>
                <a:tabLst/>
                <a:defRPr/>
              </a:pPr>
              <a:r>
                <a:rPr kumimoji="0" lang="en-US" sz="2400" b="0" i="0" u="none" strike="noStrike" kern="0" cap="none" spc="0" normalizeH="0" baseline="0" noProof="0" dirty="0">
                  <a:ln>
                    <a:noFill/>
                  </a:ln>
                  <a:solidFill>
                    <a:srgbClr val="002050"/>
                  </a:solidFill>
                  <a:effectLst/>
                  <a:uLnTx/>
                  <a:uFillTx/>
                  <a:latin typeface="Segoe UI Light"/>
                </a:rPr>
                <a:t>Action</a:t>
              </a:r>
            </a:p>
          </p:txBody>
        </p:sp>
        <p:sp>
          <p:nvSpPr>
            <p:cNvPr id="95" name="Freeform 482"/>
            <p:cNvSpPr/>
            <p:nvPr/>
          </p:nvSpPr>
          <p:spPr bwMode="auto">
            <a:xfrm flipH="1">
              <a:off x="9588714" y="1434930"/>
              <a:ext cx="123857" cy="4199169"/>
            </a:xfrm>
            <a:custGeom>
              <a:avLst/>
              <a:gdLst>
                <a:gd name="connsiteX0" fmla="*/ 247650 w 247650"/>
                <a:gd name="connsiteY0" fmla="*/ 0 h 295275"/>
                <a:gd name="connsiteX1" fmla="*/ 0 w 247650"/>
                <a:gd name="connsiteY1" fmla="*/ 0 h 295275"/>
                <a:gd name="connsiteX2" fmla="*/ 0 w 247650"/>
                <a:gd name="connsiteY2" fmla="*/ 295275 h 295275"/>
                <a:gd name="connsiteX3" fmla="*/ 238125 w 247650"/>
                <a:gd name="connsiteY3" fmla="*/ 295275 h 295275"/>
              </a:gdLst>
              <a:ahLst/>
              <a:cxnLst>
                <a:cxn ang="0">
                  <a:pos x="connsiteX0" y="connsiteY0"/>
                </a:cxn>
                <a:cxn ang="0">
                  <a:pos x="connsiteX1" y="connsiteY1"/>
                </a:cxn>
                <a:cxn ang="0">
                  <a:pos x="connsiteX2" y="connsiteY2"/>
                </a:cxn>
                <a:cxn ang="0">
                  <a:pos x="connsiteX3" y="connsiteY3"/>
                </a:cxn>
              </a:cxnLst>
              <a:rect l="l" t="t" r="r" b="b"/>
              <a:pathLst>
                <a:path w="247650" h="295275">
                  <a:moveTo>
                    <a:pt x="247650" y="0"/>
                  </a:moveTo>
                  <a:lnTo>
                    <a:pt x="0" y="0"/>
                  </a:lnTo>
                  <a:lnTo>
                    <a:pt x="0" y="295275"/>
                  </a:lnTo>
                  <a:lnTo>
                    <a:pt x="238125" y="295275"/>
                  </a:lnTo>
                </a:path>
              </a:pathLst>
            </a:custGeom>
            <a:noFill/>
            <a:ln w="12700" cap="flat" cmpd="sng" algn="ctr">
              <a:solidFill>
                <a:srgbClr val="0078D7"/>
              </a:solidFill>
              <a:prstDash val="solid"/>
              <a:headEnd type="none" w="med" len="med"/>
              <a:tailEnd type="none" w="med" len="me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96" name="TextBox 95"/>
            <p:cNvSpPr txBox="1"/>
            <p:nvPr/>
          </p:nvSpPr>
          <p:spPr>
            <a:xfrm>
              <a:off x="10381650" y="1747515"/>
              <a:ext cx="1090058" cy="461622"/>
            </a:xfrm>
            <a:prstGeom prst="rect">
              <a:avLst/>
            </a:prstGeom>
            <a:noFill/>
          </p:spPr>
          <p:txBody>
            <a:bodyPr wrap="square" lIns="182854" tIns="146283" rIns="182854" bIns="146283" rtlCol="0">
              <a:spAutoFit/>
            </a:bodyPr>
            <a:lstStyle/>
            <a:p>
              <a:pPr marL="0" marR="0" lvl="0" indent="0" defTabSz="932563" eaLnBrk="1" fontAlgn="auto" latinLnBrk="0" hangingPunct="1">
                <a:lnSpc>
                  <a:spcPct val="90000"/>
                </a:lnSpc>
                <a:spcBef>
                  <a:spcPct val="0"/>
                </a:spcBef>
                <a:spcAft>
                  <a:spcPts val="600"/>
                </a:spcAft>
                <a:buClrTx/>
                <a:buSzTx/>
                <a:buFontTx/>
                <a:buNone/>
                <a:tabLst/>
                <a:defRPr/>
              </a:pPr>
              <a:r>
                <a:rPr kumimoji="0" lang="en-US" sz="1200" b="0" i="0" u="none" strike="noStrike" kern="0" cap="none" spc="-30" normalizeH="0" baseline="0" noProof="0" dirty="0">
                  <a:ln>
                    <a:noFill/>
                  </a:ln>
                  <a:solidFill>
                    <a:srgbClr val="002050"/>
                  </a:solidFill>
                  <a:effectLst/>
                  <a:uLnTx/>
                  <a:uFillTx/>
                  <a:latin typeface="Segoe UI Semilight" panose="020B0402040204020203" pitchFamily="34" charset="0"/>
                  <a:cs typeface="Segoe UI Semilight" panose="020B0402040204020203" pitchFamily="34" charset="0"/>
                </a:rPr>
                <a:t>People</a:t>
              </a:r>
            </a:p>
          </p:txBody>
        </p:sp>
        <p:sp>
          <p:nvSpPr>
            <p:cNvPr id="97" name="TextBox 96"/>
            <p:cNvSpPr txBox="1"/>
            <p:nvPr/>
          </p:nvSpPr>
          <p:spPr>
            <a:xfrm>
              <a:off x="10650440" y="4973067"/>
              <a:ext cx="868271" cy="332399"/>
            </a:xfrm>
            <a:prstGeom prst="rect">
              <a:avLst/>
            </a:prstGeom>
            <a:noFill/>
          </p:spPr>
          <p:txBody>
            <a:bodyPr wrap="square" lIns="0" tIns="0" rIns="0" bIns="0" rtlCol="0">
              <a:spAutoFit/>
            </a:bodyPr>
            <a:lstStyle/>
            <a:p>
              <a:pPr marL="0" marR="0" lvl="0" indent="0" defTabSz="932563" eaLnBrk="1" fontAlgn="auto" latinLnBrk="0" hangingPunct="1">
                <a:lnSpc>
                  <a:spcPct val="90000"/>
                </a:lnSpc>
                <a:spcBef>
                  <a:spcPct val="0"/>
                </a:spcBef>
                <a:spcAft>
                  <a:spcPts val="600"/>
                </a:spcAft>
                <a:buClrTx/>
                <a:buSzTx/>
                <a:buFontTx/>
                <a:buNone/>
                <a:tabLst/>
                <a:defRPr/>
              </a:pPr>
              <a:r>
                <a:rPr kumimoji="0" lang="en-US" sz="1200" b="0" i="0" u="none" strike="noStrike" kern="0" cap="none" spc="-30" normalizeH="0" baseline="0" noProof="0" dirty="0">
                  <a:ln>
                    <a:noFill/>
                  </a:ln>
                  <a:solidFill>
                    <a:srgbClr val="002050"/>
                  </a:solidFill>
                  <a:effectLst/>
                  <a:uLnTx/>
                  <a:uFillTx/>
                  <a:latin typeface="Segoe UI Semilight" panose="020B0402040204020203" pitchFamily="34" charset="0"/>
                  <a:cs typeface="Segoe UI Semilight" panose="020B0402040204020203" pitchFamily="34" charset="0"/>
                </a:rPr>
                <a:t>Automated </a:t>
              </a:r>
              <a:br>
                <a:rPr kumimoji="0" lang="en-US" sz="1200" b="0" i="0" u="none" strike="noStrike" kern="0" cap="none" spc="-30" normalizeH="0" baseline="0" noProof="0" dirty="0">
                  <a:ln>
                    <a:noFill/>
                  </a:ln>
                  <a:solidFill>
                    <a:srgbClr val="002050"/>
                  </a:solidFill>
                  <a:effectLst/>
                  <a:uLnTx/>
                  <a:uFillTx/>
                  <a:latin typeface="Segoe UI Semilight" panose="020B0402040204020203" pitchFamily="34" charset="0"/>
                  <a:cs typeface="Segoe UI Semilight" panose="020B0402040204020203" pitchFamily="34" charset="0"/>
                </a:rPr>
              </a:br>
              <a:r>
                <a:rPr kumimoji="0" lang="en-US" sz="1200" b="0" i="0" u="none" strike="noStrike" kern="0" cap="none" spc="-30" normalizeH="0" baseline="0" noProof="0" dirty="0">
                  <a:ln>
                    <a:noFill/>
                  </a:ln>
                  <a:solidFill>
                    <a:srgbClr val="002050"/>
                  </a:solidFill>
                  <a:effectLst/>
                  <a:uLnTx/>
                  <a:uFillTx/>
                  <a:latin typeface="Segoe UI Semilight" panose="020B0402040204020203" pitchFamily="34" charset="0"/>
                  <a:cs typeface="Segoe UI Semilight" panose="020B0402040204020203" pitchFamily="34" charset="0"/>
                </a:rPr>
                <a:t>Systems</a:t>
              </a:r>
            </a:p>
          </p:txBody>
        </p:sp>
        <p:grpSp>
          <p:nvGrpSpPr>
            <p:cNvPr id="98" name="Group 97"/>
            <p:cNvGrpSpPr/>
            <p:nvPr/>
          </p:nvGrpSpPr>
          <p:grpSpPr>
            <a:xfrm>
              <a:off x="9984119" y="1785656"/>
              <a:ext cx="377227" cy="385340"/>
              <a:chOff x="6112510" y="6954657"/>
              <a:chExt cx="1181100" cy="1206500"/>
            </a:xfrm>
            <a:solidFill>
              <a:srgbClr val="0078D7"/>
            </a:solidFill>
          </p:grpSpPr>
          <p:sp>
            <p:nvSpPr>
              <p:cNvPr id="116" name="Freeform 5"/>
              <p:cNvSpPr>
                <a:spLocks noEditPoints="1"/>
              </p:cNvSpPr>
              <p:nvPr/>
            </p:nvSpPr>
            <p:spPr bwMode="auto">
              <a:xfrm>
                <a:off x="6233160" y="6954657"/>
                <a:ext cx="485775" cy="482600"/>
              </a:xfrm>
              <a:custGeom>
                <a:avLst/>
                <a:gdLst>
                  <a:gd name="T0" fmla="*/ 154 w 306"/>
                  <a:gd name="T1" fmla="*/ 304 h 304"/>
                  <a:gd name="T2" fmla="*/ 122 w 306"/>
                  <a:gd name="T3" fmla="*/ 302 h 304"/>
                  <a:gd name="T4" fmla="*/ 94 w 306"/>
                  <a:gd name="T5" fmla="*/ 292 h 304"/>
                  <a:gd name="T6" fmla="*/ 68 w 306"/>
                  <a:gd name="T7" fmla="*/ 278 h 304"/>
                  <a:gd name="T8" fmla="*/ 46 w 306"/>
                  <a:gd name="T9" fmla="*/ 260 h 304"/>
                  <a:gd name="T10" fmla="*/ 26 w 306"/>
                  <a:gd name="T11" fmla="*/ 238 h 304"/>
                  <a:gd name="T12" fmla="*/ 12 w 306"/>
                  <a:gd name="T13" fmla="*/ 212 h 304"/>
                  <a:gd name="T14" fmla="*/ 4 w 306"/>
                  <a:gd name="T15" fmla="*/ 182 h 304"/>
                  <a:gd name="T16" fmla="*/ 0 w 306"/>
                  <a:gd name="T17" fmla="*/ 152 h 304"/>
                  <a:gd name="T18" fmla="*/ 2 w 306"/>
                  <a:gd name="T19" fmla="*/ 136 h 304"/>
                  <a:gd name="T20" fmla="*/ 8 w 306"/>
                  <a:gd name="T21" fmla="*/ 106 h 304"/>
                  <a:gd name="T22" fmla="*/ 20 w 306"/>
                  <a:gd name="T23" fmla="*/ 80 h 304"/>
                  <a:gd name="T24" fmla="*/ 36 w 306"/>
                  <a:gd name="T25" fmla="*/ 56 h 304"/>
                  <a:gd name="T26" fmla="*/ 56 w 306"/>
                  <a:gd name="T27" fmla="*/ 34 h 304"/>
                  <a:gd name="T28" fmla="*/ 80 w 306"/>
                  <a:gd name="T29" fmla="*/ 18 h 304"/>
                  <a:gd name="T30" fmla="*/ 108 w 306"/>
                  <a:gd name="T31" fmla="*/ 6 h 304"/>
                  <a:gd name="T32" fmla="*/ 138 w 306"/>
                  <a:gd name="T33" fmla="*/ 0 h 304"/>
                  <a:gd name="T34" fmla="*/ 154 w 306"/>
                  <a:gd name="T35" fmla="*/ 0 h 304"/>
                  <a:gd name="T36" fmla="*/ 184 w 306"/>
                  <a:gd name="T37" fmla="*/ 2 h 304"/>
                  <a:gd name="T38" fmla="*/ 212 w 306"/>
                  <a:gd name="T39" fmla="*/ 12 h 304"/>
                  <a:gd name="T40" fmla="*/ 238 w 306"/>
                  <a:gd name="T41" fmla="*/ 26 h 304"/>
                  <a:gd name="T42" fmla="*/ 260 w 306"/>
                  <a:gd name="T43" fmla="*/ 44 h 304"/>
                  <a:gd name="T44" fmla="*/ 280 w 306"/>
                  <a:gd name="T45" fmla="*/ 66 h 304"/>
                  <a:gd name="T46" fmla="*/ 294 w 306"/>
                  <a:gd name="T47" fmla="*/ 92 h 304"/>
                  <a:gd name="T48" fmla="*/ 302 w 306"/>
                  <a:gd name="T49" fmla="*/ 122 h 304"/>
                  <a:gd name="T50" fmla="*/ 306 w 306"/>
                  <a:gd name="T51" fmla="*/ 152 h 304"/>
                  <a:gd name="T52" fmla="*/ 304 w 306"/>
                  <a:gd name="T53" fmla="*/ 168 h 304"/>
                  <a:gd name="T54" fmla="*/ 298 w 306"/>
                  <a:gd name="T55" fmla="*/ 198 h 304"/>
                  <a:gd name="T56" fmla="*/ 288 w 306"/>
                  <a:gd name="T57" fmla="*/ 224 h 304"/>
                  <a:gd name="T58" fmla="*/ 270 w 306"/>
                  <a:gd name="T59" fmla="*/ 248 h 304"/>
                  <a:gd name="T60" fmla="*/ 250 w 306"/>
                  <a:gd name="T61" fmla="*/ 270 h 304"/>
                  <a:gd name="T62" fmla="*/ 226 w 306"/>
                  <a:gd name="T63" fmla="*/ 286 h 304"/>
                  <a:gd name="T64" fmla="*/ 198 w 306"/>
                  <a:gd name="T65" fmla="*/ 298 h 304"/>
                  <a:gd name="T66" fmla="*/ 168 w 306"/>
                  <a:gd name="T67" fmla="*/ 304 h 304"/>
                  <a:gd name="T68" fmla="*/ 154 w 306"/>
                  <a:gd name="T69" fmla="*/ 304 h 304"/>
                  <a:gd name="T70" fmla="*/ 154 w 306"/>
                  <a:gd name="T71" fmla="*/ 28 h 304"/>
                  <a:gd name="T72" fmla="*/ 128 w 306"/>
                  <a:gd name="T73" fmla="*/ 30 h 304"/>
                  <a:gd name="T74" fmla="*/ 104 w 306"/>
                  <a:gd name="T75" fmla="*/ 38 h 304"/>
                  <a:gd name="T76" fmla="*/ 66 w 306"/>
                  <a:gd name="T77" fmla="*/ 64 h 304"/>
                  <a:gd name="T78" fmla="*/ 38 w 306"/>
                  <a:gd name="T79" fmla="*/ 104 h 304"/>
                  <a:gd name="T80" fmla="*/ 32 w 306"/>
                  <a:gd name="T81" fmla="*/ 128 h 304"/>
                  <a:gd name="T82" fmla="*/ 28 w 306"/>
                  <a:gd name="T83" fmla="*/ 152 h 304"/>
                  <a:gd name="T84" fmla="*/ 30 w 306"/>
                  <a:gd name="T85" fmla="*/ 164 h 304"/>
                  <a:gd name="T86" fmla="*/ 34 w 306"/>
                  <a:gd name="T87" fmla="*/ 190 h 304"/>
                  <a:gd name="T88" fmla="*/ 50 w 306"/>
                  <a:gd name="T89" fmla="*/ 222 h 304"/>
                  <a:gd name="T90" fmla="*/ 84 w 306"/>
                  <a:gd name="T91" fmla="*/ 256 h 304"/>
                  <a:gd name="T92" fmla="*/ 116 w 306"/>
                  <a:gd name="T93" fmla="*/ 270 h 304"/>
                  <a:gd name="T94" fmla="*/ 140 w 306"/>
                  <a:gd name="T95" fmla="*/ 276 h 304"/>
                  <a:gd name="T96" fmla="*/ 154 w 306"/>
                  <a:gd name="T97" fmla="*/ 276 h 304"/>
                  <a:gd name="T98" fmla="*/ 178 w 306"/>
                  <a:gd name="T99" fmla="*/ 274 h 304"/>
                  <a:gd name="T100" fmla="*/ 202 w 306"/>
                  <a:gd name="T101" fmla="*/ 266 h 304"/>
                  <a:gd name="T102" fmla="*/ 242 w 306"/>
                  <a:gd name="T103" fmla="*/ 240 h 304"/>
                  <a:gd name="T104" fmla="*/ 268 w 306"/>
                  <a:gd name="T105" fmla="*/ 200 h 304"/>
                  <a:gd name="T106" fmla="*/ 274 w 306"/>
                  <a:gd name="T107" fmla="*/ 178 h 304"/>
                  <a:gd name="T108" fmla="*/ 278 w 306"/>
                  <a:gd name="T109" fmla="*/ 152 h 304"/>
                  <a:gd name="T110" fmla="*/ 276 w 306"/>
                  <a:gd name="T111" fmla="*/ 140 h 304"/>
                  <a:gd name="T112" fmla="*/ 272 w 306"/>
                  <a:gd name="T113" fmla="*/ 116 h 304"/>
                  <a:gd name="T114" fmla="*/ 256 w 306"/>
                  <a:gd name="T115" fmla="*/ 82 h 304"/>
                  <a:gd name="T116" fmla="*/ 222 w 306"/>
                  <a:gd name="T117" fmla="*/ 50 h 304"/>
                  <a:gd name="T118" fmla="*/ 190 w 306"/>
                  <a:gd name="T119" fmla="*/ 34 h 304"/>
                  <a:gd name="T120" fmla="*/ 166 w 306"/>
                  <a:gd name="T121" fmla="*/ 28 h 304"/>
                  <a:gd name="T122" fmla="*/ 154 w 306"/>
                  <a:gd name="T123" fmla="*/ 28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06" h="304">
                    <a:moveTo>
                      <a:pt x="154" y="304"/>
                    </a:moveTo>
                    <a:lnTo>
                      <a:pt x="154" y="304"/>
                    </a:lnTo>
                    <a:lnTo>
                      <a:pt x="138" y="304"/>
                    </a:lnTo>
                    <a:lnTo>
                      <a:pt x="122" y="302"/>
                    </a:lnTo>
                    <a:lnTo>
                      <a:pt x="108" y="298"/>
                    </a:lnTo>
                    <a:lnTo>
                      <a:pt x="94" y="292"/>
                    </a:lnTo>
                    <a:lnTo>
                      <a:pt x="80" y="286"/>
                    </a:lnTo>
                    <a:lnTo>
                      <a:pt x="68" y="278"/>
                    </a:lnTo>
                    <a:lnTo>
                      <a:pt x="56" y="270"/>
                    </a:lnTo>
                    <a:lnTo>
                      <a:pt x="46" y="260"/>
                    </a:lnTo>
                    <a:lnTo>
                      <a:pt x="36" y="248"/>
                    </a:lnTo>
                    <a:lnTo>
                      <a:pt x="26" y="238"/>
                    </a:lnTo>
                    <a:lnTo>
                      <a:pt x="20" y="224"/>
                    </a:lnTo>
                    <a:lnTo>
                      <a:pt x="12" y="212"/>
                    </a:lnTo>
                    <a:lnTo>
                      <a:pt x="8" y="198"/>
                    </a:lnTo>
                    <a:lnTo>
                      <a:pt x="4" y="182"/>
                    </a:lnTo>
                    <a:lnTo>
                      <a:pt x="2" y="168"/>
                    </a:lnTo>
                    <a:lnTo>
                      <a:pt x="0" y="152"/>
                    </a:lnTo>
                    <a:lnTo>
                      <a:pt x="0" y="152"/>
                    </a:lnTo>
                    <a:lnTo>
                      <a:pt x="2" y="136"/>
                    </a:lnTo>
                    <a:lnTo>
                      <a:pt x="4" y="122"/>
                    </a:lnTo>
                    <a:lnTo>
                      <a:pt x="8" y="106"/>
                    </a:lnTo>
                    <a:lnTo>
                      <a:pt x="12" y="92"/>
                    </a:lnTo>
                    <a:lnTo>
                      <a:pt x="20" y="80"/>
                    </a:lnTo>
                    <a:lnTo>
                      <a:pt x="26" y="66"/>
                    </a:lnTo>
                    <a:lnTo>
                      <a:pt x="36" y="56"/>
                    </a:lnTo>
                    <a:lnTo>
                      <a:pt x="46" y="44"/>
                    </a:lnTo>
                    <a:lnTo>
                      <a:pt x="56" y="34"/>
                    </a:lnTo>
                    <a:lnTo>
                      <a:pt x="68" y="26"/>
                    </a:lnTo>
                    <a:lnTo>
                      <a:pt x="80" y="18"/>
                    </a:lnTo>
                    <a:lnTo>
                      <a:pt x="94" y="12"/>
                    </a:lnTo>
                    <a:lnTo>
                      <a:pt x="108" y="6"/>
                    </a:lnTo>
                    <a:lnTo>
                      <a:pt x="122" y="2"/>
                    </a:lnTo>
                    <a:lnTo>
                      <a:pt x="138" y="0"/>
                    </a:lnTo>
                    <a:lnTo>
                      <a:pt x="154" y="0"/>
                    </a:lnTo>
                    <a:lnTo>
                      <a:pt x="154" y="0"/>
                    </a:lnTo>
                    <a:lnTo>
                      <a:pt x="168" y="0"/>
                    </a:lnTo>
                    <a:lnTo>
                      <a:pt x="184" y="2"/>
                    </a:lnTo>
                    <a:lnTo>
                      <a:pt x="198" y="6"/>
                    </a:lnTo>
                    <a:lnTo>
                      <a:pt x="212" y="12"/>
                    </a:lnTo>
                    <a:lnTo>
                      <a:pt x="226" y="18"/>
                    </a:lnTo>
                    <a:lnTo>
                      <a:pt x="238" y="26"/>
                    </a:lnTo>
                    <a:lnTo>
                      <a:pt x="250" y="34"/>
                    </a:lnTo>
                    <a:lnTo>
                      <a:pt x="260" y="44"/>
                    </a:lnTo>
                    <a:lnTo>
                      <a:pt x="270" y="56"/>
                    </a:lnTo>
                    <a:lnTo>
                      <a:pt x="280" y="66"/>
                    </a:lnTo>
                    <a:lnTo>
                      <a:pt x="288" y="80"/>
                    </a:lnTo>
                    <a:lnTo>
                      <a:pt x="294" y="92"/>
                    </a:lnTo>
                    <a:lnTo>
                      <a:pt x="298" y="106"/>
                    </a:lnTo>
                    <a:lnTo>
                      <a:pt x="302" y="122"/>
                    </a:lnTo>
                    <a:lnTo>
                      <a:pt x="304" y="136"/>
                    </a:lnTo>
                    <a:lnTo>
                      <a:pt x="306" y="152"/>
                    </a:lnTo>
                    <a:lnTo>
                      <a:pt x="306" y="152"/>
                    </a:lnTo>
                    <a:lnTo>
                      <a:pt x="304" y="168"/>
                    </a:lnTo>
                    <a:lnTo>
                      <a:pt x="302" y="182"/>
                    </a:lnTo>
                    <a:lnTo>
                      <a:pt x="298" y="198"/>
                    </a:lnTo>
                    <a:lnTo>
                      <a:pt x="294" y="212"/>
                    </a:lnTo>
                    <a:lnTo>
                      <a:pt x="288" y="224"/>
                    </a:lnTo>
                    <a:lnTo>
                      <a:pt x="280" y="238"/>
                    </a:lnTo>
                    <a:lnTo>
                      <a:pt x="270" y="248"/>
                    </a:lnTo>
                    <a:lnTo>
                      <a:pt x="260" y="260"/>
                    </a:lnTo>
                    <a:lnTo>
                      <a:pt x="250" y="270"/>
                    </a:lnTo>
                    <a:lnTo>
                      <a:pt x="238" y="278"/>
                    </a:lnTo>
                    <a:lnTo>
                      <a:pt x="226" y="286"/>
                    </a:lnTo>
                    <a:lnTo>
                      <a:pt x="212" y="292"/>
                    </a:lnTo>
                    <a:lnTo>
                      <a:pt x="198" y="298"/>
                    </a:lnTo>
                    <a:lnTo>
                      <a:pt x="184" y="302"/>
                    </a:lnTo>
                    <a:lnTo>
                      <a:pt x="168" y="304"/>
                    </a:lnTo>
                    <a:lnTo>
                      <a:pt x="154" y="304"/>
                    </a:lnTo>
                    <a:lnTo>
                      <a:pt x="154" y="304"/>
                    </a:lnTo>
                    <a:close/>
                    <a:moveTo>
                      <a:pt x="154" y="28"/>
                    </a:moveTo>
                    <a:lnTo>
                      <a:pt x="154" y="28"/>
                    </a:lnTo>
                    <a:lnTo>
                      <a:pt x="140" y="28"/>
                    </a:lnTo>
                    <a:lnTo>
                      <a:pt x="128" y="30"/>
                    </a:lnTo>
                    <a:lnTo>
                      <a:pt x="116" y="34"/>
                    </a:lnTo>
                    <a:lnTo>
                      <a:pt x="104" y="38"/>
                    </a:lnTo>
                    <a:lnTo>
                      <a:pt x="84" y="50"/>
                    </a:lnTo>
                    <a:lnTo>
                      <a:pt x="66" y="64"/>
                    </a:lnTo>
                    <a:lnTo>
                      <a:pt x="50" y="82"/>
                    </a:lnTo>
                    <a:lnTo>
                      <a:pt x="38" y="104"/>
                    </a:lnTo>
                    <a:lnTo>
                      <a:pt x="34" y="116"/>
                    </a:lnTo>
                    <a:lnTo>
                      <a:pt x="32" y="128"/>
                    </a:lnTo>
                    <a:lnTo>
                      <a:pt x="30" y="140"/>
                    </a:lnTo>
                    <a:lnTo>
                      <a:pt x="28" y="152"/>
                    </a:lnTo>
                    <a:lnTo>
                      <a:pt x="28" y="152"/>
                    </a:lnTo>
                    <a:lnTo>
                      <a:pt x="30" y="164"/>
                    </a:lnTo>
                    <a:lnTo>
                      <a:pt x="32" y="178"/>
                    </a:lnTo>
                    <a:lnTo>
                      <a:pt x="34" y="190"/>
                    </a:lnTo>
                    <a:lnTo>
                      <a:pt x="38" y="200"/>
                    </a:lnTo>
                    <a:lnTo>
                      <a:pt x="50" y="222"/>
                    </a:lnTo>
                    <a:lnTo>
                      <a:pt x="66" y="240"/>
                    </a:lnTo>
                    <a:lnTo>
                      <a:pt x="84" y="256"/>
                    </a:lnTo>
                    <a:lnTo>
                      <a:pt x="104" y="266"/>
                    </a:lnTo>
                    <a:lnTo>
                      <a:pt x="116" y="270"/>
                    </a:lnTo>
                    <a:lnTo>
                      <a:pt x="128" y="274"/>
                    </a:lnTo>
                    <a:lnTo>
                      <a:pt x="140" y="276"/>
                    </a:lnTo>
                    <a:lnTo>
                      <a:pt x="154" y="276"/>
                    </a:lnTo>
                    <a:lnTo>
                      <a:pt x="154" y="276"/>
                    </a:lnTo>
                    <a:lnTo>
                      <a:pt x="166" y="276"/>
                    </a:lnTo>
                    <a:lnTo>
                      <a:pt x="178" y="274"/>
                    </a:lnTo>
                    <a:lnTo>
                      <a:pt x="190" y="270"/>
                    </a:lnTo>
                    <a:lnTo>
                      <a:pt x="202" y="266"/>
                    </a:lnTo>
                    <a:lnTo>
                      <a:pt x="222" y="256"/>
                    </a:lnTo>
                    <a:lnTo>
                      <a:pt x="242" y="240"/>
                    </a:lnTo>
                    <a:lnTo>
                      <a:pt x="256" y="222"/>
                    </a:lnTo>
                    <a:lnTo>
                      <a:pt x="268" y="200"/>
                    </a:lnTo>
                    <a:lnTo>
                      <a:pt x="272" y="190"/>
                    </a:lnTo>
                    <a:lnTo>
                      <a:pt x="274" y="178"/>
                    </a:lnTo>
                    <a:lnTo>
                      <a:pt x="276" y="164"/>
                    </a:lnTo>
                    <a:lnTo>
                      <a:pt x="278" y="152"/>
                    </a:lnTo>
                    <a:lnTo>
                      <a:pt x="278" y="152"/>
                    </a:lnTo>
                    <a:lnTo>
                      <a:pt x="276" y="140"/>
                    </a:lnTo>
                    <a:lnTo>
                      <a:pt x="274" y="128"/>
                    </a:lnTo>
                    <a:lnTo>
                      <a:pt x="272" y="116"/>
                    </a:lnTo>
                    <a:lnTo>
                      <a:pt x="268" y="104"/>
                    </a:lnTo>
                    <a:lnTo>
                      <a:pt x="256" y="82"/>
                    </a:lnTo>
                    <a:lnTo>
                      <a:pt x="242" y="64"/>
                    </a:lnTo>
                    <a:lnTo>
                      <a:pt x="222" y="50"/>
                    </a:lnTo>
                    <a:lnTo>
                      <a:pt x="202" y="38"/>
                    </a:lnTo>
                    <a:lnTo>
                      <a:pt x="190" y="34"/>
                    </a:lnTo>
                    <a:lnTo>
                      <a:pt x="178" y="30"/>
                    </a:lnTo>
                    <a:lnTo>
                      <a:pt x="166" y="28"/>
                    </a:lnTo>
                    <a:lnTo>
                      <a:pt x="154" y="28"/>
                    </a:lnTo>
                    <a:lnTo>
                      <a:pt x="154"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117" name="Freeform 6"/>
              <p:cNvSpPr>
                <a:spLocks noEditPoints="1"/>
              </p:cNvSpPr>
              <p:nvPr/>
            </p:nvSpPr>
            <p:spPr bwMode="auto">
              <a:xfrm>
                <a:off x="6112510" y="7481707"/>
                <a:ext cx="727075" cy="679450"/>
              </a:xfrm>
              <a:custGeom>
                <a:avLst/>
                <a:gdLst>
                  <a:gd name="T0" fmla="*/ 0 w 458"/>
                  <a:gd name="T1" fmla="*/ 428 h 428"/>
                  <a:gd name="T2" fmla="*/ 16 w 458"/>
                  <a:gd name="T3" fmla="*/ 210 h 428"/>
                  <a:gd name="T4" fmla="*/ 22 w 458"/>
                  <a:gd name="T5" fmla="*/ 166 h 428"/>
                  <a:gd name="T6" fmla="*/ 36 w 458"/>
                  <a:gd name="T7" fmla="*/ 126 h 428"/>
                  <a:gd name="T8" fmla="*/ 56 w 458"/>
                  <a:gd name="T9" fmla="*/ 90 h 428"/>
                  <a:gd name="T10" fmla="*/ 82 w 458"/>
                  <a:gd name="T11" fmla="*/ 60 h 428"/>
                  <a:gd name="T12" fmla="*/ 112 w 458"/>
                  <a:gd name="T13" fmla="*/ 34 h 428"/>
                  <a:gd name="T14" fmla="*/ 148 w 458"/>
                  <a:gd name="T15" fmla="*/ 16 h 428"/>
                  <a:gd name="T16" fmla="*/ 186 w 458"/>
                  <a:gd name="T17" fmla="*/ 4 h 428"/>
                  <a:gd name="T18" fmla="*/ 226 w 458"/>
                  <a:gd name="T19" fmla="*/ 0 h 428"/>
                  <a:gd name="T20" fmla="*/ 248 w 458"/>
                  <a:gd name="T21" fmla="*/ 0 h 428"/>
                  <a:gd name="T22" fmla="*/ 286 w 458"/>
                  <a:gd name="T23" fmla="*/ 8 h 428"/>
                  <a:gd name="T24" fmla="*/ 322 w 458"/>
                  <a:gd name="T25" fmla="*/ 24 h 428"/>
                  <a:gd name="T26" fmla="*/ 356 w 458"/>
                  <a:gd name="T27" fmla="*/ 48 h 428"/>
                  <a:gd name="T28" fmla="*/ 384 w 458"/>
                  <a:gd name="T29" fmla="*/ 76 h 428"/>
                  <a:gd name="T30" fmla="*/ 408 w 458"/>
                  <a:gd name="T31" fmla="*/ 108 h 428"/>
                  <a:gd name="T32" fmla="*/ 424 w 458"/>
                  <a:gd name="T33" fmla="*/ 146 h 428"/>
                  <a:gd name="T34" fmla="*/ 436 w 458"/>
                  <a:gd name="T35" fmla="*/ 188 h 428"/>
                  <a:gd name="T36" fmla="*/ 458 w 458"/>
                  <a:gd name="T37" fmla="*/ 428 h 428"/>
                  <a:gd name="T38" fmla="*/ 428 w 458"/>
                  <a:gd name="T39" fmla="*/ 400 h 428"/>
                  <a:gd name="T40" fmla="*/ 410 w 458"/>
                  <a:gd name="T41" fmla="*/ 212 h 428"/>
                  <a:gd name="T42" fmla="*/ 404 w 458"/>
                  <a:gd name="T43" fmla="*/ 174 h 428"/>
                  <a:gd name="T44" fmla="*/ 392 w 458"/>
                  <a:gd name="T45" fmla="*/ 140 h 428"/>
                  <a:gd name="T46" fmla="*/ 374 w 458"/>
                  <a:gd name="T47" fmla="*/ 108 h 428"/>
                  <a:gd name="T48" fmla="*/ 352 w 458"/>
                  <a:gd name="T49" fmla="*/ 82 h 428"/>
                  <a:gd name="T50" fmla="*/ 324 w 458"/>
                  <a:gd name="T51" fmla="*/ 58 h 428"/>
                  <a:gd name="T52" fmla="*/ 294 w 458"/>
                  <a:gd name="T53" fmla="*/ 42 h 428"/>
                  <a:gd name="T54" fmla="*/ 262 w 458"/>
                  <a:gd name="T55" fmla="*/ 32 h 428"/>
                  <a:gd name="T56" fmla="*/ 226 w 458"/>
                  <a:gd name="T57" fmla="*/ 28 h 428"/>
                  <a:gd name="T58" fmla="*/ 208 w 458"/>
                  <a:gd name="T59" fmla="*/ 28 h 428"/>
                  <a:gd name="T60" fmla="*/ 174 w 458"/>
                  <a:gd name="T61" fmla="*/ 36 h 428"/>
                  <a:gd name="T62" fmla="*/ 142 w 458"/>
                  <a:gd name="T63" fmla="*/ 50 h 428"/>
                  <a:gd name="T64" fmla="*/ 114 w 458"/>
                  <a:gd name="T65" fmla="*/ 68 h 428"/>
                  <a:gd name="T66" fmla="*/ 90 w 458"/>
                  <a:gd name="T67" fmla="*/ 94 h 428"/>
                  <a:gd name="T68" fmla="*/ 70 w 458"/>
                  <a:gd name="T69" fmla="*/ 122 h 428"/>
                  <a:gd name="T70" fmla="*/ 54 w 458"/>
                  <a:gd name="T71" fmla="*/ 156 h 428"/>
                  <a:gd name="T72" fmla="*/ 46 w 458"/>
                  <a:gd name="T73" fmla="*/ 192 h 428"/>
                  <a:gd name="T74" fmla="*/ 30 w 458"/>
                  <a:gd name="T75" fmla="*/ 400 h 4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58" h="428">
                    <a:moveTo>
                      <a:pt x="458" y="428"/>
                    </a:moveTo>
                    <a:lnTo>
                      <a:pt x="0" y="428"/>
                    </a:lnTo>
                    <a:lnTo>
                      <a:pt x="16" y="210"/>
                    </a:lnTo>
                    <a:lnTo>
                      <a:pt x="16" y="210"/>
                    </a:lnTo>
                    <a:lnTo>
                      <a:pt x="18" y="188"/>
                    </a:lnTo>
                    <a:lnTo>
                      <a:pt x="22" y="166"/>
                    </a:lnTo>
                    <a:lnTo>
                      <a:pt x="28" y="146"/>
                    </a:lnTo>
                    <a:lnTo>
                      <a:pt x="36" y="126"/>
                    </a:lnTo>
                    <a:lnTo>
                      <a:pt x="46" y="108"/>
                    </a:lnTo>
                    <a:lnTo>
                      <a:pt x="56" y="90"/>
                    </a:lnTo>
                    <a:lnTo>
                      <a:pt x="68" y="74"/>
                    </a:lnTo>
                    <a:lnTo>
                      <a:pt x="82" y="60"/>
                    </a:lnTo>
                    <a:lnTo>
                      <a:pt x="98" y="46"/>
                    </a:lnTo>
                    <a:lnTo>
                      <a:pt x="112" y="34"/>
                    </a:lnTo>
                    <a:lnTo>
                      <a:pt x="130" y="24"/>
                    </a:lnTo>
                    <a:lnTo>
                      <a:pt x="148" y="16"/>
                    </a:lnTo>
                    <a:lnTo>
                      <a:pt x="166" y="8"/>
                    </a:lnTo>
                    <a:lnTo>
                      <a:pt x="186" y="4"/>
                    </a:lnTo>
                    <a:lnTo>
                      <a:pt x="206" y="0"/>
                    </a:lnTo>
                    <a:lnTo>
                      <a:pt x="226" y="0"/>
                    </a:lnTo>
                    <a:lnTo>
                      <a:pt x="226" y="0"/>
                    </a:lnTo>
                    <a:lnTo>
                      <a:pt x="248" y="0"/>
                    </a:lnTo>
                    <a:lnTo>
                      <a:pt x="268" y="4"/>
                    </a:lnTo>
                    <a:lnTo>
                      <a:pt x="286" y="8"/>
                    </a:lnTo>
                    <a:lnTo>
                      <a:pt x="306" y="16"/>
                    </a:lnTo>
                    <a:lnTo>
                      <a:pt x="322" y="24"/>
                    </a:lnTo>
                    <a:lnTo>
                      <a:pt x="340" y="36"/>
                    </a:lnTo>
                    <a:lnTo>
                      <a:pt x="356" y="48"/>
                    </a:lnTo>
                    <a:lnTo>
                      <a:pt x="370" y="60"/>
                    </a:lnTo>
                    <a:lnTo>
                      <a:pt x="384" y="76"/>
                    </a:lnTo>
                    <a:lnTo>
                      <a:pt x="396" y="92"/>
                    </a:lnTo>
                    <a:lnTo>
                      <a:pt x="408" y="108"/>
                    </a:lnTo>
                    <a:lnTo>
                      <a:pt x="418" y="128"/>
                    </a:lnTo>
                    <a:lnTo>
                      <a:pt x="424" y="146"/>
                    </a:lnTo>
                    <a:lnTo>
                      <a:pt x="432" y="168"/>
                    </a:lnTo>
                    <a:lnTo>
                      <a:pt x="436" y="188"/>
                    </a:lnTo>
                    <a:lnTo>
                      <a:pt x="438" y="210"/>
                    </a:lnTo>
                    <a:lnTo>
                      <a:pt x="458" y="428"/>
                    </a:lnTo>
                    <a:close/>
                    <a:moveTo>
                      <a:pt x="30" y="400"/>
                    </a:moveTo>
                    <a:lnTo>
                      <a:pt x="428" y="400"/>
                    </a:lnTo>
                    <a:lnTo>
                      <a:pt x="410" y="212"/>
                    </a:lnTo>
                    <a:lnTo>
                      <a:pt x="410" y="212"/>
                    </a:lnTo>
                    <a:lnTo>
                      <a:pt x="408" y="194"/>
                    </a:lnTo>
                    <a:lnTo>
                      <a:pt x="404" y="174"/>
                    </a:lnTo>
                    <a:lnTo>
                      <a:pt x="398" y="156"/>
                    </a:lnTo>
                    <a:lnTo>
                      <a:pt x="392" y="140"/>
                    </a:lnTo>
                    <a:lnTo>
                      <a:pt x="384" y="124"/>
                    </a:lnTo>
                    <a:lnTo>
                      <a:pt x="374" y="108"/>
                    </a:lnTo>
                    <a:lnTo>
                      <a:pt x="364" y="94"/>
                    </a:lnTo>
                    <a:lnTo>
                      <a:pt x="352" y="82"/>
                    </a:lnTo>
                    <a:lnTo>
                      <a:pt x="338" y="70"/>
                    </a:lnTo>
                    <a:lnTo>
                      <a:pt x="324" y="58"/>
                    </a:lnTo>
                    <a:lnTo>
                      <a:pt x="310" y="50"/>
                    </a:lnTo>
                    <a:lnTo>
                      <a:pt x="294" y="42"/>
                    </a:lnTo>
                    <a:lnTo>
                      <a:pt x="278" y="36"/>
                    </a:lnTo>
                    <a:lnTo>
                      <a:pt x="262" y="32"/>
                    </a:lnTo>
                    <a:lnTo>
                      <a:pt x="244" y="28"/>
                    </a:lnTo>
                    <a:lnTo>
                      <a:pt x="226" y="28"/>
                    </a:lnTo>
                    <a:lnTo>
                      <a:pt x="226" y="28"/>
                    </a:lnTo>
                    <a:lnTo>
                      <a:pt x="208" y="28"/>
                    </a:lnTo>
                    <a:lnTo>
                      <a:pt x="192" y="32"/>
                    </a:lnTo>
                    <a:lnTo>
                      <a:pt x="174" y="36"/>
                    </a:lnTo>
                    <a:lnTo>
                      <a:pt x="158" y="42"/>
                    </a:lnTo>
                    <a:lnTo>
                      <a:pt x="142" y="50"/>
                    </a:lnTo>
                    <a:lnTo>
                      <a:pt x="128" y="58"/>
                    </a:lnTo>
                    <a:lnTo>
                      <a:pt x="114" y="68"/>
                    </a:lnTo>
                    <a:lnTo>
                      <a:pt x="102" y="80"/>
                    </a:lnTo>
                    <a:lnTo>
                      <a:pt x="90" y="94"/>
                    </a:lnTo>
                    <a:lnTo>
                      <a:pt x="80" y="108"/>
                    </a:lnTo>
                    <a:lnTo>
                      <a:pt x="70" y="122"/>
                    </a:lnTo>
                    <a:lnTo>
                      <a:pt x="62" y="138"/>
                    </a:lnTo>
                    <a:lnTo>
                      <a:pt x="54" y="156"/>
                    </a:lnTo>
                    <a:lnTo>
                      <a:pt x="50" y="174"/>
                    </a:lnTo>
                    <a:lnTo>
                      <a:pt x="46" y="192"/>
                    </a:lnTo>
                    <a:lnTo>
                      <a:pt x="44" y="212"/>
                    </a:lnTo>
                    <a:lnTo>
                      <a:pt x="30" y="4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118" name="Freeform 7"/>
              <p:cNvSpPr>
                <a:spLocks noEditPoints="1"/>
              </p:cNvSpPr>
              <p:nvPr/>
            </p:nvSpPr>
            <p:spPr bwMode="auto">
              <a:xfrm>
                <a:off x="6826885" y="7173732"/>
                <a:ext cx="374650" cy="374650"/>
              </a:xfrm>
              <a:custGeom>
                <a:avLst/>
                <a:gdLst>
                  <a:gd name="T0" fmla="*/ 118 w 236"/>
                  <a:gd name="T1" fmla="*/ 236 h 236"/>
                  <a:gd name="T2" fmla="*/ 94 w 236"/>
                  <a:gd name="T3" fmla="*/ 234 h 236"/>
                  <a:gd name="T4" fmla="*/ 52 w 236"/>
                  <a:gd name="T5" fmla="*/ 216 h 236"/>
                  <a:gd name="T6" fmla="*/ 20 w 236"/>
                  <a:gd name="T7" fmla="*/ 184 h 236"/>
                  <a:gd name="T8" fmla="*/ 2 w 236"/>
                  <a:gd name="T9" fmla="*/ 142 h 236"/>
                  <a:gd name="T10" fmla="*/ 0 w 236"/>
                  <a:gd name="T11" fmla="*/ 118 h 236"/>
                  <a:gd name="T12" fmla="*/ 2 w 236"/>
                  <a:gd name="T13" fmla="*/ 106 h 236"/>
                  <a:gd name="T14" fmla="*/ 10 w 236"/>
                  <a:gd name="T15" fmla="*/ 72 h 236"/>
                  <a:gd name="T16" fmla="*/ 34 w 236"/>
                  <a:gd name="T17" fmla="*/ 34 h 236"/>
                  <a:gd name="T18" fmla="*/ 72 w 236"/>
                  <a:gd name="T19" fmla="*/ 10 h 236"/>
                  <a:gd name="T20" fmla="*/ 106 w 236"/>
                  <a:gd name="T21" fmla="*/ 0 h 236"/>
                  <a:gd name="T22" fmla="*/ 118 w 236"/>
                  <a:gd name="T23" fmla="*/ 0 h 236"/>
                  <a:gd name="T24" fmla="*/ 142 w 236"/>
                  <a:gd name="T25" fmla="*/ 2 h 236"/>
                  <a:gd name="T26" fmla="*/ 184 w 236"/>
                  <a:gd name="T27" fmla="*/ 20 h 236"/>
                  <a:gd name="T28" fmla="*/ 216 w 236"/>
                  <a:gd name="T29" fmla="*/ 52 h 236"/>
                  <a:gd name="T30" fmla="*/ 234 w 236"/>
                  <a:gd name="T31" fmla="*/ 94 h 236"/>
                  <a:gd name="T32" fmla="*/ 236 w 236"/>
                  <a:gd name="T33" fmla="*/ 118 h 236"/>
                  <a:gd name="T34" fmla="*/ 236 w 236"/>
                  <a:gd name="T35" fmla="*/ 130 h 236"/>
                  <a:gd name="T36" fmla="*/ 226 w 236"/>
                  <a:gd name="T37" fmla="*/ 164 h 236"/>
                  <a:gd name="T38" fmla="*/ 202 w 236"/>
                  <a:gd name="T39" fmla="*/ 200 h 236"/>
                  <a:gd name="T40" fmla="*/ 164 w 236"/>
                  <a:gd name="T41" fmla="*/ 226 h 236"/>
                  <a:gd name="T42" fmla="*/ 130 w 236"/>
                  <a:gd name="T43" fmla="*/ 234 h 236"/>
                  <a:gd name="T44" fmla="*/ 118 w 236"/>
                  <a:gd name="T45" fmla="*/ 236 h 236"/>
                  <a:gd name="T46" fmla="*/ 118 w 236"/>
                  <a:gd name="T47" fmla="*/ 28 h 236"/>
                  <a:gd name="T48" fmla="*/ 84 w 236"/>
                  <a:gd name="T49" fmla="*/ 36 h 236"/>
                  <a:gd name="T50" fmla="*/ 54 w 236"/>
                  <a:gd name="T51" fmla="*/ 54 h 236"/>
                  <a:gd name="T52" fmla="*/ 36 w 236"/>
                  <a:gd name="T53" fmla="*/ 82 h 236"/>
                  <a:gd name="T54" fmla="*/ 28 w 236"/>
                  <a:gd name="T55" fmla="*/ 118 h 236"/>
                  <a:gd name="T56" fmla="*/ 30 w 236"/>
                  <a:gd name="T57" fmla="*/ 136 h 236"/>
                  <a:gd name="T58" fmla="*/ 44 w 236"/>
                  <a:gd name="T59" fmla="*/ 168 h 236"/>
                  <a:gd name="T60" fmla="*/ 68 w 236"/>
                  <a:gd name="T61" fmla="*/ 192 h 236"/>
                  <a:gd name="T62" fmla="*/ 100 w 236"/>
                  <a:gd name="T63" fmla="*/ 206 h 236"/>
                  <a:gd name="T64" fmla="*/ 118 w 236"/>
                  <a:gd name="T65" fmla="*/ 208 h 236"/>
                  <a:gd name="T66" fmla="*/ 154 w 236"/>
                  <a:gd name="T67" fmla="*/ 200 h 236"/>
                  <a:gd name="T68" fmla="*/ 182 w 236"/>
                  <a:gd name="T69" fmla="*/ 182 h 236"/>
                  <a:gd name="T70" fmla="*/ 200 w 236"/>
                  <a:gd name="T71" fmla="*/ 152 h 236"/>
                  <a:gd name="T72" fmla="*/ 208 w 236"/>
                  <a:gd name="T73" fmla="*/ 118 h 236"/>
                  <a:gd name="T74" fmla="*/ 206 w 236"/>
                  <a:gd name="T75" fmla="*/ 100 h 236"/>
                  <a:gd name="T76" fmla="*/ 192 w 236"/>
                  <a:gd name="T77" fmla="*/ 68 h 236"/>
                  <a:gd name="T78" fmla="*/ 168 w 236"/>
                  <a:gd name="T79" fmla="*/ 44 h 236"/>
                  <a:gd name="T80" fmla="*/ 136 w 236"/>
                  <a:gd name="T81" fmla="*/ 30 h 236"/>
                  <a:gd name="T82" fmla="*/ 118 w 236"/>
                  <a:gd name="T83" fmla="*/ 28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36" h="236">
                    <a:moveTo>
                      <a:pt x="118" y="236"/>
                    </a:moveTo>
                    <a:lnTo>
                      <a:pt x="118" y="236"/>
                    </a:lnTo>
                    <a:lnTo>
                      <a:pt x="106" y="234"/>
                    </a:lnTo>
                    <a:lnTo>
                      <a:pt x="94" y="234"/>
                    </a:lnTo>
                    <a:lnTo>
                      <a:pt x="72" y="226"/>
                    </a:lnTo>
                    <a:lnTo>
                      <a:pt x="52" y="216"/>
                    </a:lnTo>
                    <a:lnTo>
                      <a:pt x="34" y="200"/>
                    </a:lnTo>
                    <a:lnTo>
                      <a:pt x="20" y="184"/>
                    </a:lnTo>
                    <a:lnTo>
                      <a:pt x="10" y="164"/>
                    </a:lnTo>
                    <a:lnTo>
                      <a:pt x="2" y="142"/>
                    </a:lnTo>
                    <a:lnTo>
                      <a:pt x="2" y="130"/>
                    </a:lnTo>
                    <a:lnTo>
                      <a:pt x="0" y="118"/>
                    </a:lnTo>
                    <a:lnTo>
                      <a:pt x="0" y="118"/>
                    </a:lnTo>
                    <a:lnTo>
                      <a:pt x="2" y="106"/>
                    </a:lnTo>
                    <a:lnTo>
                      <a:pt x="2" y="94"/>
                    </a:lnTo>
                    <a:lnTo>
                      <a:pt x="10" y="72"/>
                    </a:lnTo>
                    <a:lnTo>
                      <a:pt x="20" y="52"/>
                    </a:lnTo>
                    <a:lnTo>
                      <a:pt x="34" y="34"/>
                    </a:lnTo>
                    <a:lnTo>
                      <a:pt x="52" y="20"/>
                    </a:lnTo>
                    <a:lnTo>
                      <a:pt x="72" y="10"/>
                    </a:lnTo>
                    <a:lnTo>
                      <a:pt x="94" y="2"/>
                    </a:lnTo>
                    <a:lnTo>
                      <a:pt x="106" y="0"/>
                    </a:lnTo>
                    <a:lnTo>
                      <a:pt x="118" y="0"/>
                    </a:lnTo>
                    <a:lnTo>
                      <a:pt x="118" y="0"/>
                    </a:lnTo>
                    <a:lnTo>
                      <a:pt x="130" y="0"/>
                    </a:lnTo>
                    <a:lnTo>
                      <a:pt x="142" y="2"/>
                    </a:lnTo>
                    <a:lnTo>
                      <a:pt x="164" y="10"/>
                    </a:lnTo>
                    <a:lnTo>
                      <a:pt x="184" y="20"/>
                    </a:lnTo>
                    <a:lnTo>
                      <a:pt x="202" y="34"/>
                    </a:lnTo>
                    <a:lnTo>
                      <a:pt x="216" y="52"/>
                    </a:lnTo>
                    <a:lnTo>
                      <a:pt x="226" y="72"/>
                    </a:lnTo>
                    <a:lnTo>
                      <a:pt x="234" y="94"/>
                    </a:lnTo>
                    <a:lnTo>
                      <a:pt x="236" y="106"/>
                    </a:lnTo>
                    <a:lnTo>
                      <a:pt x="236" y="118"/>
                    </a:lnTo>
                    <a:lnTo>
                      <a:pt x="236" y="118"/>
                    </a:lnTo>
                    <a:lnTo>
                      <a:pt x="236" y="130"/>
                    </a:lnTo>
                    <a:lnTo>
                      <a:pt x="234" y="142"/>
                    </a:lnTo>
                    <a:lnTo>
                      <a:pt x="226" y="164"/>
                    </a:lnTo>
                    <a:lnTo>
                      <a:pt x="216" y="184"/>
                    </a:lnTo>
                    <a:lnTo>
                      <a:pt x="202" y="200"/>
                    </a:lnTo>
                    <a:lnTo>
                      <a:pt x="184" y="216"/>
                    </a:lnTo>
                    <a:lnTo>
                      <a:pt x="164" y="226"/>
                    </a:lnTo>
                    <a:lnTo>
                      <a:pt x="142" y="234"/>
                    </a:lnTo>
                    <a:lnTo>
                      <a:pt x="130" y="234"/>
                    </a:lnTo>
                    <a:lnTo>
                      <a:pt x="118" y="236"/>
                    </a:lnTo>
                    <a:lnTo>
                      <a:pt x="118" y="236"/>
                    </a:lnTo>
                    <a:close/>
                    <a:moveTo>
                      <a:pt x="118" y="28"/>
                    </a:moveTo>
                    <a:lnTo>
                      <a:pt x="118" y="28"/>
                    </a:lnTo>
                    <a:lnTo>
                      <a:pt x="100" y="30"/>
                    </a:lnTo>
                    <a:lnTo>
                      <a:pt x="84" y="36"/>
                    </a:lnTo>
                    <a:lnTo>
                      <a:pt x="68" y="44"/>
                    </a:lnTo>
                    <a:lnTo>
                      <a:pt x="54" y="54"/>
                    </a:lnTo>
                    <a:lnTo>
                      <a:pt x="44" y="68"/>
                    </a:lnTo>
                    <a:lnTo>
                      <a:pt x="36" y="82"/>
                    </a:lnTo>
                    <a:lnTo>
                      <a:pt x="30" y="100"/>
                    </a:lnTo>
                    <a:lnTo>
                      <a:pt x="28" y="118"/>
                    </a:lnTo>
                    <a:lnTo>
                      <a:pt x="28" y="118"/>
                    </a:lnTo>
                    <a:lnTo>
                      <a:pt x="30" y="136"/>
                    </a:lnTo>
                    <a:lnTo>
                      <a:pt x="36" y="152"/>
                    </a:lnTo>
                    <a:lnTo>
                      <a:pt x="44" y="168"/>
                    </a:lnTo>
                    <a:lnTo>
                      <a:pt x="54" y="182"/>
                    </a:lnTo>
                    <a:lnTo>
                      <a:pt x="68" y="192"/>
                    </a:lnTo>
                    <a:lnTo>
                      <a:pt x="84" y="200"/>
                    </a:lnTo>
                    <a:lnTo>
                      <a:pt x="100" y="206"/>
                    </a:lnTo>
                    <a:lnTo>
                      <a:pt x="118" y="208"/>
                    </a:lnTo>
                    <a:lnTo>
                      <a:pt x="118" y="208"/>
                    </a:lnTo>
                    <a:lnTo>
                      <a:pt x="136" y="206"/>
                    </a:lnTo>
                    <a:lnTo>
                      <a:pt x="154" y="200"/>
                    </a:lnTo>
                    <a:lnTo>
                      <a:pt x="168" y="192"/>
                    </a:lnTo>
                    <a:lnTo>
                      <a:pt x="182" y="182"/>
                    </a:lnTo>
                    <a:lnTo>
                      <a:pt x="192" y="168"/>
                    </a:lnTo>
                    <a:lnTo>
                      <a:pt x="200" y="152"/>
                    </a:lnTo>
                    <a:lnTo>
                      <a:pt x="206" y="136"/>
                    </a:lnTo>
                    <a:lnTo>
                      <a:pt x="208" y="118"/>
                    </a:lnTo>
                    <a:lnTo>
                      <a:pt x="208" y="118"/>
                    </a:lnTo>
                    <a:lnTo>
                      <a:pt x="206" y="100"/>
                    </a:lnTo>
                    <a:lnTo>
                      <a:pt x="200" y="82"/>
                    </a:lnTo>
                    <a:lnTo>
                      <a:pt x="192" y="68"/>
                    </a:lnTo>
                    <a:lnTo>
                      <a:pt x="182" y="54"/>
                    </a:lnTo>
                    <a:lnTo>
                      <a:pt x="168" y="44"/>
                    </a:lnTo>
                    <a:lnTo>
                      <a:pt x="154" y="36"/>
                    </a:lnTo>
                    <a:lnTo>
                      <a:pt x="136" y="30"/>
                    </a:lnTo>
                    <a:lnTo>
                      <a:pt x="118" y="28"/>
                    </a:lnTo>
                    <a:lnTo>
                      <a:pt x="118"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119" name="Freeform 8"/>
              <p:cNvSpPr>
                <a:spLocks noEditPoints="1"/>
              </p:cNvSpPr>
              <p:nvPr/>
            </p:nvSpPr>
            <p:spPr bwMode="auto">
              <a:xfrm>
                <a:off x="6817360" y="7567432"/>
                <a:ext cx="476250" cy="523875"/>
              </a:xfrm>
              <a:custGeom>
                <a:avLst/>
                <a:gdLst>
                  <a:gd name="T0" fmla="*/ 46 w 300"/>
                  <a:gd name="T1" fmla="*/ 330 h 330"/>
                  <a:gd name="T2" fmla="*/ 32 w 300"/>
                  <a:gd name="T3" fmla="*/ 158 h 330"/>
                  <a:gd name="T4" fmla="*/ 22 w 300"/>
                  <a:gd name="T5" fmla="*/ 114 h 330"/>
                  <a:gd name="T6" fmla="*/ 4 w 300"/>
                  <a:gd name="T7" fmla="*/ 70 h 330"/>
                  <a:gd name="T8" fmla="*/ 6 w 300"/>
                  <a:gd name="T9" fmla="*/ 54 h 330"/>
                  <a:gd name="T10" fmla="*/ 18 w 300"/>
                  <a:gd name="T11" fmla="*/ 42 h 330"/>
                  <a:gd name="T12" fmla="*/ 44 w 300"/>
                  <a:gd name="T13" fmla="*/ 22 h 330"/>
                  <a:gd name="T14" fmla="*/ 74 w 300"/>
                  <a:gd name="T15" fmla="*/ 8 h 330"/>
                  <a:gd name="T16" fmla="*/ 106 w 300"/>
                  <a:gd name="T17" fmla="*/ 2 h 330"/>
                  <a:gd name="T18" fmla="*/ 122 w 300"/>
                  <a:gd name="T19" fmla="*/ 0 h 330"/>
                  <a:gd name="T20" fmla="*/ 154 w 300"/>
                  <a:gd name="T21" fmla="*/ 4 h 330"/>
                  <a:gd name="T22" fmla="*/ 182 w 300"/>
                  <a:gd name="T23" fmla="*/ 14 h 330"/>
                  <a:gd name="T24" fmla="*/ 210 w 300"/>
                  <a:gd name="T25" fmla="*/ 28 h 330"/>
                  <a:gd name="T26" fmla="*/ 232 w 300"/>
                  <a:gd name="T27" fmla="*/ 48 h 330"/>
                  <a:gd name="T28" fmla="*/ 252 w 300"/>
                  <a:gd name="T29" fmla="*/ 72 h 330"/>
                  <a:gd name="T30" fmla="*/ 268 w 300"/>
                  <a:gd name="T31" fmla="*/ 98 h 330"/>
                  <a:gd name="T32" fmla="*/ 280 w 300"/>
                  <a:gd name="T33" fmla="*/ 130 h 330"/>
                  <a:gd name="T34" fmla="*/ 284 w 300"/>
                  <a:gd name="T35" fmla="*/ 162 h 330"/>
                  <a:gd name="T36" fmla="*/ 72 w 300"/>
                  <a:gd name="T37" fmla="*/ 302 h 330"/>
                  <a:gd name="T38" fmla="*/ 256 w 300"/>
                  <a:gd name="T39" fmla="*/ 164 h 330"/>
                  <a:gd name="T40" fmla="*/ 252 w 300"/>
                  <a:gd name="T41" fmla="*/ 140 h 330"/>
                  <a:gd name="T42" fmla="*/ 232 w 300"/>
                  <a:gd name="T43" fmla="*/ 92 h 330"/>
                  <a:gd name="T44" fmla="*/ 208 w 300"/>
                  <a:gd name="T45" fmla="*/ 62 h 330"/>
                  <a:gd name="T46" fmla="*/ 188 w 300"/>
                  <a:gd name="T47" fmla="*/ 46 h 330"/>
                  <a:gd name="T48" fmla="*/ 164 w 300"/>
                  <a:gd name="T49" fmla="*/ 36 h 330"/>
                  <a:gd name="T50" fmla="*/ 136 w 300"/>
                  <a:gd name="T51" fmla="*/ 30 h 330"/>
                  <a:gd name="T52" fmla="*/ 122 w 300"/>
                  <a:gd name="T53" fmla="*/ 28 h 330"/>
                  <a:gd name="T54" fmla="*/ 98 w 300"/>
                  <a:gd name="T55" fmla="*/ 32 h 330"/>
                  <a:gd name="T56" fmla="*/ 52 w 300"/>
                  <a:gd name="T57" fmla="*/ 50 h 330"/>
                  <a:gd name="T58" fmla="*/ 34 w 300"/>
                  <a:gd name="T59" fmla="*/ 66 h 330"/>
                  <a:gd name="T60" fmla="*/ 52 w 300"/>
                  <a:gd name="T61" fmla="*/ 110 h 330"/>
                  <a:gd name="T62" fmla="*/ 60 w 300"/>
                  <a:gd name="T63" fmla="*/ 156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00" h="330">
                    <a:moveTo>
                      <a:pt x="300" y="330"/>
                    </a:moveTo>
                    <a:lnTo>
                      <a:pt x="46" y="330"/>
                    </a:lnTo>
                    <a:lnTo>
                      <a:pt x="32" y="158"/>
                    </a:lnTo>
                    <a:lnTo>
                      <a:pt x="32" y="158"/>
                    </a:lnTo>
                    <a:lnTo>
                      <a:pt x="28" y="136"/>
                    </a:lnTo>
                    <a:lnTo>
                      <a:pt x="22" y="114"/>
                    </a:lnTo>
                    <a:lnTo>
                      <a:pt x="14" y="92"/>
                    </a:lnTo>
                    <a:lnTo>
                      <a:pt x="4" y="70"/>
                    </a:lnTo>
                    <a:lnTo>
                      <a:pt x="0" y="62"/>
                    </a:lnTo>
                    <a:lnTo>
                      <a:pt x="6" y="54"/>
                    </a:lnTo>
                    <a:lnTo>
                      <a:pt x="6" y="54"/>
                    </a:lnTo>
                    <a:lnTo>
                      <a:pt x="18" y="42"/>
                    </a:lnTo>
                    <a:lnTo>
                      <a:pt x="30" y="32"/>
                    </a:lnTo>
                    <a:lnTo>
                      <a:pt x="44" y="22"/>
                    </a:lnTo>
                    <a:lnTo>
                      <a:pt x="58" y="14"/>
                    </a:lnTo>
                    <a:lnTo>
                      <a:pt x="74" y="8"/>
                    </a:lnTo>
                    <a:lnTo>
                      <a:pt x="90" y="4"/>
                    </a:lnTo>
                    <a:lnTo>
                      <a:pt x="106" y="2"/>
                    </a:lnTo>
                    <a:lnTo>
                      <a:pt x="122" y="0"/>
                    </a:lnTo>
                    <a:lnTo>
                      <a:pt x="122" y="0"/>
                    </a:lnTo>
                    <a:lnTo>
                      <a:pt x="138" y="2"/>
                    </a:lnTo>
                    <a:lnTo>
                      <a:pt x="154" y="4"/>
                    </a:lnTo>
                    <a:lnTo>
                      <a:pt x="168" y="8"/>
                    </a:lnTo>
                    <a:lnTo>
                      <a:pt x="182" y="14"/>
                    </a:lnTo>
                    <a:lnTo>
                      <a:pt x="196" y="20"/>
                    </a:lnTo>
                    <a:lnTo>
                      <a:pt x="210" y="28"/>
                    </a:lnTo>
                    <a:lnTo>
                      <a:pt x="222" y="38"/>
                    </a:lnTo>
                    <a:lnTo>
                      <a:pt x="232" y="48"/>
                    </a:lnTo>
                    <a:lnTo>
                      <a:pt x="244" y="58"/>
                    </a:lnTo>
                    <a:lnTo>
                      <a:pt x="252" y="72"/>
                    </a:lnTo>
                    <a:lnTo>
                      <a:pt x="260" y="84"/>
                    </a:lnTo>
                    <a:lnTo>
                      <a:pt x="268" y="98"/>
                    </a:lnTo>
                    <a:lnTo>
                      <a:pt x="274" y="114"/>
                    </a:lnTo>
                    <a:lnTo>
                      <a:pt x="280" y="130"/>
                    </a:lnTo>
                    <a:lnTo>
                      <a:pt x="282" y="146"/>
                    </a:lnTo>
                    <a:lnTo>
                      <a:pt x="284" y="162"/>
                    </a:lnTo>
                    <a:lnTo>
                      <a:pt x="300" y="330"/>
                    </a:lnTo>
                    <a:close/>
                    <a:moveTo>
                      <a:pt x="72" y="302"/>
                    </a:moveTo>
                    <a:lnTo>
                      <a:pt x="268" y="302"/>
                    </a:lnTo>
                    <a:lnTo>
                      <a:pt x="256" y="164"/>
                    </a:lnTo>
                    <a:lnTo>
                      <a:pt x="256" y="164"/>
                    </a:lnTo>
                    <a:lnTo>
                      <a:pt x="252" y="140"/>
                    </a:lnTo>
                    <a:lnTo>
                      <a:pt x="244" y="114"/>
                    </a:lnTo>
                    <a:lnTo>
                      <a:pt x="232" y="92"/>
                    </a:lnTo>
                    <a:lnTo>
                      <a:pt x="216" y="72"/>
                    </a:lnTo>
                    <a:lnTo>
                      <a:pt x="208" y="62"/>
                    </a:lnTo>
                    <a:lnTo>
                      <a:pt x="198" y="54"/>
                    </a:lnTo>
                    <a:lnTo>
                      <a:pt x="188" y="46"/>
                    </a:lnTo>
                    <a:lnTo>
                      <a:pt x="176" y="40"/>
                    </a:lnTo>
                    <a:lnTo>
                      <a:pt x="164" y="36"/>
                    </a:lnTo>
                    <a:lnTo>
                      <a:pt x="150" y="32"/>
                    </a:lnTo>
                    <a:lnTo>
                      <a:pt x="136" y="30"/>
                    </a:lnTo>
                    <a:lnTo>
                      <a:pt x="122" y="28"/>
                    </a:lnTo>
                    <a:lnTo>
                      <a:pt x="122" y="28"/>
                    </a:lnTo>
                    <a:lnTo>
                      <a:pt x="110" y="30"/>
                    </a:lnTo>
                    <a:lnTo>
                      <a:pt x="98" y="32"/>
                    </a:lnTo>
                    <a:lnTo>
                      <a:pt x="74" y="38"/>
                    </a:lnTo>
                    <a:lnTo>
                      <a:pt x="52" y="50"/>
                    </a:lnTo>
                    <a:lnTo>
                      <a:pt x="34" y="66"/>
                    </a:lnTo>
                    <a:lnTo>
                      <a:pt x="34" y="66"/>
                    </a:lnTo>
                    <a:lnTo>
                      <a:pt x="44" y="88"/>
                    </a:lnTo>
                    <a:lnTo>
                      <a:pt x="52" y="110"/>
                    </a:lnTo>
                    <a:lnTo>
                      <a:pt x="56" y="132"/>
                    </a:lnTo>
                    <a:lnTo>
                      <a:pt x="60" y="156"/>
                    </a:lnTo>
                    <a:lnTo>
                      <a:pt x="72" y="3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grpSp>
        <p:grpSp>
          <p:nvGrpSpPr>
            <p:cNvPr id="99" name="Group 98"/>
            <p:cNvGrpSpPr/>
            <p:nvPr/>
          </p:nvGrpSpPr>
          <p:grpSpPr>
            <a:xfrm>
              <a:off x="10034296" y="4898172"/>
              <a:ext cx="385751" cy="482188"/>
              <a:chOff x="2954338" y="6831013"/>
              <a:chExt cx="1041400" cy="1301750"/>
            </a:xfrm>
            <a:solidFill>
              <a:srgbClr val="0078D7"/>
            </a:solidFill>
          </p:grpSpPr>
          <p:sp>
            <p:nvSpPr>
              <p:cNvPr id="114" name="Freeform 36"/>
              <p:cNvSpPr>
                <a:spLocks noEditPoints="1"/>
              </p:cNvSpPr>
              <p:nvPr/>
            </p:nvSpPr>
            <p:spPr bwMode="auto">
              <a:xfrm>
                <a:off x="3195638" y="7329488"/>
                <a:ext cx="390525" cy="393700"/>
              </a:xfrm>
              <a:custGeom>
                <a:avLst/>
                <a:gdLst>
                  <a:gd name="T0" fmla="*/ 122 w 246"/>
                  <a:gd name="T1" fmla="*/ 248 h 248"/>
                  <a:gd name="T2" fmla="*/ 98 w 246"/>
                  <a:gd name="T3" fmla="*/ 244 h 248"/>
                  <a:gd name="T4" fmla="*/ 74 w 246"/>
                  <a:gd name="T5" fmla="*/ 238 h 248"/>
                  <a:gd name="T6" fmla="*/ 36 w 246"/>
                  <a:gd name="T7" fmla="*/ 210 h 248"/>
                  <a:gd name="T8" fmla="*/ 8 w 246"/>
                  <a:gd name="T9" fmla="*/ 172 h 248"/>
                  <a:gd name="T10" fmla="*/ 2 w 246"/>
                  <a:gd name="T11" fmla="*/ 148 h 248"/>
                  <a:gd name="T12" fmla="*/ 0 w 246"/>
                  <a:gd name="T13" fmla="*/ 124 h 248"/>
                  <a:gd name="T14" fmla="*/ 0 w 246"/>
                  <a:gd name="T15" fmla="*/ 112 h 248"/>
                  <a:gd name="T16" fmla="*/ 4 w 246"/>
                  <a:gd name="T17" fmla="*/ 88 h 248"/>
                  <a:gd name="T18" fmla="*/ 20 w 246"/>
                  <a:gd name="T19" fmla="*/ 56 h 248"/>
                  <a:gd name="T20" fmla="*/ 54 w 246"/>
                  <a:gd name="T21" fmla="*/ 22 h 248"/>
                  <a:gd name="T22" fmla="*/ 86 w 246"/>
                  <a:gd name="T23" fmla="*/ 6 h 248"/>
                  <a:gd name="T24" fmla="*/ 110 w 246"/>
                  <a:gd name="T25" fmla="*/ 2 h 248"/>
                  <a:gd name="T26" fmla="*/ 122 w 246"/>
                  <a:gd name="T27" fmla="*/ 0 h 248"/>
                  <a:gd name="T28" fmla="*/ 148 w 246"/>
                  <a:gd name="T29" fmla="*/ 4 h 248"/>
                  <a:gd name="T30" fmla="*/ 170 w 246"/>
                  <a:gd name="T31" fmla="*/ 10 h 248"/>
                  <a:gd name="T32" fmla="*/ 210 w 246"/>
                  <a:gd name="T33" fmla="*/ 36 h 248"/>
                  <a:gd name="T34" fmla="*/ 236 w 246"/>
                  <a:gd name="T35" fmla="*/ 76 h 248"/>
                  <a:gd name="T36" fmla="*/ 242 w 246"/>
                  <a:gd name="T37" fmla="*/ 100 h 248"/>
                  <a:gd name="T38" fmla="*/ 246 w 246"/>
                  <a:gd name="T39" fmla="*/ 124 h 248"/>
                  <a:gd name="T40" fmla="*/ 244 w 246"/>
                  <a:gd name="T41" fmla="*/ 136 h 248"/>
                  <a:gd name="T42" fmla="*/ 240 w 246"/>
                  <a:gd name="T43" fmla="*/ 160 h 248"/>
                  <a:gd name="T44" fmla="*/ 224 w 246"/>
                  <a:gd name="T45" fmla="*/ 192 h 248"/>
                  <a:gd name="T46" fmla="*/ 192 w 246"/>
                  <a:gd name="T47" fmla="*/ 226 h 248"/>
                  <a:gd name="T48" fmla="*/ 158 w 246"/>
                  <a:gd name="T49" fmla="*/ 242 h 248"/>
                  <a:gd name="T50" fmla="*/ 134 w 246"/>
                  <a:gd name="T51" fmla="*/ 246 h 248"/>
                  <a:gd name="T52" fmla="*/ 122 w 246"/>
                  <a:gd name="T53" fmla="*/ 248 h 248"/>
                  <a:gd name="T54" fmla="*/ 122 w 246"/>
                  <a:gd name="T55" fmla="*/ 28 h 248"/>
                  <a:gd name="T56" fmla="*/ 86 w 246"/>
                  <a:gd name="T57" fmla="*/ 36 h 248"/>
                  <a:gd name="T58" fmla="*/ 56 w 246"/>
                  <a:gd name="T59" fmla="*/ 56 h 248"/>
                  <a:gd name="T60" fmla="*/ 34 w 246"/>
                  <a:gd name="T61" fmla="*/ 86 h 248"/>
                  <a:gd name="T62" fmla="*/ 28 w 246"/>
                  <a:gd name="T63" fmla="*/ 124 h 248"/>
                  <a:gd name="T64" fmla="*/ 30 w 246"/>
                  <a:gd name="T65" fmla="*/ 144 h 248"/>
                  <a:gd name="T66" fmla="*/ 44 w 246"/>
                  <a:gd name="T67" fmla="*/ 178 h 248"/>
                  <a:gd name="T68" fmla="*/ 70 w 246"/>
                  <a:gd name="T69" fmla="*/ 202 h 248"/>
                  <a:gd name="T70" fmla="*/ 104 w 246"/>
                  <a:gd name="T71" fmla="*/ 218 h 248"/>
                  <a:gd name="T72" fmla="*/ 122 w 246"/>
                  <a:gd name="T73" fmla="*/ 220 h 248"/>
                  <a:gd name="T74" fmla="*/ 160 w 246"/>
                  <a:gd name="T75" fmla="*/ 212 h 248"/>
                  <a:gd name="T76" fmla="*/ 190 w 246"/>
                  <a:gd name="T77" fmla="*/ 192 h 248"/>
                  <a:gd name="T78" fmla="*/ 210 w 246"/>
                  <a:gd name="T79" fmla="*/ 160 h 248"/>
                  <a:gd name="T80" fmla="*/ 218 w 246"/>
                  <a:gd name="T81" fmla="*/ 124 h 248"/>
                  <a:gd name="T82" fmla="*/ 216 w 246"/>
                  <a:gd name="T83" fmla="*/ 104 h 248"/>
                  <a:gd name="T84" fmla="*/ 202 w 246"/>
                  <a:gd name="T85" fmla="*/ 70 h 248"/>
                  <a:gd name="T86" fmla="*/ 176 w 246"/>
                  <a:gd name="T87" fmla="*/ 46 h 248"/>
                  <a:gd name="T88" fmla="*/ 142 w 246"/>
                  <a:gd name="T89" fmla="*/ 30 h 248"/>
                  <a:gd name="T90" fmla="*/ 122 w 246"/>
                  <a:gd name="T91" fmla="*/ 28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6" h="248">
                    <a:moveTo>
                      <a:pt x="122" y="248"/>
                    </a:moveTo>
                    <a:lnTo>
                      <a:pt x="122" y="248"/>
                    </a:lnTo>
                    <a:lnTo>
                      <a:pt x="110" y="246"/>
                    </a:lnTo>
                    <a:lnTo>
                      <a:pt x="98" y="244"/>
                    </a:lnTo>
                    <a:lnTo>
                      <a:pt x="86" y="242"/>
                    </a:lnTo>
                    <a:lnTo>
                      <a:pt x="74" y="238"/>
                    </a:lnTo>
                    <a:lnTo>
                      <a:pt x="54" y="226"/>
                    </a:lnTo>
                    <a:lnTo>
                      <a:pt x="36" y="210"/>
                    </a:lnTo>
                    <a:lnTo>
                      <a:pt x="20" y="192"/>
                    </a:lnTo>
                    <a:lnTo>
                      <a:pt x="8" y="172"/>
                    </a:lnTo>
                    <a:lnTo>
                      <a:pt x="4" y="160"/>
                    </a:lnTo>
                    <a:lnTo>
                      <a:pt x="2" y="148"/>
                    </a:lnTo>
                    <a:lnTo>
                      <a:pt x="0" y="136"/>
                    </a:lnTo>
                    <a:lnTo>
                      <a:pt x="0" y="124"/>
                    </a:lnTo>
                    <a:lnTo>
                      <a:pt x="0" y="124"/>
                    </a:lnTo>
                    <a:lnTo>
                      <a:pt x="0" y="112"/>
                    </a:lnTo>
                    <a:lnTo>
                      <a:pt x="2" y="100"/>
                    </a:lnTo>
                    <a:lnTo>
                      <a:pt x="4" y="88"/>
                    </a:lnTo>
                    <a:lnTo>
                      <a:pt x="8" y="76"/>
                    </a:lnTo>
                    <a:lnTo>
                      <a:pt x="20" y="56"/>
                    </a:lnTo>
                    <a:lnTo>
                      <a:pt x="36" y="36"/>
                    </a:lnTo>
                    <a:lnTo>
                      <a:pt x="54" y="22"/>
                    </a:lnTo>
                    <a:lnTo>
                      <a:pt x="74" y="10"/>
                    </a:lnTo>
                    <a:lnTo>
                      <a:pt x="86" y="6"/>
                    </a:lnTo>
                    <a:lnTo>
                      <a:pt x="98" y="4"/>
                    </a:lnTo>
                    <a:lnTo>
                      <a:pt x="110" y="2"/>
                    </a:lnTo>
                    <a:lnTo>
                      <a:pt x="122" y="0"/>
                    </a:lnTo>
                    <a:lnTo>
                      <a:pt x="122" y="0"/>
                    </a:lnTo>
                    <a:lnTo>
                      <a:pt x="134" y="2"/>
                    </a:lnTo>
                    <a:lnTo>
                      <a:pt x="148" y="4"/>
                    </a:lnTo>
                    <a:lnTo>
                      <a:pt x="158" y="6"/>
                    </a:lnTo>
                    <a:lnTo>
                      <a:pt x="170" y="10"/>
                    </a:lnTo>
                    <a:lnTo>
                      <a:pt x="192" y="22"/>
                    </a:lnTo>
                    <a:lnTo>
                      <a:pt x="210" y="36"/>
                    </a:lnTo>
                    <a:lnTo>
                      <a:pt x="224" y="56"/>
                    </a:lnTo>
                    <a:lnTo>
                      <a:pt x="236" y="76"/>
                    </a:lnTo>
                    <a:lnTo>
                      <a:pt x="240" y="88"/>
                    </a:lnTo>
                    <a:lnTo>
                      <a:pt x="242" y="100"/>
                    </a:lnTo>
                    <a:lnTo>
                      <a:pt x="244" y="112"/>
                    </a:lnTo>
                    <a:lnTo>
                      <a:pt x="246" y="124"/>
                    </a:lnTo>
                    <a:lnTo>
                      <a:pt x="246" y="124"/>
                    </a:lnTo>
                    <a:lnTo>
                      <a:pt x="244" y="136"/>
                    </a:lnTo>
                    <a:lnTo>
                      <a:pt x="242" y="148"/>
                    </a:lnTo>
                    <a:lnTo>
                      <a:pt x="240" y="160"/>
                    </a:lnTo>
                    <a:lnTo>
                      <a:pt x="236" y="172"/>
                    </a:lnTo>
                    <a:lnTo>
                      <a:pt x="224" y="192"/>
                    </a:lnTo>
                    <a:lnTo>
                      <a:pt x="210" y="210"/>
                    </a:lnTo>
                    <a:lnTo>
                      <a:pt x="192" y="226"/>
                    </a:lnTo>
                    <a:lnTo>
                      <a:pt x="170" y="238"/>
                    </a:lnTo>
                    <a:lnTo>
                      <a:pt x="158" y="242"/>
                    </a:lnTo>
                    <a:lnTo>
                      <a:pt x="148" y="244"/>
                    </a:lnTo>
                    <a:lnTo>
                      <a:pt x="134" y="246"/>
                    </a:lnTo>
                    <a:lnTo>
                      <a:pt x="122" y="248"/>
                    </a:lnTo>
                    <a:lnTo>
                      <a:pt x="122" y="248"/>
                    </a:lnTo>
                    <a:close/>
                    <a:moveTo>
                      <a:pt x="122" y="28"/>
                    </a:moveTo>
                    <a:lnTo>
                      <a:pt x="122" y="28"/>
                    </a:lnTo>
                    <a:lnTo>
                      <a:pt x="104" y="30"/>
                    </a:lnTo>
                    <a:lnTo>
                      <a:pt x="86" y="36"/>
                    </a:lnTo>
                    <a:lnTo>
                      <a:pt x="70" y="46"/>
                    </a:lnTo>
                    <a:lnTo>
                      <a:pt x="56" y="56"/>
                    </a:lnTo>
                    <a:lnTo>
                      <a:pt x="44" y="70"/>
                    </a:lnTo>
                    <a:lnTo>
                      <a:pt x="34" y="86"/>
                    </a:lnTo>
                    <a:lnTo>
                      <a:pt x="30" y="104"/>
                    </a:lnTo>
                    <a:lnTo>
                      <a:pt x="28" y="124"/>
                    </a:lnTo>
                    <a:lnTo>
                      <a:pt x="28" y="124"/>
                    </a:lnTo>
                    <a:lnTo>
                      <a:pt x="30" y="144"/>
                    </a:lnTo>
                    <a:lnTo>
                      <a:pt x="34" y="160"/>
                    </a:lnTo>
                    <a:lnTo>
                      <a:pt x="44" y="178"/>
                    </a:lnTo>
                    <a:lnTo>
                      <a:pt x="56" y="192"/>
                    </a:lnTo>
                    <a:lnTo>
                      <a:pt x="70" y="202"/>
                    </a:lnTo>
                    <a:lnTo>
                      <a:pt x="86" y="212"/>
                    </a:lnTo>
                    <a:lnTo>
                      <a:pt x="104" y="218"/>
                    </a:lnTo>
                    <a:lnTo>
                      <a:pt x="122" y="220"/>
                    </a:lnTo>
                    <a:lnTo>
                      <a:pt x="122" y="220"/>
                    </a:lnTo>
                    <a:lnTo>
                      <a:pt x="142" y="218"/>
                    </a:lnTo>
                    <a:lnTo>
                      <a:pt x="160" y="212"/>
                    </a:lnTo>
                    <a:lnTo>
                      <a:pt x="176" y="202"/>
                    </a:lnTo>
                    <a:lnTo>
                      <a:pt x="190" y="192"/>
                    </a:lnTo>
                    <a:lnTo>
                      <a:pt x="202" y="178"/>
                    </a:lnTo>
                    <a:lnTo>
                      <a:pt x="210" y="160"/>
                    </a:lnTo>
                    <a:lnTo>
                      <a:pt x="216" y="144"/>
                    </a:lnTo>
                    <a:lnTo>
                      <a:pt x="218" y="124"/>
                    </a:lnTo>
                    <a:lnTo>
                      <a:pt x="218" y="124"/>
                    </a:lnTo>
                    <a:lnTo>
                      <a:pt x="216" y="104"/>
                    </a:lnTo>
                    <a:lnTo>
                      <a:pt x="210" y="86"/>
                    </a:lnTo>
                    <a:lnTo>
                      <a:pt x="202" y="70"/>
                    </a:lnTo>
                    <a:lnTo>
                      <a:pt x="190" y="56"/>
                    </a:lnTo>
                    <a:lnTo>
                      <a:pt x="176" y="46"/>
                    </a:lnTo>
                    <a:lnTo>
                      <a:pt x="160" y="36"/>
                    </a:lnTo>
                    <a:lnTo>
                      <a:pt x="142" y="30"/>
                    </a:lnTo>
                    <a:lnTo>
                      <a:pt x="122" y="28"/>
                    </a:lnTo>
                    <a:lnTo>
                      <a:pt x="122" y="28"/>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115" name="Freeform 37"/>
              <p:cNvSpPr>
                <a:spLocks/>
              </p:cNvSpPr>
              <p:nvPr/>
            </p:nvSpPr>
            <p:spPr bwMode="auto">
              <a:xfrm>
                <a:off x="2954338" y="6831013"/>
                <a:ext cx="1041400" cy="1301750"/>
              </a:xfrm>
              <a:custGeom>
                <a:avLst/>
                <a:gdLst>
                  <a:gd name="T0" fmla="*/ 114 w 656"/>
                  <a:gd name="T1" fmla="*/ 784 h 820"/>
                  <a:gd name="T2" fmla="*/ 80 w 656"/>
                  <a:gd name="T3" fmla="*/ 760 h 820"/>
                  <a:gd name="T4" fmla="*/ 172 w 656"/>
                  <a:gd name="T5" fmla="*/ 608 h 820"/>
                  <a:gd name="T6" fmla="*/ 238 w 656"/>
                  <a:gd name="T7" fmla="*/ 672 h 820"/>
                  <a:gd name="T8" fmla="*/ 300 w 656"/>
                  <a:gd name="T9" fmla="*/ 684 h 820"/>
                  <a:gd name="T10" fmla="*/ 328 w 656"/>
                  <a:gd name="T11" fmla="*/ 628 h 820"/>
                  <a:gd name="T12" fmla="*/ 416 w 656"/>
                  <a:gd name="T13" fmla="*/ 630 h 820"/>
                  <a:gd name="T14" fmla="*/ 466 w 656"/>
                  <a:gd name="T15" fmla="*/ 592 h 820"/>
                  <a:gd name="T16" fmla="*/ 446 w 656"/>
                  <a:gd name="T17" fmla="*/ 536 h 820"/>
                  <a:gd name="T18" fmla="*/ 512 w 656"/>
                  <a:gd name="T19" fmla="*/ 474 h 820"/>
                  <a:gd name="T20" fmla="*/ 518 w 656"/>
                  <a:gd name="T21" fmla="*/ 406 h 820"/>
                  <a:gd name="T22" fmla="*/ 464 w 656"/>
                  <a:gd name="T23" fmla="*/ 386 h 820"/>
                  <a:gd name="T24" fmla="*/ 466 w 656"/>
                  <a:gd name="T25" fmla="*/ 296 h 820"/>
                  <a:gd name="T26" fmla="*/ 424 w 656"/>
                  <a:gd name="T27" fmla="*/ 244 h 820"/>
                  <a:gd name="T28" fmla="*/ 372 w 656"/>
                  <a:gd name="T29" fmla="*/ 266 h 820"/>
                  <a:gd name="T30" fmla="*/ 310 w 656"/>
                  <a:gd name="T31" fmla="*/ 200 h 820"/>
                  <a:gd name="T32" fmla="*/ 240 w 656"/>
                  <a:gd name="T33" fmla="*/ 198 h 820"/>
                  <a:gd name="T34" fmla="*/ 198 w 656"/>
                  <a:gd name="T35" fmla="*/ 256 h 820"/>
                  <a:gd name="T36" fmla="*/ 128 w 656"/>
                  <a:gd name="T37" fmla="*/ 244 h 820"/>
                  <a:gd name="T38" fmla="*/ 82 w 656"/>
                  <a:gd name="T39" fmla="*/ 296 h 820"/>
                  <a:gd name="T40" fmla="*/ 84 w 656"/>
                  <a:gd name="T41" fmla="*/ 386 h 820"/>
                  <a:gd name="T42" fmla="*/ 32 w 656"/>
                  <a:gd name="T43" fmla="*/ 406 h 820"/>
                  <a:gd name="T44" fmla="*/ 38 w 656"/>
                  <a:gd name="T45" fmla="*/ 474 h 820"/>
                  <a:gd name="T46" fmla="*/ 102 w 656"/>
                  <a:gd name="T47" fmla="*/ 536 h 820"/>
                  <a:gd name="T48" fmla="*/ 78 w 656"/>
                  <a:gd name="T49" fmla="*/ 550 h 820"/>
                  <a:gd name="T50" fmla="*/ 10 w 656"/>
                  <a:gd name="T51" fmla="*/ 488 h 820"/>
                  <a:gd name="T52" fmla="*/ 6 w 656"/>
                  <a:gd name="T53" fmla="*/ 394 h 820"/>
                  <a:gd name="T54" fmla="*/ 74 w 656"/>
                  <a:gd name="T55" fmla="*/ 334 h 820"/>
                  <a:gd name="T56" fmla="*/ 60 w 656"/>
                  <a:gd name="T57" fmla="*/ 264 h 820"/>
                  <a:gd name="T58" fmla="*/ 138 w 656"/>
                  <a:gd name="T59" fmla="*/ 218 h 820"/>
                  <a:gd name="T60" fmla="*/ 212 w 656"/>
                  <a:gd name="T61" fmla="*/ 192 h 820"/>
                  <a:gd name="T62" fmla="*/ 296 w 656"/>
                  <a:gd name="T63" fmla="*/ 164 h 820"/>
                  <a:gd name="T64" fmla="*/ 342 w 656"/>
                  <a:gd name="T65" fmla="*/ 222 h 820"/>
                  <a:gd name="T66" fmla="*/ 426 w 656"/>
                  <a:gd name="T67" fmla="*/ 216 h 820"/>
                  <a:gd name="T68" fmla="*/ 494 w 656"/>
                  <a:gd name="T69" fmla="*/ 278 h 820"/>
                  <a:gd name="T70" fmla="*/ 490 w 656"/>
                  <a:gd name="T71" fmla="*/ 370 h 820"/>
                  <a:gd name="T72" fmla="*/ 548 w 656"/>
                  <a:gd name="T73" fmla="*/ 410 h 820"/>
                  <a:gd name="T74" fmla="*/ 528 w 656"/>
                  <a:gd name="T75" fmla="*/ 498 h 820"/>
                  <a:gd name="T76" fmla="*/ 492 w 656"/>
                  <a:gd name="T77" fmla="*/ 568 h 820"/>
                  <a:gd name="T78" fmla="*/ 452 w 656"/>
                  <a:gd name="T79" fmla="*/ 646 h 820"/>
                  <a:gd name="T80" fmla="*/ 398 w 656"/>
                  <a:gd name="T81" fmla="*/ 652 h 820"/>
                  <a:gd name="T82" fmla="*/ 330 w 656"/>
                  <a:gd name="T83" fmla="*/ 696 h 820"/>
                  <a:gd name="T84" fmla="*/ 238 w 656"/>
                  <a:gd name="T85" fmla="*/ 710 h 820"/>
                  <a:gd name="T86" fmla="*/ 176 w 656"/>
                  <a:gd name="T87" fmla="*/ 640 h 820"/>
                  <a:gd name="T88" fmla="*/ 232 w 656"/>
                  <a:gd name="T89" fmla="*/ 788 h 820"/>
                  <a:gd name="T90" fmla="*/ 472 w 656"/>
                  <a:gd name="T91" fmla="*/ 730 h 820"/>
                  <a:gd name="T92" fmla="*/ 626 w 656"/>
                  <a:gd name="T93" fmla="*/ 474 h 820"/>
                  <a:gd name="T94" fmla="*/ 546 w 656"/>
                  <a:gd name="T95" fmla="*/ 214 h 820"/>
                  <a:gd name="T96" fmla="*/ 274 w 656"/>
                  <a:gd name="T97" fmla="*/ 84 h 820"/>
                  <a:gd name="T98" fmla="*/ 186 w 656"/>
                  <a:gd name="T99" fmla="*/ 170 h 820"/>
                  <a:gd name="T100" fmla="*/ 30 w 656"/>
                  <a:gd name="T101" fmla="*/ 136 h 820"/>
                  <a:gd name="T102" fmla="*/ 124 w 656"/>
                  <a:gd name="T103" fmla="*/ 2 h 820"/>
                  <a:gd name="T104" fmla="*/ 130 w 656"/>
                  <a:gd name="T105" fmla="*/ 100 h 820"/>
                  <a:gd name="T106" fmla="*/ 240 w 656"/>
                  <a:gd name="T107" fmla="*/ 58 h 820"/>
                  <a:gd name="T108" fmla="*/ 516 w 656"/>
                  <a:gd name="T109" fmla="*/ 144 h 820"/>
                  <a:gd name="T110" fmla="*/ 656 w 656"/>
                  <a:gd name="T111" fmla="*/ 438 h 820"/>
                  <a:gd name="T112" fmla="*/ 544 w 656"/>
                  <a:gd name="T113" fmla="*/ 708 h 820"/>
                  <a:gd name="T114" fmla="*/ 274 w 656"/>
                  <a:gd name="T115" fmla="*/ 820 h 8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656" h="820">
                    <a:moveTo>
                      <a:pt x="274" y="820"/>
                    </a:moveTo>
                    <a:lnTo>
                      <a:pt x="274" y="820"/>
                    </a:lnTo>
                    <a:lnTo>
                      <a:pt x="250" y="818"/>
                    </a:lnTo>
                    <a:lnTo>
                      <a:pt x="228" y="816"/>
                    </a:lnTo>
                    <a:lnTo>
                      <a:pt x="204" y="812"/>
                    </a:lnTo>
                    <a:lnTo>
                      <a:pt x="182" y="808"/>
                    </a:lnTo>
                    <a:lnTo>
                      <a:pt x="158" y="802"/>
                    </a:lnTo>
                    <a:lnTo>
                      <a:pt x="136" y="794"/>
                    </a:lnTo>
                    <a:lnTo>
                      <a:pt x="114" y="784"/>
                    </a:lnTo>
                    <a:lnTo>
                      <a:pt x="94" y="774"/>
                    </a:lnTo>
                    <a:lnTo>
                      <a:pt x="94" y="774"/>
                    </a:lnTo>
                    <a:lnTo>
                      <a:pt x="88" y="770"/>
                    </a:lnTo>
                    <a:lnTo>
                      <a:pt x="88" y="770"/>
                    </a:lnTo>
                    <a:lnTo>
                      <a:pt x="86" y="768"/>
                    </a:lnTo>
                    <a:lnTo>
                      <a:pt x="86" y="768"/>
                    </a:lnTo>
                    <a:lnTo>
                      <a:pt x="82" y="766"/>
                    </a:lnTo>
                    <a:lnTo>
                      <a:pt x="80" y="760"/>
                    </a:lnTo>
                    <a:lnTo>
                      <a:pt x="80" y="760"/>
                    </a:lnTo>
                    <a:lnTo>
                      <a:pt x="80" y="754"/>
                    </a:lnTo>
                    <a:lnTo>
                      <a:pt x="82" y="750"/>
                    </a:lnTo>
                    <a:lnTo>
                      <a:pt x="94" y="730"/>
                    </a:lnTo>
                    <a:lnTo>
                      <a:pt x="158" y="616"/>
                    </a:lnTo>
                    <a:lnTo>
                      <a:pt x="158" y="616"/>
                    </a:lnTo>
                    <a:lnTo>
                      <a:pt x="162" y="612"/>
                    </a:lnTo>
                    <a:lnTo>
                      <a:pt x="166" y="608"/>
                    </a:lnTo>
                    <a:lnTo>
                      <a:pt x="166" y="608"/>
                    </a:lnTo>
                    <a:lnTo>
                      <a:pt x="172" y="608"/>
                    </a:lnTo>
                    <a:lnTo>
                      <a:pt x="176" y="610"/>
                    </a:lnTo>
                    <a:lnTo>
                      <a:pt x="176" y="610"/>
                    </a:lnTo>
                    <a:lnTo>
                      <a:pt x="198" y="620"/>
                    </a:lnTo>
                    <a:lnTo>
                      <a:pt x="222" y="628"/>
                    </a:lnTo>
                    <a:lnTo>
                      <a:pt x="222" y="628"/>
                    </a:lnTo>
                    <a:lnTo>
                      <a:pt x="228" y="632"/>
                    </a:lnTo>
                    <a:lnTo>
                      <a:pt x="232" y="638"/>
                    </a:lnTo>
                    <a:lnTo>
                      <a:pt x="238" y="672"/>
                    </a:lnTo>
                    <a:lnTo>
                      <a:pt x="238" y="672"/>
                    </a:lnTo>
                    <a:lnTo>
                      <a:pt x="238" y="674"/>
                    </a:lnTo>
                    <a:lnTo>
                      <a:pt x="238" y="674"/>
                    </a:lnTo>
                    <a:lnTo>
                      <a:pt x="240" y="678"/>
                    </a:lnTo>
                    <a:lnTo>
                      <a:pt x="244" y="680"/>
                    </a:lnTo>
                    <a:lnTo>
                      <a:pt x="248" y="684"/>
                    </a:lnTo>
                    <a:lnTo>
                      <a:pt x="252" y="684"/>
                    </a:lnTo>
                    <a:lnTo>
                      <a:pt x="296" y="684"/>
                    </a:lnTo>
                    <a:lnTo>
                      <a:pt x="296" y="684"/>
                    </a:lnTo>
                    <a:lnTo>
                      <a:pt x="300" y="684"/>
                    </a:lnTo>
                    <a:lnTo>
                      <a:pt x="306" y="680"/>
                    </a:lnTo>
                    <a:lnTo>
                      <a:pt x="308" y="678"/>
                    </a:lnTo>
                    <a:lnTo>
                      <a:pt x="310" y="674"/>
                    </a:lnTo>
                    <a:lnTo>
                      <a:pt x="310" y="674"/>
                    </a:lnTo>
                    <a:lnTo>
                      <a:pt x="310" y="672"/>
                    </a:lnTo>
                    <a:lnTo>
                      <a:pt x="318" y="638"/>
                    </a:lnTo>
                    <a:lnTo>
                      <a:pt x="318" y="638"/>
                    </a:lnTo>
                    <a:lnTo>
                      <a:pt x="320" y="632"/>
                    </a:lnTo>
                    <a:lnTo>
                      <a:pt x="328" y="628"/>
                    </a:lnTo>
                    <a:lnTo>
                      <a:pt x="328" y="628"/>
                    </a:lnTo>
                    <a:lnTo>
                      <a:pt x="350" y="620"/>
                    </a:lnTo>
                    <a:lnTo>
                      <a:pt x="372" y="610"/>
                    </a:lnTo>
                    <a:lnTo>
                      <a:pt x="372" y="610"/>
                    </a:lnTo>
                    <a:lnTo>
                      <a:pt x="380" y="608"/>
                    </a:lnTo>
                    <a:lnTo>
                      <a:pt x="386" y="610"/>
                    </a:lnTo>
                    <a:lnTo>
                      <a:pt x="414" y="628"/>
                    </a:lnTo>
                    <a:lnTo>
                      <a:pt x="414" y="628"/>
                    </a:lnTo>
                    <a:lnTo>
                      <a:pt x="416" y="630"/>
                    </a:lnTo>
                    <a:lnTo>
                      <a:pt x="416" y="630"/>
                    </a:lnTo>
                    <a:lnTo>
                      <a:pt x="420" y="632"/>
                    </a:lnTo>
                    <a:lnTo>
                      <a:pt x="424" y="632"/>
                    </a:lnTo>
                    <a:lnTo>
                      <a:pt x="424" y="632"/>
                    </a:lnTo>
                    <a:lnTo>
                      <a:pt x="428" y="630"/>
                    </a:lnTo>
                    <a:lnTo>
                      <a:pt x="434" y="628"/>
                    </a:lnTo>
                    <a:lnTo>
                      <a:pt x="464" y="596"/>
                    </a:lnTo>
                    <a:lnTo>
                      <a:pt x="464" y="596"/>
                    </a:lnTo>
                    <a:lnTo>
                      <a:pt x="466" y="592"/>
                    </a:lnTo>
                    <a:lnTo>
                      <a:pt x="468" y="588"/>
                    </a:lnTo>
                    <a:lnTo>
                      <a:pt x="468" y="584"/>
                    </a:lnTo>
                    <a:lnTo>
                      <a:pt x="466" y="580"/>
                    </a:lnTo>
                    <a:lnTo>
                      <a:pt x="466" y="580"/>
                    </a:lnTo>
                    <a:lnTo>
                      <a:pt x="466" y="578"/>
                    </a:lnTo>
                    <a:lnTo>
                      <a:pt x="446" y="550"/>
                    </a:lnTo>
                    <a:lnTo>
                      <a:pt x="446" y="550"/>
                    </a:lnTo>
                    <a:lnTo>
                      <a:pt x="444" y="542"/>
                    </a:lnTo>
                    <a:lnTo>
                      <a:pt x="446" y="536"/>
                    </a:lnTo>
                    <a:lnTo>
                      <a:pt x="446" y="536"/>
                    </a:lnTo>
                    <a:lnTo>
                      <a:pt x="456" y="514"/>
                    </a:lnTo>
                    <a:lnTo>
                      <a:pt x="464" y="490"/>
                    </a:lnTo>
                    <a:lnTo>
                      <a:pt x="464" y="490"/>
                    </a:lnTo>
                    <a:lnTo>
                      <a:pt x="468" y="484"/>
                    </a:lnTo>
                    <a:lnTo>
                      <a:pt x="476" y="480"/>
                    </a:lnTo>
                    <a:lnTo>
                      <a:pt x="508" y="474"/>
                    </a:lnTo>
                    <a:lnTo>
                      <a:pt x="508" y="474"/>
                    </a:lnTo>
                    <a:lnTo>
                      <a:pt x="512" y="474"/>
                    </a:lnTo>
                    <a:lnTo>
                      <a:pt x="512" y="474"/>
                    </a:lnTo>
                    <a:lnTo>
                      <a:pt x="514" y="472"/>
                    </a:lnTo>
                    <a:lnTo>
                      <a:pt x="518" y="468"/>
                    </a:lnTo>
                    <a:lnTo>
                      <a:pt x="520" y="464"/>
                    </a:lnTo>
                    <a:lnTo>
                      <a:pt x="520" y="460"/>
                    </a:lnTo>
                    <a:lnTo>
                      <a:pt x="520" y="416"/>
                    </a:lnTo>
                    <a:lnTo>
                      <a:pt x="520" y="416"/>
                    </a:lnTo>
                    <a:lnTo>
                      <a:pt x="520" y="412"/>
                    </a:lnTo>
                    <a:lnTo>
                      <a:pt x="518" y="406"/>
                    </a:lnTo>
                    <a:lnTo>
                      <a:pt x="514" y="404"/>
                    </a:lnTo>
                    <a:lnTo>
                      <a:pt x="512" y="402"/>
                    </a:lnTo>
                    <a:lnTo>
                      <a:pt x="512" y="402"/>
                    </a:lnTo>
                    <a:lnTo>
                      <a:pt x="508" y="402"/>
                    </a:lnTo>
                    <a:lnTo>
                      <a:pt x="476" y="396"/>
                    </a:lnTo>
                    <a:lnTo>
                      <a:pt x="476" y="396"/>
                    </a:lnTo>
                    <a:lnTo>
                      <a:pt x="468" y="392"/>
                    </a:lnTo>
                    <a:lnTo>
                      <a:pt x="464" y="386"/>
                    </a:lnTo>
                    <a:lnTo>
                      <a:pt x="464" y="386"/>
                    </a:lnTo>
                    <a:lnTo>
                      <a:pt x="456" y="362"/>
                    </a:lnTo>
                    <a:lnTo>
                      <a:pt x="446" y="340"/>
                    </a:lnTo>
                    <a:lnTo>
                      <a:pt x="446" y="340"/>
                    </a:lnTo>
                    <a:lnTo>
                      <a:pt x="444" y="334"/>
                    </a:lnTo>
                    <a:lnTo>
                      <a:pt x="446" y="326"/>
                    </a:lnTo>
                    <a:lnTo>
                      <a:pt x="466" y="298"/>
                    </a:lnTo>
                    <a:lnTo>
                      <a:pt x="466" y="298"/>
                    </a:lnTo>
                    <a:lnTo>
                      <a:pt x="466" y="296"/>
                    </a:lnTo>
                    <a:lnTo>
                      <a:pt x="466" y="296"/>
                    </a:lnTo>
                    <a:lnTo>
                      <a:pt x="468" y="292"/>
                    </a:lnTo>
                    <a:lnTo>
                      <a:pt x="468" y="288"/>
                    </a:lnTo>
                    <a:lnTo>
                      <a:pt x="466" y="284"/>
                    </a:lnTo>
                    <a:lnTo>
                      <a:pt x="464" y="280"/>
                    </a:lnTo>
                    <a:lnTo>
                      <a:pt x="434" y="248"/>
                    </a:lnTo>
                    <a:lnTo>
                      <a:pt x="434" y="248"/>
                    </a:lnTo>
                    <a:lnTo>
                      <a:pt x="428" y="246"/>
                    </a:lnTo>
                    <a:lnTo>
                      <a:pt x="424" y="244"/>
                    </a:lnTo>
                    <a:lnTo>
                      <a:pt x="424" y="244"/>
                    </a:lnTo>
                    <a:lnTo>
                      <a:pt x="420" y="244"/>
                    </a:lnTo>
                    <a:lnTo>
                      <a:pt x="416" y="246"/>
                    </a:lnTo>
                    <a:lnTo>
                      <a:pt x="416" y="246"/>
                    </a:lnTo>
                    <a:lnTo>
                      <a:pt x="414" y="248"/>
                    </a:lnTo>
                    <a:lnTo>
                      <a:pt x="386" y="266"/>
                    </a:lnTo>
                    <a:lnTo>
                      <a:pt x="386" y="266"/>
                    </a:lnTo>
                    <a:lnTo>
                      <a:pt x="380" y="268"/>
                    </a:lnTo>
                    <a:lnTo>
                      <a:pt x="372" y="266"/>
                    </a:lnTo>
                    <a:lnTo>
                      <a:pt x="372" y="266"/>
                    </a:lnTo>
                    <a:lnTo>
                      <a:pt x="350" y="256"/>
                    </a:lnTo>
                    <a:lnTo>
                      <a:pt x="328" y="248"/>
                    </a:lnTo>
                    <a:lnTo>
                      <a:pt x="328" y="248"/>
                    </a:lnTo>
                    <a:lnTo>
                      <a:pt x="320" y="244"/>
                    </a:lnTo>
                    <a:lnTo>
                      <a:pt x="318" y="236"/>
                    </a:lnTo>
                    <a:lnTo>
                      <a:pt x="310" y="204"/>
                    </a:lnTo>
                    <a:lnTo>
                      <a:pt x="310" y="204"/>
                    </a:lnTo>
                    <a:lnTo>
                      <a:pt x="310" y="200"/>
                    </a:lnTo>
                    <a:lnTo>
                      <a:pt x="310" y="200"/>
                    </a:lnTo>
                    <a:lnTo>
                      <a:pt x="308" y="198"/>
                    </a:lnTo>
                    <a:lnTo>
                      <a:pt x="306" y="196"/>
                    </a:lnTo>
                    <a:lnTo>
                      <a:pt x="300" y="192"/>
                    </a:lnTo>
                    <a:lnTo>
                      <a:pt x="296" y="192"/>
                    </a:lnTo>
                    <a:lnTo>
                      <a:pt x="254" y="192"/>
                    </a:lnTo>
                    <a:lnTo>
                      <a:pt x="254" y="192"/>
                    </a:lnTo>
                    <a:lnTo>
                      <a:pt x="248" y="192"/>
                    </a:lnTo>
                    <a:lnTo>
                      <a:pt x="244" y="196"/>
                    </a:lnTo>
                    <a:lnTo>
                      <a:pt x="240" y="198"/>
                    </a:lnTo>
                    <a:lnTo>
                      <a:pt x="238" y="200"/>
                    </a:lnTo>
                    <a:lnTo>
                      <a:pt x="238" y="200"/>
                    </a:lnTo>
                    <a:lnTo>
                      <a:pt x="238" y="204"/>
                    </a:lnTo>
                    <a:lnTo>
                      <a:pt x="232" y="236"/>
                    </a:lnTo>
                    <a:lnTo>
                      <a:pt x="232" y="236"/>
                    </a:lnTo>
                    <a:lnTo>
                      <a:pt x="228" y="244"/>
                    </a:lnTo>
                    <a:lnTo>
                      <a:pt x="222" y="248"/>
                    </a:lnTo>
                    <a:lnTo>
                      <a:pt x="222" y="248"/>
                    </a:lnTo>
                    <a:lnTo>
                      <a:pt x="198" y="256"/>
                    </a:lnTo>
                    <a:lnTo>
                      <a:pt x="176" y="266"/>
                    </a:lnTo>
                    <a:lnTo>
                      <a:pt x="176" y="266"/>
                    </a:lnTo>
                    <a:lnTo>
                      <a:pt x="170" y="268"/>
                    </a:lnTo>
                    <a:lnTo>
                      <a:pt x="162" y="266"/>
                    </a:lnTo>
                    <a:lnTo>
                      <a:pt x="134" y="248"/>
                    </a:lnTo>
                    <a:lnTo>
                      <a:pt x="134" y="248"/>
                    </a:lnTo>
                    <a:lnTo>
                      <a:pt x="132" y="246"/>
                    </a:lnTo>
                    <a:lnTo>
                      <a:pt x="132" y="246"/>
                    </a:lnTo>
                    <a:lnTo>
                      <a:pt x="128" y="244"/>
                    </a:lnTo>
                    <a:lnTo>
                      <a:pt x="124" y="244"/>
                    </a:lnTo>
                    <a:lnTo>
                      <a:pt x="120" y="246"/>
                    </a:lnTo>
                    <a:lnTo>
                      <a:pt x="116" y="248"/>
                    </a:lnTo>
                    <a:lnTo>
                      <a:pt x="86" y="278"/>
                    </a:lnTo>
                    <a:lnTo>
                      <a:pt x="86" y="278"/>
                    </a:lnTo>
                    <a:lnTo>
                      <a:pt x="82" y="284"/>
                    </a:lnTo>
                    <a:lnTo>
                      <a:pt x="80" y="288"/>
                    </a:lnTo>
                    <a:lnTo>
                      <a:pt x="80" y="292"/>
                    </a:lnTo>
                    <a:lnTo>
                      <a:pt x="82" y="296"/>
                    </a:lnTo>
                    <a:lnTo>
                      <a:pt x="82" y="296"/>
                    </a:lnTo>
                    <a:lnTo>
                      <a:pt x="84" y="298"/>
                    </a:lnTo>
                    <a:lnTo>
                      <a:pt x="102" y="326"/>
                    </a:lnTo>
                    <a:lnTo>
                      <a:pt x="102" y="326"/>
                    </a:lnTo>
                    <a:lnTo>
                      <a:pt x="104" y="334"/>
                    </a:lnTo>
                    <a:lnTo>
                      <a:pt x="102" y="340"/>
                    </a:lnTo>
                    <a:lnTo>
                      <a:pt x="102" y="340"/>
                    </a:lnTo>
                    <a:lnTo>
                      <a:pt x="92" y="362"/>
                    </a:lnTo>
                    <a:lnTo>
                      <a:pt x="84" y="386"/>
                    </a:lnTo>
                    <a:lnTo>
                      <a:pt x="84" y="386"/>
                    </a:lnTo>
                    <a:lnTo>
                      <a:pt x="80" y="392"/>
                    </a:lnTo>
                    <a:lnTo>
                      <a:pt x="74" y="396"/>
                    </a:lnTo>
                    <a:lnTo>
                      <a:pt x="40" y="402"/>
                    </a:lnTo>
                    <a:lnTo>
                      <a:pt x="40" y="402"/>
                    </a:lnTo>
                    <a:lnTo>
                      <a:pt x="38" y="402"/>
                    </a:lnTo>
                    <a:lnTo>
                      <a:pt x="38" y="402"/>
                    </a:lnTo>
                    <a:lnTo>
                      <a:pt x="34" y="404"/>
                    </a:lnTo>
                    <a:lnTo>
                      <a:pt x="32" y="406"/>
                    </a:lnTo>
                    <a:lnTo>
                      <a:pt x="30" y="412"/>
                    </a:lnTo>
                    <a:lnTo>
                      <a:pt x="28" y="416"/>
                    </a:lnTo>
                    <a:lnTo>
                      <a:pt x="28" y="460"/>
                    </a:lnTo>
                    <a:lnTo>
                      <a:pt x="28" y="460"/>
                    </a:lnTo>
                    <a:lnTo>
                      <a:pt x="30" y="464"/>
                    </a:lnTo>
                    <a:lnTo>
                      <a:pt x="32" y="468"/>
                    </a:lnTo>
                    <a:lnTo>
                      <a:pt x="34" y="472"/>
                    </a:lnTo>
                    <a:lnTo>
                      <a:pt x="38" y="474"/>
                    </a:lnTo>
                    <a:lnTo>
                      <a:pt x="38" y="474"/>
                    </a:lnTo>
                    <a:lnTo>
                      <a:pt x="40" y="474"/>
                    </a:lnTo>
                    <a:lnTo>
                      <a:pt x="74" y="480"/>
                    </a:lnTo>
                    <a:lnTo>
                      <a:pt x="74" y="480"/>
                    </a:lnTo>
                    <a:lnTo>
                      <a:pt x="80" y="484"/>
                    </a:lnTo>
                    <a:lnTo>
                      <a:pt x="84" y="490"/>
                    </a:lnTo>
                    <a:lnTo>
                      <a:pt x="84" y="490"/>
                    </a:lnTo>
                    <a:lnTo>
                      <a:pt x="92" y="514"/>
                    </a:lnTo>
                    <a:lnTo>
                      <a:pt x="102" y="536"/>
                    </a:lnTo>
                    <a:lnTo>
                      <a:pt x="102" y="536"/>
                    </a:lnTo>
                    <a:lnTo>
                      <a:pt x="104" y="540"/>
                    </a:lnTo>
                    <a:lnTo>
                      <a:pt x="104" y="546"/>
                    </a:lnTo>
                    <a:lnTo>
                      <a:pt x="102" y="550"/>
                    </a:lnTo>
                    <a:lnTo>
                      <a:pt x="98" y="554"/>
                    </a:lnTo>
                    <a:lnTo>
                      <a:pt x="98" y="554"/>
                    </a:lnTo>
                    <a:lnTo>
                      <a:pt x="92" y="556"/>
                    </a:lnTo>
                    <a:lnTo>
                      <a:pt x="86" y="556"/>
                    </a:lnTo>
                    <a:lnTo>
                      <a:pt x="82" y="554"/>
                    </a:lnTo>
                    <a:lnTo>
                      <a:pt x="78" y="550"/>
                    </a:lnTo>
                    <a:lnTo>
                      <a:pt x="78" y="550"/>
                    </a:lnTo>
                    <a:lnTo>
                      <a:pt x="68" y="528"/>
                    </a:lnTo>
                    <a:lnTo>
                      <a:pt x="60" y="506"/>
                    </a:lnTo>
                    <a:lnTo>
                      <a:pt x="36" y="502"/>
                    </a:lnTo>
                    <a:lnTo>
                      <a:pt x="36" y="502"/>
                    </a:lnTo>
                    <a:lnTo>
                      <a:pt x="28" y="500"/>
                    </a:lnTo>
                    <a:lnTo>
                      <a:pt x="22" y="496"/>
                    </a:lnTo>
                    <a:lnTo>
                      <a:pt x="16" y="492"/>
                    </a:lnTo>
                    <a:lnTo>
                      <a:pt x="10" y="488"/>
                    </a:lnTo>
                    <a:lnTo>
                      <a:pt x="6" y="480"/>
                    </a:lnTo>
                    <a:lnTo>
                      <a:pt x="2" y="474"/>
                    </a:lnTo>
                    <a:lnTo>
                      <a:pt x="0" y="466"/>
                    </a:lnTo>
                    <a:lnTo>
                      <a:pt x="0" y="460"/>
                    </a:lnTo>
                    <a:lnTo>
                      <a:pt x="0" y="416"/>
                    </a:lnTo>
                    <a:lnTo>
                      <a:pt x="0" y="416"/>
                    </a:lnTo>
                    <a:lnTo>
                      <a:pt x="0" y="410"/>
                    </a:lnTo>
                    <a:lnTo>
                      <a:pt x="2" y="402"/>
                    </a:lnTo>
                    <a:lnTo>
                      <a:pt x="6" y="394"/>
                    </a:lnTo>
                    <a:lnTo>
                      <a:pt x="10" y="388"/>
                    </a:lnTo>
                    <a:lnTo>
                      <a:pt x="16" y="384"/>
                    </a:lnTo>
                    <a:lnTo>
                      <a:pt x="22" y="378"/>
                    </a:lnTo>
                    <a:lnTo>
                      <a:pt x="28" y="376"/>
                    </a:lnTo>
                    <a:lnTo>
                      <a:pt x="36" y="374"/>
                    </a:lnTo>
                    <a:lnTo>
                      <a:pt x="60" y="370"/>
                    </a:lnTo>
                    <a:lnTo>
                      <a:pt x="60" y="370"/>
                    </a:lnTo>
                    <a:lnTo>
                      <a:pt x="66" y="352"/>
                    </a:lnTo>
                    <a:lnTo>
                      <a:pt x="74" y="334"/>
                    </a:lnTo>
                    <a:lnTo>
                      <a:pt x="60" y="314"/>
                    </a:lnTo>
                    <a:lnTo>
                      <a:pt x="60" y="314"/>
                    </a:lnTo>
                    <a:lnTo>
                      <a:pt x="56" y="308"/>
                    </a:lnTo>
                    <a:lnTo>
                      <a:pt x="54" y="300"/>
                    </a:lnTo>
                    <a:lnTo>
                      <a:pt x="52" y="294"/>
                    </a:lnTo>
                    <a:lnTo>
                      <a:pt x="52" y="286"/>
                    </a:lnTo>
                    <a:lnTo>
                      <a:pt x="54" y="278"/>
                    </a:lnTo>
                    <a:lnTo>
                      <a:pt x="56" y="272"/>
                    </a:lnTo>
                    <a:lnTo>
                      <a:pt x="60" y="264"/>
                    </a:lnTo>
                    <a:lnTo>
                      <a:pt x="66" y="260"/>
                    </a:lnTo>
                    <a:lnTo>
                      <a:pt x="96" y="228"/>
                    </a:lnTo>
                    <a:lnTo>
                      <a:pt x="96" y="228"/>
                    </a:lnTo>
                    <a:lnTo>
                      <a:pt x="102" y="224"/>
                    </a:lnTo>
                    <a:lnTo>
                      <a:pt x="108" y="220"/>
                    </a:lnTo>
                    <a:lnTo>
                      <a:pt x="114" y="218"/>
                    </a:lnTo>
                    <a:lnTo>
                      <a:pt x="122" y="216"/>
                    </a:lnTo>
                    <a:lnTo>
                      <a:pt x="130" y="216"/>
                    </a:lnTo>
                    <a:lnTo>
                      <a:pt x="138" y="218"/>
                    </a:lnTo>
                    <a:lnTo>
                      <a:pt x="144" y="220"/>
                    </a:lnTo>
                    <a:lnTo>
                      <a:pt x="150" y="224"/>
                    </a:lnTo>
                    <a:lnTo>
                      <a:pt x="170" y="238"/>
                    </a:lnTo>
                    <a:lnTo>
                      <a:pt x="170" y="238"/>
                    </a:lnTo>
                    <a:lnTo>
                      <a:pt x="188" y="230"/>
                    </a:lnTo>
                    <a:lnTo>
                      <a:pt x="206" y="222"/>
                    </a:lnTo>
                    <a:lnTo>
                      <a:pt x="210" y="200"/>
                    </a:lnTo>
                    <a:lnTo>
                      <a:pt x="210" y="200"/>
                    </a:lnTo>
                    <a:lnTo>
                      <a:pt x="212" y="192"/>
                    </a:lnTo>
                    <a:lnTo>
                      <a:pt x="216" y="186"/>
                    </a:lnTo>
                    <a:lnTo>
                      <a:pt x="220" y="180"/>
                    </a:lnTo>
                    <a:lnTo>
                      <a:pt x="226" y="174"/>
                    </a:lnTo>
                    <a:lnTo>
                      <a:pt x="232" y="170"/>
                    </a:lnTo>
                    <a:lnTo>
                      <a:pt x="238" y="166"/>
                    </a:lnTo>
                    <a:lnTo>
                      <a:pt x="246" y="164"/>
                    </a:lnTo>
                    <a:lnTo>
                      <a:pt x="254" y="164"/>
                    </a:lnTo>
                    <a:lnTo>
                      <a:pt x="296" y="164"/>
                    </a:lnTo>
                    <a:lnTo>
                      <a:pt x="296" y="164"/>
                    </a:lnTo>
                    <a:lnTo>
                      <a:pt x="304" y="164"/>
                    </a:lnTo>
                    <a:lnTo>
                      <a:pt x="310" y="166"/>
                    </a:lnTo>
                    <a:lnTo>
                      <a:pt x="318" y="170"/>
                    </a:lnTo>
                    <a:lnTo>
                      <a:pt x="324" y="174"/>
                    </a:lnTo>
                    <a:lnTo>
                      <a:pt x="330" y="180"/>
                    </a:lnTo>
                    <a:lnTo>
                      <a:pt x="334" y="186"/>
                    </a:lnTo>
                    <a:lnTo>
                      <a:pt x="336" y="192"/>
                    </a:lnTo>
                    <a:lnTo>
                      <a:pt x="338" y="200"/>
                    </a:lnTo>
                    <a:lnTo>
                      <a:pt x="342" y="222"/>
                    </a:lnTo>
                    <a:lnTo>
                      <a:pt x="342" y="222"/>
                    </a:lnTo>
                    <a:lnTo>
                      <a:pt x="360" y="230"/>
                    </a:lnTo>
                    <a:lnTo>
                      <a:pt x="378" y="238"/>
                    </a:lnTo>
                    <a:lnTo>
                      <a:pt x="398" y="224"/>
                    </a:lnTo>
                    <a:lnTo>
                      <a:pt x="398" y="224"/>
                    </a:lnTo>
                    <a:lnTo>
                      <a:pt x="404" y="220"/>
                    </a:lnTo>
                    <a:lnTo>
                      <a:pt x="412" y="218"/>
                    </a:lnTo>
                    <a:lnTo>
                      <a:pt x="418" y="216"/>
                    </a:lnTo>
                    <a:lnTo>
                      <a:pt x="426" y="216"/>
                    </a:lnTo>
                    <a:lnTo>
                      <a:pt x="426" y="216"/>
                    </a:lnTo>
                    <a:lnTo>
                      <a:pt x="442" y="220"/>
                    </a:lnTo>
                    <a:lnTo>
                      <a:pt x="448" y="224"/>
                    </a:lnTo>
                    <a:lnTo>
                      <a:pt x="454" y="230"/>
                    </a:lnTo>
                    <a:lnTo>
                      <a:pt x="484" y="260"/>
                    </a:lnTo>
                    <a:lnTo>
                      <a:pt x="484" y="260"/>
                    </a:lnTo>
                    <a:lnTo>
                      <a:pt x="488" y="264"/>
                    </a:lnTo>
                    <a:lnTo>
                      <a:pt x="492" y="272"/>
                    </a:lnTo>
                    <a:lnTo>
                      <a:pt x="494" y="278"/>
                    </a:lnTo>
                    <a:lnTo>
                      <a:pt x="496" y="286"/>
                    </a:lnTo>
                    <a:lnTo>
                      <a:pt x="496" y="294"/>
                    </a:lnTo>
                    <a:lnTo>
                      <a:pt x="494" y="300"/>
                    </a:lnTo>
                    <a:lnTo>
                      <a:pt x="492" y="308"/>
                    </a:lnTo>
                    <a:lnTo>
                      <a:pt x="488" y="314"/>
                    </a:lnTo>
                    <a:lnTo>
                      <a:pt x="474" y="334"/>
                    </a:lnTo>
                    <a:lnTo>
                      <a:pt x="474" y="334"/>
                    </a:lnTo>
                    <a:lnTo>
                      <a:pt x="482" y="352"/>
                    </a:lnTo>
                    <a:lnTo>
                      <a:pt x="490" y="370"/>
                    </a:lnTo>
                    <a:lnTo>
                      <a:pt x="512" y="374"/>
                    </a:lnTo>
                    <a:lnTo>
                      <a:pt x="512" y="374"/>
                    </a:lnTo>
                    <a:lnTo>
                      <a:pt x="520" y="376"/>
                    </a:lnTo>
                    <a:lnTo>
                      <a:pt x="528" y="378"/>
                    </a:lnTo>
                    <a:lnTo>
                      <a:pt x="534" y="384"/>
                    </a:lnTo>
                    <a:lnTo>
                      <a:pt x="538" y="388"/>
                    </a:lnTo>
                    <a:lnTo>
                      <a:pt x="542" y="396"/>
                    </a:lnTo>
                    <a:lnTo>
                      <a:pt x="546" y="402"/>
                    </a:lnTo>
                    <a:lnTo>
                      <a:pt x="548" y="410"/>
                    </a:lnTo>
                    <a:lnTo>
                      <a:pt x="548" y="416"/>
                    </a:lnTo>
                    <a:lnTo>
                      <a:pt x="548" y="460"/>
                    </a:lnTo>
                    <a:lnTo>
                      <a:pt x="548" y="460"/>
                    </a:lnTo>
                    <a:lnTo>
                      <a:pt x="548" y="466"/>
                    </a:lnTo>
                    <a:lnTo>
                      <a:pt x="546" y="474"/>
                    </a:lnTo>
                    <a:lnTo>
                      <a:pt x="542" y="480"/>
                    </a:lnTo>
                    <a:lnTo>
                      <a:pt x="538" y="488"/>
                    </a:lnTo>
                    <a:lnTo>
                      <a:pt x="534" y="492"/>
                    </a:lnTo>
                    <a:lnTo>
                      <a:pt x="528" y="498"/>
                    </a:lnTo>
                    <a:lnTo>
                      <a:pt x="520" y="500"/>
                    </a:lnTo>
                    <a:lnTo>
                      <a:pt x="512" y="502"/>
                    </a:lnTo>
                    <a:lnTo>
                      <a:pt x="490" y="506"/>
                    </a:lnTo>
                    <a:lnTo>
                      <a:pt x="490" y="506"/>
                    </a:lnTo>
                    <a:lnTo>
                      <a:pt x="482" y="524"/>
                    </a:lnTo>
                    <a:lnTo>
                      <a:pt x="474" y="542"/>
                    </a:lnTo>
                    <a:lnTo>
                      <a:pt x="488" y="562"/>
                    </a:lnTo>
                    <a:lnTo>
                      <a:pt x="488" y="562"/>
                    </a:lnTo>
                    <a:lnTo>
                      <a:pt x="492" y="568"/>
                    </a:lnTo>
                    <a:lnTo>
                      <a:pt x="494" y="574"/>
                    </a:lnTo>
                    <a:lnTo>
                      <a:pt x="496" y="582"/>
                    </a:lnTo>
                    <a:lnTo>
                      <a:pt x="496" y="590"/>
                    </a:lnTo>
                    <a:lnTo>
                      <a:pt x="494" y="598"/>
                    </a:lnTo>
                    <a:lnTo>
                      <a:pt x="492" y="604"/>
                    </a:lnTo>
                    <a:lnTo>
                      <a:pt x="488" y="610"/>
                    </a:lnTo>
                    <a:lnTo>
                      <a:pt x="484" y="616"/>
                    </a:lnTo>
                    <a:lnTo>
                      <a:pt x="452" y="646"/>
                    </a:lnTo>
                    <a:lnTo>
                      <a:pt x="452" y="646"/>
                    </a:lnTo>
                    <a:lnTo>
                      <a:pt x="448" y="652"/>
                    </a:lnTo>
                    <a:lnTo>
                      <a:pt x="442" y="656"/>
                    </a:lnTo>
                    <a:lnTo>
                      <a:pt x="434" y="658"/>
                    </a:lnTo>
                    <a:lnTo>
                      <a:pt x="426" y="660"/>
                    </a:lnTo>
                    <a:lnTo>
                      <a:pt x="426" y="660"/>
                    </a:lnTo>
                    <a:lnTo>
                      <a:pt x="418" y="660"/>
                    </a:lnTo>
                    <a:lnTo>
                      <a:pt x="412" y="658"/>
                    </a:lnTo>
                    <a:lnTo>
                      <a:pt x="404" y="656"/>
                    </a:lnTo>
                    <a:lnTo>
                      <a:pt x="398" y="652"/>
                    </a:lnTo>
                    <a:lnTo>
                      <a:pt x="378" y="638"/>
                    </a:lnTo>
                    <a:lnTo>
                      <a:pt x="378" y="638"/>
                    </a:lnTo>
                    <a:lnTo>
                      <a:pt x="360" y="646"/>
                    </a:lnTo>
                    <a:lnTo>
                      <a:pt x="342" y="652"/>
                    </a:lnTo>
                    <a:lnTo>
                      <a:pt x="338" y="676"/>
                    </a:lnTo>
                    <a:lnTo>
                      <a:pt x="338" y="676"/>
                    </a:lnTo>
                    <a:lnTo>
                      <a:pt x="336" y="684"/>
                    </a:lnTo>
                    <a:lnTo>
                      <a:pt x="334" y="690"/>
                    </a:lnTo>
                    <a:lnTo>
                      <a:pt x="330" y="696"/>
                    </a:lnTo>
                    <a:lnTo>
                      <a:pt x="324" y="702"/>
                    </a:lnTo>
                    <a:lnTo>
                      <a:pt x="318" y="706"/>
                    </a:lnTo>
                    <a:lnTo>
                      <a:pt x="310" y="710"/>
                    </a:lnTo>
                    <a:lnTo>
                      <a:pt x="302" y="712"/>
                    </a:lnTo>
                    <a:lnTo>
                      <a:pt x="296" y="712"/>
                    </a:lnTo>
                    <a:lnTo>
                      <a:pt x="252" y="712"/>
                    </a:lnTo>
                    <a:lnTo>
                      <a:pt x="252" y="712"/>
                    </a:lnTo>
                    <a:lnTo>
                      <a:pt x="246" y="712"/>
                    </a:lnTo>
                    <a:lnTo>
                      <a:pt x="238" y="710"/>
                    </a:lnTo>
                    <a:lnTo>
                      <a:pt x="232" y="706"/>
                    </a:lnTo>
                    <a:lnTo>
                      <a:pt x="226" y="702"/>
                    </a:lnTo>
                    <a:lnTo>
                      <a:pt x="220" y="696"/>
                    </a:lnTo>
                    <a:lnTo>
                      <a:pt x="216" y="690"/>
                    </a:lnTo>
                    <a:lnTo>
                      <a:pt x="212" y="684"/>
                    </a:lnTo>
                    <a:lnTo>
                      <a:pt x="210" y="676"/>
                    </a:lnTo>
                    <a:lnTo>
                      <a:pt x="206" y="652"/>
                    </a:lnTo>
                    <a:lnTo>
                      <a:pt x="206" y="652"/>
                    </a:lnTo>
                    <a:lnTo>
                      <a:pt x="176" y="640"/>
                    </a:lnTo>
                    <a:lnTo>
                      <a:pt x="118" y="744"/>
                    </a:lnTo>
                    <a:lnTo>
                      <a:pt x="112" y="752"/>
                    </a:lnTo>
                    <a:lnTo>
                      <a:pt x="112" y="752"/>
                    </a:lnTo>
                    <a:lnTo>
                      <a:pt x="132" y="762"/>
                    </a:lnTo>
                    <a:lnTo>
                      <a:pt x="150" y="770"/>
                    </a:lnTo>
                    <a:lnTo>
                      <a:pt x="170" y="776"/>
                    </a:lnTo>
                    <a:lnTo>
                      <a:pt x="190" y="782"/>
                    </a:lnTo>
                    <a:lnTo>
                      <a:pt x="212" y="786"/>
                    </a:lnTo>
                    <a:lnTo>
                      <a:pt x="232" y="788"/>
                    </a:lnTo>
                    <a:lnTo>
                      <a:pt x="254" y="790"/>
                    </a:lnTo>
                    <a:lnTo>
                      <a:pt x="274" y="792"/>
                    </a:lnTo>
                    <a:lnTo>
                      <a:pt x="274" y="792"/>
                    </a:lnTo>
                    <a:lnTo>
                      <a:pt x="310" y="790"/>
                    </a:lnTo>
                    <a:lnTo>
                      <a:pt x="346" y="784"/>
                    </a:lnTo>
                    <a:lnTo>
                      <a:pt x="380" y="776"/>
                    </a:lnTo>
                    <a:lnTo>
                      <a:pt x="412" y="764"/>
                    </a:lnTo>
                    <a:lnTo>
                      <a:pt x="442" y="748"/>
                    </a:lnTo>
                    <a:lnTo>
                      <a:pt x="472" y="730"/>
                    </a:lnTo>
                    <a:lnTo>
                      <a:pt x="500" y="710"/>
                    </a:lnTo>
                    <a:lnTo>
                      <a:pt x="524" y="688"/>
                    </a:lnTo>
                    <a:lnTo>
                      <a:pt x="546" y="662"/>
                    </a:lnTo>
                    <a:lnTo>
                      <a:pt x="568" y="636"/>
                    </a:lnTo>
                    <a:lnTo>
                      <a:pt x="586" y="606"/>
                    </a:lnTo>
                    <a:lnTo>
                      <a:pt x="600" y="576"/>
                    </a:lnTo>
                    <a:lnTo>
                      <a:pt x="612" y="542"/>
                    </a:lnTo>
                    <a:lnTo>
                      <a:pt x="620" y="510"/>
                    </a:lnTo>
                    <a:lnTo>
                      <a:pt x="626" y="474"/>
                    </a:lnTo>
                    <a:lnTo>
                      <a:pt x="628" y="438"/>
                    </a:lnTo>
                    <a:lnTo>
                      <a:pt x="628" y="438"/>
                    </a:lnTo>
                    <a:lnTo>
                      <a:pt x="626" y="402"/>
                    </a:lnTo>
                    <a:lnTo>
                      <a:pt x="620" y="366"/>
                    </a:lnTo>
                    <a:lnTo>
                      <a:pt x="612" y="332"/>
                    </a:lnTo>
                    <a:lnTo>
                      <a:pt x="600" y="300"/>
                    </a:lnTo>
                    <a:lnTo>
                      <a:pt x="586" y="270"/>
                    </a:lnTo>
                    <a:lnTo>
                      <a:pt x="568" y="240"/>
                    </a:lnTo>
                    <a:lnTo>
                      <a:pt x="546" y="214"/>
                    </a:lnTo>
                    <a:lnTo>
                      <a:pt x="524" y="188"/>
                    </a:lnTo>
                    <a:lnTo>
                      <a:pt x="500" y="166"/>
                    </a:lnTo>
                    <a:lnTo>
                      <a:pt x="472" y="144"/>
                    </a:lnTo>
                    <a:lnTo>
                      <a:pt x="442" y="128"/>
                    </a:lnTo>
                    <a:lnTo>
                      <a:pt x="412" y="112"/>
                    </a:lnTo>
                    <a:lnTo>
                      <a:pt x="380" y="100"/>
                    </a:lnTo>
                    <a:lnTo>
                      <a:pt x="346" y="92"/>
                    </a:lnTo>
                    <a:lnTo>
                      <a:pt x="310" y="86"/>
                    </a:lnTo>
                    <a:lnTo>
                      <a:pt x="274" y="84"/>
                    </a:lnTo>
                    <a:lnTo>
                      <a:pt x="274" y="84"/>
                    </a:lnTo>
                    <a:lnTo>
                      <a:pt x="246" y="86"/>
                    </a:lnTo>
                    <a:lnTo>
                      <a:pt x="218" y="88"/>
                    </a:lnTo>
                    <a:lnTo>
                      <a:pt x="190" y="94"/>
                    </a:lnTo>
                    <a:lnTo>
                      <a:pt x="162" y="102"/>
                    </a:lnTo>
                    <a:lnTo>
                      <a:pt x="174" y="130"/>
                    </a:lnTo>
                    <a:lnTo>
                      <a:pt x="186" y="164"/>
                    </a:lnTo>
                    <a:lnTo>
                      <a:pt x="186" y="164"/>
                    </a:lnTo>
                    <a:lnTo>
                      <a:pt x="186" y="170"/>
                    </a:lnTo>
                    <a:lnTo>
                      <a:pt x="184" y="178"/>
                    </a:lnTo>
                    <a:lnTo>
                      <a:pt x="184" y="178"/>
                    </a:lnTo>
                    <a:lnTo>
                      <a:pt x="176" y="182"/>
                    </a:lnTo>
                    <a:lnTo>
                      <a:pt x="170" y="182"/>
                    </a:lnTo>
                    <a:lnTo>
                      <a:pt x="40" y="144"/>
                    </a:lnTo>
                    <a:lnTo>
                      <a:pt x="40" y="144"/>
                    </a:lnTo>
                    <a:lnTo>
                      <a:pt x="34" y="142"/>
                    </a:lnTo>
                    <a:lnTo>
                      <a:pt x="30" y="136"/>
                    </a:lnTo>
                    <a:lnTo>
                      <a:pt x="30" y="136"/>
                    </a:lnTo>
                    <a:lnTo>
                      <a:pt x="28" y="130"/>
                    </a:lnTo>
                    <a:lnTo>
                      <a:pt x="32" y="124"/>
                    </a:lnTo>
                    <a:lnTo>
                      <a:pt x="104" y="8"/>
                    </a:lnTo>
                    <a:lnTo>
                      <a:pt x="104" y="8"/>
                    </a:lnTo>
                    <a:lnTo>
                      <a:pt x="108" y="4"/>
                    </a:lnTo>
                    <a:lnTo>
                      <a:pt x="112" y="0"/>
                    </a:lnTo>
                    <a:lnTo>
                      <a:pt x="118" y="0"/>
                    </a:lnTo>
                    <a:lnTo>
                      <a:pt x="124" y="2"/>
                    </a:lnTo>
                    <a:lnTo>
                      <a:pt x="124" y="2"/>
                    </a:lnTo>
                    <a:lnTo>
                      <a:pt x="128" y="6"/>
                    </a:lnTo>
                    <a:lnTo>
                      <a:pt x="130" y="12"/>
                    </a:lnTo>
                    <a:lnTo>
                      <a:pt x="130" y="16"/>
                    </a:lnTo>
                    <a:lnTo>
                      <a:pt x="128" y="22"/>
                    </a:lnTo>
                    <a:lnTo>
                      <a:pt x="64" y="122"/>
                    </a:lnTo>
                    <a:lnTo>
                      <a:pt x="150" y="148"/>
                    </a:lnTo>
                    <a:lnTo>
                      <a:pt x="148" y="140"/>
                    </a:lnTo>
                    <a:lnTo>
                      <a:pt x="130" y="100"/>
                    </a:lnTo>
                    <a:lnTo>
                      <a:pt x="130" y="100"/>
                    </a:lnTo>
                    <a:lnTo>
                      <a:pt x="130" y="94"/>
                    </a:lnTo>
                    <a:lnTo>
                      <a:pt x="130" y="88"/>
                    </a:lnTo>
                    <a:lnTo>
                      <a:pt x="130" y="88"/>
                    </a:lnTo>
                    <a:lnTo>
                      <a:pt x="134" y="84"/>
                    </a:lnTo>
                    <a:lnTo>
                      <a:pt x="138" y="82"/>
                    </a:lnTo>
                    <a:lnTo>
                      <a:pt x="138" y="82"/>
                    </a:lnTo>
                    <a:lnTo>
                      <a:pt x="172" y="70"/>
                    </a:lnTo>
                    <a:lnTo>
                      <a:pt x="206" y="62"/>
                    </a:lnTo>
                    <a:lnTo>
                      <a:pt x="240" y="58"/>
                    </a:lnTo>
                    <a:lnTo>
                      <a:pt x="274" y="56"/>
                    </a:lnTo>
                    <a:lnTo>
                      <a:pt x="274" y="56"/>
                    </a:lnTo>
                    <a:lnTo>
                      <a:pt x="314" y="58"/>
                    </a:lnTo>
                    <a:lnTo>
                      <a:pt x="352" y="64"/>
                    </a:lnTo>
                    <a:lnTo>
                      <a:pt x="388" y="74"/>
                    </a:lnTo>
                    <a:lnTo>
                      <a:pt x="422" y="86"/>
                    </a:lnTo>
                    <a:lnTo>
                      <a:pt x="456" y="102"/>
                    </a:lnTo>
                    <a:lnTo>
                      <a:pt x="488" y="122"/>
                    </a:lnTo>
                    <a:lnTo>
                      <a:pt x="516" y="144"/>
                    </a:lnTo>
                    <a:lnTo>
                      <a:pt x="544" y="168"/>
                    </a:lnTo>
                    <a:lnTo>
                      <a:pt x="568" y="196"/>
                    </a:lnTo>
                    <a:lnTo>
                      <a:pt x="590" y="224"/>
                    </a:lnTo>
                    <a:lnTo>
                      <a:pt x="610" y="256"/>
                    </a:lnTo>
                    <a:lnTo>
                      <a:pt x="626" y="290"/>
                    </a:lnTo>
                    <a:lnTo>
                      <a:pt x="638" y="324"/>
                    </a:lnTo>
                    <a:lnTo>
                      <a:pt x="648" y="362"/>
                    </a:lnTo>
                    <a:lnTo>
                      <a:pt x="654" y="398"/>
                    </a:lnTo>
                    <a:lnTo>
                      <a:pt x="656" y="438"/>
                    </a:lnTo>
                    <a:lnTo>
                      <a:pt x="656" y="438"/>
                    </a:lnTo>
                    <a:lnTo>
                      <a:pt x="654" y="476"/>
                    </a:lnTo>
                    <a:lnTo>
                      <a:pt x="648" y="514"/>
                    </a:lnTo>
                    <a:lnTo>
                      <a:pt x="638" y="552"/>
                    </a:lnTo>
                    <a:lnTo>
                      <a:pt x="626" y="586"/>
                    </a:lnTo>
                    <a:lnTo>
                      <a:pt x="610" y="620"/>
                    </a:lnTo>
                    <a:lnTo>
                      <a:pt x="590" y="652"/>
                    </a:lnTo>
                    <a:lnTo>
                      <a:pt x="568" y="680"/>
                    </a:lnTo>
                    <a:lnTo>
                      <a:pt x="544" y="708"/>
                    </a:lnTo>
                    <a:lnTo>
                      <a:pt x="516" y="732"/>
                    </a:lnTo>
                    <a:lnTo>
                      <a:pt x="488" y="754"/>
                    </a:lnTo>
                    <a:lnTo>
                      <a:pt x="456" y="774"/>
                    </a:lnTo>
                    <a:lnTo>
                      <a:pt x="422" y="790"/>
                    </a:lnTo>
                    <a:lnTo>
                      <a:pt x="388" y="802"/>
                    </a:lnTo>
                    <a:lnTo>
                      <a:pt x="352" y="812"/>
                    </a:lnTo>
                    <a:lnTo>
                      <a:pt x="314" y="818"/>
                    </a:lnTo>
                    <a:lnTo>
                      <a:pt x="274" y="820"/>
                    </a:lnTo>
                    <a:lnTo>
                      <a:pt x="274" y="82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grpSp>
        <p:grpSp>
          <p:nvGrpSpPr>
            <p:cNvPr id="100" name="Group 99"/>
            <p:cNvGrpSpPr/>
            <p:nvPr/>
          </p:nvGrpSpPr>
          <p:grpSpPr>
            <a:xfrm>
              <a:off x="9872701" y="2829657"/>
              <a:ext cx="1878892" cy="1542780"/>
              <a:chOff x="9910801" y="2434267"/>
              <a:chExt cx="1878892" cy="1542780"/>
            </a:xfrm>
          </p:grpSpPr>
          <p:sp>
            <p:nvSpPr>
              <p:cNvPr id="101" name="TextBox 100"/>
              <p:cNvSpPr txBox="1"/>
              <p:nvPr/>
            </p:nvSpPr>
            <p:spPr>
              <a:xfrm>
                <a:off x="9910801" y="3234749"/>
                <a:ext cx="1090058" cy="461622"/>
              </a:xfrm>
              <a:prstGeom prst="rect">
                <a:avLst/>
              </a:prstGeom>
              <a:noFill/>
            </p:spPr>
            <p:txBody>
              <a:bodyPr wrap="square" lIns="182854" tIns="146283" rIns="182854" bIns="146283" rtlCol="0">
                <a:spAutoFit/>
              </a:bodyPr>
              <a:lstStyle/>
              <a:p>
                <a:pPr marL="0" marR="0" lvl="0" indent="0" defTabSz="932563" eaLnBrk="1" fontAlgn="auto" latinLnBrk="0" hangingPunct="1">
                  <a:lnSpc>
                    <a:spcPct val="90000"/>
                  </a:lnSpc>
                  <a:spcBef>
                    <a:spcPct val="0"/>
                  </a:spcBef>
                  <a:spcAft>
                    <a:spcPts val="600"/>
                  </a:spcAft>
                  <a:buClrTx/>
                  <a:buSzTx/>
                  <a:buFontTx/>
                  <a:buNone/>
                  <a:tabLst/>
                  <a:defRPr/>
                </a:pPr>
                <a:r>
                  <a:rPr kumimoji="0" lang="en-US" sz="1200" b="0" i="0" u="none" strike="noStrike" kern="0" cap="none" spc="-30" normalizeH="0" baseline="0" noProof="0" dirty="0">
                    <a:ln>
                      <a:noFill/>
                    </a:ln>
                    <a:solidFill>
                      <a:srgbClr val="002050"/>
                    </a:solidFill>
                    <a:effectLst/>
                    <a:uLnTx/>
                    <a:uFillTx/>
                    <a:latin typeface="Segoe UI Semilight" panose="020B0402040204020203" pitchFamily="34" charset="0"/>
                    <a:cs typeface="Segoe UI Semilight" panose="020B0402040204020203" pitchFamily="34" charset="0"/>
                  </a:rPr>
                  <a:t>Apps</a:t>
                </a:r>
              </a:p>
            </p:txBody>
          </p:sp>
          <p:grpSp>
            <p:nvGrpSpPr>
              <p:cNvPr id="102" name="Group 101"/>
              <p:cNvGrpSpPr/>
              <p:nvPr/>
            </p:nvGrpSpPr>
            <p:grpSpPr>
              <a:xfrm>
                <a:off x="10012430" y="2917883"/>
                <a:ext cx="462396" cy="357669"/>
                <a:chOff x="5007615" y="2323753"/>
                <a:chExt cx="649029" cy="502032"/>
              </a:xfrm>
              <a:solidFill>
                <a:srgbClr val="0078D7"/>
              </a:solidFill>
            </p:grpSpPr>
            <p:sp>
              <p:nvSpPr>
                <p:cNvPr id="112" name="Freeform 499"/>
                <p:cNvSpPr>
                  <a:spLocks/>
                </p:cNvSpPr>
                <p:nvPr/>
              </p:nvSpPr>
              <p:spPr bwMode="auto">
                <a:xfrm>
                  <a:off x="5175285" y="2455306"/>
                  <a:ext cx="313688" cy="314768"/>
                </a:xfrm>
                <a:custGeom>
                  <a:avLst/>
                  <a:gdLst>
                    <a:gd name="connsiteX0" fmla="*/ 193673 w 319670"/>
                    <a:gd name="connsiteY0" fmla="*/ 280605 h 320770"/>
                    <a:gd name="connsiteX1" fmla="*/ 165888 w 319670"/>
                    <a:gd name="connsiteY1" fmla="*/ 281661 h 320770"/>
                    <a:gd name="connsiteX2" fmla="*/ 167460 w 319670"/>
                    <a:gd name="connsiteY2" fmla="*/ 307015 h 320770"/>
                    <a:gd name="connsiteX3" fmla="*/ 181091 w 319670"/>
                    <a:gd name="connsiteY3" fmla="*/ 305430 h 320770"/>
                    <a:gd name="connsiteX4" fmla="*/ 193673 w 319670"/>
                    <a:gd name="connsiteY4" fmla="*/ 280605 h 320770"/>
                    <a:gd name="connsiteX5" fmla="*/ 127923 w 319670"/>
                    <a:gd name="connsiteY5" fmla="*/ 280054 h 320770"/>
                    <a:gd name="connsiteX6" fmla="*/ 141657 w 319670"/>
                    <a:gd name="connsiteY6" fmla="*/ 305957 h 320770"/>
                    <a:gd name="connsiteX7" fmla="*/ 154333 w 319670"/>
                    <a:gd name="connsiteY7" fmla="*/ 307015 h 320770"/>
                    <a:gd name="connsiteX8" fmla="*/ 152749 w 319670"/>
                    <a:gd name="connsiteY8" fmla="*/ 281640 h 320770"/>
                    <a:gd name="connsiteX9" fmla="*/ 127923 w 319670"/>
                    <a:gd name="connsiteY9" fmla="*/ 280054 h 320770"/>
                    <a:gd name="connsiteX10" fmla="*/ 226960 w 319670"/>
                    <a:gd name="connsiteY10" fmla="*/ 275378 h 320770"/>
                    <a:gd name="connsiteX11" fmla="*/ 209629 w 319670"/>
                    <a:gd name="connsiteY11" fmla="*/ 278547 h 320770"/>
                    <a:gd name="connsiteX12" fmla="*/ 198075 w 319670"/>
                    <a:gd name="connsiteY12" fmla="*/ 301788 h 320770"/>
                    <a:gd name="connsiteX13" fmla="*/ 204377 w 319670"/>
                    <a:gd name="connsiteY13" fmla="*/ 300203 h 320770"/>
                    <a:gd name="connsiteX14" fmla="*/ 226960 w 319670"/>
                    <a:gd name="connsiteY14" fmla="*/ 275378 h 320770"/>
                    <a:gd name="connsiteX15" fmla="*/ 94911 w 319670"/>
                    <a:gd name="connsiteY15" fmla="*/ 274277 h 320770"/>
                    <a:gd name="connsiteX16" fmla="*/ 120163 w 319670"/>
                    <a:gd name="connsiteY16" fmla="*/ 301828 h 320770"/>
                    <a:gd name="connsiteX17" fmla="*/ 124897 w 319670"/>
                    <a:gd name="connsiteY17" fmla="*/ 302888 h 320770"/>
                    <a:gd name="connsiteX18" fmla="*/ 112797 w 319670"/>
                    <a:gd name="connsiteY18" fmla="*/ 277456 h 320770"/>
                    <a:gd name="connsiteX19" fmla="*/ 94911 w 319670"/>
                    <a:gd name="connsiteY19" fmla="*/ 274277 h 320770"/>
                    <a:gd name="connsiteX20" fmla="*/ 261623 w 319670"/>
                    <a:gd name="connsiteY20" fmla="*/ 266024 h 320770"/>
                    <a:gd name="connsiteX21" fmla="*/ 247511 w 319670"/>
                    <a:gd name="connsiteY21" fmla="*/ 270781 h 320770"/>
                    <a:gd name="connsiteX22" fmla="*/ 235489 w 319670"/>
                    <a:gd name="connsiteY22" fmla="*/ 286107 h 320770"/>
                    <a:gd name="connsiteX23" fmla="*/ 261623 w 319670"/>
                    <a:gd name="connsiteY23" fmla="*/ 266024 h 320770"/>
                    <a:gd name="connsiteX24" fmla="*/ 53646 w 319670"/>
                    <a:gd name="connsiteY24" fmla="*/ 261072 h 320770"/>
                    <a:gd name="connsiteX25" fmla="*/ 90509 w 319670"/>
                    <a:gd name="connsiteY25" fmla="*/ 289683 h 320770"/>
                    <a:gd name="connsiteX26" fmla="*/ 74184 w 319670"/>
                    <a:gd name="connsiteY26" fmla="*/ 268490 h 320770"/>
                    <a:gd name="connsiteX27" fmla="*/ 53646 w 319670"/>
                    <a:gd name="connsiteY27" fmla="*/ 261072 h 320770"/>
                    <a:gd name="connsiteX28" fmla="*/ 213205 w 319670"/>
                    <a:gd name="connsiteY28" fmla="*/ 224209 h 320770"/>
                    <a:gd name="connsiteX29" fmla="*/ 163687 w 319670"/>
                    <a:gd name="connsiteY29" fmla="*/ 228957 h 320770"/>
                    <a:gd name="connsiteX30" fmla="*/ 165267 w 319670"/>
                    <a:gd name="connsiteY30" fmla="*/ 269051 h 320770"/>
                    <a:gd name="connsiteX31" fmla="*/ 200035 w 319670"/>
                    <a:gd name="connsiteY31" fmla="*/ 266413 h 320770"/>
                    <a:gd name="connsiteX32" fmla="*/ 213205 w 319670"/>
                    <a:gd name="connsiteY32" fmla="*/ 224209 h 320770"/>
                    <a:gd name="connsiteX33" fmla="*/ 108941 w 319670"/>
                    <a:gd name="connsiteY33" fmla="*/ 224209 h 320770"/>
                    <a:gd name="connsiteX34" fmla="*/ 122109 w 319670"/>
                    <a:gd name="connsiteY34" fmla="*/ 265864 h 320770"/>
                    <a:gd name="connsiteX35" fmla="*/ 152132 w 319670"/>
                    <a:gd name="connsiteY35" fmla="*/ 268500 h 320770"/>
                    <a:gd name="connsiteX36" fmla="*/ 150552 w 319670"/>
                    <a:gd name="connsiteY36" fmla="*/ 228954 h 320770"/>
                    <a:gd name="connsiteX37" fmla="*/ 108941 w 319670"/>
                    <a:gd name="connsiteY37" fmla="*/ 224209 h 320770"/>
                    <a:gd name="connsiteX38" fmla="*/ 58322 w 319670"/>
                    <a:gd name="connsiteY38" fmla="*/ 209903 h 320770"/>
                    <a:gd name="connsiteX39" fmla="*/ 82669 w 319670"/>
                    <a:gd name="connsiteY39" fmla="*/ 257461 h 320770"/>
                    <a:gd name="connsiteX40" fmla="*/ 107016 w 319670"/>
                    <a:gd name="connsiteY40" fmla="*/ 263273 h 320770"/>
                    <a:gd name="connsiteX41" fmla="*/ 94842 w 319670"/>
                    <a:gd name="connsiteY41" fmla="*/ 221000 h 320770"/>
                    <a:gd name="connsiteX42" fmla="*/ 58322 w 319670"/>
                    <a:gd name="connsiteY42" fmla="*/ 209903 h 320770"/>
                    <a:gd name="connsiteX43" fmla="*/ 264925 w 319670"/>
                    <a:gd name="connsiteY43" fmla="*/ 209078 h 320770"/>
                    <a:gd name="connsiteX44" fmla="*/ 227505 w 319670"/>
                    <a:gd name="connsiteY44" fmla="*/ 221190 h 320770"/>
                    <a:gd name="connsiteX45" fmla="*/ 214856 w 319670"/>
                    <a:gd name="connsiteY45" fmla="*/ 264374 h 320770"/>
                    <a:gd name="connsiteX46" fmla="*/ 239100 w 319670"/>
                    <a:gd name="connsiteY46" fmla="*/ 259634 h 320770"/>
                    <a:gd name="connsiteX47" fmla="*/ 264925 w 319670"/>
                    <a:gd name="connsiteY47" fmla="*/ 209078 h 320770"/>
                    <a:gd name="connsiteX48" fmla="*/ 303989 w 319670"/>
                    <a:gd name="connsiteY48" fmla="*/ 187895 h 320770"/>
                    <a:gd name="connsiteX49" fmla="*/ 280765 w 319670"/>
                    <a:gd name="connsiteY49" fmla="*/ 201624 h 320770"/>
                    <a:gd name="connsiteX50" fmla="*/ 258597 w 319670"/>
                    <a:gd name="connsiteY50" fmla="*/ 253370 h 320770"/>
                    <a:gd name="connsiteX51" fmla="*/ 279710 w 319670"/>
                    <a:gd name="connsiteY51" fmla="*/ 244921 h 320770"/>
                    <a:gd name="connsiteX52" fmla="*/ 303989 w 319670"/>
                    <a:gd name="connsiteY52" fmla="*/ 187895 h 320770"/>
                    <a:gd name="connsiteX53" fmla="*/ 15131 w 319670"/>
                    <a:gd name="connsiteY53" fmla="*/ 186244 h 320770"/>
                    <a:gd name="connsiteX54" fmla="*/ 35764 w 319670"/>
                    <a:gd name="connsiteY54" fmla="*/ 239029 h 320770"/>
                    <a:gd name="connsiteX55" fmla="*/ 63274 w 319670"/>
                    <a:gd name="connsiteY55" fmla="*/ 251169 h 320770"/>
                    <a:gd name="connsiteX56" fmla="*/ 42641 w 319670"/>
                    <a:gd name="connsiteY56" fmla="*/ 202607 h 320770"/>
                    <a:gd name="connsiteX57" fmla="*/ 15131 w 319670"/>
                    <a:gd name="connsiteY57" fmla="*/ 186244 h 320770"/>
                    <a:gd name="connsiteX58" fmla="*/ 220633 w 319670"/>
                    <a:gd name="connsiteY58" fmla="*/ 169463 h 320770"/>
                    <a:gd name="connsiteX59" fmla="*/ 162861 w 319670"/>
                    <a:gd name="connsiteY59" fmla="*/ 176816 h 320770"/>
                    <a:gd name="connsiteX60" fmla="*/ 163386 w 319670"/>
                    <a:gd name="connsiteY60" fmla="*/ 215680 h 320770"/>
                    <a:gd name="connsiteX61" fmla="*/ 216431 w 319670"/>
                    <a:gd name="connsiteY61" fmla="*/ 209903 h 320770"/>
                    <a:gd name="connsiteX62" fmla="*/ 220633 w 319670"/>
                    <a:gd name="connsiteY62" fmla="*/ 169463 h 320770"/>
                    <a:gd name="connsiteX63" fmla="*/ 101513 w 319670"/>
                    <a:gd name="connsiteY63" fmla="*/ 169463 h 320770"/>
                    <a:gd name="connsiteX64" fmla="*/ 105748 w 319670"/>
                    <a:gd name="connsiteY64" fmla="*/ 210428 h 320770"/>
                    <a:gd name="connsiteX65" fmla="*/ 150207 w 319670"/>
                    <a:gd name="connsiteY65" fmla="*/ 215680 h 320770"/>
                    <a:gd name="connsiteX66" fmla="*/ 149678 w 319670"/>
                    <a:gd name="connsiteY66" fmla="*/ 176291 h 320770"/>
                    <a:gd name="connsiteX67" fmla="*/ 101513 w 319670"/>
                    <a:gd name="connsiteY67" fmla="*/ 169463 h 320770"/>
                    <a:gd name="connsiteX68" fmla="*/ 51121 w 319670"/>
                    <a:gd name="connsiteY68" fmla="*/ 149931 h 320770"/>
                    <a:gd name="connsiteX69" fmla="*/ 50069 w 319670"/>
                    <a:gd name="connsiteY69" fmla="*/ 159953 h 320770"/>
                    <a:gd name="connsiteX70" fmla="*/ 53752 w 319670"/>
                    <a:gd name="connsiteY70" fmla="*/ 193713 h 320770"/>
                    <a:gd name="connsiteX71" fmla="*/ 92160 w 319670"/>
                    <a:gd name="connsiteY71" fmla="*/ 207427 h 320770"/>
                    <a:gd name="connsiteX72" fmla="*/ 89003 w 319670"/>
                    <a:gd name="connsiteY72" fmla="*/ 166283 h 320770"/>
                    <a:gd name="connsiteX73" fmla="*/ 51121 w 319670"/>
                    <a:gd name="connsiteY73" fmla="*/ 149931 h 320770"/>
                    <a:gd name="connsiteX74" fmla="*/ 271850 w 319670"/>
                    <a:gd name="connsiteY74" fmla="*/ 148830 h 320770"/>
                    <a:gd name="connsiteX75" fmla="*/ 233420 w 319670"/>
                    <a:gd name="connsiteY75" fmla="*/ 165717 h 320770"/>
                    <a:gd name="connsiteX76" fmla="*/ 230262 w 319670"/>
                    <a:gd name="connsiteY76" fmla="*/ 206877 h 320770"/>
                    <a:gd name="connsiteX77" fmla="*/ 269218 w 319670"/>
                    <a:gd name="connsiteY77" fmla="*/ 193157 h 320770"/>
                    <a:gd name="connsiteX78" fmla="*/ 272903 w 319670"/>
                    <a:gd name="connsiteY78" fmla="*/ 159912 h 320770"/>
                    <a:gd name="connsiteX79" fmla="*/ 271850 w 319670"/>
                    <a:gd name="connsiteY79" fmla="*/ 148830 h 320770"/>
                    <a:gd name="connsiteX80" fmla="*/ 302793 w 319670"/>
                    <a:gd name="connsiteY80" fmla="*/ 126547 h 320770"/>
                    <a:gd name="connsiteX81" fmla="*/ 284431 w 319670"/>
                    <a:gd name="connsiteY81" fmla="*/ 141328 h 320770"/>
                    <a:gd name="connsiteX82" fmla="*/ 286005 w 319670"/>
                    <a:gd name="connsiteY82" fmla="*/ 159805 h 320770"/>
                    <a:gd name="connsiteX83" fmla="*/ 283907 w 319670"/>
                    <a:gd name="connsiteY83" fmla="*/ 185144 h 320770"/>
                    <a:gd name="connsiteX84" fmla="*/ 306465 w 319670"/>
                    <a:gd name="connsiteY84" fmla="*/ 169835 h 320770"/>
                    <a:gd name="connsiteX85" fmla="*/ 306465 w 319670"/>
                    <a:gd name="connsiteY85" fmla="*/ 160333 h 320770"/>
                    <a:gd name="connsiteX86" fmla="*/ 302793 w 319670"/>
                    <a:gd name="connsiteY86" fmla="*/ 126547 h 320770"/>
                    <a:gd name="connsiteX87" fmla="*/ 17427 w 319670"/>
                    <a:gd name="connsiteY87" fmla="*/ 125172 h 320770"/>
                    <a:gd name="connsiteX88" fmla="*/ 13205 w 319670"/>
                    <a:gd name="connsiteY88" fmla="*/ 160446 h 320770"/>
                    <a:gd name="connsiteX89" fmla="*/ 13205 w 319670"/>
                    <a:gd name="connsiteY89" fmla="*/ 168870 h 320770"/>
                    <a:gd name="connsiteX90" fmla="*/ 39065 w 319670"/>
                    <a:gd name="connsiteY90" fmla="*/ 186244 h 320770"/>
                    <a:gd name="connsiteX91" fmla="*/ 36954 w 319670"/>
                    <a:gd name="connsiteY91" fmla="*/ 159920 h 320770"/>
                    <a:gd name="connsiteX92" fmla="*/ 38537 w 319670"/>
                    <a:gd name="connsiteY92" fmla="*/ 142546 h 320770"/>
                    <a:gd name="connsiteX93" fmla="*/ 17427 w 319670"/>
                    <a:gd name="connsiteY93" fmla="*/ 125172 h 320770"/>
                    <a:gd name="connsiteX94" fmla="*/ 215883 w 319670"/>
                    <a:gd name="connsiteY94" fmla="*/ 122420 h 320770"/>
                    <a:gd name="connsiteX95" fmla="*/ 165486 w 319670"/>
                    <a:gd name="connsiteY95" fmla="*/ 128769 h 320770"/>
                    <a:gd name="connsiteX96" fmla="*/ 163386 w 319670"/>
                    <a:gd name="connsiteY96" fmla="*/ 128769 h 320770"/>
                    <a:gd name="connsiteX97" fmla="*/ 162861 w 319670"/>
                    <a:gd name="connsiteY97" fmla="*/ 155221 h 320770"/>
                    <a:gd name="connsiteX98" fmla="*/ 162861 w 319670"/>
                    <a:gd name="connsiteY98" fmla="*/ 163686 h 320770"/>
                    <a:gd name="connsiteX99" fmla="*/ 220083 w 319670"/>
                    <a:gd name="connsiteY99" fmla="*/ 155750 h 320770"/>
                    <a:gd name="connsiteX100" fmla="*/ 215883 w 319670"/>
                    <a:gd name="connsiteY100" fmla="*/ 122420 h 320770"/>
                    <a:gd name="connsiteX101" fmla="*/ 106825 w 319670"/>
                    <a:gd name="connsiteY101" fmla="*/ 120220 h 320770"/>
                    <a:gd name="connsiteX102" fmla="*/ 102064 w 319670"/>
                    <a:gd name="connsiteY102" fmla="*/ 156248 h 320770"/>
                    <a:gd name="connsiteX103" fmla="*/ 149678 w 319670"/>
                    <a:gd name="connsiteY103" fmla="*/ 163136 h 320770"/>
                    <a:gd name="connsiteX104" fmla="*/ 149678 w 319670"/>
                    <a:gd name="connsiteY104" fmla="*/ 155188 h 320770"/>
                    <a:gd name="connsiteX105" fmla="*/ 150207 w 319670"/>
                    <a:gd name="connsiteY105" fmla="*/ 128167 h 320770"/>
                    <a:gd name="connsiteX106" fmla="*/ 106825 w 319670"/>
                    <a:gd name="connsiteY106" fmla="*/ 120220 h 320770"/>
                    <a:gd name="connsiteX107" fmla="*/ 259617 w 319670"/>
                    <a:gd name="connsiteY107" fmla="*/ 103988 h 320770"/>
                    <a:gd name="connsiteX108" fmla="*/ 228611 w 319670"/>
                    <a:gd name="connsiteY108" fmla="*/ 118717 h 320770"/>
                    <a:gd name="connsiteX109" fmla="*/ 233341 w 319670"/>
                    <a:gd name="connsiteY109" fmla="*/ 151856 h 320770"/>
                    <a:gd name="connsiteX110" fmla="*/ 269602 w 319670"/>
                    <a:gd name="connsiteY110" fmla="*/ 135024 h 320770"/>
                    <a:gd name="connsiteX111" fmla="*/ 259617 w 319670"/>
                    <a:gd name="connsiteY111" fmla="*/ 103988 h 320770"/>
                    <a:gd name="connsiteX112" fmla="*/ 65249 w 319670"/>
                    <a:gd name="connsiteY112" fmla="*/ 99862 h 320770"/>
                    <a:gd name="connsiteX113" fmla="*/ 52545 w 319670"/>
                    <a:gd name="connsiteY113" fmla="*/ 136118 h 320770"/>
                    <a:gd name="connsiteX114" fmla="*/ 89068 w 319670"/>
                    <a:gd name="connsiteY114" fmla="*/ 152407 h 320770"/>
                    <a:gd name="connsiteX115" fmla="*/ 94361 w 319670"/>
                    <a:gd name="connsiteY115" fmla="*/ 115625 h 320770"/>
                    <a:gd name="connsiteX116" fmla="*/ 65249 w 319670"/>
                    <a:gd name="connsiteY116" fmla="*/ 99862 h 320770"/>
                    <a:gd name="connsiteX117" fmla="*/ 285381 w 319670"/>
                    <a:gd name="connsiteY117" fmla="*/ 83906 h 320770"/>
                    <a:gd name="connsiteX118" fmla="*/ 270702 w 319670"/>
                    <a:gd name="connsiteY118" fmla="*/ 96554 h 320770"/>
                    <a:gd name="connsiteX119" fmla="*/ 281711 w 319670"/>
                    <a:gd name="connsiteY119" fmla="*/ 127648 h 320770"/>
                    <a:gd name="connsiteX120" fmla="*/ 298487 w 319670"/>
                    <a:gd name="connsiteY120" fmla="*/ 112365 h 320770"/>
                    <a:gd name="connsiteX121" fmla="*/ 285381 w 319670"/>
                    <a:gd name="connsiteY121" fmla="*/ 83906 h 320770"/>
                    <a:gd name="connsiteX122" fmla="*/ 39411 w 319670"/>
                    <a:gd name="connsiteY122" fmla="*/ 75928 h 320770"/>
                    <a:gd name="connsiteX123" fmla="*/ 21458 w 319670"/>
                    <a:gd name="connsiteY123" fmla="*/ 111317 h 320770"/>
                    <a:gd name="connsiteX124" fmla="*/ 40995 w 319670"/>
                    <a:gd name="connsiteY124" fmla="*/ 128748 h 320770"/>
                    <a:gd name="connsiteX125" fmla="*/ 54196 w 319670"/>
                    <a:gd name="connsiteY125" fmla="*/ 91774 h 320770"/>
                    <a:gd name="connsiteX126" fmla="*/ 39411 w 319670"/>
                    <a:gd name="connsiteY126" fmla="*/ 75928 h 320770"/>
                    <a:gd name="connsiteX127" fmla="*/ 201616 w 319670"/>
                    <a:gd name="connsiteY127" fmla="*/ 73452 h 320770"/>
                    <a:gd name="connsiteX128" fmla="*/ 165267 w 319670"/>
                    <a:gd name="connsiteY128" fmla="*/ 78187 h 320770"/>
                    <a:gd name="connsiteX129" fmla="*/ 164740 w 319670"/>
                    <a:gd name="connsiteY129" fmla="*/ 78187 h 320770"/>
                    <a:gd name="connsiteX130" fmla="*/ 163687 w 319670"/>
                    <a:gd name="connsiteY130" fmla="*/ 115543 h 320770"/>
                    <a:gd name="connsiteX131" fmla="*/ 165267 w 319670"/>
                    <a:gd name="connsiteY131" fmla="*/ 115543 h 320770"/>
                    <a:gd name="connsiteX132" fmla="*/ 213205 w 319670"/>
                    <a:gd name="connsiteY132" fmla="*/ 109756 h 320770"/>
                    <a:gd name="connsiteX133" fmla="*/ 201616 w 319670"/>
                    <a:gd name="connsiteY133" fmla="*/ 73452 h 320770"/>
                    <a:gd name="connsiteX134" fmla="*/ 121592 w 319670"/>
                    <a:gd name="connsiteY134" fmla="*/ 70701 h 320770"/>
                    <a:gd name="connsiteX135" fmla="*/ 109491 w 319670"/>
                    <a:gd name="connsiteY135" fmla="*/ 107084 h 320770"/>
                    <a:gd name="connsiteX136" fmla="*/ 150530 w 319670"/>
                    <a:gd name="connsiteY136" fmla="*/ 114993 h 320770"/>
                    <a:gd name="connsiteX137" fmla="*/ 151582 w 319670"/>
                    <a:gd name="connsiteY137" fmla="*/ 77028 h 320770"/>
                    <a:gd name="connsiteX138" fmla="*/ 121592 w 319670"/>
                    <a:gd name="connsiteY138" fmla="*/ 70701 h 320770"/>
                    <a:gd name="connsiteX139" fmla="*/ 233321 w 319670"/>
                    <a:gd name="connsiteY139" fmla="*/ 59697 h 320770"/>
                    <a:gd name="connsiteX140" fmla="*/ 214306 w 319670"/>
                    <a:gd name="connsiteY140" fmla="*/ 69207 h 320770"/>
                    <a:gd name="connsiteX141" fmla="*/ 225926 w 319670"/>
                    <a:gd name="connsiteY141" fmla="*/ 106189 h 320770"/>
                    <a:gd name="connsiteX142" fmla="*/ 253921 w 319670"/>
                    <a:gd name="connsiteY142" fmla="*/ 92453 h 320770"/>
                    <a:gd name="connsiteX143" fmla="*/ 233321 w 319670"/>
                    <a:gd name="connsiteY143" fmla="*/ 59697 h 320770"/>
                    <a:gd name="connsiteX144" fmla="*/ 92595 w 319670"/>
                    <a:gd name="connsiteY144" fmla="*/ 55846 h 320770"/>
                    <a:gd name="connsiteX145" fmla="*/ 70977 w 319670"/>
                    <a:gd name="connsiteY145" fmla="*/ 88088 h 320770"/>
                    <a:gd name="connsiteX146" fmla="*/ 97341 w 319670"/>
                    <a:gd name="connsiteY146" fmla="*/ 102888 h 320770"/>
                    <a:gd name="connsiteX147" fmla="*/ 108941 w 319670"/>
                    <a:gd name="connsiteY147" fmla="*/ 65360 h 320770"/>
                    <a:gd name="connsiteX148" fmla="*/ 92595 w 319670"/>
                    <a:gd name="connsiteY148" fmla="*/ 55846 h 320770"/>
                    <a:gd name="connsiteX149" fmla="*/ 251144 w 319670"/>
                    <a:gd name="connsiteY149" fmla="*/ 44842 h 320770"/>
                    <a:gd name="connsiteX150" fmla="*/ 243742 w 319670"/>
                    <a:gd name="connsiteY150" fmla="*/ 51712 h 320770"/>
                    <a:gd name="connsiteX151" fmla="*/ 264890 w 319670"/>
                    <a:gd name="connsiteY151" fmla="*/ 85007 h 320770"/>
                    <a:gd name="connsiteX152" fmla="*/ 277579 w 319670"/>
                    <a:gd name="connsiteY152" fmla="*/ 72851 h 320770"/>
                    <a:gd name="connsiteX153" fmla="*/ 251144 w 319670"/>
                    <a:gd name="connsiteY153" fmla="*/ 44842 h 320770"/>
                    <a:gd name="connsiteX154" fmla="*/ 75908 w 319670"/>
                    <a:gd name="connsiteY154" fmla="*/ 39614 h 320770"/>
                    <a:gd name="connsiteX155" fmla="*/ 47868 w 319670"/>
                    <a:gd name="connsiteY155" fmla="*/ 65510 h 320770"/>
                    <a:gd name="connsiteX156" fmla="*/ 60565 w 319670"/>
                    <a:gd name="connsiteY156" fmla="*/ 79779 h 320770"/>
                    <a:gd name="connsiteX157" fmla="*/ 82256 w 319670"/>
                    <a:gd name="connsiteY157" fmla="*/ 47013 h 320770"/>
                    <a:gd name="connsiteX158" fmla="*/ 75908 w 319670"/>
                    <a:gd name="connsiteY158" fmla="*/ 39614 h 320770"/>
                    <a:gd name="connsiteX159" fmla="*/ 224484 w 319670"/>
                    <a:gd name="connsiteY159" fmla="*/ 28060 h 320770"/>
                    <a:gd name="connsiteX160" fmla="*/ 236003 w 319670"/>
                    <a:gd name="connsiteY160" fmla="*/ 41815 h 320770"/>
                    <a:gd name="connsiteX161" fmla="*/ 240716 w 319670"/>
                    <a:gd name="connsiteY161" fmla="*/ 37583 h 320770"/>
                    <a:gd name="connsiteX162" fmla="*/ 224484 w 319670"/>
                    <a:gd name="connsiteY162" fmla="*/ 28060 h 320770"/>
                    <a:gd name="connsiteX163" fmla="*/ 101238 w 319670"/>
                    <a:gd name="connsiteY163" fmla="*/ 25309 h 320770"/>
                    <a:gd name="connsiteX164" fmla="*/ 86933 w 319670"/>
                    <a:gd name="connsiteY164" fmla="*/ 32662 h 320770"/>
                    <a:gd name="connsiteX165" fmla="*/ 90642 w 319670"/>
                    <a:gd name="connsiteY165" fmla="*/ 36863 h 320770"/>
                    <a:gd name="connsiteX166" fmla="*/ 101238 w 319670"/>
                    <a:gd name="connsiteY166" fmla="*/ 25309 h 320770"/>
                    <a:gd name="connsiteX167" fmla="*/ 189546 w 319670"/>
                    <a:gd name="connsiteY167" fmla="*/ 16506 h 320770"/>
                    <a:gd name="connsiteX168" fmla="*/ 209532 w 319670"/>
                    <a:gd name="connsiteY168" fmla="*/ 56946 h 320770"/>
                    <a:gd name="connsiteX169" fmla="*/ 225310 w 319670"/>
                    <a:gd name="connsiteY169" fmla="*/ 49068 h 320770"/>
                    <a:gd name="connsiteX170" fmla="*/ 194280 w 319670"/>
                    <a:gd name="connsiteY170" fmla="*/ 17556 h 320770"/>
                    <a:gd name="connsiteX171" fmla="*/ 189546 w 319670"/>
                    <a:gd name="connsiteY171" fmla="*/ 16506 h 320770"/>
                    <a:gd name="connsiteX172" fmla="*/ 132600 w 319670"/>
                    <a:gd name="connsiteY172" fmla="*/ 15955 h 320770"/>
                    <a:gd name="connsiteX173" fmla="*/ 128938 w 319670"/>
                    <a:gd name="connsiteY173" fmla="*/ 16483 h 320770"/>
                    <a:gd name="connsiteX174" fmla="*/ 100688 w 319670"/>
                    <a:gd name="connsiteY174" fmla="*/ 46010 h 320770"/>
                    <a:gd name="connsiteX175" fmla="*/ 114290 w 319670"/>
                    <a:gd name="connsiteY175" fmla="*/ 53920 h 320770"/>
                    <a:gd name="connsiteX176" fmla="*/ 132600 w 319670"/>
                    <a:gd name="connsiteY176" fmla="*/ 15955 h 320770"/>
                    <a:gd name="connsiteX177" fmla="*/ 167974 w 319670"/>
                    <a:gd name="connsiteY177" fmla="*/ 13204 h 320770"/>
                    <a:gd name="connsiteX178" fmla="*/ 165337 w 319670"/>
                    <a:gd name="connsiteY178" fmla="*/ 64924 h 320770"/>
                    <a:gd name="connsiteX179" fmla="*/ 196974 w 319670"/>
                    <a:gd name="connsiteY179" fmla="*/ 60702 h 320770"/>
                    <a:gd name="connsiteX180" fmla="*/ 173247 w 319670"/>
                    <a:gd name="connsiteY180" fmla="*/ 13732 h 320770"/>
                    <a:gd name="connsiteX181" fmla="*/ 167974 w 319670"/>
                    <a:gd name="connsiteY181" fmla="*/ 13204 h 320770"/>
                    <a:gd name="connsiteX182" fmla="*/ 149585 w 319670"/>
                    <a:gd name="connsiteY182" fmla="*/ 13204 h 320770"/>
                    <a:gd name="connsiteX183" fmla="*/ 126273 w 319670"/>
                    <a:gd name="connsiteY183" fmla="*/ 58551 h 320770"/>
                    <a:gd name="connsiteX184" fmla="*/ 152764 w 319670"/>
                    <a:gd name="connsiteY184" fmla="*/ 63823 h 320770"/>
                    <a:gd name="connsiteX185" fmla="*/ 154883 w 319670"/>
                    <a:gd name="connsiteY185" fmla="*/ 13204 h 320770"/>
                    <a:gd name="connsiteX186" fmla="*/ 149585 w 319670"/>
                    <a:gd name="connsiteY186" fmla="*/ 13204 h 320770"/>
                    <a:gd name="connsiteX187" fmla="*/ 160099 w 319670"/>
                    <a:gd name="connsiteY187" fmla="*/ 0 h 320770"/>
                    <a:gd name="connsiteX188" fmla="*/ 248047 w 319670"/>
                    <a:gd name="connsiteY188" fmla="*/ 26906 h 320770"/>
                    <a:gd name="connsiteX189" fmla="*/ 259107 w 319670"/>
                    <a:gd name="connsiteY189" fmla="*/ 34293 h 320770"/>
                    <a:gd name="connsiteX190" fmla="*/ 285965 w 319670"/>
                    <a:gd name="connsiteY190" fmla="*/ 61727 h 320770"/>
                    <a:gd name="connsiteX191" fmla="*/ 293865 w 319670"/>
                    <a:gd name="connsiteY191" fmla="*/ 72806 h 320770"/>
                    <a:gd name="connsiteX192" fmla="*/ 308084 w 319670"/>
                    <a:gd name="connsiteY192" fmla="*/ 100768 h 320770"/>
                    <a:gd name="connsiteX193" fmla="*/ 313350 w 319670"/>
                    <a:gd name="connsiteY193" fmla="*/ 115013 h 320770"/>
                    <a:gd name="connsiteX194" fmla="*/ 319670 w 319670"/>
                    <a:gd name="connsiteY194" fmla="*/ 157747 h 320770"/>
                    <a:gd name="connsiteX195" fmla="*/ 319670 w 319670"/>
                    <a:gd name="connsiteY195" fmla="*/ 160385 h 320770"/>
                    <a:gd name="connsiteX196" fmla="*/ 319144 w 319670"/>
                    <a:gd name="connsiteY196" fmla="*/ 176212 h 320770"/>
                    <a:gd name="connsiteX197" fmla="*/ 302291 w 319670"/>
                    <a:gd name="connsiteY197" fmla="*/ 232664 h 320770"/>
                    <a:gd name="connsiteX198" fmla="*/ 288598 w 319670"/>
                    <a:gd name="connsiteY198" fmla="*/ 254822 h 320770"/>
                    <a:gd name="connsiteX199" fmla="*/ 160099 w 319670"/>
                    <a:gd name="connsiteY199" fmla="*/ 320242 h 320770"/>
                    <a:gd name="connsiteX200" fmla="*/ 159572 w 319670"/>
                    <a:gd name="connsiteY200" fmla="*/ 320242 h 320770"/>
                    <a:gd name="connsiteX201" fmla="*/ 155359 w 319670"/>
                    <a:gd name="connsiteY201" fmla="*/ 320770 h 320770"/>
                    <a:gd name="connsiteX202" fmla="*/ 155359 w 319670"/>
                    <a:gd name="connsiteY202" fmla="*/ 320242 h 320770"/>
                    <a:gd name="connsiteX203" fmla="*/ 26332 w 319670"/>
                    <a:gd name="connsiteY203" fmla="*/ 248491 h 320770"/>
                    <a:gd name="connsiteX204" fmla="*/ 13693 w 319670"/>
                    <a:gd name="connsiteY204" fmla="*/ 225278 h 320770"/>
                    <a:gd name="connsiteX205" fmla="*/ 527 w 319670"/>
                    <a:gd name="connsiteY205" fmla="*/ 174630 h 320770"/>
                    <a:gd name="connsiteX206" fmla="*/ 0 w 319670"/>
                    <a:gd name="connsiteY206" fmla="*/ 160385 h 320770"/>
                    <a:gd name="connsiteX207" fmla="*/ 0 w 319670"/>
                    <a:gd name="connsiteY207" fmla="*/ 156164 h 320770"/>
                    <a:gd name="connsiteX208" fmla="*/ 6847 w 319670"/>
                    <a:gd name="connsiteY208" fmla="*/ 113958 h 320770"/>
                    <a:gd name="connsiteX209" fmla="*/ 12113 w 319670"/>
                    <a:gd name="connsiteY209" fmla="*/ 99185 h 320770"/>
                    <a:gd name="connsiteX210" fmla="*/ 32125 w 319670"/>
                    <a:gd name="connsiteY210" fmla="*/ 64365 h 320770"/>
                    <a:gd name="connsiteX211" fmla="*/ 41078 w 319670"/>
                    <a:gd name="connsiteY211" fmla="*/ 52758 h 320770"/>
                    <a:gd name="connsiteX212" fmla="*/ 68990 w 319670"/>
                    <a:gd name="connsiteY212" fmla="*/ 28489 h 320770"/>
                    <a:gd name="connsiteX213" fmla="*/ 80576 w 319670"/>
                    <a:gd name="connsiteY213" fmla="*/ 21103 h 320770"/>
                    <a:gd name="connsiteX214" fmla="*/ 160099 w 319670"/>
                    <a:gd name="connsiteY214" fmla="*/ 0 h 320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319670" h="320770">
                      <a:moveTo>
                        <a:pt x="193673" y="280605"/>
                      </a:moveTo>
                      <a:cubicBezTo>
                        <a:pt x="184761" y="281133"/>
                        <a:pt x="175324" y="281661"/>
                        <a:pt x="165888" y="281661"/>
                      </a:cubicBezTo>
                      <a:cubicBezTo>
                        <a:pt x="166412" y="292225"/>
                        <a:pt x="166936" y="300676"/>
                        <a:pt x="167460" y="307015"/>
                      </a:cubicBezTo>
                      <a:cubicBezTo>
                        <a:pt x="172179" y="306486"/>
                        <a:pt x="176373" y="305958"/>
                        <a:pt x="181091" y="305430"/>
                      </a:cubicBezTo>
                      <a:cubicBezTo>
                        <a:pt x="183188" y="301733"/>
                        <a:pt x="188430" y="292753"/>
                        <a:pt x="193673" y="280605"/>
                      </a:cubicBezTo>
                      <a:close/>
                      <a:moveTo>
                        <a:pt x="127923" y="280054"/>
                      </a:moveTo>
                      <a:cubicBezTo>
                        <a:pt x="133734" y="293270"/>
                        <a:pt x="139016" y="302257"/>
                        <a:pt x="141657" y="305957"/>
                      </a:cubicBezTo>
                      <a:cubicBezTo>
                        <a:pt x="145882" y="306486"/>
                        <a:pt x="150108" y="307015"/>
                        <a:pt x="154333" y="307015"/>
                      </a:cubicBezTo>
                      <a:cubicBezTo>
                        <a:pt x="153805" y="300671"/>
                        <a:pt x="153277" y="291684"/>
                        <a:pt x="152749" y="281640"/>
                      </a:cubicBezTo>
                      <a:cubicBezTo>
                        <a:pt x="144298" y="281640"/>
                        <a:pt x="135846" y="280583"/>
                        <a:pt x="127923" y="280054"/>
                      </a:cubicBezTo>
                      <a:close/>
                      <a:moveTo>
                        <a:pt x="226960" y="275378"/>
                      </a:moveTo>
                      <a:cubicBezTo>
                        <a:pt x="221183" y="276962"/>
                        <a:pt x="215406" y="277491"/>
                        <a:pt x="209629" y="278547"/>
                      </a:cubicBezTo>
                      <a:cubicBezTo>
                        <a:pt x="205427" y="288055"/>
                        <a:pt x="201226" y="295978"/>
                        <a:pt x="198075" y="301788"/>
                      </a:cubicBezTo>
                      <a:cubicBezTo>
                        <a:pt x="200175" y="301260"/>
                        <a:pt x="202276" y="300731"/>
                        <a:pt x="204377" y="300203"/>
                      </a:cubicBezTo>
                      <a:cubicBezTo>
                        <a:pt x="208053" y="296506"/>
                        <a:pt x="216982" y="288055"/>
                        <a:pt x="226960" y="275378"/>
                      </a:cubicBezTo>
                      <a:close/>
                      <a:moveTo>
                        <a:pt x="94911" y="274277"/>
                      </a:moveTo>
                      <a:cubicBezTo>
                        <a:pt x="107537" y="290172"/>
                        <a:pt x="118584" y="300239"/>
                        <a:pt x="120163" y="301828"/>
                      </a:cubicBezTo>
                      <a:cubicBezTo>
                        <a:pt x="121741" y="302358"/>
                        <a:pt x="123319" y="302358"/>
                        <a:pt x="124897" y="302888"/>
                      </a:cubicBezTo>
                      <a:cubicBezTo>
                        <a:pt x="121215" y="296530"/>
                        <a:pt x="117006" y="288053"/>
                        <a:pt x="112797" y="277456"/>
                      </a:cubicBezTo>
                      <a:cubicBezTo>
                        <a:pt x="106485" y="276927"/>
                        <a:pt x="100698" y="275337"/>
                        <a:pt x="94911" y="274277"/>
                      </a:cubicBezTo>
                      <a:close/>
                      <a:moveTo>
                        <a:pt x="261623" y="266024"/>
                      </a:moveTo>
                      <a:cubicBezTo>
                        <a:pt x="256919" y="267610"/>
                        <a:pt x="252215" y="269195"/>
                        <a:pt x="247511" y="270781"/>
                      </a:cubicBezTo>
                      <a:cubicBezTo>
                        <a:pt x="243329" y="276066"/>
                        <a:pt x="239670" y="281351"/>
                        <a:pt x="235489" y="286107"/>
                      </a:cubicBezTo>
                      <a:cubicBezTo>
                        <a:pt x="244897" y="280294"/>
                        <a:pt x="253783" y="273952"/>
                        <a:pt x="261623" y="266024"/>
                      </a:cubicBezTo>
                      <a:close/>
                      <a:moveTo>
                        <a:pt x="53646" y="261072"/>
                      </a:moveTo>
                      <a:cubicBezTo>
                        <a:pt x="64178" y="272729"/>
                        <a:pt x="76817" y="282266"/>
                        <a:pt x="90509" y="289683"/>
                      </a:cubicBezTo>
                      <a:cubicBezTo>
                        <a:pt x="85243" y="283855"/>
                        <a:pt x="79977" y="276438"/>
                        <a:pt x="74184" y="268490"/>
                      </a:cubicBezTo>
                      <a:cubicBezTo>
                        <a:pt x="66811" y="266371"/>
                        <a:pt x="59965" y="264252"/>
                        <a:pt x="53646" y="261072"/>
                      </a:cubicBezTo>
                      <a:close/>
                      <a:moveTo>
                        <a:pt x="213205" y="224209"/>
                      </a:moveTo>
                      <a:cubicBezTo>
                        <a:pt x="197402" y="226846"/>
                        <a:pt x="180544" y="228429"/>
                        <a:pt x="163687" y="228957"/>
                      </a:cubicBezTo>
                      <a:cubicBezTo>
                        <a:pt x="163687" y="243201"/>
                        <a:pt x="164740" y="256917"/>
                        <a:pt x="165267" y="269051"/>
                      </a:cubicBezTo>
                      <a:cubicBezTo>
                        <a:pt x="176857" y="268523"/>
                        <a:pt x="188446" y="267996"/>
                        <a:pt x="200035" y="266413"/>
                      </a:cubicBezTo>
                      <a:cubicBezTo>
                        <a:pt x="204777" y="254279"/>
                        <a:pt x="209518" y="240035"/>
                        <a:pt x="213205" y="224209"/>
                      </a:cubicBezTo>
                      <a:close/>
                      <a:moveTo>
                        <a:pt x="108941" y="224209"/>
                      </a:moveTo>
                      <a:cubicBezTo>
                        <a:pt x="112628" y="240027"/>
                        <a:pt x="117369" y="253736"/>
                        <a:pt x="122109" y="265864"/>
                      </a:cubicBezTo>
                      <a:cubicBezTo>
                        <a:pt x="131590" y="267446"/>
                        <a:pt x="141598" y="267973"/>
                        <a:pt x="152132" y="268500"/>
                      </a:cubicBezTo>
                      <a:cubicBezTo>
                        <a:pt x="151606" y="256373"/>
                        <a:pt x="151079" y="243191"/>
                        <a:pt x="150552" y="228954"/>
                      </a:cubicBezTo>
                      <a:cubicBezTo>
                        <a:pt x="135804" y="228427"/>
                        <a:pt x="122109" y="226845"/>
                        <a:pt x="108941" y="224209"/>
                      </a:cubicBezTo>
                      <a:close/>
                      <a:moveTo>
                        <a:pt x="58322" y="209903"/>
                      </a:moveTo>
                      <a:cubicBezTo>
                        <a:pt x="64673" y="227869"/>
                        <a:pt x="73671" y="243722"/>
                        <a:pt x="82669" y="257461"/>
                      </a:cubicBezTo>
                      <a:cubicBezTo>
                        <a:pt x="90608" y="260103"/>
                        <a:pt x="98547" y="261688"/>
                        <a:pt x="107016" y="263273"/>
                      </a:cubicBezTo>
                      <a:cubicBezTo>
                        <a:pt x="102252" y="251120"/>
                        <a:pt x="98018" y="236852"/>
                        <a:pt x="94842" y="221000"/>
                      </a:cubicBezTo>
                      <a:cubicBezTo>
                        <a:pt x="82140" y="218358"/>
                        <a:pt x="69966" y="214131"/>
                        <a:pt x="58322" y="209903"/>
                      </a:cubicBezTo>
                      <a:close/>
                      <a:moveTo>
                        <a:pt x="264925" y="209078"/>
                      </a:moveTo>
                      <a:cubicBezTo>
                        <a:pt x="253330" y="213818"/>
                        <a:pt x="240681" y="218031"/>
                        <a:pt x="227505" y="221190"/>
                      </a:cubicBezTo>
                      <a:cubicBezTo>
                        <a:pt x="224343" y="236989"/>
                        <a:pt x="219599" y="251735"/>
                        <a:pt x="214856" y="264374"/>
                      </a:cubicBezTo>
                      <a:cubicBezTo>
                        <a:pt x="223289" y="263320"/>
                        <a:pt x="231194" y="261214"/>
                        <a:pt x="239100" y="259634"/>
                      </a:cubicBezTo>
                      <a:cubicBezTo>
                        <a:pt x="248586" y="245415"/>
                        <a:pt x="258073" y="228037"/>
                        <a:pt x="264925" y="209078"/>
                      </a:cubicBezTo>
                      <a:close/>
                      <a:moveTo>
                        <a:pt x="303989" y="187895"/>
                      </a:moveTo>
                      <a:cubicBezTo>
                        <a:pt x="297128" y="192647"/>
                        <a:pt x="289211" y="197399"/>
                        <a:pt x="280765" y="201624"/>
                      </a:cubicBezTo>
                      <a:cubicBezTo>
                        <a:pt x="275487" y="220632"/>
                        <a:pt x="267570" y="238057"/>
                        <a:pt x="258597" y="253370"/>
                      </a:cubicBezTo>
                      <a:cubicBezTo>
                        <a:pt x="265987" y="250729"/>
                        <a:pt x="273376" y="248089"/>
                        <a:pt x="279710" y="244921"/>
                      </a:cubicBezTo>
                      <a:cubicBezTo>
                        <a:pt x="291850" y="228025"/>
                        <a:pt x="300295" y="209016"/>
                        <a:pt x="303989" y="187895"/>
                      </a:cubicBezTo>
                      <a:close/>
                      <a:moveTo>
                        <a:pt x="15131" y="186244"/>
                      </a:moveTo>
                      <a:cubicBezTo>
                        <a:pt x="18834" y="205247"/>
                        <a:pt x="25712" y="223193"/>
                        <a:pt x="35764" y="239029"/>
                      </a:cubicBezTo>
                      <a:cubicBezTo>
                        <a:pt x="44229" y="243251"/>
                        <a:pt x="53751" y="247474"/>
                        <a:pt x="63274" y="251169"/>
                      </a:cubicBezTo>
                      <a:cubicBezTo>
                        <a:pt x="54810" y="236917"/>
                        <a:pt x="47403" y="220554"/>
                        <a:pt x="42641" y="202607"/>
                      </a:cubicBezTo>
                      <a:cubicBezTo>
                        <a:pt x="32590" y="197857"/>
                        <a:pt x="23596" y="192578"/>
                        <a:pt x="15131" y="186244"/>
                      </a:cubicBezTo>
                      <a:close/>
                      <a:moveTo>
                        <a:pt x="220633" y="169463"/>
                      </a:moveTo>
                      <a:cubicBezTo>
                        <a:pt x="202251" y="174190"/>
                        <a:pt x="182819" y="176291"/>
                        <a:pt x="162861" y="176816"/>
                      </a:cubicBezTo>
                      <a:cubicBezTo>
                        <a:pt x="162861" y="189946"/>
                        <a:pt x="162861" y="203076"/>
                        <a:pt x="163386" y="215680"/>
                      </a:cubicBezTo>
                      <a:cubicBezTo>
                        <a:pt x="181768" y="215680"/>
                        <a:pt x="199625" y="213580"/>
                        <a:pt x="216431" y="209903"/>
                      </a:cubicBezTo>
                      <a:cubicBezTo>
                        <a:pt x="218532" y="197298"/>
                        <a:pt x="220108" y="183643"/>
                        <a:pt x="220633" y="169463"/>
                      </a:cubicBezTo>
                      <a:close/>
                      <a:moveTo>
                        <a:pt x="101513" y="169463"/>
                      </a:moveTo>
                      <a:cubicBezTo>
                        <a:pt x="102043" y="183643"/>
                        <a:pt x="103631" y="197298"/>
                        <a:pt x="105748" y="210428"/>
                      </a:cubicBezTo>
                      <a:cubicBezTo>
                        <a:pt x="120038" y="213054"/>
                        <a:pt x="134858" y="215155"/>
                        <a:pt x="150207" y="215680"/>
                      </a:cubicBezTo>
                      <a:cubicBezTo>
                        <a:pt x="149678" y="203076"/>
                        <a:pt x="149678" y="189946"/>
                        <a:pt x="149678" y="176291"/>
                      </a:cubicBezTo>
                      <a:cubicBezTo>
                        <a:pt x="132741" y="175765"/>
                        <a:pt x="116862" y="173139"/>
                        <a:pt x="101513" y="169463"/>
                      </a:cubicBezTo>
                      <a:close/>
                      <a:moveTo>
                        <a:pt x="51121" y="149931"/>
                      </a:moveTo>
                      <a:cubicBezTo>
                        <a:pt x="50595" y="153623"/>
                        <a:pt x="50069" y="156788"/>
                        <a:pt x="50069" y="159953"/>
                      </a:cubicBezTo>
                      <a:cubicBezTo>
                        <a:pt x="50069" y="171558"/>
                        <a:pt x="51647" y="183163"/>
                        <a:pt x="53752" y="193713"/>
                      </a:cubicBezTo>
                      <a:cubicBezTo>
                        <a:pt x="65853" y="198988"/>
                        <a:pt x="78480" y="203735"/>
                        <a:pt x="92160" y="207427"/>
                      </a:cubicBezTo>
                      <a:cubicBezTo>
                        <a:pt x="90055" y="194240"/>
                        <a:pt x="88477" y="180525"/>
                        <a:pt x="89003" y="166283"/>
                      </a:cubicBezTo>
                      <a:cubicBezTo>
                        <a:pt x="75324" y="161536"/>
                        <a:pt x="62170" y="156261"/>
                        <a:pt x="51121" y="149931"/>
                      </a:cubicBezTo>
                      <a:close/>
                      <a:moveTo>
                        <a:pt x="271850" y="148830"/>
                      </a:moveTo>
                      <a:cubicBezTo>
                        <a:pt x="260269" y="155690"/>
                        <a:pt x="247634" y="161495"/>
                        <a:pt x="233420" y="165717"/>
                      </a:cubicBezTo>
                      <a:cubicBezTo>
                        <a:pt x="233947" y="179965"/>
                        <a:pt x="232367" y="193685"/>
                        <a:pt x="230262" y="206877"/>
                      </a:cubicBezTo>
                      <a:cubicBezTo>
                        <a:pt x="244475" y="203183"/>
                        <a:pt x="257110" y="198434"/>
                        <a:pt x="269218" y="193157"/>
                      </a:cubicBezTo>
                      <a:cubicBezTo>
                        <a:pt x="271850" y="182603"/>
                        <a:pt x="272903" y="171521"/>
                        <a:pt x="272903" y="159912"/>
                      </a:cubicBezTo>
                      <a:cubicBezTo>
                        <a:pt x="272903" y="156218"/>
                        <a:pt x="272376" y="152524"/>
                        <a:pt x="271850" y="148830"/>
                      </a:cubicBezTo>
                      <a:close/>
                      <a:moveTo>
                        <a:pt x="302793" y="126547"/>
                      </a:moveTo>
                      <a:cubicBezTo>
                        <a:pt x="297022" y="131826"/>
                        <a:pt x="290727" y="136577"/>
                        <a:pt x="284431" y="141328"/>
                      </a:cubicBezTo>
                      <a:cubicBezTo>
                        <a:pt x="284956" y="147135"/>
                        <a:pt x="286005" y="153470"/>
                        <a:pt x="286005" y="159805"/>
                      </a:cubicBezTo>
                      <a:cubicBezTo>
                        <a:pt x="286005" y="168251"/>
                        <a:pt x="285481" y="176698"/>
                        <a:pt x="283907" y="185144"/>
                      </a:cubicBezTo>
                      <a:cubicBezTo>
                        <a:pt x="292301" y="180393"/>
                        <a:pt x="299645" y="175642"/>
                        <a:pt x="306465" y="169835"/>
                      </a:cubicBezTo>
                      <a:cubicBezTo>
                        <a:pt x="306465" y="166668"/>
                        <a:pt x="306465" y="163500"/>
                        <a:pt x="306465" y="160333"/>
                      </a:cubicBezTo>
                      <a:cubicBezTo>
                        <a:pt x="306465" y="148719"/>
                        <a:pt x="305416" y="137105"/>
                        <a:pt x="302793" y="126547"/>
                      </a:cubicBezTo>
                      <a:close/>
                      <a:moveTo>
                        <a:pt x="17427" y="125172"/>
                      </a:moveTo>
                      <a:cubicBezTo>
                        <a:pt x="14789" y="136754"/>
                        <a:pt x="13205" y="148337"/>
                        <a:pt x="13205" y="160446"/>
                      </a:cubicBezTo>
                      <a:cubicBezTo>
                        <a:pt x="13205" y="163079"/>
                        <a:pt x="13205" y="165711"/>
                        <a:pt x="13205" y="168870"/>
                      </a:cubicBezTo>
                      <a:cubicBezTo>
                        <a:pt x="21122" y="175188"/>
                        <a:pt x="29565" y="180979"/>
                        <a:pt x="39065" y="186244"/>
                      </a:cubicBezTo>
                      <a:cubicBezTo>
                        <a:pt x="37482" y="177821"/>
                        <a:pt x="36954" y="168870"/>
                        <a:pt x="36954" y="159920"/>
                      </a:cubicBezTo>
                      <a:cubicBezTo>
                        <a:pt x="37482" y="154128"/>
                        <a:pt x="38009" y="148337"/>
                        <a:pt x="38537" y="142546"/>
                      </a:cubicBezTo>
                      <a:cubicBezTo>
                        <a:pt x="30621" y="137281"/>
                        <a:pt x="23760" y="131489"/>
                        <a:pt x="17427" y="125172"/>
                      </a:cubicBezTo>
                      <a:close/>
                      <a:moveTo>
                        <a:pt x="215883" y="122420"/>
                      </a:moveTo>
                      <a:cubicBezTo>
                        <a:pt x="200134" y="126653"/>
                        <a:pt x="183335" y="128769"/>
                        <a:pt x="165486" y="128769"/>
                      </a:cubicBezTo>
                      <a:cubicBezTo>
                        <a:pt x="164961" y="128769"/>
                        <a:pt x="164436" y="128769"/>
                        <a:pt x="163386" y="128769"/>
                      </a:cubicBezTo>
                      <a:cubicBezTo>
                        <a:pt x="163386" y="137763"/>
                        <a:pt x="163386" y="146228"/>
                        <a:pt x="162861" y="155221"/>
                      </a:cubicBezTo>
                      <a:cubicBezTo>
                        <a:pt x="162861" y="157866"/>
                        <a:pt x="162861" y="161041"/>
                        <a:pt x="162861" y="163686"/>
                      </a:cubicBezTo>
                      <a:cubicBezTo>
                        <a:pt x="183335" y="163157"/>
                        <a:pt x="202234" y="160512"/>
                        <a:pt x="220083" y="155750"/>
                      </a:cubicBezTo>
                      <a:cubicBezTo>
                        <a:pt x="219558" y="144640"/>
                        <a:pt x="217983" y="133530"/>
                        <a:pt x="215883" y="122420"/>
                      </a:cubicBezTo>
                      <a:close/>
                      <a:moveTo>
                        <a:pt x="106825" y="120220"/>
                      </a:moveTo>
                      <a:cubicBezTo>
                        <a:pt x="104180" y="131876"/>
                        <a:pt x="102593" y="144062"/>
                        <a:pt x="102064" y="156248"/>
                      </a:cubicBezTo>
                      <a:cubicBezTo>
                        <a:pt x="116877" y="159957"/>
                        <a:pt x="132748" y="162606"/>
                        <a:pt x="149678" y="163136"/>
                      </a:cubicBezTo>
                      <a:cubicBezTo>
                        <a:pt x="149678" y="160487"/>
                        <a:pt x="149678" y="157837"/>
                        <a:pt x="149678" y="155188"/>
                      </a:cubicBezTo>
                      <a:cubicBezTo>
                        <a:pt x="150207" y="146181"/>
                        <a:pt x="150207" y="137174"/>
                        <a:pt x="150207" y="128167"/>
                      </a:cubicBezTo>
                      <a:cubicBezTo>
                        <a:pt x="134864" y="127107"/>
                        <a:pt x="120051" y="124458"/>
                        <a:pt x="106825" y="120220"/>
                      </a:cubicBezTo>
                      <a:close/>
                      <a:moveTo>
                        <a:pt x="259617" y="103988"/>
                      </a:moveTo>
                      <a:cubicBezTo>
                        <a:pt x="250157" y="109775"/>
                        <a:pt x="240173" y="115035"/>
                        <a:pt x="228611" y="118717"/>
                      </a:cubicBezTo>
                      <a:cubicBezTo>
                        <a:pt x="230713" y="129238"/>
                        <a:pt x="232290" y="140810"/>
                        <a:pt x="233341" y="151856"/>
                      </a:cubicBezTo>
                      <a:cubicBezTo>
                        <a:pt x="246479" y="147648"/>
                        <a:pt x="258566" y="141862"/>
                        <a:pt x="269602" y="135024"/>
                      </a:cubicBezTo>
                      <a:cubicBezTo>
                        <a:pt x="267500" y="124503"/>
                        <a:pt x="263821" y="113983"/>
                        <a:pt x="259617" y="103988"/>
                      </a:cubicBezTo>
                      <a:close/>
                      <a:moveTo>
                        <a:pt x="65249" y="99862"/>
                      </a:moveTo>
                      <a:cubicBezTo>
                        <a:pt x="59956" y="111422"/>
                        <a:pt x="55192" y="123507"/>
                        <a:pt x="52545" y="136118"/>
                      </a:cubicBezTo>
                      <a:cubicBezTo>
                        <a:pt x="63661" y="142423"/>
                        <a:pt x="75835" y="148203"/>
                        <a:pt x="89068" y="152407"/>
                      </a:cubicBezTo>
                      <a:cubicBezTo>
                        <a:pt x="90126" y="139796"/>
                        <a:pt x="91714" y="127185"/>
                        <a:pt x="94361" y="115625"/>
                      </a:cubicBezTo>
                      <a:cubicBezTo>
                        <a:pt x="83774" y="111422"/>
                        <a:pt x="73718" y="106167"/>
                        <a:pt x="65249" y="99862"/>
                      </a:cubicBezTo>
                      <a:close/>
                      <a:moveTo>
                        <a:pt x="285381" y="83906"/>
                      </a:moveTo>
                      <a:cubicBezTo>
                        <a:pt x="280663" y="88122"/>
                        <a:pt x="275944" y="92338"/>
                        <a:pt x="270702" y="96554"/>
                      </a:cubicBezTo>
                      <a:cubicBezTo>
                        <a:pt x="275420" y="106567"/>
                        <a:pt x="279090" y="116581"/>
                        <a:pt x="281711" y="127648"/>
                      </a:cubicBezTo>
                      <a:cubicBezTo>
                        <a:pt x="288002" y="122905"/>
                        <a:pt x="293769" y="117635"/>
                        <a:pt x="298487" y="112365"/>
                      </a:cubicBezTo>
                      <a:cubicBezTo>
                        <a:pt x="295342" y="102351"/>
                        <a:pt x="290624" y="92865"/>
                        <a:pt x="285381" y="83906"/>
                      </a:cubicBezTo>
                      <a:close/>
                      <a:moveTo>
                        <a:pt x="39411" y="75928"/>
                      </a:moveTo>
                      <a:cubicBezTo>
                        <a:pt x="32019" y="87020"/>
                        <a:pt x="25683" y="98640"/>
                        <a:pt x="21458" y="111317"/>
                      </a:cubicBezTo>
                      <a:cubicBezTo>
                        <a:pt x="26739" y="117656"/>
                        <a:pt x="33603" y="122938"/>
                        <a:pt x="40995" y="128748"/>
                      </a:cubicBezTo>
                      <a:cubicBezTo>
                        <a:pt x="44163" y="115543"/>
                        <a:pt x="48916" y="103394"/>
                        <a:pt x="54196" y="91774"/>
                      </a:cubicBezTo>
                      <a:cubicBezTo>
                        <a:pt x="48916" y="87020"/>
                        <a:pt x="43635" y="81738"/>
                        <a:pt x="39411" y="75928"/>
                      </a:cubicBezTo>
                      <a:close/>
                      <a:moveTo>
                        <a:pt x="201616" y="73452"/>
                      </a:moveTo>
                      <a:cubicBezTo>
                        <a:pt x="190553" y="76083"/>
                        <a:pt x="178437" y="78187"/>
                        <a:pt x="165267" y="78187"/>
                      </a:cubicBezTo>
                      <a:cubicBezTo>
                        <a:pt x="165267" y="78187"/>
                        <a:pt x="165267" y="78187"/>
                        <a:pt x="164740" y="78187"/>
                      </a:cubicBezTo>
                      <a:cubicBezTo>
                        <a:pt x="164740" y="89762"/>
                        <a:pt x="164214" y="102390"/>
                        <a:pt x="163687" y="115543"/>
                      </a:cubicBezTo>
                      <a:cubicBezTo>
                        <a:pt x="164214" y="115543"/>
                        <a:pt x="164740" y="115543"/>
                        <a:pt x="165267" y="115543"/>
                      </a:cubicBezTo>
                      <a:cubicBezTo>
                        <a:pt x="182125" y="115543"/>
                        <a:pt x="198455" y="113438"/>
                        <a:pt x="213205" y="109756"/>
                      </a:cubicBezTo>
                      <a:cubicBezTo>
                        <a:pt x="210044" y="96602"/>
                        <a:pt x="205830" y="84501"/>
                        <a:pt x="201616" y="73452"/>
                      </a:cubicBezTo>
                      <a:close/>
                      <a:moveTo>
                        <a:pt x="121592" y="70701"/>
                      </a:moveTo>
                      <a:cubicBezTo>
                        <a:pt x="116857" y="81774"/>
                        <a:pt x="113174" y="94429"/>
                        <a:pt x="109491" y="107084"/>
                      </a:cubicBezTo>
                      <a:cubicBezTo>
                        <a:pt x="122119" y="111302"/>
                        <a:pt x="136324" y="113938"/>
                        <a:pt x="150530" y="114993"/>
                      </a:cubicBezTo>
                      <a:cubicBezTo>
                        <a:pt x="151056" y="101811"/>
                        <a:pt x="151582" y="88629"/>
                        <a:pt x="151582" y="77028"/>
                      </a:cubicBezTo>
                      <a:cubicBezTo>
                        <a:pt x="141060" y="75974"/>
                        <a:pt x="131063" y="73865"/>
                        <a:pt x="121592" y="70701"/>
                      </a:cubicBezTo>
                      <a:close/>
                      <a:moveTo>
                        <a:pt x="233321" y="59697"/>
                      </a:moveTo>
                      <a:cubicBezTo>
                        <a:pt x="227511" y="63395"/>
                        <a:pt x="221172" y="66565"/>
                        <a:pt x="214306" y="69207"/>
                      </a:cubicBezTo>
                      <a:cubicBezTo>
                        <a:pt x="218531" y="80302"/>
                        <a:pt x="222757" y="92981"/>
                        <a:pt x="225926" y="106189"/>
                      </a:cubicBezTo>
                      <a:cubicBezTo>
                        <a:pt x="235962" y="102491"/>
                        <a:pt x="245469" y="97736"/>
                        <a:pt x="253921" y="92453"/>
                      </a:cubicBezTo>
                      <a:cubicBezTo>
                        <a:pt x="247582" y="80302"/>
                        <a:pt x="240716" y="69207"/>
                        <a:pt x="233321" y="59697"/>
                      </a:cubicBezTo>
                      <a:close/>
                      <a:moveTo>
                        <a:pt x="92595" y="55846"/>
                      </a:moveTo>
                      <a:cubicBezTo>
                        <a:pt x="85214" y="65360"/>
                        <a:pt x="77832" y="76460"/>
                        <a:pt x="70977" y="88088"/>
                      </a:cubicBezTo>
                      <a:cubicBezTo>
                        <a:pt x="78886" y="93902"/>
                        <a:pt x="87323" y="98660"/>
                        <a:pt x="97341" y="102888"/>
                      </a:cubicBezTo>
                      <a:cubicBezTo>
                        <a:pt x="100505" y="89674"/>
                        <a:pt x="104723" y="76988"/>
                        <a:pt x="108941" y="65360"/>
                      </a:cubicBezTo>
                      <a:cubicBezTo>
                        <a:pt x="103141" y="62717"/>
                        <a:pt x="97341" y="59546"/>
                        <a:pt x="92595" y="55846"/>
                      </a:cubicBezTo>
                      <a:close/>
                      <a:moveTo>
                        <a:pt x="251144" y="44842"/>
                      </a:moveTo>
                      <a:cubicBezTo>
                        <a:pt x="248500" y="47484"/>
                        <a:pt x="246385" y="49598"/>
                        <a:pt x="243742" y="51712"/>
                      </a:cubicBezTo>
                      <a:cubicBezTo>
                        <a:pt x="251144" y="61225"/>
                        <a:pt x="258546" y="72323"/>
                        <a:pt x="264890" y="85007"/>
                      </a:cubicBezTo>
                      <a:cubicBezTo>
                        <a:pt x="269649" y="80779"/>
                        <a:pt x="273878" y="77079"/>
                        <a:pt x="277579" y="72851"/>
                      </a:cubicBezTo>
                      <a:cubicBezTo>
                        <a:pt x="270177" y="62282"/>
                        <a:pt x="261189" y="52769"/>
                        <a:pt x="251144" y="44842"/>
                      </a:cubicBezTo>
                      <a:close/>
                      <a:moveTo>
                        <a:pt x="75908" y="39614"/>
                      </a:moveTo>
                      <a:cubicBezTo>
                        <a:pt x="65327" y="47013"/>
                        <a:pt x="55804" y="55469"/>
                        <a:pt x="47868" y="65510"/>
                      </a:cubicBezTo>
                      <a:cubicBezTo>
                        <a:pt x="51043" y="70795"/>
                        <a:pt x="55804" y="75551"/>
                        <a:pt x="60565" y="79779"/>
                      </a:cubicBezTo>
                      <a:cubicBezTo>
                        <a:pt x="67443" y="67624"/>
                        <a:pt x="74850" y="56526"/>
                        <a:pt x="82256" y="47013"/>
                      </a:cubicBezTo>
                      <a:cubicBezTo>
                        <a:pt x="80140" y="44899"/>
                        <a:pt x="78024" y="42257"/>
                        <a:pt x="75908" y="39614"/>
                      </a:cubicBezTo>
                      <a:close/>
                      <a:moveTo>
                        <a:pt x="224484" y="28060"/>
                      </a:moveTo>
                      <a:cubicBezTo>
                        <a:pt x="228150" y="32293"/>
                        <a:pt x="231815" y="36525"/>
                        <a:pt x="236003" y="41815"/>
                      </a:cubicBezTo>
                      <a:cubicBezTo>
                        <a:pt x="237574" y="40228"/>
                        <a:pt x="239145" y="38641"/>
                        <a:pt x="240716" y="37583"/>
                      </a:cubicBezTo>
                      <a:cubicBezTo>
                        <a:pt x="235480" y="33880"/>
                        <a:pt x="230244" y="31234"/>
                        <a:pt x="224484" y="28060"/>
                      </a:cubicBezTo>
                      <a:close/>
                      <a:moveTo>
                        <a:pt x="101238" y="25309"/>
                      </a:moveTo>
                      <a:cubicBezTo>
                        <a:pt x="95940" y="27410"/>
                        <a:pt x="91172" y="30036"/>
                        <a:pt x="86933" y="32662"/>
                      </a:cubicBezTo>
                      <a:cubicBezTo>
                        <a:pt x="87993" y="34237"/>
                        <a:pt x="89582" y="35288"/>
                        <a:pt x="90642" y="36863"/>
                      </a:cubicBezTo>
                      <a:cubicBezTo>
                        <a:pt x="94350" y="32662"/>
                        <a:pt x="97529" y="28985"/>
                        <a:pt x="101238" y="25309"/>
                      </a:cubicBezTo>
                      <a:close/>
                      <a:moveTo>
                        <a:pt x="189546" y="16506"/>
                      </a:moveTo>
                      <a:cubicBezTo>
                        <a:pt x="195332" y="25959"/>
                        <a:pt x="202695" y="39614"/>
                        <a:pt x="209532" y="56946"/>
                      </a:cubicBezTo>
                      <a:cubicBezTo>
                        <a:pt x="215317" y="54845"/>
                        <a:pt x="220576" y="52219"/>
                        <a:pt x="225310" y="49068"/>
                      </a:cubicBezTo>
                      <a:cubicBezTo>
                        <a:pt x="210584" y="31736"/>
                        <a:pt x="197961" y="20707"/>
                        <a:pt x="194280" y="17556"/>
                      </a:cubicBezTo>
                      <a:cubicBezTo>
                        <a:pt x="192702" y="17031"/>
                        <a:pt x="191124" y="16506"/>
                        <a:pt x="189546" y="16506"/>
                      </a:cubicBezTo>
                      <a:close/>
                      <a:moveTo>
                        <a:pt x="132600" y="15955"/>
                      </a:moveTo>
                      <a:cubicBezTo>
                        <a:pt x="131554" y="15955"/>
                        <a:pt x="130507" y="15955"/>
                        <a:pt x="128938" y="16483"/>
                      </a:cubicBezTo>
                      <a:cubicBezTo>
                        <a:pt x="128938" y="17010"/>
                        <a:pt x="115859" y="27556"/>
                        <a:pt x="100688" y="46010"/>
                      </a:cubicBezTo>
                      <a:cubicBezTo>
                        <a:pt x="104873" y="48647"/>
                        <a:pt x="109058" y="51283"/>
                        <a:pt x="114290" y="53920"/>
                      </a:cubicBezTo>
                      <a:cubicBezTo>
                        <a:pt x="121091" y="37574"/>
                        <a:pt x="127892" y="24919"/>
                        <a:pt x="132600" y="15955"/>
                      </a:cubicBezTo>
                      <a:close/>
                      <a:moveTo>
                        <a:pt x="167974" y="13204"/>
                      </a:moveTo>
                      <a:cubicBezTo>
                        <a:pt x="167447" y="22704"/>
                        <a:pt x="166392" y="40647"/>
                        <a:pt x="165337" y="64924"/>
                      </a:cubicBezTo>
                      <a:cubicBezTo>
                        <a:pt x="176410" y="64924"/>
                        <a:pt x="186956" y="63341"/>
                        <a:pt x="196974" y="60702"/>
                      </a:cubicBezTo>
                      <a:cubicBezTo>
                        <a:pt x="187483" y="38009"/>
                        <a:pt x="177465" y="21121"/>
                        <a:pt x="173247" y="13732"/>
                      </a:cubicBezTo>
                      <a:cubicBezTo>
                        <a:pt x="171665" y="13732"/>
                        <a:pt x="169556" y="13732"/>
                        <a:pt x="167974" y="13204"/>
                      </a:cubicBezTo>
                      <a:close/>
                      <a:moveTo>
                        <a:pt x="149585" y="13204"/>
                      </a:moveTo>
                      <a:cubicBezTo>
                        <a:pt x="145346" y="20059"/>
                        <a:pt x="135810" y="36405"/>
                        <a:pt x="126273" y="58551"/>
                      </a:cubicBezTo>
                      <a:cubicBezTo>
                        <a:pt x="134220" y="61187"/>
                        <a:pt x="143227" y="63296"/>
                        <a:pt x="152764" y="63823"/>
                      </a:cubicBezTo>
                      <a:cubicBezTo>
                        <a:pt x="153294" y="40623"/>
                        <a:pt x="154354" y="22696"/>
                        <a:pt x="154883" y="13204"/>
                      </a:cubicBezTo>
                      <a:cubicBezTo>
                        <a:pt x="153294" y="13204"/>
                        <a:pt x="151175" y="13204"/>
                        <a:pt x="149585" y="13204"/>
                      </a:cubicBezTo>
                      <a:close/>
                      <a:moveTo>
                        <a:pt x="160099" y="0"/>
                      </a:moveTo>
                      <a:cubicBezTo>
                        <a:pt x="192750" y="0"/>
                        <a:pt x="222769" y="10024"/>
                        <a:pt x="248047" y="26906"/>
                      </a:cubicBezTo>
                      <a:cubicBezTo>
                        <a:pt x="251734" y="29017"/>
                        <a:pt x="255420" y="31655"/>
                        <a:pt x="259107" y="34293"/>
                      </a:cubicBezTo>
                      <a:cubicBezTo>
                        <a:pt x="269113" y="42206"/>
                        <a:pt x="278066" y="51703"/>
                        <a:pt x="285965" y="61727"/>
                      </a:cubicBezTo>
                      <a:cubicBezTo>
                        <a:pt x="288598" y="65420"/>
                        <a:pt x="291232" y="69113"/>
                        <a:pt x="293865" y="72806"/>
                      </a:cubicBezTo>
                      <a:cubicBezTo>
                        <a:pt x="299658" y="81775"/>
                        <a:pt x="304398" y="90744"/>
                        <a:pt x="308084" y="100768"/>
                      </a:cubicBezTo>
                      <a:cubicBezTo>
                        <a:pt x="310191" y="105516"/>
                        <a:pt x="311771" y="110264"/>
                        <a:pt x="313350" y="115013"/>
                      </a:cubicBezTo>
                      <a:cubicBezTo>
                        <a:pt x="317564" y="128730"/>
                        <a:pt x="319670" y="142975"/>
                        <a:pt x="319670" y="157747"/>
                      </a:cubicBezTo>
                      <a:cubicBezTo>
                        <a:pt x="319670" y="158275"/>
                        <a:pt x="319670" y="159330"/>
                        <a:pt x="319670" y="160385"/>
                      </a:cubicBezTo>
                      <a:cubicBezTo>
                        <a:pt x="319670" y="165661"/>
                        <a:pt x="319670" y="170937"/>
                        <a:pt x="319144" y="176212"/>
                      </a:cubicBezTo>
                      <a:cubicBezTo>
                        <a:pt x="317037" y="196260"/>
                        <a:pt x="311244" y="215253"/>
                        <a:pt x="302291" y="232664"/>
                      </a:cubicBezTo>
                      <a:cubicBezTo>
                        <a:pt x="298605" y="240577"/>
                        <a:pt x="293865" y="247964"/>
                        <a:pt x="288598" y="254822"/>
                      </a:cubicBezTo>
                      <a:cubicBezTo>
                        <a:pt x="259633" y="294391"/>
                        <a:pt x="212763" y="320242"/>
                        <a:pt x="160099" y="320242"/>
                      </a:cubicBezTo>
                      <a:cubicBezTo>
                        <a:pt x="159572" y="320242"/>
                        <a:pt x="159572" y="320242"/>
                        <a:pt x="159572" y="320242"/>
                      </a:cubicBezTo>
                      <a:cubicBezTo>
                        <a:pt x="159572" y="320242"/>
                        <a:pt x="159572" y="320242"/>
                        <a:pt x="155359" y="320770"/>
                      </a:cubicBezTo>
                      <a:cubicBezTo>
                        <a:pt x="155359" y="320770"/>
                        <a:pt x="155359" y="320242"/>
                        <a:pt x="155359" y="320242"/>
                      </a:cubicBezTo>
                      <a:cubicBezTo>
                        <a:pt x="101642" y="318660"/>
                        <a:pt x="54244" y="290698"/>
                        <a:pt x="26332" y="248491"/>
                      </a:cubicBezTo>
                      <a:cubicBezTo>
                        <a:pt x="21593" y="241105"/>
                        <a:pt x="17379" y="233191"/>
                        <a:pt x="13693" y="225278"/>
                      </a:cubicBezTo>
                      <a:cubicBezTo>
                        <a:pt x="6847" y="209450"/>
                        <a:pt x="2107" y="192567"/>
                        <a:pt x="527" y="174630"/>
                      </a:cubicBezTo>
                      <a:cubicBezTo>
                        <a:pt x="0" y="169881"/>
                        <a:pt x="0" y="165133"/>
                        <a:pt x="0" y="160385"/>
                      </a:cubicBezTo>
                      <a:cubicBezTo>
                        <a:pt x="0" y="158802"/>
                        <a:pt x="0" y="157219"/>
                        <a:pt x="0" y="156164"/>
                      </a:cubicBezTo>
                      <a:cubicBezTo>
                        <a:pt x="527" y="141392"/>
                        <a:pt x="2634" y="127147"/>
                        <a:pt x="6847" y="113958"/>
                      </a:cubicBezTo>
                      <a:cubicBezTo>
                        <a:pt x="8427" y="108682"/>
                        <a:pt x="10006" y="103934"/>
                        <a:pt x="12113" y="99185"/>
                      </a:cubicBezTo>
                      <a:cubicBezTo>
                        <a:pt x="17379" y="86523"/>
                        <a:pt x="23699" y="74916"/>
                        <a:pt x="32125" y="64365"/>
                      </a:cubicBezTo>
                      <a:cubicBezTo>
                        <a:pt x="34758" y="60144"/>
                        <a:pt x="37918" y="56451"/>
                        <a:pt x="41078" y="52758"/>
                      </a:cubicBezTo>
                      <a:cubicBezTo>
                        <a:pt x="49505" y="43789"/>
                        <a:pt x="58984" y="35348"/>
                        <a:pt x="68990" y="28489"/>
                      </a:cubicBezTo>
                      <a:cubicBezTo>
                        <a:pt x="72677" y="25851"/>
                        <a:pt x="76363" y="23213"/>
                        <a:pt x="80576" y="21103"/>
                      </a:cubicBezTo>
                      <a:cubicBezTo>
                        <a:pt x="103748" y="7913"/>
                        <a:pt x="131133" y="0"/>
                        <a:pt x="160099" y="0"/>
                      </a:cubicBezTo>
                      <a:close/>
                    </a:path>
                  </a:pathLst>
                </a:custGeom>
                <a:grpFill/>
                <a:ln>
                  <a:noFill/>
                </a:ln>
                <a:extLst/>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113" name="Freeform 500"/>
                <p:cNvSpPr>
                  <a:spLocks/>
                </p:cNvSpPr>
                <p:nvPr/>
              </p:nvSpPr>
              <p:spPr bwMode="auto">
                <a:xfrm>
                  <a:off x="5007615" y="2323753"/>
                  <a:ext cx="649029" cy="502032"/>
                </a:xfrm>
                <a:custGeom>
                  <a:avLst/>
                  <a:gdLst>
                    <a:gd name="connsiteX0" fmla="*/ 33287 w 649029"/>
                    <a:gd name="connsiteY0" fmla="*/ 88963 h 502032"/>
                    <a:gd name="connsiteX1" fmla="*/ 21098 w 649029"/>
                    <a:gd name="connsiteY1" fmla="*/ 102250 h 502032"/>
                    <a:gd name="connsiteX2" fmla="*/ 21098 w 649029"/>
                    <a:gd name="connsiteY2" fmla="*/ 467370 h 502032"/>
                    <a:gd name="connsiteX3" fmla="*/ 33287 w 649029"/>
                    <a:gd name="connsiteY3" fmla="*/ 480657 h 502032"/>
                    <a:gd name="connsiteX4" fmla="*/ 615742 w 649029"/>
                    <a:gd name="connsiteY4" fmla="*/ 480657 h 502032"/>
                    <a:gd name="connsiteX5" fmla="*/ 627932 w 649029"/>
                    <a:gd name="connsiteY5" fmla="*/ 467370 h 502032"/>
                    <a:gd name="connsiteX6" fmla="*/ 627932 w 649029"/>
                    <a:gd name="connsiteY6" fmla="*/ 102250 h 502032"/>
                    <a:gd name="connsiteX7" fmla="*/ 615742 w 649029"/>
                    <a:gd name="connsiteY7" fmla="*/ 88963 h 502032"/>
                    <a:gd name="connsiteX8" fmla="*/ 71744 w 649029"/>
                    <a:gd name="connsiteY8" fmla="*/ 21375 h 502032"/>
                    <a:gd name="connsiteX9" fmla="*/ 61676 w 649029"/>
                    <a:gd name="connsiteY9" fmla="*/ 31460 h 502032"/>
                    <a:gd name="connsiteX10" fmla="*/ 61676 w 649029"/>
                    <a:gd name="connsiteY10" fmla="*/ 67588 h 502032"/>
                    <a:gd name="connsiteX11" fmla="*/ 281061 w 649029"/>
                    <a:gd name="connsiteY11" fmla="*/ 67588 h 502032"/>
                    <a:gd name="connsiteX12" fmla="*/ 281061 w 649029"/>
                    <a:gd name="connsiteY12" fmla="*/ 31460 h 502032"/>
                    <a:gd name="connsiteX13" fmla="*/ 270993 w 649029"/>
                    <a:gd name="connsiteY13" fmla="*/ 21375 h 502032"/>
                    <a:gd name="connsiteX14" fmla="*/ 71826 w 649029"/>
                    <a:gd name="connsiteY14" fmla="*/ 0 h 502032"/>
                    <a:gd name="connsiteX15" fmla="*/ 271010 w 649029"/>
                    <a:gd name="connsiteY15" fmla="*/ 0 h 502032"/>
                    <a:gd name="connsiteX16" fmla="*/ 302265 w 649029"/>
                    <a:gd name="connsiteY16" fmla="*/ 31399 h 502032"/>
                    <a:gd name="connsiteX17" fmla="*/ 302265 w 649029"/>
                    <a:gd name="connsiteY17" fmla="*/ 59604 h 502032"/>
                    <a:gd name="connsiteX18" fmla="*/ 614285 w 649029"/>
                    <a:gd name="connsiteY18" fmla="*/ 59604 h 502032"/>
                    <a:gd name="connsiteX19" fmla="*/ 625873 w 649029"/>
                    <a:gd name="connsiteY19" fmla="*/ 64461 h 502032"/>
                    <a:gd name="connsiteX20" fmla="*/ 629657 w 649029"/>
                    <a:gd name="connsiteY20" fmla="*/ 73573 h 502032"/>
                    <a:gd name="connsiteX21" fmla="*/ 639294 w 649029"/>
                    <a:gd name="connsiteY21" fmla="*/ 77692 h 502032"/>
                    <a:gd name="connsiteX22" fmla="*/ 649029 w 649029"/>
                    <a:gd name="connsiteY22" fmla="*/ 102152 h 502032"/>
                    <a:gd name="connsiteX23" fmla="*/ 649029 w 649029"/>
                    <a:gd name="connsiteY23" fmla="*/ 467468 h 502032"/>
                    <a:gd name="connsiteX24" fmla="*/ 615651 w 649029"/>
                    <a:gd name="connsiteY24" fmla="*/ 502032 h 502032"/>
                    <a:gd name="connsiteX25" fmla="*/ 33379 w 649029"/>
                    <a:gd name="connsiteY25" fmla="*/ 502032 h 502032"/>
                    <a:gd name="connsiteX26" fmla="*/ 0 w 649029"/>
                    <a:gd name="connsiteY26" fmla="*/ 467468 h 502032"/>
                    <a:gd name="connsiteX27" fmla="*/ 0 w 649029"/>
                    <a:gd name="connsiteY27" fmla="*/ 102152 h 502032"/>
                    <a:gd name="connsiteX28" fmla="*/ 9735 w 649029"/>
                    <a:gd name="connsiteY28" fmla="*/ 77692 h 502032"/>
                    <a:gd name="connsiteX29" fmla="*/ 19371 w 649029"/>
                    <a:gd name="connsiteY29" fmla="*/ 73574 h 502032"/>
                    <a:gd name="connsiteX30" fmla="*/ 23155 w 649029"/>
                    <a:gd name="connsiteY30" fmla="*/ 64461 h 502032"/>
                    <a:gd name="connsiteX31" fmla="*/ 34744 w 649029"/>
                    <a:gd name="connsiteY31" fmla="*/ 59604 h 502032"/>
                    <a:gd name="connsiteX32" fmla="*/ 40571 w 649029"/>
                    <a:gd name="connsiteY32" fmla="*/ 59604 h 502032"/>
                    <a:gd name="connsiteX33" fmla="*/ 40571 w 649029"/>
                    <a:gd name="connsiteY33" fmla="*/ 31399 h 502032"/>
                    <a:gd name="connsiteX34" fmla="*/ 71826 w 649029"/>
                    <a:gd name="connsiteY34" fmla="*/ 0 h 5020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649029" h="502032">
                      <a:moveTo>
                        <a:pt x="33287" y="88963"/>
                      </a:moveTo>
                      <a:cubicBezTo>
                        <a:pt x="26398" y="88963"/>
                        <a:pt x="21098" y="94809"/>
                        <a:pt x="21098" y="102250"/>
                      </a:cubicBezTo>
                      <a:lnTo>
                        <a:pt x="21098" y="467370"/>
                      </a:lnTo>
                      <a:cubicBezTo>
                        <a:pt x="21098" y="474811"/>
                        <a:pt x="26398" y="480657"/>
                        <a:pt x="33287" y="480657"/>
                      </a:cubicBezTo>
                      <a:lnTo>
                        <a:pt x="615742" y="480657"/>
                      </a:lnTo>
                      <a:cubicBezTo>
                        <a:pt x="622632" y="480657"/>
                        <a:pt x="627932" y="474811"/>
                        <a:pt x="627932" y="467370"/>
                      </a:cubicBezTo>
                      <a:lnTo>
                        <a:pt x="627932" y="102250"/>
                      </a:lnTo>
                      <a:cubicBezTo>
                        <a:pt x="627932" y="94809"/>
                        <a:pt x="622632" y="88963"/>
                        <a:pt x="615742" y="88963"/>
                      </a:cubicBezTo>
                      <a:close/>
                      <a:moveTo>
                        <a:pt x="71744" y="21375"/>
                      </a:moveTo>
                      <a:cubicBezTo>
                        <a:pt x="66445" y="21375"/>
                        <a:pt x="61676" y="26152"/>
                        <a:pt x="61676" y="31460"/>
                      </a:cubicBezTo>
                      <a:lnTo>
                        <a:pt x="61676" y="67588"/>
                      </a:lnTo>
                      <a:lnTo>
                        <a:pt x="281061" y="67588"/>
                      </a:lnTo>
                      <a:lnTo>
                        <a:pt x="281061" y="31460"/>
                      </a:lnTo>
                      <a:cubicBezTo>
                        <a:pt x="281061" y="26152"/>
                        <a:pt x="276292" y="21375"/>
                        <a:pt x="270993" y="21375"/>
                      </a:cubicBezTo>
                      <a:close/>
                      <a:moveTo>
                        <a:pt x="71826" y="0"/>
                      </a:moveTo>
                      <a:lnTo>
                        <a:pt x="271010" y="0"/>
                      </a:lnTo>
                      <a:cubicBezTo>
                        <a:pt x="287962" y="0"/>
                        <a:pt x="302265" y="14369"/>
                        <a:pt x="302265" y="31399"/>
                      </a:cubicBezTo>
                      <a:lnTo>
                        <a:pt x="302265" y="59604"/>
                      </a:lnTo>
                      <a:lnTo>
                        <a:pt x="614285" y="59604"/>
                      </a:lnTo>
                      <a:cubicBezTo>
                        <a:pt x="618788" y="59604"/>
                        <a:pt x="622894" y="61467"/>
                        <a:pt x="625873" y="64461"/>
                      </a:cubicBezTo>
                      <a:lnTo>
                        <a:pt x="629657" y="73573"/>
                      </a:lnTo>
                      <a:lnTo>
                        <a:pt x="639294" y="77692"/>
                      </a:lnTo>
                      <a:cubicBezTo>
                        <a:pt x="645320" y="83940"/>
                        <a:pt x="649029" y="92581"/>
                        <a:pt x="649029" y="102152"/>
                      </a:cubicBezTo>
                      <a:lnTo>
                        <a:pt x="649029" y="467468"/>
                      </a:lnTo>
                      <a:cubicBezTo>
                        <a:pt x="649029" y="486611"/>
                        <a:pt x="634194" y="502032"/>
                        <a:pt x="615651" y="502032"/>
                      </a:cubicBezTo>
                      <a:lnTo>
                        <a:pt x="33379" y="502032"/>
                      </a:lnTo>
                      <a:cubicBezTo>
                        <a:pt x="14835" y="502032"/>
                        <a:pt x="0" y="486611"/>
                        <a:pt x="0" y="467468"/>
                      </a:cubicBezTo>
                      <a:lnTo>
                        <a:pt x="0" y="102152"/>
                      </a:lnTo>
                      <a:cubicBezTo>
                        <a:pt x="0" y="92581"/>
                        <a:pt x="3709" y="83940"/>
                        <a:pt x="9735" y="77692"/>
                      </a:cubicBezTo>
                      <a:lnTo>
                        <a:pt x="19371" y="73574"/>
                      </a:lnTo>
                      <a:lnTo>
                        <a:pt x="23155" y="64461"/>
                      </a:lnTo>
                      <a:cubicBezTo>
                        <a:pt x="26135" y="61467"/>
                        <a:pt x="30241" y="59604"/>
                        <a:pt x="34744" y="59604"/>
                      </a:cubicBezTo>
                      <a:lnTo>
                        <a:pt x="40571" y="59604"/>
                      </a:lnTo>
                      <a:lnTo>
                        <a:pt x="40571" y="31399"/>
                      </a:lnTo>
                      <a:cubicBezTo>
                        <a:pt x="40571" y="14369"/>
                        <a:pt x="54344" y="0"/>
                        <a:pt x="7182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grpSp>
          <p:grpSp>
            <p:nvGrpSpPr>
              <p:cNvPr id="103" name="Group 102"/>
              <p:cNvGrpSpPr/>
              <p:nvPr/>
            </p:nvGrpSpPr>
            <p:grpSpPr>
              <a:xfrm>
                <a:off x="10486805" y="2434267"/>
                <a:ext cx="1302888" cy="1542780"/>
                <a:chOff x="10486805" y="2923046"/>
                <a:chExt cx="1302888" cy="1542780"/>
              </a:xfrm>
            </p:grpSpPr>
            <p:sp>
              <p:nvSpPr>
                <p:cNvPr id="104" name="Rectangle 103"/>
                <p:cNvSpPr/>
                <p:nvPr/>
              </p:nvSpPr>
              <p:spPr bwMode="auto">
                <a:xfrm>
                  <a:off x="10802824" y="2923046"/>
                  <a:ext cx="986869" cy="1542780"/>
                </a:xfrm>
                <a:prstGeom prst="rect">
                  <a:avLst/>
                </a:prstGeom>
                <a:noFill/>
                <a:ln w="9525" cap="flat" cmpd="sng" algn="ctr">
                  <a:solidFill>
                    <a:srgbClr val="FFFFFF">
                      <a:lumMod val="65000"/>
                    </a:srgbClr>
                  </a:solidFill>
                  <a:prstDash val="dash"/>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105" name="TextBox 104"/>
                <p:cNvSpPr txBox="1"/>
                <p:nvPr/>
              </p:nvSpPr>
              <p:spPr>
                <a:xfrm>
                  <a:off x="11212738" y="3022354"/>
                  <a:ext cx="473389" cy="187017"/>
                </a:xfrm>
                <a:prstGeom prst="rect">
                  <a:avLst/>
                </a:prstGeom>
                <a:noFill/>
              </p:spPr>
              <p:txBody>
                <a:bodyPr wrap="square" lIns="0" tIns="0" rIns="0" bIns="0" rtlCol="0">
                  <a:spAutoFit/>
                </a:bodyPr>
                <a:lstStyle/>
                <a:p>
                  <a:pPr marL="0" marR="0" lvl="0" indent="0" defTabSz="932563" eaLnBrk="1" fontAlgn="auto" latinLnBrk="0" hangingPunct="1">
                    <a:lnSpc>
                      <a:spcPct val="100000"/>
                    </a:lnSpc>
                    <a:spcBef>
                      <a:spcPct val="0"/>
                    </a:spcBef>
                    <a:spcAft>
                      <a:spcPts val="600"/>
                    </a:spcAft>
                    <a:buClrTx/>
                    <a:buSzTx/>
                    <a:buFontTx/>
                    <a:buNone/>
                    <a:tabLst/>
                    <a:defRPr/>
                  </a:pPr>
                  <a:r>
                    <a:rPr kumimoji="0" lang="en-US" sz="1050" b="0" i="0" u="none" strike="noStrike" kern="0" cap="none" spc="0" normalizeH="0" baseline="0" noProof="0" dirty="0">
                      <a:ln>
                        <a:noFill/>
                      </a:ln>
                      <a:solidFill>
                        <a:srgbClr val="505050"/>
                      </a:solidFill>
                      <a:effectLst/>
                      <a:uLnTx/>
                      <a:uFillTx/>
                      <a:cs typeface="Segoe UI Semilight" panose="020B0402040204020203" pitchFamily="34" charset="0"/>
                    </a:rPr>
                    <a:t>Web</a:t>
                  </a:r>
                </a:p>
              </p:txBody>
            </p:sp>
            <p:sp>
              <p:nvSpPr>
                <p:cNvPr id="106" name="TextBox 105"/>
                <p:cNvSpPr txBox="1"/>
                <p:nvPr/>
              </p:nvSpPr>
              <p:spPr>
                <a:xfrm>
                  <a:off x="11212738" y="3571986"/>
                  <a:ext cx="473389" cy="187017"/>
                </a:xfrm>
                <a:prstGeom prst="rect">
                  <a:avLst/>
                </a:prstGeom>
                <a:noFill/>
              </p:spPr>
              <p:txBody>
                <a:bodyPr wrap="square" lIns="0" tIns="0" rIns="0" bIns="0" rtlCol="0">
                  <a:spAutoFit/>
                </a:bodyPr>
                <a:lstStyle/>
                <a:p>
                  <a:pPr marL="0" marR="0" lvl="0" indent="0" defTabSz="932563" eaLnBrk="1" fontAlgn="auto" latinLnBrk="0" hangingPunct="1">
                    <a:lnSpc>
                      <a:spcPct val="100000"/>
                    </a:lnSpc>
                    <a:spcBef>
                      <a:spcPct val="0"/>
                    </a:spcBef>
                    <a:spcAft>
                      <a:spcPts val="600"/>
                    </a:spcAft>
                    <a:buClrTx/>
                    <a:buSzTx/>
                    <a:buFontTx/>
                    <a:buNone/>
                    <a:tabLst/>
                    <a:defRPr/>
                  </a:pPr>
                  <a:r>
                    <a:rPr kumimoji="0" lang="en-US" sz="1050" b="0" i="0" u="none" strike="noStrike" kern="0" cap="none" spc="0" normalizeH="0" baseline="0" noProof="0" dirty="0">
                      <a:ln>
                        <a:noFill/>
                      </a:ln>
                      <a:solidFill>
                        <a:srgbClr val="505050"/>
                      </a:solidFill>
                      <a:effectLst/>
                      <a:uLnTx/>
                      <a:uFillTx/>
                      <a:cs typeface="Segoe UI Semilight" panose="020B0402040204020203" pitchFamily="34" charset="0"/>
                    </a:rPr>
                    <a:t>Mobile</a:t>
                  </a:r>
                </a:p>
              </p:txBody>
            </p:sp>
            <p:sp>
              <p:nvSpPr>
                <p:cNvPr id="107" name="TextBox 106"/>
                <p:cNvSpPr txBox="1"/>
                <p:nvPr/>
              </p:nvSpPr>
              <p:spPr>
                <a:xfrm>
                  <a:off x="11212738" y="4160203"/>
                  <a:ext cx="473389" cy="187017"/>
                </a:xfrm>
                <a:prstGeom prst="rect">
                  <a:avLst/>
                </a:prstGeom>
                <a:noFill/>
              </p:spPr>
              <p:txBody>
                <a:bodyPr wrap="square" lIns="0" tIns="0" rIns="0" bIns="0" rtlCol="0">
                  <a:spAutoFit/>
                </a:bodyPr>
                <a:lstStyle/>
                <a:p>
                  <a:pPr marL="0" marR="0" lvl="0" indent="0" defTabSz="932563" eaLnBrk="1" fontAlgn="auto" latinLnBrk="0" hangingPunct="1">
                    <a:lnSpc>
                      <a:spcPct val="100000"/>
                    </a:lnSpc>
                    <a:spcBef>
                      <a:spcPct val="0"/>
                    </a:spcBef>
                    <a:spcAft>
                      <a:spcPts val="600"/>
                    </a:spcAft>
                    <a:buClrTx/>
                    <a:buSzTx/>
                    <a:buFontTx/>
                    <a:buNone/>
                    <a:tabLst/>
                    <a:defRPr/>
                  </a:pPr>
                  <a:r>
                    <a:rPr kumimoji="0" lang="en-US" sz="1050" b="0" i="0" u="none" strike="noStrike" kern="0" cap="none" spc="0" normalizeH="0" baseline="0" noProof="0" dirty="0">
                      <a:ln>
                        <a:noFill/>
                      </a:ln>
                      <a:solidFill>
                        <a:srgbClr val="505050"/>
                      </a:solidFill>
                      <a:effectLst/>
                      <a:uLnTx/>
                      <a:uFillTx/>
                      <a:cs typeface="Segoe UI Semilight" panose="020B0402040204020203" pitchFamily="34" charset="0"/>
                    </a:rPr>
                    <a:t>Bots</a:t>
                  </a:r>
                </a:p>
              </p:txBody>
            </p:sp>
            <p:sp>
              <p:nvSpPr>
                <p:cNvPr id="108" name="Freeform 495"/>
                <p:cNvSpPr>
                  <a:spLocks noChangeArrowheads="1"/>
                </p:cNvSpPr>
                <p:nvPr/>
              </p:nvSpPr>
              <p:spPr bwMode="auto">
                <a:xfrm>
                  <a:off x="10907711" y="3020740"/>
                  <a:ext cx="187689" cy="187689"/>
                </a:xfrm>
                <a:custGeom>
                  <a:avLst/>
                  <a:gdLst>
                    <a:gd name="connsiteX0" fmla="*/ 2240514 w 3214688"/>
                    <a:gd name="connsiteY0" fmla="*/ 2452692 h 3214688"/>
                    <a:gd name="connsiteX1" fmla="*/ 2164154 w 3214688"/>
                    <a:gd name="connsiteY1" fmla="*/ 2577661 h 3214688"/>
                    <a:gd name="connsiteX2" fmla="*/ 2066550 w 3214688"/>
                    <a:gd name="connsiteY2" fmla="*/ 2716118 h 3214688"/>
                    <a:gd name="connsiteX3" fmla="*/ 1754615 w 3214688"/>
                    <a:gd name="connsiteY3" fmla="*/ 3074168 h 3214688"/>
                    <a:gd name="connsiteX4" fmla="*/ 1740871 w 3214688"/>
                    <a:gd name="connsiteY4" fmla="*/ 3087292 h 3214688"/>
                    <a:gd name="connsiteX5" fmla="*/ 1759187 w 3214688"/>
                    <a:gd name="connsiteY5" fmla="*/ 3086367 h 3214688"/>
                    <a:gd name="connsiteX6" fmla="*/ 2552008 w 3214688"/>
                    <a:gd name="connsiteY6" fmla="*/ 2754731 h 3214688"/>
                    <a:gd name="connsiteX7" fmla="*/ 2647815 w 3214688"/>
                    <a:gd name="connsiteY7" fmla="*/ 2667609 h 3214688"/>
                    <a:gd name="connsiteX8" fmla="*/ 2533366 w 3214688"/>
                    <a:gd name="connsiteY8" fmla="*/ 2587696 h 3214688"/>
                    <a:gd name="connsiteX9" fmla="*/ 2342448 w 3214688"/>
                    <a:gd name="connsiteY9" fmla="*/ 2491033 h 3214688"/>
                    <a:gd name="connsiteX10" fmla="*/ 974642 w 3214688"/>
                    <a:gd name="connsiteY10" fmla="*/ 2452516 h 3214688"/>
                    <a:gd name="connsiteX11" fmla="*/ 872242 w 3214688"/>
                    <a:gd name="connsiteY11" fmla="*/ 2491033 h 3214688"/>
                    <a:gd name="connsiteX12" fmla="*/ 681324 w 3214688"/>
                    <a:gd name="connsiteY12" fmla="*/ 2587696 h 3214688"/>
                    <a:gd name="connsiteX13" fmla="*/ 566873 w 3214688"/>
                    <a:gd name="connsiteY13" fmla="*/ 2667611 h 3214688"/>
                    <a:gd name="connsiteX14" fmla="*/ 662678 w 3214688"/>
                    <a:gd name="connsiteY14" fmla="*/ 2754731 h 3214688"/>
                    <a:gd name="connsiteX15" fmla="*/ 1455500 w 3214688"/>
                    <a:gd name="connsiteY15" fmla="*/ 3086367 h 3214688"/>
                    <a:gd name="connsiteX16" fmla="*/ 1473960 w 3214688"/>
                    <a:gd name="connsiteY16" fmla="*/ 3087299 h 3214688"/>
                    <a:gd name="connsiteX17" fmla="*/ 1460208 w 3214688"/>
                    <a:gd name="connsiteY17" fmla="*/ 3074168 h 3214688"/>
                    <a:gd name="connsiteX18" fmla="*/ 1148273 w 3214688"/>
                    <a:gd name="connsiteY18" fmla="*/ 2716118 h 3214688"/>
                    <a:gd name="connsiteX19" fmla="*/ 1050800 w 3214688"/>
                    <a:gd name="connsiteY19" fmla="*/ 2577661 h 3214688"/>
                    <a:gd name="connsiteX20" fmla="*/ 1668463 w 3214688"/>
                    <a:gd name="connsiteY20" fmla="*/ 2349078 h 3214688"/>
                    <a:gd name="connsiteX21" fmla="*/ 1668463 w 3214688"/>
                    <a:gd name="connsiteY21" fmla="*/ 2987045 h 3214688"/>
                    <a:gd name="connsiteX22" fmla="*/ 1686282 w 3214688"/>
                    <a:gd name="connsiteY22" fmla="*/ 2969732 h 3214688"/>
                    <a:gd name="connsiteX23" fmla="*/ 2047573 w 3214688"/>
                    <a:gd name="connsiteY23" fmla="*/ 2532767 h 3214688"/>
                    <a:gd name="connsiteX24" fmla="*/ 2118389 w 3214688"/>
                    <a:gd name="connsiteY24" fmla="*/ 2414793 h 3214688"/>
                    <a:gd name="connsiteX25" fmla="*/ 2062644 w 3214688"/>
                    <a:gd name="connsiteY25" fmla="*/ 2398957 h 3214688"/>
                    <a:gd name="connsiteX26" fmla="*/ 1838838 w 3214688"/>
                    <a:gd name="connsiteY26" fmla="*/ 2359062 h 3214688"/>
                    <a:gd name="connsiteX27" fmla="*/ 1546226 w 3214688"/>
                    <a:gd name="connsiteY27" fmla="*/ 2349078 h 3214688"/>
                    <a:gd name="connsiteX28" fmla="*/ 1375851 w 3214688"/>
                    <a:gd name="connsiteY28" fmla="*/ 2359062 h 3214688"/>
                    <a:gd name="connsiteX29" fmla="*/ 1152046 w 3214688"/>
                    <a:gd name="connsiteY29" fmla="*/ 2398957 h 3214688"/>
                    <a:gd name="connsiteX30" fmla="*/ 1097994 w 3214688"/>
                    <a:gd name="connsiteY30" fmla="*/ 2414312 h 3214688"/>
                    <a:gd name="connsiteX31" fmla="*/ 1168773 w 3214688"/>
                    <a:gd name="connsiteY31" fmla="*/ 2532767 h 3214688"/>
                    <a:gd name="connsiteX32" fmla="*/ 1528675 w 3214688"/>
                    <a:gd name="connsiteY32" fmla="*/ 2969732 h 3214688"/>
                    <a:gd name="connsiteX33" fmla="*/ 1546226 w 3214688"/>
                    <a:gd name="connsiteY33" fmla="*/ 2986822 h 3214688"/>
                    <a:gd name="connsiteX34" fmla="*/ 2486262 w 3214688"/>
                    <a:gd name="connsiteY34" fmla="*/ 1668463 h 3214688"/>
                    <a:gd name="connsiteX35" fmla="*/ 2482389 w 3214688"/>
                    <a:gd name="connsiteY35" fmla="*/ 1744921 h 3214688"/>
                    <a:gd name="connsiteX36" fmla="*/ 2321876 w 3214688"/>
                    <a:gd name="connsiteY36" fmla="*/ 2298467 h 3214688"/>
                    <a:gd name="connsiteX37" fmla="*/ 2297383 w 3214688"/>
                    <a:gd name="connsiteY37" fmla="*/ 2345664 h 3214688"/>
                    <a:gd name="connsiteX38" fmla="*/ 2392218 w 3214688"/>
                    <a:gd name="connsiteY38" fmla="*/ 2381629 h 3214688"/>
                    <a:gd name="connsiteX39" fmla="*/ 2596737 w 3214688"/>
                    <a:gd name="connsiteY39" fmla="*/ 2485449 h 3214688"/>
                    <a:gd name="connsiteX40" fmla="*/ 2730520 w 3214688"/>
                    <a:gd name="connsiteY40" fmla="*/ 2578412 h 3214688"/>
                    <a:gd name="connsiteX41" fmla="*/ 2753323 w 3214688"/>
                    <a:gd name="connsiteY41" fmla="*/ 2553309 h 3214688"/>
                    <a:gd name="connsiteX42" fmla="*/ 3084782 w 3214688"/>
                    <a:gd name="connsiteY42" fmla="*/ 1760063 h 3214688"/>
                    <a:gd name="connsiteX43" fmla="*/ 3089405 w 3214688"/>
                    <a:gd name="connsiteY43" fmla="*/ 1668463 h 3214688"/>
                    <a:gd name="connsiteX44" fmla="*/ 1668463 w 3214688"/>
                    <a:gd name="connsiteY44" fmla="*/ 1668463 h 3214688"/>
                    <a:gd name="connsiteX45" fmla="*/ 1668463 w 3214688"/>
                    <a:gd name="connsiteY45" fmla="*/ 2227749 h 3214688"/>
                    <a:gd name="connsiteX46" fmla="*/ 1854174 w 3214688"/>
                    <a:gd name="connsiteY46" fmla="*/ 2238874 h 3214688"/>
                    <a:gd name="connsiteX47" fmla="*/ 2093075 w 3214688"/>
                    <a:gd name="connsiteY47" fmla="*/ 2282190 h 3214688"/>
                    <a:gd name="connsiteX48" fmla="*/ 2180461 w 3214688"/>
                    <a:gd name="connsiteY48" fmla="*/ 2307322 h 3214688"/>
                    <a:gd name="connsiteX49" fmla="*/ 2223231 w 3214688"/>
                    <a:gd name="connsiteY49" fmla="*/ 2220775 h 3214688"/>
                    <a:gd name="connsiteX50" fmla="*/ 2360202 w 3214688"/>
                    <a:gd name="connsiteY50" fmla="*/ 1739141 h 3214688"/>
                    <a:gd name="connsiteX51" fmla="*/ 2363915 w 3214688"/>
                    <a:gd name="connsiteY51" fmla="*/ 1668463 h 3214688"/>
                    <a:gd name="connsiteX52" fmla="*/ 853934 w 3214688"/>
                    <a:gd name="connsiteY52" fmla="*/ 1668463 h 3214688"/>
                    <a:gd name="connsiteX53" fmla="*/ 857628 w 3214688"/>
                    <a:gd name="connsiteY53" fmla="*/ 1739141 h 3214688"/>
                    <a:gd name="connsiteX54" fmla="*/ 993929 w 3214688"/>
                    <a:gd name="connsiteY54" fmla="*/ 2220775 h 3214688"/>
                    <a:gd name="connsiteX55" fmla="*/ 1036215 w 3214688"/>
                    <a:gd name="connsiteY55" fmla="*/ 2306750 h 3214688"/>
                    <a:gd name="connsiteX56" fmla="*/ 1121614 w 3214688"/>
                    <a:gd name="connsiteY56" fmla="*/ 2282190 h 3214688"/>
                    <a:gd name="connsiteX57" fmla="*/ 1360516 w 3214688"/>
                    <a:gd name="connsiteY57" fmla="*/ 2238874 h 3214688"/>
                    <a:gd name="connsiteX58" fmla="*/ 1546226 w 3214688"/>
                    <a:gd name="connsiteY58" fmla="*/ 2227749 h 3214688"/>
                    <a:gd name="connsiteX59" fmla="*/ 1546226 w 3214688"/>
                    <a:gd name="connsiteY59" fmla="*/ 1668463 h 3214688"/>
                    <a:gd name="connsiteX60" fmla="*/ 125282 w 3214688"/>
                    <a:gd name="connsiteY60" fmla="*/ 1668463 h 3214688"/>
                    <a:gd name="connsiteX61" fmla="*/ 129905 w 3214688"/>
                    <a:gd name="connsiteY61" fmla="*/ 1760063 h 3214688"/>
                    <a:gd name="connsiteX62" fmla="*/ 461363 w 3214688"/>
                    <a:gd name="connsiteY62" fmla="*/ 2553309 h 3214688"/>
                    <a:gd name="connsiteX63" fmla="*/ 484168 w 3214688"/>
                    <a:gd name="connsiteY63" fmla="*/ 2578414 h 3214688"/>
                    <a:gd name="connsiteX64" fmla="*/ 617953 w 3214688"/>
                    <a:gd name="connsiteY64" fmla="*/ 2485449 h 3214688"/>
                    <a:gd name="connsiteX65" fmla="*/ 822472 w 3214688"/>
                    <a:gd name="connsiteY65" fmla="*/ 2381629 h 3214688"/>
                    <a:gd name="connsiteX66" fmla="*/ 918086 w 3214688"/>
                    <a:gd name="connsiteY66" fmla="*/ 2345368 h 3214688"/>
                    <a:gd name="connsiteX67" fmla="*/ 893910 w 3214688"/>
                    <a:gd name="connsiteY67" fmla="*/ 2298467 h 3214688"/>
                    <a:gd name="connsiteX68" fmla="*/ 735344 w 3214688"/>
                    <a:gd name="connsiteY68" fmla="*/ 1744921 h 3214688"/>
                    <a:gd name="connsiteX69" fmla="*/ 731546 w 3214688"/>
                    <a:gd name="connsiteY69" fmla="*/ 1668463 h 3214688"/>
                    <a:gd name="connsiteX70" fmla="*/ 1036436 w 3214688"/>
                    <a:gd name="connsiteY70" fmla="*/ 911460 h 3214688"/>
                    <a:gd name="connsiteX71" fmla="*/ 993929 w 3214688"/>
                    <a:gd name="connsiteY71" fmla="*/ 998077 h 3214688"/>
                    <a:gd name="connsiteX72" fmla="*/ 857628 w 3214688"/>
                    <a:gd name="connsiteY72" fmla="*/ 1481228 h 3214688"/>
                    <a:gd name="connsiteX73" fmla="*/ 854245 w 3214688"/>
                    <a:gd name="connsiteY73" fmla="*/ 1546225 h 3214688"/>
                    <a:gd name="connsiteX74" fmla="*/ 1546226 w 3214688"/>
                    <a:gd name="connsiteY74" fmla="*/ 1546225 h 3214688"/>
                    <a:gd name="connsiteX75" fmla="*/ 1546226 w 3214688"/>
                    <a:gd name="connsiteY75" fmla="*/ 990118 h 3214688"/>
                    <a:gd name="connsiteX76" fmla="*/ 1360255 w 3214688"/>
                    <a:gd name="connsiteY76" fmla="*/ 978989 h 3214688"/>
                    <a:gd name="connsiteX77" fmla="*/ 1120814 w 3214688"/>
                    <a:gd name="connsiteY77" fmla="*/ 935673 h 3214688"/>
                    <a:gd name="connsiteX78" fmla="*/ 2180241 w 3214688"/>
                    <a:gd name="connsiteY78" fmla="*/ 910890 h 3214688"/>
                    <a:gd name="connsiteX79" fmla="*/ 2093876 w 3214688"/>
                    <a:gd name="connsiteY79" fmla="*/ 935673 h 3214688"/>
                    <a:gd name="connsiteX80" fmla="*/ 1854434 w 3214688"/>
                    <a:gd name="connsiteY80" fmla="*/ 978989 h 3214688"/>
                    <a:gd name="connsiteX81" fmla="*/ 1668463 w 3214688"/>
                    <a:gd name="connsiteY81" fmla="*/ 990118 h 3214688"/>
                    <a:gd name="connsiteX82" fmla="*/ 1668463 w 3214688"/>
                    <a:gd name="connsiteY82" fmla="*/ 1546225 h 3214688"/>
                    <a:gd name="connsiteX83" fmla="*/ 2363603 w 3214688"/>
                    <a:gd name="connsiteY83" fmla="*/ 1546225 h 3214688"/>
                    <a:gd name="connsiteX84" fmla="*/ 2360202 w 3214688"/>
                    <a:gd name="connsiteY84" fmla="*/ 1481228 h 3214688"/>
                    <a:gd name="connsiteX85" fmla="*/ 2223231 w 3214688"/>
                    <a:gd name="connsiteY85" fmla="*/ 998077 h 3214688"/>
                    <a:gd name="connsiteX86" fmla="*/ 2731519 w 3214688"/>
                    <a:gd name="connsiteY86" fmla="*/ 638964 h 3214688"/>
                    <a:gd name="connsiteX87" fmla="*/ 2597865 w 3214688"/>
                    <a:gd name="connsiteY87" fmla="*/ 732415 h 3214688"/>
                    <a:gd name="connsiteX88" fmla="*/ 2393553 w 3214688"/>
                    <a:gd name="connsiteY88" fmla="*/ 836234 h 3214688"/>
                    <a:gd name="connsiteX89" fmla="*/ 2297528 w 3214688"/>
                    <a:gd name="connsiteY89" fmla="*/ 872602 h 3214688"/>
                    <a:gd name="connsiteX90" fmla="*/ 2321876 w 3214688"/>
                    <a:gd name="connsiteY90" fmla="*/ 919557 h 3214688"/>
                    <a:gd name="connsiteX91" fmla="*/ 2482389 w 3214688"/>
                    <a:gd name="connsiteY91" fmla="*/ 1474977 h 3214688"/>
                    <a:gd name="connsiteX92" fmla="*/ 2485971 w 3214688"/>
                    <a:gd name="connsiteY92" fmla="*/ 1546225 h 3214688"/>
                    <a:gd name="connsiteX93" fmla="*/ 3089325 w 3214688"/>
                    <a:gd name="connsiteY93" fmla="*/ 1546225 h 3214688"/>
                    <a:gd name="connsiteX94" fmla="*/ 3084782 w 3214688"/>
                    <a:gd name="connsiteY94" fmla="*/ 1456213 h 3214688"/>
                    <a:gd name="connsiteX95" fmla="*/ 2753323 w 3214688"/>
                    <a:gd name="connsiteY95" fmla="*/ 662968 h 3214688"/>
                    <a:gd name="connsiteX96" fmla="*/ 483169 w 3214688"/>
                    <a:gd name="connsiteY96" fmla="*/ 638963 h 3214688"/>
                    <a:gd name="connsiteX97" fmla="*/ 461363 w 3214688"/>
                    <a:gd name="connsiteY97" fmla="*/ 662968 h 3214688"/>
                    <a:gd name="connsiteX98" fmla="*/ 129905 w 3214688"/>
                    <a:gd name="connsiteY98" fmla="*/ 1456213 h 3214688"/>
                    <a:gd name="connsiteX99" fmla="*/ 125362 w 3214688"/>
                    <a:gd name="connsiteY99" fmla="*/ 1546225 h 3214688"/>
                    <a:gd name="connsiteX100" fmla="*/ 731831 w 3214688"/>
                    <a:gd name="connsiteY100" fmla="*/ 1546225 h 3214688"/>
                    <a:gd name="connsiteX101" fmla="*/ 735344 w 3214688"/>
                    <a:gd name="connsiteY101" fmla="*/ 1474977 h 3214688"/>
                    <a:gd name="connsiteX102" fmla="*/ 893910 w 3214688"/>
                    <a:gd name="connsiteY102" fmla="*/ 919557 h 3214688"/>
                    <a:gd name="connsiteX103" fmla="*/ 917942 w 3214688"/>
                    <a:gd name="connsiteY103" fmla="*/ 872897 h 3214688"/>
                    <a:gd name="connsiteX104" fmla="*/ 821137 w 3214688"/>
                    <a:gd name="connsiteY104" fmla="*/ 836234 h 3214688"/>
                    <a:gd name="connsiteX105" fmla="*/ 616825 w 3214688"/>
                    <a:gd name="connsiteY105" fmla="*/ 732415 h 3214688"/>
                    <a:gd name="connsiteX106" fmla="*/ 1546226 w 3214688"/>
                    <a:gd name="connsiteY106" fmla="*/ 231046 h 3214688"/>
                    <a:gd name="connsiteX107" fmla="*/ 1528675 w 3214688"/>
                    <a:gd name="connsiteY107" fmla="*/ 248139 h 3214688"/>
                    <a:gd name="connsiteX108" fmla="*/ 1168773 w 3214688"/>
                    <a:gd name="connsiteY108" fmla="*/ 685478 h 3214688"/>
                    <a:gd name="connsiteX109" fmla="*/ 1098769 w 3214688"/>
                    <a:gd name="connsiteY109" fmla="*/ 802845 h 3214688"/>
                    <a:gd name="connsiteX110" fmla="*/ 1152046 w 3214688"/>
                    <a:gd name="connsiteY110" fmla="*/ 818106 h 3214688"/>
                    <a:gd name="connsiteX111" fmla="*/ 1375851 w 3214688"/>
                    <a:gd name="connsiteY111" fmla="*/ 858541 h 3214688"/>
                    <a:gd name="connsiteX112" fmla="*/ 1546226 w 3214688"/>
                    <a:gd name="connsiteY112" fmla="*/ 868716 h 3214688"/>
                    <a:gd name="connsiteX113" fmla="*/ 1668463 w 3214688"/>
                    <a:gd name="connsiteY113" fmla="*/ 230823 h 3214688"/>
                    <a:gd name="connsiteX114" fmla="*/ 1668463 w 3214688"/>
                    <a:gd name="connsiteY114" fmla="*/ 868716 h 3214688"/>
                    <a:gd name="connsiteX115" fmla="*/ 1838838 w 3214688"/>
                    <a:gd name="connsiteY115" fmla="*/ 858541 h 3214688"/>
                    <a:gd name="connsiteX116" fmla="*/ 2062644 w 3214688"/>
                    <a:gd name="connsiteY116" fmla="*/ 818106 h 3214688"/>
                    <a:gd name="connsiteX117" fmla="*/ 2117610 w 3214688"/>
                    <a:gd name="connsiteY117" fmla="*/ 802362 h 3214688"/>
                    <a:gd name="connsiteX118" fmla="*/ 2047573 w 3214688"/>
                    <a:gd name="connsiteY118" fmla="*/ 685478 h 3214688"/>
                    <a:gd name="connsiteX119" fmla="*/ 1686282 w 3214688"/>
                    <a:gd name="connsiteY119" fmla="*/ 248139 h 3214688"/>
                    <a:gd name="connsiteX120" fmla="*/ 1739116 w 3214688"/>
                    <a:gd name="connsiteY120" fmla="*/ 128896 h 3214688"/>
                    <a:gd name="connsiteX121" fmla="*/ 1754615 w 3214688"/>
                    <a:gd name="connsiteY121" fmla="*/ 143696 h 3214688"/>
                    <a:gd name="connsiteX122" fmla="*/ 2066550 w 3214688"/>
                    <a:gd name="connsiteY122" fmla="*/ 501745 h 3214688"/>
                    <a:gd name="connsiteX123" fmla="*/ 2164154 w 3214688"/>
                    <a:gd name="connsiteY123" fmla="*/ 640209 h 3214688"/>
                    <a:gd name="connsiteX124" fmla="*/ 2239903 w 3214688"/>
                    <a:gd name="connsiteY124" fmla="*/ 764214 h 3214688"/>
                    <a:gd name="connsiteX125" fmla="*/ 2342448 w 3214688"/>
                    <a:gd name="connsiteY125" fmla="*/ 725496 h 3214688"/>
                    <a:gd name="connsiteX126" fmla="*/ 2533366 w 3214688"/>
                    <a:gd name="connsiteY126" fmla="*/ 629040 h 3214688"/>
                    <a:gd name="connsiteX127" fmla="*/ 2648575 w 3214688"/>
                    <a:gd name="connsiteY127" fmla="*/ 549358 h 3214688"/>
                    <a:gd name="connsiteX128" fmla="*/ 2552008 w 3214688"/>
                    <a:gd name="connsiteY128" fmla="*/ 461545 h 3214688"/>
                    <a:gd name="connsiteX129" fmla="*/ 1759187 w 3214688"/>
                    <a:gd name="connsiteY129" fmla="*/ 129910 h 3214688"/>
                    <a:gd name="connsiteX130" fmla="*/ 1475715 w 3214688"/>
                    <a:gd name="connsiteY130" fmla="*/ 128888 h 3214688"/>
                    <a:gd name="connsiteX131" fmla="*/ 1455500 w 3214688"/>
                    <a:gd name="connsiteY131" fmla="*/ 129910 h 3214688"/>
                    <a:gd name="connsiteX132" fmla="*/ 662678 w 3214688"/>
                    <a:gd name="connsiteY132" fmla="*/ 461545 h 3214688"/>
                    <a:gd name="connsiteX133" fmla="*/ 566113 w 3214688"/>
                    <a:gd name="connsiteY133" fmla="*/ 549357 h 3214688"/>
                    <a:gd name="connsiteX134" fmla="*/ 681324 w 3214688"/>
                    <a:gd name="connsiteY134" fmla="*/ 629040 h 3214688"/>
                    <a:gd name="connsiteX135" fmla="*/ 872242 w 3214688"/>
                    <a:gd name="connsiteY135" fmla="*/ 725496 h 3214688"/>
                    <a:gd name="connsiteX136" fmla="*/ 975251 w 3214688"/>
                    <a:gd name="connsiteY136" fmla="*/ 764389 h 3214688"/>
                    <a:gd name="connsiteX137" fmla="*/ 1050800 w 3214688"/>
                    <a:gd name="connsiteY137" fmla="*/ 640209 h 3214688"/>
                    <a:gd name="connsiteX138" fmla="*/ 1148273 w 3214688"/>
                    <a:gd name="connsiteY138" fmla="*/ 501745 h 3214688"/>
                    <a:gd name="connsiteX139" fmla="*/ 1460208 w 3214688"/>
                    <a:gd name="connsiteY139" fmla="*/ 143696 h 3214688"/>
                    <a:gd name="connsiteX140" fmla="*/ 1607344 w 3214688"/>
                    <a:gd name="connsiteY140" fmla="*/ 0 h 3214688"/>
                    <a:gd name="connsiteX141" fmla="*/ 3214688 w 3214688"/>
                    <a:gd name="connsiteY141" fmla="*/ 1607344 h 3214688"/>
                    <a:gd name="connsiteX142" fmla="*/ 1607344 w 3214688"/>
                    <a:gd name="connsiteY142" fmla="*/ 3214688 h 3214688"/>
                    <a:gd name="connsiteX143" fmla="*/ 0 w 3214688"/>
                    <a:gd name="connsiteY143" fmla="*/ 1607344 h 3214688"/>
                    <a:gd name="connsiteX144" fmla="*/ 1607344 w 3214688"/>
                    <a:gd name="connsiteY144" fmla="*/ 0 h 3214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Lst>
                  <a:rect l="l" t="t" r="r" b="b"/>
                  <a:pathLst>
                    <a:path w="3214688" h="3214688">
                      <a:moveTo>
                        <a:pt x="2240514" y="2452692"/>
                      </a:moveTo>
                      <a:lnTo>
                        <a:pt x="2164154" y="2577661"/>
                      </a:lnTo>
                      <a:cubicBezTo>
                        <a:pt x="2133682" y="2623995"/>
                        <a:pt x="2101138" y="2670175"/>
                        <a:pt x="2066550" y="2716118"/>
                      </a:cubicBezTo>
                      <a:cubicBezTo>
                        <a:pt x="1950245" y="2873312"/>
                        <a:pt x="1834903" y="2995905"/>
                        <a:pt x="1754615" y="3074168"/>
                      </a:cubicBezTo>
                      <a:lnTo>
                        <a:pt x="1740871" y="3087292"/>
                      </a:lnTo>
                      <a:lnTo>
                        <a:pt x="1759187" y="3086367"/>
                      </a:lnTo>
                      <a:cubicBezTo>
                        <a:pt x="2058736" y="3055930"/>
                        <a:pt x="2331968" y="2936422"/>
                        <a:pt x="2552008" y="2754731"/>
                      </a:cubicBezTo>
                      <a:lnTo>
                        <a:pt x="2647815" y="2667609"/>
                      </a:lnTo>
                      <a:lnTo>
                        <a:pt x="2533366" y="2587696"/>
                      </a:lnTo>
                      <a:cubicBezTo>
                        <a:pt x="2472930" y="2551687"/>
                        <a:pt x="2409077" y="2519400"/>
                        <a:pt x="2342448" y="2491033"/>
                      </a:cubicBezTo>
                      <a:close/>
                      <a:moveTo>
                        <a:pt x="974642" y="2452516"/>
                      </a:moveTo>
                      <a:lnTo>
                        <a:pt x="872242" y="2491033"/>
                      </a:lnTo>
                      <a:cubicBezTo>
                        <a:pt x="805613" y="2519400"/>
                        <a:pt x="741760" y="2551687"/>
                        <a:pt x="681324" y="2587696"/>
                      </a:cubicBezTo>
                      <a:lnTo>
                        <a:pt x="566873" y="2667611"/>
                      </a:lnTo>
                      <a:lnTo>
                        <a:pt x="662678" y="2754731"/>
                      </a:lnTo>
                      <a:cubicBezTo>
                        <a:pt x="882719" y="2936422"/>
                        <a:pt x="1155951" y="3055930"/>
                        <a:pt x="1455500" y="3086367"/>
                      </a:cubicBezTo>
                      <a:lnTo>
                        <a:pt x="1473960" y="3087299"/>
                      </a:lnTo>
                      <a:lnTo>
                        <a:pt x="1460208" y="3074168"/>
                      </a:lnTo>
                      <a:cubicBezTo>
                        <a:pt x="1379921" y="2995905"/>
                        <a:pt x="1264578" y="2873312"/>
                        <a:pt x="1148273" y="2716118"/>
                      </a:cubicBezTo>
                      <a:cubicBezTo>
                        <a:pt x="1113686" y="2670175"/>
                        <a:pt x="1081189" y="2623995"/>
                        <a:pt x="1050800" y="2577661"/>
                      </a:cubicBezTo>
                      <a:close/>
                      <a:moveTo>
                        <a:pt x="1668463" y="2349078"/>
                      </a:moveTo>
                      <a:lnTo>
                        <a:pt x="1668463" y="2987045"/>
                      </a:lnTo>
                      <a:lnTo>
                        <a:pt x="1686282" y="2969732"/>
                      </a:lnTo>
                      <a:cubicBezTo>
                        <a:pt x="1781612" y="2874931"/>
                        <a:pt x="1920253" y="2723080"/>
                        <a:pt x="2047573" y="2532767"/>
                      </a:cubicBezTo>
                      <a:lnTo>
                        <a:pt x="2118389" y="2414793"/>
                      </a:lnTo>
                      <a:lnTo>
                        <a:pt x="2062644" y="2398957"/>
                      </a:lnTo>
                      <a:cubicBezTo>
                        <a:pt x="1989750" y="2381404"/>
                        <a:pt x="1914935" y="2368039"/>
                        <a:pt x="1838838" y="2359062"/>
                      </a:cubicBezTo>
                      <a:close/>
                      <a:moveTo>
                        <a:pt x="1546226" y="2349078"/>
                      </a:moveTo>
                      <a:lnTo>
                        <a:pt x="1375851" y="2359062"/>
                      </a:lnTo>
                      <a:cubicBezTo>
                        <a:pt x="1299755" y="2368039"/>
                        <a:pt x="1224940" y="2381404"/>
                        <a:pt x="1152046" y="2398957"/>
                      </a:cubicBezTo>
                      <a:lnTo>
                        <a:pt x="1097994" y="2414312"/>
                      </a:lnTo>
                      <a:lnTo>
                        <a:pt x="1168773" y="2532767"/>
                      </a:lnTo>
                      <a:cubicBezTo>
                        <a:pt x="1295523" y="2723080"/>
                        <a:pt x="1433595" y="2874931"/>
                        <a:pt x="1528675" y="2969732"/>
                      </a:cubicBezTo>
                      <a:lnTo>
                        <a:pt x="1546226" y="2986822"/>
                      </a:lnTo>
                      <a:close/>
                      <a:moveTo>
                        <a:pt x="2486262" y="1668463"/>
                      </a:moveTo>
                      <a:lnTo>
                        <a:pt x="2482389" y="1744921"/>
                      </a:lnTo>
                      <a:cubicBezTo>
                        <a:pt x="2464263" y="1925703"/>
                        <a:pt x="2410126" y="2111990"/>
                        <a:pt x="2321876" y="2298467"/>
                      </a:cubicBezTo>
                      <a:lnTo>
                        <a:pt x="2297383" y="2345664"/>
                      </a:lnTo>
                      <a:lnTo>
                        <a:pt x="2392218" y="2381629"/>
                      </a:lnTo>
                      <a:cubicBezTo>
                        <a:pt x="2463528" y="2412174"/>
                        <a:pt x="2531927" y="2446867"/>
                        <a:pt x="2596737" y="2485449"/>
                      </a:cubicBezTo>
                      <a:lnTo>
                        <a:pt x="2730520" y="2578412"/>
                      </a:lnTo>
                      <a:lnTo>
                        <a:pt x="2753323" y="2553309"/>
                      </a:lnTo>
                      <a:cubicBezTo>
                        <a:pt x="2934917" y="2333150"/>
                        <a:pt x="3054361" y="2059772"/>
                        <a:pt x="3084782" y="1760063"/>
                      </a:cubicBezTo>
                      <a:lnTo>
                        <a:pt x="3089405" y="1668463"/>
                      </a:lnTo>
                      <a:close/>
                      <a:moveTo>
                        <a:pt x="1668463" y="1668463"/>
                      </a:moveTo>
                      <a:lnTo>
                        <a:pt x="1668463" y="2227749"/>
                      </a:lnTo>
                      <a:lnTo>
                        <a:pt x="1854174" y="2238874"/>
                      </a:lnTo>
                      <a:cubicBezTo>
                        <a:pt x="1935356" y="2248644"/>
                        <a:pt x="2015217" y="2263170"/>
                        <a:pt x="2093075" y="2282190"/>
                      </a:cubicBezTo>
                      <a:lnTo>
                        <a:pt x="2180461" y="2307322"/>
                      </a:lnTo>
                      <a:lnTo>
                        <a:pt x="2223231" y="2220775"/>
                      </a:lnTo>
                      <a:cubicBezTo>
                        <a:pt x="2291457" y="2071357"/>
                        <a:pt x="2342510" y="1908976"/>
                        <a:pt x="2360202" y="1739141"/>
                      </a:cubicBezTo>
                      <a:lnTo>
                        <a:pt x="2363915" y="1668463"/>
                      </a:lnTo>
                      <a:close/>
                      <a:moveTo>
                        <a:pt x="853934" y="1668463"/>
                      </a:moveTo>
                      <a:lnTo>
                        <a:pt x="857628" y="1739141"/>
                      </a:lnTo>
                      <a:cubicBezTo>
                        <a:pt x="875231" y="1908976"/>
                        <a:pt x="926029" y="2071357"/>
                        <a:pt x="993929" y="2220775"/>
                      </a:cubicBezTo>
                      <a:lnTo>
                        <a:pt x="1036215" y="2306750"/>
                      </a:lnTo>
                      <a:lnTo>
                        <a:pt x="1121614" y="2282190"/>
                      </a:lnTo>
                      <a:cubicBezTo>
                        <a:pt x="1199473" y="2263170"/>
                        <a:pt x="1279334" y="2248644"/>
                        <a:pt x="1360516" y="2238874"/>
                      </a:cubicBezTo>
                      <a:lnTo>
                        <a:pt x="1546226" y="2227749"/>
                      </a:lnTo>
                      <a:lnTo>
                        <a:pt x="1546226" y="1668463"/>
                      </a:lnTo>
                      <a:close/>
                      <a:moveTo>
                        <a:pt x="125282" y="1668463"/>
                      </a:moveTo>
                      <a:lnTo>
                        <a:pt x="129905" y="1760063"/>
                      </a:lnTo>
                      <a:cubicBezTo>
                        <a:pt x="160326" y="2059772"/>
                        <a:pt x="279770" y="2333150"/>
                        <a:pt x="461363" y="2553309"/>
                      </a:cubicBezTo>
                      <a:lnTo>
                        <a:pt x="484168" y="2578414"/>
                      </a:lnTo>
                      <a:lnTo>
                        <a:pt x="617953" y="2485449"/>
                      </a:lnTo>
                      <a:cubicBezTo>
                        <a:pt x="682763" y="2446867"/>
                        <a:pt x="751163" y="2412174"/>
                        <a:pt x="822472" y="2381629"/>
                      </a:cubicBezTo>
                      <a:lnTo>
                        <a:pt x="918086" y="2345368"/>
                      </a:lnTo>
                      <a:lnTo>
                        <a:pt x="893910" y="2298467"/>
                      </a:lnTo>
                      <a:cubicBezTo>
                        <a:pt x="806372" y="2111990"/>
                        <a:pt x="753137" y="1925703"/>
                        <a:pt x="735344" y="1744921"/>
                      </a:cubicBezTo>
                      <a:lnTo>
                        <a:pt x="731546" y="1668463"/>
                      </a:lnTo>
                      <a:close/>
                      <a:moveTo>
                        <a:pt x="1036436" y="911460"/>
                      </a:moveTo>
                      <a:lnTo>
                        <a:pt x="993929" y="998077"/>
                      </a:lnTo>
                      <a:cubicBezTo>
                        <a:pt x="926029" y="1147854"/>
                        <a:pt x="875231" y="1310725"/>
                        <a:pt x="857628" y="1481228"/>
                      </a:cubicBezTo>
                      <a:lnTo>
                        <a:pt x="854245" y="1546225"/>
                      </a:lnTo>
                      <a:lnTo>
                        <a:pt x="1546226" y="1546225"/>
                      </a:lnTo>
                      <a:lnTo>
                        <a:pt x="1546226" y="990118"/>
                      </a:lnTo>
                      <a:lnTo>
                        <a:pt x="1360255" y="978989"/>
                      </a:lnTo>
                      <a:cubicBezTo>
                        <a:pt x="1278920" y="969219"/>
                        <a:pt x="1198859" y="954694"/>
                        <a:pt x="1120814" y="935673"/>
                      </a:cubicBezTo>
                      <a:close/>
                      <a:moveTo>
                        <a:pt x="2180241" y="910890"/>
                      </a:moveTo>
                      <a:lnTo>
                        <a:pt x="2093876" y="935673"/>
                      </a:lnTo>
                      <a:cubicBezTo>
                        <a:pt x="2015831" y="954694"/>
                        <a:pt x="1935770" y="969219"/>
                        <a:pt x="1854434" y="978989"/>
                      </a:cubicBezTo>
                      <a:lnTo>
                        <a:pt x="1668463" y="990118"/>
                      </a:lnTo>
                      <a:lnTo>
                        <a:pt x="1668463" y="1546225"/>
                      </a:lnTo>
                      <a:lnTo>
                        <a:pt x="2363603" y="1546225"/>
                      </a:lnTo>
                      <a:lnTo>
                        <a:pt x="2360202" y="1481228"/>
                      </a:lnTo>
                      <a:cubicBezTo>
                        <a:pt x="2342510" y="1310725"/>
                        <a:pt x="2291457" y="1147854"/>
                        <a:pt x="2223231" y="998077"/>
                      </a:cubicBezTo>
                      <a:close/>
                      <a:moveTo>
                        <a:pt x="2731519" y="638964"/>
                      </a:moveTo>
                      <a:lnTo>
                        <a:pt x="2597865" y="732415"/>
                      </a:lnTo>
                      <a:cubicBezTo>
                        <a:pt x="2533258" y="770996"/>
                        <a:pt x="2464907" y="805689"/>
                        <a:pt x="2393553" y="836234"/>
                      </a:cubicBezTo>
                      <a:lnTo>
                        <a:pt x="2297528" y="872602"/>
                      </a:lnTo>
                      <a:lnTo>
                        <a:pt x="2321876" y="919557"/>
                      </a:lnTo>
                      <a:cubicBezTo>
                        <a:pt x="2410126" y="1106247"/>
                        <a:pt x="2464263" y="1293033"/>
                        <a:pt x="2482389" y="1474977"/>
                      </a:cubicBezTo>
                      <a:lnTo>
                        <a:pt x="2485971" y="1546225"/>
                      </a:lnTo>
                      <a:lnTo>
                        <a:pt x="3089325" y="1546225"/>
                      </a:lnTo>
                      <a:lnTo>
                        <a:pt x="3084782" y="1456213"/>
                      </a:lnTo>
                      <a:cubicBezTo>
                        <a:pt x="3054361" y="1156504"/>
                        <a:pt x="2934917" y="883126"/>
                        <a:pt x="2753323" y="662968"/>
                      </a:cubicBezTo>
                      <a:close/>
                      <a:moveTo>
                        <a:pt x="483169" y="638963"/>
                      </a:moveTo>
                      <a:lnTo>
                        <a:pt x="461363" y="662968"/>
                      </a:lnTo>
                      <a:cubicBezTo>
                        <a:pt x="279770" y="883126"/>
                        <a:pt x="160326" y="1156504"/>
                        <a:pt x="129905" y="1456213"/>
                      </a:cubicBezTo>
                      <a:lnTo>
                        <a:pt x="125362" y="1546225"/>
                      </a:lnTo>
                      <a:lnTo>
                        <a:pt x="731831" y="1546225"/>
                      </a:lnTo>
                      <a:lnTo>
                        <a:pt x="735344" y="1474977"/>
                      </a:lnTo>
                      <a:cubicBezTo>
                        <a:pt x="753137" y="1293033"/>
                        <a:pt x="806372" y="1106247"/>
                        <a:pt x="893910" y="919557"/>
                      </a:cubicBezTo>
                      <a:lnTo>
                        <a:pt x="917942" y="872897"/>
                      </a:lnTo>
                      <a:lnTo>
                        <a:pt x="821137" y="836234"/>
                      </a:lnTo>
                      <a:cubicBezTo>
                        <a:pt x="749783" y="805689"/>
                        <a:pt x="681432" y="770996"/>
                        <a:pt x="616825" y="732415"/>
                      </a:cubicBezTo>
                      <a:close/>
                      <a:moveTo>
                        <a:pt x="1546226" y="231046"/>
                      </a:moveTo>
                      <a:lnTo>
                        <a:pt x="1528675" y="248139"/>
                      </a:lnTo>
                      <a:cubicBezTo>
                        <a:pt x="1433595" y="342957"/>
                        <a:pt x="1295523" y="494880"/>
                        <a:pt x="1168773" y="685478"/>
                      </a:cubicBezTo>
                      <a:lnTo>
                        <a:pt x="1098769" y="802845"/>
                      </a:lnTo>
                      <a:lnTo>
                        <a:pt x="1152046" y="818106"/>
                      </a:lnTo>
                      <a:cubicBezTo>
                        <a:pt x="1224940" y="835846"/>
                        <a:pt x="1299755" y="849411"/>
                        <a:pt x="1375851" y="858541"/>
                      </a:cubicBezTo>
                      <a:lnTo>
                        <a:pt x="1546226" y="868716"/>
                      </a:lnTo>
                      <a:close/>
                      <a:moveTo>
                        <a:pt x="1668463" y="230823"/>
                      </a:moveTo>
                      <a:lnTo>
                        <a:pt x="1668463" y="868716"/>
                      </a:lnTo>
                      <a:lnTo>
                        <a:pt x="1838838" y="858541"/>
                      </a:lnTo>
                      <a:cubicBezTo>
                        <a:pt x="1914935" y="849411"/>
                        <a:pt x="1989750" y="835846"/>
                        <a:pt x="2062644" y="818106"/>
                      </a:cubicBezTo>
                      <a:lnTo>
                        <a:pt x="2117610" y="802362"/>
                      </a:lnTo>
                      <a:lnTo>
                        <a:pt x="2047573" y="685478"/>
                      </a:lnTo>
                      <a:cubicBezTo>
                        <a:pt x="1920253" y="494880"/>
                        <a:pt x="1781612" y="342957"/>
                        <a:pt x="1686282" y="248139"/>
                      </a:cubicBezTo>
                      <a:close/>
                      <a:moveTo>
                        <a:pt x="1739116" y="128896"/>
                      </a:moveTo>
                      <a:lnTo>
                        <a:pt x="1754615" y="143696"/>
                      </a:lnTo>
                      <a:cubicBezTo>
                        <a:pt x="1834903" y="221959"/>
                        <a:pt x="1950245" y="344552"/>
                        <a:pt x="2066550" y="501745"/>
                      </a:cubicBezTo>
                      <a:cubicBezTo>
                        <a:pt x="2101138" y="547688"/>
                        <a:pt x="2133682" y="593868"/>
                        <a:pt x="2164154" y="640209"/>
                      </a:cubicBezTo>
                      <a:lnTo>
                        <a:pt x="2239903" y="764214"/>
                      </a:lnTo>
                      <a:lnTo>
                        <a:pt x="2342448" y="725496"/>
                      </a:lnTo>
                      <a:cubicBezTo>
                        <a:pt x="2409077" y="697086"/>
                        <a:pt x="2472930" y="664847"/>
                        <a:pt x="2533366" y="629040"/>
                      </a:cubicBezTo>
                      <a:lnTo>
                        <a:pt x="2648575" y="549358"/>
                      </a:lnTo>
                      <a:lnTo>
                        <a:pt x="2552008" y="461545"/>
                      </a:lnTo>
                      <a:cubicBezTo>
                        <a:pt x="2331968" y="279855"/>
                        <a:pt x="2058736" y="160347"/>
                        <a:pt x="1759187" y="129910"/>
                      </a:cubicBezTo>
                      <a:close/>
                      <a:moveTo>
                        <a:pt x="1475715" y="128888"/>
                      </a:moveTo>
                      <a:lnTo>
                        <a:pt x="1455500" y="129910"/>
                      </a:lnTo>
                      <a:cubicBezTo>
                        <a:pt x="1155951" y="160347"/>
                        <a:pt x="882719" y="279855"/>
                        <a:pt x="662678" y="461545"/>
                      </a:cubicBezTo>
                      <a:lnTo>
                        <a:pt x="566113" y="549357"/>
                      </a:lnTo>
                      <a:lnTo>
                        <a:pt x="681324" y="629040"/>
                      </a:lnTo>
                      <a:cubicBezTo>
                        <a:pt x="741760" y="664847"/>
                        <a:pt x="805613" y="697086"/>
                        <a:pt x="872242" y="725496"/>
                      </a:cubicBezTo>
                      <a:lnTo>
                        <a:pt x="975251" y="764389"/>
                      </a:lnTo>
                      <a:lnTo>
                        <a:pt x="1050800" y="640209"/>
                      </a:lnTo>
                      <a:cubicBezTo>
                        <a:pt x="1081189" y="593868"/>
                        <a:pt x="1113686" y="547688"/>
                        <a:pt x="1148273" y="501745"/>
                      </a:cubicBezTo>
                      <a:cubicBezTo>
                        <a:pt x="1264578" y="344552"/>
                        <a:pt x="1379921" y="221959"/>
                        <a:pt x="1460208" y="143696"/>
                      </a:cubicBezTo>
                      <a:close/>
                      <a:moveTo>
                        <a:pt x="1607344" y="0"/>
                      </a:moveTo>
                      <a:cubicBezTo>
                        <a:pt x="2495056" y="0"/>
                        <a:pt x="3214688" y="719632"/>
                        <a:pt x="3214688" y="1607344"/>
                      </a:cubicBezTo>
                      <a:cubicBezTo>
                        <a:pt x="3214688" y="2495056"/>
                        <a:pt x="2495056" y="3214688"/>
                        <a:pt x="1607344" y="3214688"/>
                      </a:cubicBezTo>
                      <a:cubicBezTo>
                        <a:pt x="719632" y="3214688"/>
                        <a:pt x="0" y="2495056"/>
                        <a:pt x="0" y="1607344"/>
                      </a:cubicBezTo>
                      <a:cubicBezTo>
                        <a:pt x="0" y="719632"/>
                        <a:pt x="719632" y="0"/>
                        <a:pt x="1607344" y="0"/>
                      </a:cubicBezTo>
                      <a:close/>
                    </a:path>
                  </a:pathLst>
                </a:custGeom>
                <a:solidFill>
                  <a:srgbClr val="0078D7"/>
                </a:solidFill>
                <a:ln>
                  <a:noFill/>
                </a:ln>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109" name="Freeform 496"/>
                <p:cNvSpPr>
                  <a:spLocks/>
                </p:cNvSpPr>
                <p:nvPr/>
              </p:nvSpPr>
              <p:spPr bwMode="auto">
                <a:xfrm>
                  <a:off x="10935462" y="3576787"/>
                  <a:ext cx="131222" cy="235796"/>
                </a:xfrm>
                <a:custGeom>
                  <a:avLst/>
                  <a:gdLst>
                    <a:gd name="connsiteX0" fmla="*/ 930274 w 1860550"/>
                    <a:gd name="connsiteY0" fmla="*/ 2997199 h 3343276"/>
                    <a:gd name="connsiteX1" fmla="*/ 898524 w 1860550"/>
                    <a:gd name="connsiteY1" fmla="*/ 3030537 h 3343276"/>
                    <a:gd name="connsiteX2" fmla="*/ 930274 w 1860550"/>
                    <a:gd name="connsiteY2" fmla="*/ 3063875 h 3343276"/>
                    <a:gd name="connsiteX3" fmla="*/ 962024 w 1860550"/>
                    <a:gd name="connsiteY3" fmla="*/ 3030537 h 3343276"/>
                    <a:gd name="connsiteX4" fmla="*/ 930274 w 1860550"/>
                    <a:gd name="connsiteY4" fmla="*/ 2997199 h 3343276"/>
                    <a:gd name="connsiteX5" fmla="*/ 930275 w 1860550"/>
                    <a:gd name="connsiteY5" fmla="*/ 2874962 h 3343276"/>
                    <a:gd name="connsiteX6" fmla="*/ 1084263 w 1860550"/>
                    <a:gd name="connsiteY6" fmla="*/ 3029744 h 3343276"/>
                    <a:gd name="connsiteX7" fmla="*/ 930275 w 1860550"/>
                    <a:gd name="connsiteY7" fmla="*/ 3184526 h 3343276"/>
                    <a:gd name="connsiteX8" fmla="*/ 776287 w 1860550"/>
                    <a:gd name="connsiteY8" fmla="*/ 3029744 h 3343276"/>
                    <a:gd name="connsiteX9" fmla="*/ 930275 w 1860550"/>
                    <a:gd name="connsiteY9" fmla="*/ 2874962 h 3343276"/>
                    <a:gd name="connsiteX10" fmla="*/ 122238 w 1860550"/>
                    <a:gd name="connsiteY10" fmla="*/ 2844800 h 3343276"/>
                    <a:gd name="connsiteX11" fmla="*/ 122238 w 1860550"/>
                    <a:gd name="connsiteY11" fmla="*/ 2858922 h 3343276"/>
                    <a:gd name="connsiteX12" fmla="*/ 122238 w 1860550"/>
                    <a:gd name="connsiteY12" fmla="*/ 2919914 h 3343276"/>
                    <a:gd name="connsiteX13" fmla="*/ 122238 w 1860550"/>
                    <a:gd name="connsiteY13" fmla="*/ 2937881 h 3343276"/>
                    <a:gd name="connsiteX14" fmla="*/ 122238 w 1860550"/>
                    <a:gd name="connsiteY14" fmla="*/ 2976361 h 3343276"/>
                    <a:gd name="connsiteX15" fmla="*/ 122238 w 1860550"/>
                    <a:gd name="connsiteY15" fmla="*/ 2994458 h 3343276"/>
                    <a:gd name="connsiteX16" fmla="*/ 122238 w 1860550"/>
                    <a:gd name="connsiteY16" fmla="*/ 3016807 h 3343276"/>
                    <a:gd name="connsiteX17" fmla="*/ 122238 w 1860550"/>
                    <a:gd name="connsiteY17" fmla="*/ 3032384 h 3343276"/>
                    <a:gd name="connsiteX18" fmla="*/ 122238 w 1860550"/>
                    <a:gd name="connsiteY18" fmla="*/ 3043919 h 3343276"/>
                    <a:gd name="connsiteX19" fmla="*/ 122238 w 1860550"/>
                    <a:gd name="connsiteY19" fmla="*/ 3055388 h 3343276"/>
                    <a:gd name="connsiteX20" fmla="*/ 122238 w 1860550"/>
                    <a:gd name="connsiteY20" fmla="*/ 3067200 h 3343276"/>
                    <a:gd name="connsiteX21" fmla="*/ 122238 w 1860550"/>
                    <a:gd name="connsiteY21" fmla="*/ 3068809 h 3343276"/>
                    <a:gd name="connsiteX22" fmla="*/ 122238 w 1860550"/>
                    <a:gd name="connsiteY22" fmla="*/ 3072174 h 3343276"/>
                    <a:gd name="connsiteX23" fmla="*/ 268324 w 1860550"/>
                    <a:gd name="connsiteY23" fmla="*/ 3221038 h 3343276"/>
                    <a:gd name="connsiteX24" fmla="*/ 1589184 w 1860550"/>
                    <a:gd name="connsiteY24" fmla="*/ 3221038 h 3343276"/>
                    <a:gd name="connsiteX25" fmla="*/ 1738313 w 1860550"/>
                    <a:gd name="connsiteY25" fmla="*/ 3072174 h 3343276"/>
                    <a:gd name="connsiteX26" fmla="*/ 1738313 w 1860550"/>
                    <a:gd name="connsiteY26" fmla="*/ 2997250 h 3343276"/>
                    <a:gd name="connsiteX27" fmla="*/ 1738313 w 1860550"/>
                    <a:gd name="connsiteY27" fmla="*/ 2940804 h 3343276"/>
                    <a:gd name="connsiteX28" fmla="*/ 1738313 w 1860550"/>
                    <a:gd name="connsiteY28" fmla="*/ 2900358 h 3343276"/>
                    <a:gd name="connsiteX29" fmla="*/ 1738313 w 1860550"/>
                    <a:gd name="connsiteY29" fmla="*/ 2873246 h 3343276"/>
                    <a:gd name="connsiteX30" fmla="*/ 1738313 w 1860550"/>
                    <a:gd name="connsiteY30" fmla="*/ 2848356 h 3343276"/>
                    <a:gd name="connsiteX31" fmla="*/ 1738313 w 1860550"/>
                    <a:gd name="connsiteY31" fmla="*/ 2844800 h 3343276"/>
                    <a:gd name="connsiteX32" fmla="*/ 122238 w 1860550"/>
                    <a:gd name="connsiteY32" fmla="*/ 461963 h 3343276"/>
                    <a:gd name="connsiteX33" fmla="*/ 122238 w 1860550"/>
                    <a:gd name="connsiteY33" fmla="*/ 525582 h 3343276"/>
                    <a:gd name="connsiteX34" fmla="*/ 122238 w 1860550"/>
                    <a:gd name="connsiteY34" fmla="*/ 2618936 h 3343276"/>
                    <a:gd name="connsiteX35" fmla="*/ 122238 w 1860550"/>
                    <a:gd name="connsiteY35" fmla="*/ 2722563 h 3343276"/>
                    <a:gd name="connsiteX36" fmla="*/ 169032 w 1860550"/>
                    <a:gd name="connsiteY36" fmla="*/ 2722563 h 3343276"/>
                    <a:gd name="connsiteX37" fmla="*/ 1704747 w 1860550"/>
                    <a:gd name="connsiteY37" fmla="*/ 2722563 h 3343276"/>
                    <a:gd name="connsiteX38" fmla="*/ 1738313 w 1860550"/>
                    <a:gd name="connsiteY38" fmla="*/ 2722563 h 3343276"/>
                    <a:gd name="connsiteX39" fmla="*/ 1738313 w 1860550"/>
                    <a:gd name="connsiteY39" fmla="*/ 2521894 h 3343276"/>
                    <a:gd name="connsiteX40" fmla="*/ 1738313 w 1860550"/>
                    <a:gd name="connsiteY40" fmla="*/ 505665 h 3343276"/>
                    <a:gd name="connsiteX41" fmla="*/ 1738313 w 1860550"/>
                    <a:gd name="connsiteY41" fmla="*/ 461963 h 3343276"/>
                    <a:gd name="connsiteX42" fmla="*/ 1691518 w 1860550"/>
                    <a:gd name="connsiteY42" fmla="*/ 461963 h 3343276"/>
                    <a:gd name="connsiteX43" fmla="*/ 155803 w 1860550"/>
                    <a:gd name="connsiteY43" fmla="*/ 461963 h 3343276"/>
                    <a:gd name="connsiteX44" fmla="*/ 721442 w 1860550"/>
                    <a:gd name="connsiteY44" fmla="*/ 169863 h 3343276"/>
                    <a:gd name="connsiteX45" fmla="*/ 1072433 w 1860550"/>
                    <a:gd name="connsiteY45" fmla="*/ 169863 h 3343276"/>
                    <a:gd name="connsiteX46" fmla="*/ 1133475 w 1860550"/>
                    <a:gd name="connsiteY46" fmla="*/ 230982 h 3343276"/>
                    <a:gd name="connsiteX47" fmla="*/ 1072433 w 1860550"/>
                    <a:gd name="connsiteY47" fmla="*/ 292101 h 3343276"/>
                    <a:gd name="connsiteX48" fmla="*/ 721442 w 1860550"/>
                    <a:gd name="connsiteY48" fmla="*/ 292101 h 3343276"/>
                    <a:gd name="connsiteX49" fmla="*/ 660400 w 1860550"/>
                    <a:gd name="connsiteY49" fmla="*/ 230982 h 3343276"/>
                    <a:gd name="connsiteX50" fmla="*/ 721442 w 1860550"/>
                    <a:gd name="connsiteY50" fmla="*/ 169863 h 3343276"/>
                    <a:gd name="connsiteX51" fmla="*/ 1281907 w 1860550"/>
                    <a:gd name="connsiteY51" fmla="*/ 149225 h 3343276"/>
                    <a:gd name="connsiteX52" fmla="*/ 1363664 w 1860550"/>
                    <a:gd name="connsiteY52" fmla="*/ 229394 h 3343276"/>
                    <a:gd name="connsiteX53" fmla="*/ 1281907 w 1860550"/>
                    <a:gd name="connsiteY53" fmla="*/ 309563 h 3343276"/>
                    <a:gd name="connsiteX54" fmla="*/ 1200150 w 1860550"/>
                    <a:gd name="connsiteY54" fmla="*/ 229394 h 3343276"/>
                    <a:gd name="connsiteX55" fmla="*/ 1281907 w 1860550"/>
                    <a:gd name="connsiteY55" fmla="*/ 149225 h 3343276"/>
                    <a:gd name="connsiteX56" fmla="*/ 268324 w 1860550"/>
                    <a:gd name="connsiteY56" fmla="*/ 122238 h 3343276"/>
                    <a:gd name="connsiteX57" fmla="*/ 122238 w 1860550"/>
                    <a:gd name="connsiteY57" fmla="*/ 271331 h 3343276"/>
                    <a:gd name="connsiteX58" fmla="*/ 122238 w 1860550"/>
                    <a:gd name="connsiteY58" fmla="*/ 341313 h 3343276"/>
                    <a:gd name="connsiteX59" fmla="*/ 1738313 w 1860550"/>
                    <a:gd name="connsiteY59" fmla="*/ 341313 h 3343276"/>
                    <a:gd name="connsiteX60" fmla="*/ 1738313 w 1860550"/>
                    <a:gd name="connsiteY60" fmla="*/ 314869 h 3343276"/>
                    <a:gd name="connsiteX61" fmla="*/ 1738313 w 1860550"/>
                    <a:gd name="connsiteY61" fmla="*/ 300855 h 3343276"/>
                    <a:gd name="connsiteX62" fmla="*/ 1738313 w 1860550"/>
                    <a:gd name="connsiteY62" fmla="*/ 289566 h 3343276"/>
                    <a:gd name="connsiteX63" fmla="*/ 1738313 w 1860550"/>
                    <a:gd name="connsiteY63" fmla="*/ 280079 h 3343276"/>
                    <a:gd name="connsiteX64" fmla="*/ 1738313 w 1860550"/>
                    <a:gd name="connsiteY64" fmla="*/ 276573 h 3343276"/>
                    <a:gd name="connsiteX65" fmla="*/ 1738313 w 1860550"/>
                    <a:gd name="connsiteY65" fmla="*/ 271331 h 3343276"/>
                    <a:gd name="connsiteX66" fmla="*/ 1589184 w 1860550"/>
                    <a:gd name="connsiteY66" fmla="*/ 122238 h 3343276"/>
                    <a:gd name="connsiteX67" fmla="*/ 1469183 w 1860550"/>
                    <a:gd name="connsiteY67" fmla="*/ 122238 h 3343276"/>
                    <a:gd name="connsiteX68" fmla="*/ 1356679 w 1860550"/>
                    <a:gd name="connsiteY68" fmla="*/ 122238 h 3343276"/>
                    <a:gd name="connsiteX69" fmla="*/ 1153197 w 1860550"/>
                    <a:gd name="connsiteY69" fmla="*/ 122238 h 3343276"/>
                    <a:gd name="connsiteX70" fmla="*/ 976803 w 1860550"/>
                    <a:gd name="connsiteY70" fmla="*/ 122238 h 3343276"/>
                    <a:gd name="connsiteX71" fmla="*/ 825562 w 1860550"/>
                    <a:gd name="connsiteY71" fmla="*/ 122238 h 3343276"/>
                    <a:gd name="connsiteX72" fmla="*/ 697539 w 1860550"/>
                    <a:gd name="connsiteY72" fmla="*/ 122238 h 3343276"/>
                    <a:gd name="connsiteX73" fmla="*/ 590799 w 1860550"/>
                    <a:gd name="connsiteY73" fmla="*/ 122238 h 3343276"/>
                    <a:gd name="connsiteX74" fmla="*/ 503408 w 1860550"/>
                    <a:gd name="connsiteY74" fmla="*/ 122238 h 3343276"/>
                    <a:gd name="connsiteX75" fmla="*/ 433431 w 1860550"/>
                    <a:gd name="connsiteY75" fmla="*/ 122238 h 3343276"/>
                    <a:gd name="connsiteX76" fmla="*/ 378933 w 1860550"/>
                    <a:gd name="connsiteY76" fmla="*/ 122238 h 3343276"/>
                    <a:gd name="connsiteX77" fmla="*/ 337979 w 1860550"/>
                    <a:gd name="connsiteY77" fmla="*/ 122238 h 3343276"/>
                    <a:gd name="connsiteX78" fmla="*/ 308633 w 1860550"/>
                    <a:gd name="connsiteY78" fmla="*/ 122238 h 3343276"/>
                    <a:gd name="connsiteX79" fmla="*/ 288962 w 1860550"/>
                    <a:gd name="connsiteY79" fmla="*/ 122238 h 3343276"/>
                    <a:gd name="connsiteX80" fmla="*/ 277031 w 1860550"/>
                    <a:gd name="connsiteY80" fmla="*/ 122238 h 3343276"/>
                    <a:gd name="connsiteX81" fmla="*/ 270904 w 1860550"/>
                    <a:gd name="connsiteY81" fmla="*/ 122238 h 3343276"/>
                    <a:gd name="connsiteX82" fmla="*/ 267968 w 1860550"/>
                    <a:gd name="connsiteY82" fmla="*/ 0 h 3343276"/>
                    <a:gd name="connsiteX83" fmla="*/ 1589537 w 1860550"/>
                    <a:gd name="connsiteY83" fmla="*/ 0 h 3343276"/>
                    <a:gd name="connsiteX84" fmla="*/ 1860550 w 1860550"/>
                    <a:gd name="connsiteY84" fmla="*/ 270492 h 3343276"/>
                    <a:gd name="connsiteX85" fmla="*/ 1860550 w 1860550"/>
                    <a:gd name="connsiteY85" fmla="*/ 270501 h 3343276"/>
                    <a:gd name="connsiteX86" fmla="*/ 1860550 w 1860550"/>
                    <a:gd name="connsiteY86" fmla="*/ 461963 h 3343276"/>
                    <a:gd name="connsiteX87" fmla="*/ 1860550 w 1860550"/>
                    <a:gd name="connsiteY87" fmla="*/ 525090 h 3343276"/>
                    <a:gd name="connsiteX88" fmla="*/ 1860550 w 1860550"/>
                    <a:gd name="connsiteY88" fmla="*/ 2619341 h 3343276"/>
                    <a:gd name="connsiteX89" fmla="*/ 1860550 w 1860550"/>
                    <a:gd name="connsiteY89" fmla="*/ 2722563 h 3343276"/>
                    <a:gd name="connsiteX90" fmla="*/ 1860550 w 1860550"/>
                    <a:gd name="connsiteY90" fmla="*/ 2754314 h 3343276"/>
                    <a:gd name="connsiteX91" fmla="*/ 1860550 w 1860550"/>
                    <a:gd name="connsiteY91" fmla="*/ 2838062 h 3343276"/>
                    <a:gd name="connsiteX92" fmla="*/ 1860550 w 1860550"/>
                    <a:gd name="connsiteY92" fmla="*/ 2859431 h 3343276"/>
                    <a:gd name="connsiteX93" fmla="*/ 1860550 w 1860550"/>
                    <a:gd name="connsiteY93" fmla="*/ 2924856 h 3343276"/>
                    <a:gd name="connsiteX94" fmla="*/ 1860550 w 1860550"/>
                    <a:gd name="connsiteY94" fmla="*/ 2938424 h 3343276"/>
                    <a:gd name="connsiteX95" fmla="*/ 1860550 w 1860550"/>
                    <a:gd name="connsiteY95" fmla="*/ 2987047 h 3343276"/>
                    <a:gd name="connsiteX96" fmla="*/ 1860550 w 1860550"/>
                    <a:gd name="connsiteY96" fmla="*/ 2995025 h 3343276"/>
                    <a:gd name="connsiteX97" fmla="*/ 1860550 w 1860550"/>
                    <a:gd name="connsiteY97" fmla="*/ 3028736 h 3343276"/>
                    <a:gd name="connsiteX98" fmla="*/ 1860550 w 1860550"/>
                    <a:gd name="connsiteY98" fmla="*/ 3032967 h 3343276"/>
                    <a:gd name="connsiteX99" fmla="*/ 1860550 w 1860550"/>
                    <a:gd name="connsiteY99" fmla="*/ 3054023 h 3343276"/>
                    <a:gd name="connsiteX100" fmla="*/ 1860550 w 1860550"/>
                    <a:gd name="connsiteY100" fmla="*/ 3055980 h 3343276"/>
                    <a:gd name="connsiteX101" fmla="*/ 1860550 w 1860550"/>
                    <a:gd name="connsiteY101" fmla="*/ 3067008 h 3343276"/>
                    <a:gd name="connsiteX102" fmla="*/ 1860550 w 1860550"/>
                    <a:gd name="connsiteY102" fmla="*/ 3067798 h 3343276"/>
                    <a:gd name="connsiteX103" fmla="*/ 1860550 w 1860550"/>
                    <a:gd name="connsiteY103" fmla="*/ 3072475 h 3343276"/>
                    <a:gd name="connsiteX104" fmla="*/ 1860550 w 1860550"/>
                    <a:gd name="connsiteY104" fmla="*/ 3072774 h 3343276"/>
                    <a:gd name="connsiteX105" fmla="*/ 1694831 w 1860550"/>
                    <a:gd name="connsiteY105" fmla="*/ 3321952 h 3343276"/>
                    <a:gd name="connsiteX106" fmla="*/ 1593989 w 1860550"/>
                    <a:gd name="connsiteY106" fmla="*/ 3342374 h 3343276"/>
                    <a:gd name="connsiteX107" fmla="*/ 1589537 w 1860550"/>
                    <a:gd name="connsiteY107" fmla="*/ 3343276 h 3343276"/>
                    <a:gd name="connsiteX108" fmla="*/ 267968 w 1860550"/>
                    <a:gd name="connsiteY108" fmla="*/ 3343276 h 3343276"/>
                    <a:gd name="connsiteX109" fmla="*/ 263590 w 1860550"/>
                    <a:gd name="connsiteY109" fmla="*/ 3342374 h 3343276"/>
                    <a:gd name="connsiteX110" fmla="*/ 164435 w 1860550"/>
                    <a:gd name="connsiteY110" fmla="*/ 3321952 h 3343276"/>
                    <a:gd name="connsiteX111" fmla="*/ 0 w 1860550"/>
                    <a:gd name="connsiteY111" fmla="*/ 3072774 h 3343276"/>
                    <a:gd name="connsiteX112" fmla="*/ 0 w 1860550"/>
                    <a:gd name="connsiteY112" fmla="*/ 3072475 h 3343276"/>
                    <a:gd name="connsiteX113" fmla="*/ 0 w 1860550"/>
                    <a:gd name="connsiteY113" fmla="*/ 2956977 h 3343276"/>
                    <a:gd name="connsiteX114" fmla="*/ 0 w 1860550"/>
                    <a:gd name="connsiteY114" fmla="*/ 2870182 h 3343276"/>
                    <a:gd name="connsiteX115" fmla="*/ 0 w 1860550"/>
                    <a:gd name="connsiteY115" fmla="*/ 2807991 h 3343276"/>
                    <a:gd name="connsiteX116" fmla="*/ 0 w 1860550"/>
                    <a:gd name="connsiteY116" fmla="*/ 2787491 h 3343276"/>
                    <a:gd name="connsiteX117" fmla="*/ 0 w 1860550"/>
                    <a:gd name="connsiteY117" fmla="*/ 2766302 h 3343276"/>
                    <a:gd name="connsiteX118" fmla="*/ 0 w 1860550"/>
                    <a:gd name="connsiteY118" fmla="*/ 2741016 h 3343276"/>
                    <a:gd name="connsiteX119" fmla="*/ 0 w 1860550"/>
                    <a:gd name="connsiteY119" fmla="*/ 2728031 h 3343276"/>
                    <a:gd name="connsiteX120" fmla="*/ 0 w 1860550"/>
                    <a:gd name="connsiteY120" fmla="*/ 2722563 h 3343276"/>
                    <a:gd name="connsiteX121" fmla="*/ 0 w 1860550"/>
                    <a:gd name="connsiteY121" fmla="*/ 2522258 h 3343276"/>
                    <a:gd name="connsiteX122" fmla="*/ 0 w 1860550"/>
                    <a:gd name="connsiteY122" fmla="*/ 505164 h 3343276"/>
                    <a:gd name="connsiteX123" fmla="*/ 0 w 1860550"/>
                    <a:gd name="connsiteY123" fmla="*/ 461963 h 3343276"/>
                    <a:gd name="connsiteX124" fmla="*/ 0 w 1860550"/>
                    <a:gd name="connsiteY124" fmla="*/ 418277 h 3343276"/>
                    <a:gd name="connsiteX125" fmla="*/ 0 w 1860550"/>
                    <a:gd name="connsiteY125" fmla="*/ 398763 h 3343276"/>
                    <a:gd name="connsiteX126" fmla="*/ 0 w 1860550"/>
                    <a:gd name="connsiteY126" fmla="*/ 356020 h 3343276"/>
                    <a:gd name="connsiteX127" fmla="*/ 0 w 1860550"/>
                    <a:gd name="connsiteY127" fmla="*/ 351269 h 3343276"/>
                    <a:gd name="connsiteX128" fmla="*/ 0 w 1860550"/>
                    <a:gd name="connsiteY128" fmla="*/ 314287 h 3343276"/>
                    <a:gd name="connsiteX129" fmla="*/ 0 w 1860550"/>
                    <a:gd name="connsiteY129" fmla="*/ 294426 h 3343276"/>
                    <a:gd name="connsiteX130" fmla="*/ 0 w 1860550"/>
                    <a:gd name="connsiteY130" fmla="*/ 288973 h 3343276"/>
                    <a:gd name="connsiteX131" fmla="*/ 0 w 1860550"/>
                    <a:gd name="connsiteY131" fmla="*/ 275975 h 3343276"/>
                    <a:gd name="connsiteX132" fmla="*/ 0 w 1860550"/>
                    <a:gd name="connsiteY132" fmla="*/ 273484 h 3343276"/>
                    <a:gd name="connsiteX133" fmla="*/ 0 w 1860550"/>
                    <a:gd name="connsiteY133" fmla="*/ 270501 h 3343276"/>
                    <a:gd name="connsiteX134" fmla="*/ 0 w 1860550"/>
                    <a:gd name="connsiteY134" fmla="*/ 270492 h 3343276"/>
                    <a:gd name="connsiteX135" fmla="*/ 267968 w 1860550"/>
                    <a:gd name="connsiteY135" fmla="*/ 0 h 33432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1860550" h="3343276">
                      <a:moveTo>
                        <a:pt x="930274" y="2997199"/>
                      </a:moveTo>
                      <a:cubicBezTo>
                        <a:pt x="912739" y="2997199"/>
                        <a:pt x="898524" y="3012125"/>
                        <a:pt x="898524" y="3030537"/>
                      </a:cubicBezTo>
                      <a:cubicBezTo>
                        <a:pt x="898524" y="3048949"/>
                        <a:pt x="912739" y="3063875"/>
                        <a:pt x="930274" y="3063875"/>
                      </a:cubicBezTo>
                      <a:cubicBezTo>
                        <a:pt x="947809" y="3063875"/>
                        <a:pt x="962024" y="3048949"/>
                        <a:pt x="962024" y="3030537"/>
                      </a:cubicBezTo>
                      <a:cubicBezTo>
                        <a:pt x="962024" y="3012125"/>
                        <a:pt x="947809" y="2997199"/>
                        <a:pt x="930274" y="2997199"/>
                      </a:cubicBezTo>
                      <a:close/>
                      <a:moveTo>
                        <a:pt x="930275" y="2874962"/>
                      </a:moveTo>
                      <a:cubicBezTo>
                        <a:pt x="1015320" y="2874962"/>
                        <a:pt x="1084263" y="2944260"/>
                        <a:pt x="1084263" y="3029744"/>
                      </a:cubicBezTo>
                      <a:cubicBezTo>
                        <a:pt x="1084263" y="3115228"/>
                        <a:pt x="1015320" y="3184526"/>
                        <a:pt x="930275" y="3184526"/>
                      </a:cubicBezTo>
                      <a:cubicBezTo>
                        <a:pt x="845230" y="3184526"/>
                        <a:pt x="776287" y="3115228"/>
                        <a:pt x="776287" y="3029744"/>
                      </a:cubicBezTo>
                      <a:cubicBezTo>
                        <a:pt x="776287" y="2944260"/>
                        <a:pt x="845230" y="2874962"/>
                        <a:pt x="930275" y="2874962"/>
                      </a:cubicBezTo>
                      <a:close/>
                      <a:moveTo>
                        <a:pt x="122238" y="2844800"/>
                      </a:moveTo>
                      <a:lnTo>
                        <a:pt x="122238" y="2858922"/>
                      </a:lnTo>
                      <a:lnTo>
                        <a:pt x="122238" y="2919914"/>
                      </a:lnTo>
                      <a:lnTo>
                        <a:pt x="122238" y="2937881"/>
                      </a:lnTo>
                      <a:lnTo>
                        <a:pt x="122238" y="2976361"/>
                      </a:lnTo>
                      <a:lnTo>
                        <a:pt x="122238" y="2994458"/>
                      </a:lnTo>
                      <a:lnTo>
                        <a:pt x="122238" y="3016807"/>
                      </a:lnTo>
                      <a:lnTo>
                        <a:pt x="122238" y="3032384"/>
                      </a:lnTo>
                      <a:lnTo>
                        <a:pt x="122238" y="3043919"/>
                      </a:lnTo>
                      <a:lnTo>
                        <a:pt x="122238" y="3055388"/>
                      </a:lnTo>
                      <a:cubicBezTo>
                        <a:pt x="122238" y="3060983"/>
                        <a:pt x="122238" y="3064714"/>
                        <a:pt x="122238" y="3067200"/>
                      </a:cubicBezTo>
                      <a:lnTo>
                        <a:pt x="122238" y="3068809"/>
                      </a:lnTo>
                      <a:lnTo>
                        <a:pt x="122238" y="3072174"/>
                      </a:lnTo>
                      <a:cubicBezTo>
                        <a:pt x="122238" y="3154201"/>
                        <a:pt x="189194" y="3221038"/>
                        <a:pt x="268324" y="3221038"/>
                      </a:cubicBezTo>
                      <a:cubicBezTo>
                        <a:pt x="1589184" y="3221038"/>
                        <a:pt x="1589184" y="3221038"/>
                        <a:pt x="1589184" y="3221038"/>
                      </a:cubicBezTo>
                      <a:cubicBezTo>
                        <a:pt x="1671357" y="3221038"/>
                        <a:pt x="1738313" y="3154201"/>
                        <a:pt x="1738313" y="3072174"/>
                      </a:cubicBezTo>
                      <a:lnTo>
                        <a:pt x="1738313" y="2997250"/>
                      </a:lnTo>
                      <a:lnTo>
                        <a:pt x="1738313" y="2940804"/>
                      </a:lnTo>
                      <a:lnTo>
                        <a:pt x="1738313" y="2900358"/>
                      </a:lnTo>
                      <a:lnTo>
                        <a:pt x="1738313" y="2873246"/>
                      </a:lnTo>
                      <a:lnTo>
                        <a:pt x="1738313" y="2848356"/>
                      </a:lnTo>
                      <a:lnTo>
                        <a:pt x="1738313" y="2844800"/>
                      </a:lnTo>
                      <a:close/>
                      <a:moveTo>
                        <a:pt x="122238" y="461963"/>
                      </a:moveTo>
                      <a:lnTo>
                        <a:pt x="122238" y="525582"/>
                      </a:lnTo>
                      <a:cubicBezTo>
                        <a:pt x="122238" y="1639716"/>
                        <a:pt x="122238" y="2266416"/>
                        <a:pt x="122238" y="2618936"/>
                      </a:cubicBezTo>
                      <a:lnTo>
                        <a:pt x="122238" y="2722563"/>
                      </a:lnTo>
                      <a:lnTo>
                        <a:pt x="169032" y="2722563"/>
                      </a:lnTo>
                      <a:cubicBezTo>
                        <a:pt x="1096639" y="2722563"/>
                        <a:pt x="1515558" y="2722563"/>
                        <a:pt x="1704747" y="2722563"/>
                      </a:cubicBezTo>
                      <a:lnTo>
                        <a:pt x="1738313" y="2722563"/>
                      </a:lnTo>
                      <a:lnTo>
                        <a:pt x="1738313" y="2521894"/>
                      </a:lnTo>
                      <a:cubicBezTo>
                        <a:pt x="1738313" y="1330298"/>
                        <a:pt x="1738313" y="769547"/>
                        <a:pt x="1738313" y="505665"/>
                      </a:cubicBezTo>
                      <a:lnTo>
                        <a:pt x="1738313" y="461963"/>
                      </a:lnTo>
                      <a:lnTo>
                        <a:pt x="1691518" y="461963"/>
                      </a:lnTo>
                      <a:cubicBezTo>
                        <a:pt x="763911" y="461963"/>
                        <a:pt x="344992" y="461963"/>
                        <a:pt x="155803" y="461963"/>
                      </a:cubicBezTo>
                      <a:close/>
                      <a:moveTo>
                        <a:pt x="721442" y="169863"/>
                      </a:moveTo>
                      <a:cubicBezTo>
                        <a:pt x="1072433" y="169863"/>
                        <a:pt x="1072433" y="169863"/>
                        <a:pt x="1072433" y="169863"/>
                      </a:cubicBezTo>
                      <a:cubicBezTo>
                        <a:pt x="1106006" y="169863"/>
                        <a:pt x="1133475" y="197367"/>
                        <a:pt x="1133475" y="230982"/>
                      </a:cubicBezTo>
                      <a:cubicBezTo>
                        <a:pt x="1133475" y="264598"/>
                        <a:pt x="1106006" y="292101"/>
                        <a:pt x="1072433" y="292101"/>
                      </a:cubicBezTo>
                      <a:cubicBezTo>
                        <a:pt x="721442" y="292101"/>
                        <a:pt x="721442" y="292101"/>
                        <a:pt x="721442" y="292101"/>
                      </a:cubicBezTo>
                      <a:cubicBezTo>
                        <a:pt x="687869" y="292101"/>
                        <a:pt x="660400" y="264598"/>
                        <a:pt x="660400" y="230982"/>
                      </a:cubicBezTo>
                      <a:cubicBezTo>
                        <a:pt x="660400" y="197367"/>
                        <a:pt x="687869" y="169863"/>
                        <a:pt x="721442" y="169863"/>
                      </a:cubicBezTo>
                      <a:close/>
                      <a:moveTo>
                        <a:pt x="1281907" y="149225"/>
                      </a:moveTo>
                      <a:cubicBezTo>
                        <a:pt x="1327060" y="149225"/>
                        <a:pt x="1363664" y="185118"/>
                        <a:pt x="1363664" y="229394"/>
                      </a:cubicBezTo>
                      <a:cubicBezTo>
                        <a:pt x="1363664" y="273670"/>
                        <a:pt x="1327060" y="309563"/>
                        <a:pt x="1281907" y="309563"/>
                      </a:cubicBezTo>
                      <a:cubicBezTo>
                        <a:pt x="1236754" y="309563"/>
                        <a:pt x="1200150" y="273670"/>
                        <a:pt x="1200150" y="229394"/>
                      </a:cubicBezTo>
                      <a:cubicBezTo>
                        <a:pt x="1200150" y="185118"/>
                        <a:pt x="1236754" y="149225"/>
                        <a:pt x="1281907" y="149225"/>
                      </a:cubicBezTo>
                      <a:close/>
                      <a:moveTo>
                        <a:pt x="268324" y="122238"/>
                      </a:moveTo>
                      <a:cubicBezTo>
                        <a:pt x="189194" y="122238"/>
                        <a:pt x="122238" y="189178"/>
                        <a:pt x="122238" y="271331"/>
                      </a:cubicBezTo>
                      <a:lnTo>
                        <a:pt x="122238" y="341313"/>
                      </a:lnTo>
                      <a:cubicBezTo>
                        <a:pt x="1738313" y="341313"/>
                        <a:pt x="1738313" y="341313"/>
                        <a:pt x="1738313" y="341313"/>
                      </a:cubicBezTo>
                      <a:lnTo>
                        <a:pt x="1738313" y="314869"/>
                      </a:lnTo>
                      <a:lnTo>
                        <a:pt x="1738313" y="300855"/>
                      </a:lnTo>
                      <a:lnTo>
                        <a:pt x="1738313" y="289566"/>
                      </a:lnTo>
                      <a:lnTo>
                        <a:pt x="1738313" y="280079"/>
                      </a:lnTo>
                      <a:lnTo>
                        <a:pt x="1738313" y="276573"/>
                      </a:lnTo>
                      <a:lnTo>
                        <a:pt x="1738313" y="271331"/>
                      </a:lnTo>
                      <a:cubicBezTo>
                        <a:pt x="1738313" y="189178"/>
                        <a:pt x="1671357" y="122238"/>
                        <a:pt x="1589184" y="122238"/>
                      </a:cubicBezTo>
                      <a:lnTo>
                        <a:pt x="1469183" y="122238"/>
                      </a:lnTo>
                      <a:lnTo>
                        <a:pt x="1356679" y="122238"/>
                      </a:lnTo>
                      <a:lnTo>
                        <a:pt x="1153197" y="122238"/>
                      </a:lnTo>
                      <a:lnTo>
                        <a:pt x="976803" y="122238"/>
                      </a:lnTo>
                      <a:lnTo>
                        <a:pt x="825562" y="122238"/>
                      </a:lnTo>
                      <a:lnTo>
                        <a:pt x="697539" y="122238"/>
                      </a:lnTo>
                      <a:lnTo>
                        <a:pt x="590799" y="122238"/>
                      </a:lnTo>
                      <a:lnTo>
                        <a:pt x="503408" y="122238"/>
                      </a:lnTo>
                      <a:lnTo>
                        <a:pt x="433431" y="122238"/>
                      </a:lnTo>
                      <a:lnTo>
                        <a:pt x="378933" y="122238"/>
                      </a:lnTo>
                      <a:lnTo>
                        <a:pt x="337979" y="122238"/>
                      </a:lnTo>
                      <a:lnTo>
                        <a:pt x="308633" y="122238"/>
                      </a:lnTo>
                      <a:lnTo>
                        <a:pt x="288962" y="122238"/>
                      </a:lnTo>
                      <a:lnTo>
                        <a:pt x="277031" y="122238"/>
                      </a:lnTo>
                      <a:lnTo>
                        <a:pt x="270904" y="122238"/>
                      </a:lnTo>
                      <a:close/>
                      <a:moveTo>
                        <a:pt x="267968" y="0"/>
                      </a:moveTo>
                      <a:cubicBezTo>
                        <a:pt x="1589537" y="0"/>
                        <a:pt x="1589537" y="0"/>
                        <a:pt x="1589537" y="0"/>
                      </a:cubicBezTo>
                      <a:cubicBezTo>
                        <a:pt x="1738747" y="0"/>
                        <a:pt x="1860550" y="121569"/>
                        <a:pt x="1860550" y="270492"/>
                      </a:cubicBezTo>
                      <a:lnTo>
                        <a:pt x="1860550" y="270501"/>
                      </a:lnTo>
                      <a:lnTo>
                        <a:pt x="1860550" y="461963"/>
                      </a:lnTo>
                      <a:lnTo>
                        <a:pt x="1860550" y="525090"/>
                      </a:lnTo>
                      <a:cubicBezTo>
                        <a:pt x="1860550" y="1639702"/>
                        <a:pt x="1860550" y="2266671"/>
                        <a:pt x="1860550" y="2619341"/>
                      </a:cubicBezTo>
                      <a:lnTo>
                        <a:pt x="1860550" y="2722563"/>
                      </a:lnTo>
                      <a:lnTo>
                        <a:pt x="1860550" y="2754314"/>
                      </a:lnTo>
                      <a:lnTo>
                        <a:pt x="1860550" y="2838062"/>
                      </a:lnTo>
                      <a:lnTo>
                        <a:pt x="1860550" y="2859431"/>
                      </a:lnTo>
                      <a:lnTo>
                        <a:pt x="1860550" y="2924856"/>
                      </a:lnTo>
                      <a:lnTo>
                        <a:pt x="1860550" y="2938424"/>
                      </a:lnTo>
                      <a:lnTo>
                        <a:pt x="1860550" y="2987047"/>
                      </a:lnTo>
                      <a:lnTo>
                        <a:pt x="1860550" y="2995025"/>
                      </a:lnTo>
                      <a:lnTo>
                        <a:pt x="1860550" y="3028736"/>
                      </a:lnTo>
                      <a:lnTo>
                        <a:pt x="1860550" y="3032967"/>
                      </a:lnTo>
                      <a:lnTo>
                        <a:pt x="1860550" y="3054023"/>
                      </a:lnTo>
                      <a:lnTo>
                        <a:pt x="1860550" y="3055980"/>
                      </a:lnTo>
                      <a:lnTo>
                        <a:pt x="1860550" y="3067008"/>
                      </a:lnTo>
                      <a:lnTo>
                        <a:pt x="1860550" y="3067798"/>
                      </a:lnTo>
                      <a:lnTo>
                        <a:pt x="1860550" y="3072475"/>
                      </a:lnTo>
                      <a:lnTo>
                        <a:pt x="1860550" y="3072774"/>
                      </a:lnTo>
                      <a:cubicBezTo>
                        <a:pt x="1860550" y="3184470"/>
                        <a:pt x="1792036" y="3280779"/>
                        <a:pt x="1694831" y="3321952"/>
                      </a:cubicBezTo>
                      <a:lnTo>
                        <a:pt x="1593989" y="3342374"/>
                      </a:lnTo>
                      <a:lnTo>
                        <a:pt x="1589537" y="3343276"/>
                      </a:lnTo>
                      <a:cubicBezTo>
                        <a:pt x="267968" y="3343276"/>
                        <a:pt x="267968" y="3343276"/>
                        <a:pt x="267968" y="3343276"/>
                      </a:cubicBezTo>
                      <a:lnTo>
                        <a:pt x="263590" y="3342374"/>
                      </a:lnTo>
                      <a:lnTo>
                        <a:pt x="164435" y="3321952"/>
                      </a:lnTo>
                      <a:cubicBezTo>
                        <a:pt x="68515" y="3280779"/>
                        <a:pt x="0" y="3184470"/>
                        <a:pt x="0" y="3072774"/>
                      </a:cubicBezTo>
                      <a:lnTo>
                        <a:pt x="0" y="3072475"/>
                      </a:lnTo>
                      <a:lnTo>
                        <a:pt x="0" y="2956977"/>
                      </a:lnTo>
                      <a:lnTo>
                        <a:pt x="0" y="2870182"/>
                      </a:lnTo>
                      <a:lnTo>
                        <a:pt x="0" y="2807991"/>
                      </a:lnTo>
                      <a:lnTo>
                        <a:pt x="0" y="2787491"/>
                      </a:lnTo>
                      <a:lnTo>
                        <a:pt x="0" y="2766302"/>
                      </a:lnTo>
                      <a:lnTo>
                        <a:pt x="0" y="2741016"/>
                      </a:lnTo>
                      <a:lnTo>
                        <a:pt x="0" y="2728031"/>
                      </a:lnTo>
                      <a:lnTo>
                        <a:pt x="0" y="2722563"/>
                      </a:lnTo>
                      <a:lnTo>
                        <a:pt x="0" y="2522258"/>
                      </a:lnTo>
                      <a:cubicBezTo>
                        <a:pt x="0" y="1330151"/>
                        <a:pt x="0" y="769160"/>
                        <a:pt x="0" y="505164"/>
                      </a:cubicBezTo>
                      <a:lnTo>
                        <a:pt x="0" y="461963"/>
                      </a:lnTo>
                      <a:lnTo>
                        <a:pt x="0" y="418277"/>
                      </a:lnTo>
                      <a:lnTo>
                        <a:pt x="0" y="398763"/>
                      </a:lnTo>
                      <a:lnTo>
                        <a:pt x="0" y="356020"/>
                      </a:lnTo>
                      <a:lnTo>
                        <a:pt x="0" y="351269"/>
                      </a:lnTo>
                      <a:lnTo>
                        <a:pt x="0" y="314287"/>
                      </a:lnTo>
                      <a:lnTo>
                        <a:pt x="0" y="294426"/>
                      </a:lnTo>
                      <a:lnTo>
                        <a:pt x="0" y="288973"/>
                      </a:lnTo>
                      <a:cubicBezTo>
                        <a:pt x="0" y="282816"/>
                        <a:pt x="0" y="278711"/>
                        <a:pt x="0" y="275975"/>
                      </a:cubicBezTo>
                      <a:lnTo>
                        <a:pt x="0" y="273484"/>
                      </a:lnTo>
                      <a:lnTo>
                        <a:pt x="0" y="270501"/>
                      </a:lnTo>
                      <a:lnTo>
                        <a:pt x="0" y="270492"/>
                      </a:lnTo>
                      <a:cubicBezTo>
                        <a:pt x="0" y="121569"/>
                        <a:pt x="121804" y="0"/>
                        <a:pt x="267968" y="0"/>
                      </a:cubicBezTo>
                      <a:close/>
                    </a:path>
                  </a:pathLst>
                </a:custGeom>
                <a:solidFill>
                  <a:srgbClr val="0078D7"/>
                </a:solidFill>
                <a:ln>
                  <a:noFill/>
                </a:ln>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110" name="Freeform 497"/>
                <p:cNvSpPr/>
                <p:nvPr/>
              </p:nvSpPr>
              <p:spPr bwMode="auto">
                <a:xfrm>
                  <a:off x="10884687" y="4165112"/>
                  <a:ext cx="248428" cy="140196"/>
                </a:xfrm>
                <a:custGeom>
                  <a:avLst/>
                  <a:gdLst>
                    <a:gd name="connsiteX0" fmla="*/ 5333671 w 7645936"/>
                    <a:gd name="connsiteY0" fmla="*/ 2643510 h 4314825"/>
                    <a:gd name="connsiteX1" fmla="*/ 5193195 w 7645936"/>
                    <a:gd name="connsiteY1" fmla="*/ 2783986 h 4314825"/>
                    <a:gd name="connsiteX2" fmla="*/ 5193195 w 7645936"/>
                    <a:gd name="connsiteY2" fmla="*/ 3723500 h 4314825"/>
                    <a:gd name="connsiteX3" fmla="*/ 5333671 w 7645936"/>
                    <a:gd name="connsiteY3" fmla="*/ 3863976 h 4314825"/>
                    <a:gd name="connsiteX4" fmla="*/ 5421017 w 7645936"/>
                    <a:gd name="connsiteY4" fmla="*/ 3863976 h 4314825"/>
                    <a:gd name="connsiteX5" fmla="*/ 5561493 w 7645936"/>
                    <a:gd name="connsiteY5" fmla="*/ 3723500 h 4314825"/>
                    <a:gd name="connsiteX6" fmla="*/ 5561493 w 7645936"/>
                    <a:gd name="connsiteY6" fmla="*/ 2783986 h 4314825"/>
                    <a:gd name="connsiteX7" fmla="*/ 5421017 w 7645936"/>
                    <a:gd name="connsiteY7" fmla="*/ 2643510 h 4314825"/>
                    <a:gd name="connsiteX8" fmla="*/ 4527329 w 7645936"/>
                    <a:gd name="connsiteY8" fmla="*/ 2643510 h 4314825"/>
                    <a:gd name="connsiteX9" fmla="*/ 4386853 w 7645936"/>
                    <a:gd name="connsiteY9" fmla="*/ 2783986 h 4314825"/>
                    <a:gd name="connsiteX10" fmla="*/ 4386853 w 7645936"/>
                    <a:gd name="connsiteY10" fmla="*/ 3723500 h 4314825"/>
                    <a:gd name="connsiteX11" fmla="*/ 4527329 w 7645936"/>
                    <a:gd name="connsiteY11" fmla="*/ 3863976 h 4314825"/>
                    <a:gd name="connsiteX12" fmla="*/ 4614675 w 7645936"/>
                    <a:gd name="connsiteY12" fmla="*/ 3863976 h 4314825"/>
                    <a:gd name="connsiteX13" fmla="*/ 4755151 w 7645936"/>
                    <a:gd name="connsiteY13" fmla="*/ 3723500 h 4314825"/>
                    <a:gd name="connsiteX14" fmla="*/ 4755151 w 7645936"/>
                    <a:gd name="connsiteY14" fmla="*/ 2783986 h 4314825"/>
                    <a:gd name="connsiteX15" fmla="*/ 4614675 w 7645936"/>
                    <a:gd name="connsiteY15" fmla="*/ 2643510 h 4314825"/>
                    <a:gd name="connsiteX16" fmla="*/ 3720987 w 7645936"/>
                    <a:gd name="connsiteY16" fmla="*/ 2643510 h 4314825"/>
                    <a:gd name="connsiteX17" fmla="*/ 3580511 w 7645936"/>
                    <a:gd name="connsiteY17" fmla="*/ 2783986 h 4314825"/>
                    <a:gd name="connsiteX18" fmla="*/ 3580511 w 7645936"/>
                    <a:gd name="connsiteY18" fmla="*/ 3723500 h 4314825"/>
                    <a:gd name="connsiteX19" fmla="*/ 3720987 w 7645936"/>
                    <a:gd name="connsiteY19" fmla="*/ 3863976 h 4314825"/>
                    <a:gd name="connsiteX20" fmla="*/ 3808333 w 7645936"/>
                    <a:gd name="connsiteY20" fmla="*/ 3863976 h 4314825"/>
                    <a:gd name="connsiteX21" fmla="*/ 3948809 w 7645936"/>
                    <a:gd name="connsiteY21" fmla="*/ 3723500 h 4314825"/>
                    <a:gd name="connsiteX22" fmla="*/ 3948809 w 7645936"/>
                    <a:gd name="connsiteY22" fmla="*/ 2783986 h 4314825"/>
                    <a:gd name="connsiteX23" fmla="*/ 3808333 w 7645936"/>
                    <a:gd name="connsiteY23" fmla="*/ 2643510 h 4314825"/>
                    <a:gd name="connsiteX24" fmla="*/ 2914644 w 7645936"/>
                    <a:gd name="connsiteY24" fmla="*/ 2643510 h 4314825"/>
                    <a:gd name="connsiteX25" fmla="*/ 2774168 w 7645936"/>
                    <a:gd name="connsiteY25" fmla="*/ 2783986 h 4314825"/>
                    <a:gd name="connsiteX26" fmla="*/ 2774168 w 7645936"/>
                    <a:gd name="connsiteY26" fmla="*/ 3723500 h 4314825"/>
                    <a:gd name="connsiteX27" fmla="*/ 2914644 w 7645936"/>
                    <a:gd name="connsiteY27" fmla="*/ 3863976 h 4314825"/>
                    <a:gd name="connsiteX28" fmla="*/ 3001990 w 7645936"/>
                    <a:gd name="connsiteY28" fmla="*/ 3863976 h 4314825"/>
                    <a:gd name="connsiteX29" fmla="*/ 3142466 w 7645936"/>
                    <a:gd name="connsiteY29" fmla="*/ 3723500 h 4314825"/>
                    <a:gd name="connsiteX30" fmla="*/ 3142466 w 7645936"/>
                    <a:gd name="connsiteY30" fmla="*/ 2783986 h 4314825"/>
                    <a:gd name="connsiteX31" fmla="*/ 3001990 w 7645936"/>
                    <a:gd name="connsiteY31" fmla="*/ 2643510 h 4314825"/>
                    <a:gd name="connsiteX32" fmla="*/ 2108301 w 7645936"/>
                    <a:gd name="connsiteY32" fmla="*/ 2643510 h 4314825"/>
                    <a:gd name="connsiteX33" fmla="*/ 1967825 w 7645936"/>
                    <a:gd name="connsiteY33" fmla="*/ 2783986 h 4314825"/>
                    <a:gd name="connsiteX34" fmla="*/ 1967825 w 7645936"/>
                    <a:gd name="connsiteY34" fmla="*/ 3723500 h 4314825"/>
                    <a:gd name="connsiteX35" fmla="*/ 2108301 w 7645936"/>
                    <a:gd name="connsiteY35" fmla="*/ 3863976 h 4314825"/>
                    <a:gd name="connsiteX36" fmla="*/ 2195647 w 7645936"/>
                    <a:gd name="connsiteY36" fmla="*/ 3863976 h 4314825"/>
                    <a:gd name="connsiteX37" fmla="*/ 2336123 w 7645936"/>
                    <a:gd name="connsiteY37" fmla="*/ 3723500 h 4314825"/>
                    <a:gd name="connsiteX38" fmla="*/ 2336123 w 7645936"/>
                    <a:gd name="connsiteY38" fmla="*/ 2783986 h 4314825"/>
                    <a:gd name="connsiteX39" fmla="*/ 2195647 w 7645936"/>
                    <a:gd name="connsiteY39" fmla="*/ 2643510 h 4314825"/>
                    <a:gd name="connsiteX40" fmla="*/ 5312536 w 7645936"/>
                    <a:gd name="connsiteY40" fmla="*/ 2564132 h 4314825"/>
                    <a:gd name="connsiteX41" fmla="*/ 5442152 w 7645936"/>
                    <a:gd name="connsiteY41" fmla="*/ 2564132 h 4314825"/>
                    <a:gd name="connsiteX42" fmla="*/ 5650609 w 7645936"/>
                    <a:gd name="connsiteY42" fmla="*/ 2772589 h 4314825"/>
                    <a:gd name="connsiteX43" fmla="*/ 5650609 w 7645936"/>
                    <a:gd name="connsiteY43" fmla="*/ 3734896 h 4314825"/>
                    <a:gd name="connsiteX44" fmla="*/ 5442152 w 7645936"/>
                    <a:gd name="connsiteY44" fmla="*/ 3943353 h 4314825"/>
                    <a:gd name="connsiteX45" fmla="*/ 5312536 w 7645936"/>
                    <a:gd name="connsiteY45" fmla="*/ 3943353 h 4314825"/>
                    <a:gd name="connsiteX46" fmla="*/ 5104079 w 7645936"/>
                    <a:gd name="connsiteY46" fmla="*/ 3734896 h 4314825"/>
                    <a:gd name="connsiteX47" fmla="*/ 5104079 w 7645936"/>
                    <a:gd name="connsiteY47" fmla="*/ 2772589 h 4314825"/>
                    <a:gd name="connsiteX48" fmla="*/ 5312536 w 7645936"/>
                    <a:gd name="connsiteY48" fmla="*/ 2564132 h 4314825"/>
                    <a:gd name="connsiteX49" fmla="*/ 4506194 w 7645936"/>
                    <a:gd name="connsiteY49" fmla="*/ 2564132 h 4314825"/>
                    <a:gd name="connsiteX50" fmla="*/ 4635810 w 7645936"/>
                    <a:gd name="connsiteY50" fmla="*/ 2564132 h 4314825"/>
                    <a:gd name="connsiteX51" fmla="*/ 4844267 w 7645936"/>
                    <a:gd name="connsiteY51" fmla="*/ 2772589 h 4314825"/>
                    <a:gd name="connsiteX52" fmla="*/ 4844267 w 7645936"/>
                    <a:gd name="connsiteY52" fmla="*/ 3734896 h 4314825"/>
                    <a:gd name="connsiteX53" fmla="*/ 4635810 w 7645936"/>
                    <a:gd name="connsiteY53" fmla="*/ 3943353 h 4314825"/>
                    <a:gd name="connsiteX54" fmla="*/ 4506194 w 7645936"/>
                    <a:gd name="connsiteY54" fmla="*/ 3943353 h 4314825"/>
                    <a:gd name="connsiteX55" fmla="*/ 4297737 w 7645936"/>
                    <a:gd name="connsiteY55" fmla="*/ 3734896 h 4314825"/>
                    <a:gd name="connsiteX56" fmla="*/ 4297737 w 7645936"/>
                    <a:gd name="connsiteY56" fmla="*/ 2772589 h 4314825"/>
                    <a:gd name="connsiteX57" fmla="*/ 4506194 w 7645936"/>
                    <a:gd name="connsiteY57" fmla="*/ 2564132 h 4314825"/>
                    <a:gd name="connsiteX58" fmla="*/ 3699852 w 7645936"/>
                    <a:gd name="connsiteY58" fmla="*/ 2564132 h 4314825"/>
                    <a:gd name="connsiteX59" fmla="*/ 3829468 w 7645936"/>
                    <a:gd name="connsiteY59" fmla="*/ 2564132 h 4314825"/>
                    <a:gd name="connsiteX60" fmla="*/ 4037925 w 7645936"/>
                    <a:gd name="connsiteY60" fmla="*/ 2772589 h 4314825"/>
                    <a:gd name="connsiteX61" fmla="*/ 4037925 w 7645936"/>
                    <a:gd name="connsiteY61" fmla="*/ 3734896 h 4314825"/>
                    <a:gd name="connsiteX62" fmla="*/ 3829468 w 7645936"/>
                    <a:gd name="connsiteY62" fmla="*/ 3943353 h 4314825"/>
                    <a:gd name="connsiteX63" fmla="*/ 3699852 w 7645936"/>
                    <a:gd name="connsiteY63" fmla="*/ 3943353 h 4314825"/>
                    <a:gd name="connsiteX64" fmla="*/ 3491395 w 7645936"/>
                    <a:gd name="connsiteY64" fmla="*/ 3734896 h 4314825"/>
                    <a:gd name="connsiteX65" fmla="*/ 3491395 w 7645936"/>
                    <a:gd name="connsiteY65" fmla="*/ 2772589 h 4314825"/>
                    <a:gd name="connsiteX66" fmla="*/ 3699852 w 7645936"/>
                    <a:gd name="connsiteY66" fmla="*/ 2564132 h 4314825"/>
                    <a:gd name="connsiteX67" fmla="*/ 2893509 w 7645936"/>
                    <a:gd name="connsiteY67" fmla="*/ 2564132 h 4314825"/>
                    <a:gd name="connsiteX68" fmla="*/ 3023125 w 7645936"/>
                    <a:gd name="connsiteY68" fmla="*/ 2564132 h 4314825"/>
                    <a:gd name="connsiteX69" fmla="*/ 3231582 w 7645936"/>
                    <a:gd name="connsiteY69" fmla="*/ 2772589 h 4314825"/>
                    <a:gd name="connsiteX70" fmla="*/ 3231582 w 7645936"/>
                    <a:gd name="connsiteY70" fmla="*/ 3734896 h 4314825"/>
                    <a:gd name="connsiteX71" fmla="*/ 3023125 w 7645936"/>
                    <a:gd name="connsiteY71" fmla="*/ 3943353 h 4314825"/>
                    <a:gd name="connsiteX72" fmla="*/ 2893509 w 7645936"/>
                    <a:gd name="connsiteY72" fmla="*/ 3943353 h 4314825"/>
                    <a:gd name="connsiteX73" fmla="*/ 2685052 w 7645936"/>
                    <a:gd name="connsiteY73" fmla="*/ 3734896 h 4314825"/>
                    <a:gd name="connsiteX74" fmla="*/ 2685052 w 7645936"/>
                    <a:gd name="connsiteY74" fmla="*/ 2772589 h 4314825"/>
                    <a:gd name="connsiteX75" fmla="*/ 2893509 w 7645936"/>
                    <a:gd name="connsiteY75" fmla="*/ 2564132 h 4314825"/>
                    <a:gd name="connsiteX76" fmla="*/ 2087166 w 7645936"/>
                    <a:gd name="connsiteY76" fmla="*/ 2564132 h 4314825"/>
                    <a:gd name="connsiteX77" fmla="*/ 2216782 w 7645936"/>
                    <a:gd name="connsiteY77" fmla="*/ 2564132 h 4314825"/>
                    <a:gd name="connsiteX78" fmla="*/ 2425239 w 7645936"/>
                    <a:gd name="connsiteY78" fmla="*/ 2772589 h 4314825"/>
                    <a:gd name="connsiteX79" fmla="*/ 2425239 w 7645936"/>
                    <a:gd name="connsiteY79" fmla="*/ 3734896 h 4314825"/>
                    <a:gd name="connsiteX80" fmla="*/ 2216782 w 7645936"/>
                    <a:gd name="connsiteY80" fmla="*/ 3943353 h 4314825"/>
                    <a:gd name="connsiteX81" fmla="*/ 2087166 w 7645936"/>
                    <a:gd name="connsiteY81" fmla="*/ 3943353 h 4314825"/>
                    <a:gd name="connsiteX82" fmla="*/ 1878709 w 7645936"/>
                    <a:gd name="connsiteY82" fmla="*/ 3734896 h 4314825"/>
                    <a:gd name="connsiteX83" fmla="*/ 1878709 w 7645936"/>
                    <a:gd name="connsiteY83" fmla="*/ 2772589 h 4314825"/>
                    <a:gd name="connsiteX84" fmla="*/ 2087166 w 7645936"/>
                    <a:gd name="connsiteY84" fmla="*/ 2564132 h 4314825"/>
                    <a:gd name="connsiteX85" fmla="*/ 5082919 w 7645936"/>
                    <a:gd name="connsiteY85" fmla="*/ 775812 h 4314825"/>
                    <a:gd name="connsiteX86" fmla="*/ 4576665 w 7645936"/>
                    <a:gd name="connsiteY86" fmla="*/ 1282066 h 4314825"/>
                    <a:gd name="connsiteX87" fmla="*/ 5082919 w 7645936"/>
                    <a:gd name="connsiteY87" fmla="*/ 1788320 h 4314825"/>
                    <a:gd name="connsiteX88" fmla="*/ 5589173 w 7645936"/>
                    <a:gd name="connsiteY88" fmla="*/ 1282066 h 4314825"/>
                    <a:gd name="connsiteX89" fmla="*/ 5082919 w 7645936"/>
                    <a:gd name="connsiteY89" fmla="*/ 775812 h 4314825"/>
                    <a:gd name="connsiteX90" fmla="*/ 2408299 w 7645936"/>
                    <a:gd name="connsiteY90" fmla="*/ 775812 h 4314825"/>
                    <a:gd name="connsiteX91" fmla="*/ 1902046 w 7645936"/>
                    <a:gd name="connsiteY91" fmla="*/ 1282066 h 4314825"/>
                    <a:gd name="connsiteX92" fmla="*/ 2408299 w 7645936"/>
                    <a:gd name="connsiteY92" fmla="*/ 1788320 h 4314825"/>
                    <a:gd name="connsiteX93" fmla="*/ 2914553 w 7645936"/>
                    <a:gd name="connsiteY93" fmla="*/ 1282066 h 4314825"/>
                    <a:gd name="connsiteX94" fmla="*/ 2408299 w 7645936"/>
                    <a:gd name="connsiteY94" fmla="*/ 775812 h 4314825"/>
                    <a:gd name="connsiteX95" fmla="*/ 5082919 w 7645936"/>
                    <a:gd name="connsiteY95" fmla="*/ 661036 h 4314825"/>
                    <a:gd name="connsiteX96" fmla="*/ 5703949 w 7645936"/>
                    <a:gd name="connsiteY96" fmla="*/ 1282066 h 4314825"/>
                    <a:gd name="connsiteX97" fmla="*/ 5082919 w 7645936"/>
                    <a:gd name="connsiteY97" fmla="*/ 1903096 h 4314825"/>
                    <a:gd name="connsiteX98" fmla="*/ 4461889 w 7645936"/>
                    <a:gd name="connsiteY98" fmla="*/ 1282066 h 4314825"/>
                    <a:gd name="connsiteX99" fmla="*/ 5082919 w 7645936"/>
                    <a:gd name="connsiteY99" fmla="*/ 661036 h 4314825"/>
                    <a:gd name="connsiteX100" fmla="*/ 2408299 w 7645936"/>
                    <a:gd name="connsiteY100" fmla="*/ 661036 h 4314825"/>
                    <a:gd name="connsiteX101" fmla="*/ 3029329 w 7645936"/>
                    <a:gd name="connsiteY101" fmla="*/ 1282066 h 4314825"/>
                    <a:gd name="connsiteX102" fmla="*/ 2408299 w 7645936"/>
                    <a:gd name="connsiteY102" fmla="*/ 1903096 h 4314825"/>
                    <a:gd name="connsiteX103" fmla="*/ 1787269 w 7645936"/>
                    <a:gd name="connsiteY103" fmla="*/ 1282066 h 4314825"/>
                    <a:gd name="connsiteX104" fmla="*/ 2408299 w 7645936"/>
                    <a:gd name="connsiteY104" fmla="*/ 661036 h 4314825"/>
                    <a:gd name="connsiteX105" fmla="*/ 1164182 w 7645936"/>
                    <a:gd name="connsiteY105" fmla="*/ 126434 h 4314825"/>
                    <a:gd name="connsiteX106" fmla="*/ 1034158 w 7645936"/>
                    <a:gd name="connsiteY106" fmla="*/ 256457 h 4314825"/>
                    <a:gd name="connsiteX107" fmla="*/ 1034158 w 7645936"/>
                    <a:gd name="connsiteY107" fmla="*/ 1603376 h 4314825"/>
                    <a:gd name="connsiteX108" fmla="*/ 879743 w 7645936"/>
                    <a:gd name="connsiteY108" fmla="*/ 1603376 h 4314825"/>
                    <a:gd name="connsiteX109" fmla="*/ 478976 w 7645936"/>
                    <a:gd name="connsiteY109" fmla="*/ 1603376 h 4314825"/>
                    <a:gd name="connsiteX110" fmla="*/ 478976 w 7645936"/>
                    <a:gd name="connsiteY110" fmla="*/ 1286475 h 4314825"/>
                    <a:gd name="connsiteX111" fmla="*/ 89830 w 7645936"/>
                    <a:gd name="connsiteY111" fmla="*/ 1286475 h 4314825"/>
                    <a:gd name="connsiteX112" fmla="*/ 89830 w 7645936"/>
                    <a:gd name="connsiteY112" fmla="*/ 2046729 h 4314825"/>
                    <a:gd name="connsiteX113" fmla="*/ 478976 w 7645936"/>
                    <a:gd name="connsiteY113" fmla="*/ 2046729 h 4314825"/>
                    <a:gd name="connsiteX114" fmla="*/ 478976 w 7645936"/>
                    <a:gd name="connsiteY114" fmla="*/ 1724026 h 4314825"/>
                    <a:gd name="connsiteX115" fmla="*/ 879743 w 7645936"/>
                    <a:gd name="connsiteY115" fmla="*/ 1724026 h 4314825"/>
                    <a:gd name="connsiteX116" fmla="*/ 1034158 w 7645936"/>
                    <a:gd name="connsiteY116" fmla="*/ 1724026 h 4314825"/>
                    <a:gd name="connsiteX117" fmla="*/ 1034158 w 7645936"/>
                    <a:gd name="connsiteY117" fmla="*/ 4058369 h 4314825"/>
                    <a:gd name="connsiteX118" fmla="*/ 1164182 w 7645936"/>
                    <a:gd name="connsiteY118" fmla="*/ 4188392 h 4314825"/>
                    <a:gd name="connsiteX119" fmla="*/ 6481755 w 7645936"/>
                    <a:gd name="connsiteY119" fmla="*/ 4188392 h 4314825"/>
                    <a:gd name="connsiteX120" fmla="*/ 6611778 w 7645936"/>
                    <a:gd name="connsiteY120" fmla="*/ 4058369 h 4314825"/>
                    <a:gd name="connsiteX121" fmla="*/ 6611778 w 7645936"/>
                    <a:gd name="connsiteY121" fmla="*/ 1724026 h 4314825"/>
                    <a:gd name="connsiteX122" fmla="*/ 6766193 w 7645936"/>
                    <a:gd name="connsiteY122" fmla="*/ 1724026 h 4314825"/>
                    <a:gd name="connsiteX123" fmla="*/ 7166960 w 7645936"/>
                    <a:gd name="connsiteY123" fmla="*/ 1724026 h 4314825"/>
                    <a:gd name="connsiteX124" fmla="*/ 7166960 w 7645936"/>
                    <a:gd name="connsiteY124" fmla="*/ 2046729 h 4314825"/>
                    <a:gd name="connsiteX125" fmla="*/ 7556106 w 7645936"/>
                    <a:gd name="connsiteY125" fmla="*/ 2046729 h 4314825"/>
                    <a:gd name="connsiteX126" fmla="*/ 7556106 w 7645936"/>
                    <a:gd name="connsiteY126" fmla="*/ 1286475 h 4314825"/>
                    <a:gd name="connsiteX127" fmla="*/ 7166960 w 7645936"/>
                    <a:gd name="connsiteY127" fmla="*/ 1286475 h 4314825"/>
                    <a:gd name="connsiteX128" fmla="*/ 7166960 w 7645936"/>
                    <a:gd name="connsiteY128" fmla="*/ 1603376 h 4314825"/>
                    <a:gd name="connsiteX129" fmla="*/ 6766193 w 7645936"/>
                    <a:gd name="connsiteY129" fmla="*/ 1603376 h 4314825"/>
                    <a:gd name="connsiteX130" fmla="*/ 6611778 w 7645936"/>
                    <a:gd name="connsiteY130" fmla="*/ 1603376 h 4314825"/>
                    <a:gd name="connsiteX131" fmla="*/ 6611778 w 7645936"/>
                    <a:gd name="connsiteY131" fmla="*/ 256457 h 4314825"/>
                    <a:gd name="connsiteX132" fmla="*/ 6481755 w 7645936"/>
                    <a:gd name="connsiteY132" fmla="*/ 126434 h 4314825"/>
                    <a:gd name="connsiteX133" fmla="*/ 1011518 w 7645936"/>
                    <a:gd name="connsiteY133" fmla="*/ 0 h 4314825"/>
                    <a:gd name="connsiteX134" fmla="*/ 6634418 w 7645936"/>
                    <a:gd name="connsiteY134" fmla="*/ 0 h 4314825"/>
                    <a:gd name="connsiteX135" fmla="*/ 6766193 w 7645936"/>
                    <a:gd name="connsiteY135" fmla="*/ 131775 h 4314825"/>
                    <a:gd name="connsiteX136" fmla="*/ 6766193 w 7645936"/>
                    <a:gd name="connsiteY136" fmla="*/ 1485987 h 4314825"/>
                    <a:gd name="connsiteX137" fmla="*/ 7077129 w 7645936"/>
                    <a:gd name="connsiteY137" fmla="*/ 1485987 h 4314825"/>
                    <a:gd name="connsiteX138" fmla="*/ 7077129 w 7645936"/>
                    <a:gd name="connsiteY138" fmla="*/ 1193887 h 4314825"/>
                    <a:gd name="connsiteX139" fmla="*/ 7645936 w 7645936"/>
                    <a:gd name="connsiteY139" fmla="*/ 1193887 h 4314825"/>
                    <a:gd name="connsiteX140" fmla="*/ 7645936 w 7645936"/>
                    <a:gd name="connsiteY140" fmla="*/ 2139317 h 4314825"/>
                    <a:gd name="connsiteX141" fmla="*/ 7077129 w 7645936"/>
                    <a:gd name="connsiteY141" fmla="*/ 2139317 h 4314825"/>
                    <a:gd name="connsiteX142" fmla="*/ 7077129 w 7645936"/>
                    <a:gd name="connsiteY142" fmla="*/ 1840719 h 4314825"/>
                    <a:gd name="connsiteX143" fmla="*/ 6766193 w 7645936"/>
                    <a:gd name="connsiteY143" fmla="*/ 1840719 h 4314825"/>
                    <a:gd name="connsiteX144" fmla="*/ 6766193 w 7645936"/>
                    <a:gd name="connsiteY144" fmla="*/ 4183050 h 4314825"/>
                    <a:gd name="connsiteX145" fmla="*/ 6634418 w 7645936"/>
                    <a:gd name="connsiteY145" fmla="*/ 4314825 h 4314825"/>
                    <a:gd name="connsiteX146" fmla="*/ 1011518 w 7645936"/>
                    <a:gd name="connsiteY146" fmla="*/ 4314825 h 4314825"/>
                    <a:gd name="connsiteX147" fmla="*/ 879743 w 7645936"/>
                    <a:gd name="connsiteY147" fmla="*/ 4183050 h 4314825"/>
                    <a:gd name="connsiteX148" fmla="*/ 879743 w 7645936"/>
                    <a:gd name="connsiteY148" fmla="*/ 1840719 h 4314825"/>
                    <a:gd name="connsiteX149" fmla="*/ 568807 w 7645936"/>
                    <a:gd name="connsiteY149" fmla="*/ 1840719 h 4314825"/>
                    <a:gd name="connsiteX150" fmla="*/ 568807 w 7645936"/>
                    <a:gd name="connsiteY150" fmla="*/ 2139317 h 4314825"/>
                    <a:gd name="connsiteX151" fmla="*/ 0 w 7645936"/>
                    <a:gd name="connsiteY151" fmla="*/ 2139317 h 4314825"/>
                    <a:gd name="connsiteX152" fmla="*/ 0 w 7645936"/>
                    <a:gd name="connsiteY152" fmla="*/ 1193887 h 4314825"/>
                    <a:gd name="connsiteX153" fmla="*/ 568807 w 7645936"/>
                    <a:gd name="connsiteY153" fmla="*/ 1193887 h 4314825"/>
                    <a:gd name="connsiteX154" fmla="*/ 568807 w 7645936"/>
                    <a:gd name="connsiteY154" fmla="*/ 1485987 h 4314825"/>
                    <a:gd name="connsiteX155" fmla="*/ 879743 w 7645936"/>
                    <a:gd name="connsiteY155" fmla="*/ 1485987 h 4314825"/>
                    <a:gd name="connsiteX156" fmla="*/ 879743 w 7645936"/>
                    <a:gd name="connsiteY156" fmla="*/ 131775 h 4314825"/>
                    <a:gd name="connsiteX157" fmla="*/ 1011518 w 7645936"/>
                    <a:gd name="connsiteY157" fmla="*/ 0 h 431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Lst>
                  <a:rect l="l" t="t" r="r" b="b"/>
                  <a:pathLst>
                    <a:path w="7645936" h="4314825">
                      <a:moveTo>
                        <a:pt x="5333671" y="2643510"/>
                      </a:moveTo>
                      <a:cubicBezTo>
                        <a:pt x="5256088" y="2643510"/>
                        <a:pt x="5193195" y="2706403"/>
                        <a:pt x="5193195" y="2783986"/>
                      </a:cubicBezTo>
                      <a:lnTo>
                        <a:pt x="5193195" y="3723500"/>
                      </a:lnTo>
                      <a:cubicBezTo>
                        <a:pt x="5193195" y="3801083"/>
                        <a:pt x="5256088" y="3863976"/>
                        <a:pt x="5333671" y="3863976"/>
                      </a:cubicBezTo>
                      <a:lnTo>
                        <a:pt x="5421017" y="3863976"/>
                      </a:lnTo>
                      <a:cubicBezTo>
                        <a:pt x="5498600" y="3863976"/>
                        <a:pt x="5561493" y="3801083"/>
                        <a:pt x="5561493" y="3723500"/>
                      </a:cubicBezTo>
                      <a:lnTo>
                        <a:pt x="5561493" y="2783986"/>
                      </a:lnTo>
                      <a:cubicBezTo>
                        <a:pt x="5561493" y="2706403"/>
                        <a:pt x="5498600" y="2643510"/>
                        <a:pt x="5421017" y="2643510"/>
                      </a:cubicBezTo>
                      <a:close/>
                      <a:moveTo>
                        <a:pt x="4527329" y="2643510"/>
                      </a:moveTo>
                      <a:cubicBezTo>
                        <a:pt x="4449746" y="2643510"/>
                        <a:pt x="4386853" y="2706403"/>
                        <a:pt x="4386853" y="2783986"/>
                      </a:cubicBezTo>
                      <a:lnTo>
                        <a:pt x="4386853" y="3723500"/>
                      </a:lnTo>
                      <a:cubicBezTo>
                        <a:pt x="4386853" y="3801083"/>
                        <a:pt x="4449746" y="3863976"/>
                        <a:pt x="4527329" y="3863976"/>
                      </a:cubicBezTo>
                      <a:lnTo>
                        <a:pt x="4614675" y="3863976"/>
                      </a:lnTo>
                      <a:cubicBezTo>
                        <a:pt x="4692258" y="3863976"/>
                        <a:pt x="4755151" y="3801083"/>
                        <a:pt x="4755151" y="3723500"/>
                      </a:cubicBezTo>
                      <a:lnTo>
                        <a:pt x="4755151" y="2783986"/>
                      </a:lnTo>
                      <a:cubicBezTo>
                        <a:pt x="4755151" y="2706403"/>
                        <a:pt x="4692258" y="2643510"/>
                        <a:pt x="4614675" y="2643510"/>
                      </a:cubicBezTo>
                      <a:close/>
                      <a:moveTo>
                        <a:pt x="3720987" y="2643510"/>
                      </a:moveTo>
                      <a:cubicBezTo>
                        <a:pt x="3643404" y="2643510"/>
                        <a:pt x="3580511" y="2706403"/>
                        <a:pt x="3580511" y="2783986"/>
                      </a:cubicBezTo>
                      <a:lnTo>
                        <a:pt x="3580511" y="3723500"/>
                      </a:lnTo>
                      <a:cubicBezTo>
                        <a:pt x="3580511" y="3801083"/>
                        <a:pt x="3643404" y="3863976"/>
                        <a:pt x="3720987" y="3863976"/>
                      </a:cubicBezTo>
                      <a:lnTo>
                        <a:pt x="3808333" y="3863976"/>
                      </a:lnTo>
                      <a:cubicBezTo>
                        <a:pt x="3885916" y="3863976"/>
                        <a:pt x="3948809" y="3801083"/>
                        <a:pt x="3948809" y="3723500"/>
                      </a:cubicBezTo>
                      <a:lnTo>
                        <a:pt x="3948809" y="2783986"/>
                      </a:lnTo>
                      <a:cubicBezTo>
                        <a:pt x="3948809" y="2706403"/>
                        <a:pt x="3885916" y="2643510"/>
                        <a:pt x="3808333" y="2643510"/>
                      </a:cubicBezTo>
                      <a:close/>
                      <a:moveTo>
                        <a:pt x="2914644" y="2643510"/>
                      </a:moveTo>
                      <a:cubicBezTo>
                        <a:pt x="2837061" y="2643510"/>
                        <a:pt x="2774168" y="2706403"/>
                        <a:pt x="2774168" y="2783986"/>
                      </a:cubicBezTo>
                      <a:lnTo>
                        <a:pt x="2774168" y="3723500"/>
                      </a:lnTo>
                      <a:cubicBezTo>
                        <a:pt x="2774168" y="3801083"/>
                        <a:pt x="2837061" y="3863976"/>
                        <a:pt x="2914644" y="3863976"/>
                      </a:cubicBezTo>
                      <a:lnTo>
                        <a:pt x="3001990" y="3863976"/>
                      </a:lnTo>
                      <a:cubicBezTo>
                        <a:pt x="3079573" y="3863976"/>
                        <a:pt x="3142466" y="3801083"/>
                        <a:pt x="3142466" y="3723500"/>
                      </a:cubicBezTo>
                      <a:lnTo>
                        <a:pt x="3142466" y="2783986"/>
                      </a:lnTo>
                      <a:cubicBezTo>
                        <a:pt x="3142466" y="2706403"/>
                        <a:pt x="3079573" y="2643510"/>
                        <a:pt x="3001990" y="2643510"/>
                      </a:cubicBezTo>
                      <a:close/>
                      <a:moveTo>
                        <a:pt x="2108301" y="2643510"/>
                      </a:moveTo>
                      <a:cubicBezTo>
                        <a:pt x="2030718" y="2643510"/>
                        <a:pt x="1967825" y="2706403"/>
                        <a:pt x="1967825" y="2783986"/>
                      </a:cubicBezTo>
                      <a:lnTo>
                        <a:pt x="1967825" y="3723500"/>
                      </a:lnTo>
                      <a:cubicBezTo>
                        <a:pt x="1967825" y="3801083"/>
                        <a:pt x="2030718" y="3863976"/>
                        <a:pt x="2108301" y="3863976"/>
                      </a:cubicBezTo>
                      <a:lnTo>
                        <a:pt x="2195647" y="3863976"/>
                      </a:lnTo>
                      <a:cubicBezTo>
                        <a:pt x="2273230" y="3863976"/>
                        <a:pt x="2336123" y="3801083"/>
                        <a:pt x="2336123" y="3723500"/>
                      </a:cubicBezTo>
                      <a:lnTo>
                        <a:pt x="2336123" y="2783986"/>
                      </a:lnTo>
                      <a:cubicBezTo>
                        <a:pt x="2336123" y="2706403"/>
                        <a:pt x="2273230" y="2643510"/>
                        <a:pt x="2195647" y="2643510"/>
                      </a:cubicBezTo>
                      <a:close/>
                      <a:moveTo>
                        <a:pt x="5312536" y="2564132"/>
                      </a:moveTo>
                      <a:lnTo>
                        <a:pt x="5442152" y="2564132"/>
                      </a:lnTo>
                      <a:cubicBezTo>
                        <a:pt x="5557280" y="2564132"/>
                        <a:pt x="5650609" y="2657461"/>
                        <a:pt x="5650609" y="2772589"/>
                      </a:cubicBezTo>
                      <a:lnTo>
                        <a:pt x="5650609" y="3734896"/>
                      </a:lnTo>
                      <a:cubicBezTo>
                        <a:pt x="5650609" y="3850024"/>
                        <a:pt x="5557280" y="3943353"/>
                        <a:pt x="5442152" y="3943353"/>
                      </a:cubicBezTo>
                      <a:lnTo>
                        <a:pt x="5312536" y="3943353"/>
                      </a:lnTo>
                      <a:cubicBezTo>
                        <a:pt x="5197408" y="3943353"/>
                        <a:pt x="5104079" y="3850024"/>
                        <a:pt x="5104079" y="3734896"/>
                      </a:cubicBezTo>
                      <a:lnTo>
                        <a:pt x="5104079" y="2772589"/>
                      </a:lnTo>
                      <a:cubicBezTo>
                        <a:pt x="5104079" y="2657461"/>
                        <a:pt x="5197408" y="2564132"/>
                        <a:pt x="5312536" y="2564132"/>
                      </a:cubicBezTo>
                      <a:close/>
                      <a:moveTo>
                        <a:pt x="4506194" y="2564132"/>
                      </a:moveTo>
                      <a:lnTo>
                        <a:pt x="4635810" y="2564132"/>
                      </a:lnTo>
                      <a:cubicBezTo>
                        <a:pt x="4750938" y="2564132"/>
                        <a:pt x="4844267" y="2657461"/>
                        <a:pt x="4844267" y="2772589"/>
                      </a:cubicBezTo>
                      <a:lnTo>
                        <a:pt x="4844267" y="3734896"/>
                      </a:lnTo>
                      <a:cubicBezTo>
                        <a:pt x="4844267" y="3850024"/>
                        <a:pt x="4750938" y="3943353"/>
                        <a:pt x="4635810" y="3943353"/>
                      </a:cubicBezTo>
                      <a:lnTo>
                        <a:pt x="4506194" y="3943353"/>
                      </a:lnTo>
                      <a:cubicBezTo>
                        <a:pt x="4391066" y="3943353"/>
                        <a:pt x="4297737" y="3850024"/>
                        <a:pt x="4297737" y="3734896"/>
                      </a:cubicBezTo>
                      <a:lnTo>
                        <a:pt x="4297737" y="2772589"/>
                      </a:lnTo>
                      <a:cubicBezTo>
                        <a:pt x="4297737" y="2657461"/>
                        <a:pt x="4391066" y="2564132"/>
                        <a:pt x="4506194" y="2564132"/>
                      </a:cubicBezTo>
                      <a:close/>
                      <a:moveTo>
                        <a:pt x="3699852" y="2564132"/>
                      </a:moveTo>
                      <a:lnTo>
                        <a:pt x="3829468" y="2564132"/>
                      </a:lnTo>
                      <a:cubicBezTo>
                        <a:pt x="3944596" y="2564132"/>
                        <a:pt x="4037925" y="2657461"/>
                        <a:pt x="4037925" y="2772589"/>
                      </a:cubicBezTo>
                      <a:lnTo>
                        <a:pt x="4037925" y="3734896"/>
                      </a:lnTo>
                      <a:cubicBezTo>
                        <a:pt x="4037925" y="3850024"/>
                        <a:pt x="3944596" y="3943353"/>
                        <a:pt x="3829468" y="3943353"/>
                      </a:cubicBezTo>
                      <a:lnTo>
                        <a:pt x="3699852" y="3943353"/>
                      </a:lnTo>
                      <a:cubicBezTo>
                        <a:pt x="3584724" y="3943353"/>
                        <a:pt x="3491395" y="3850024"/>
                        <a:pt x="3491395" y="3734896"/>
                      </a:cubicBezTo>
                      <a:lnTo>
                        <a:pt x="3491395" y="2772589"/>
                      </a:lnTo>
                      <a:cubicBezTo>
                        <a:pt x="3491395" y="2657461"/>
                        <a:pt x="3584724" y="2564132"/>
                        <a:pt x="3699852" y="2564132"/>
                      </a:cubicBezTo>
                      <a:close/>
                      <a:moveTo>
                        <a:pt x="2893509" y="2564132"/>
                      </a:moveTo>
                      <a:lnTo>
                        <a:pt x="3023125" y="2564132"/>
                      </a:lnTo>
                      <a:cubicBezTo>
                        <a:pt x="3138253" y="2564132"/>
                        <a:pt x="3231582" y="2657461"/>
                        <a:pt x="3231582" y="2772589"/>
                      </a:cubicBezTo>
                      <a:lnTo>
                        <a:pt x="3231582" y="3734896"/>
                      </a:lnTo>
                      <a:cubicBezTo>
                        <a:pt x="3231582" y="3850024"/>
                        <a:pt x="3138253" y="3943353"/>
                        <a:pt x="3023125" y="3943353"/>
                      </a:cubicBezTo>
                      <a:lnTo>
                        <a:pt x="2893509" y="3943353"/>
                      </a:lnTo>
                      <a:cubicBezTo>
                        <a:pt x="2778381" y="3943353"/>
                        <a:pt x="2685052" y="3850024"/>
                        <a:pt x="2685052" y="3734896"/>
                      </a:cubicBezTo>
                      <a:lnTo>
                        <a:pt x="2685052" y="2772589"/>
                      </a:lnTo>
                      <a:cubicBezTo>
                        <a:pt x="2685052" y="2657461"/>
                        <a:pt x="2778381" y="2564132"/>
                        <a:pt x="2893509" y="2564132"/>
                      </a:cubicBezTo>
                      <a:close/>
                      <a:moveTo>
                        <a:pt x="2087166" y="2564132"/>
                      </a:moveTo>
                      <a:lnTo>
                        <a:pt x="2216782" y="2564132"/>
                      </a:lnTo>
                      <a:cubicBezTo>
                        <a:pt x="2331910" y="2564132"/>
                        <a:pt x="2425239" y="2657461"/>
                        <a:pt x="2425239" y="2772589"/>
                      </a:cubicBezTo>
                      <a:lnTo>
                        <a:pt x="2425239" y="3734896"/>
                      </a:lnTo>
                      <a:cubicBezTo>
                        <a:pt x="2425239" y="3850024"/>
                        <a:pt x="2331910" y="3943353"/>
                        <a:pt x="2216782" y="3943353"/>
                      </a:cubicBezTo>
                      <a:lnTo>
                        <a:pt x="2087166" y="3943353"/>
                      </a:lnTo>
                      <a:cubicBezTo>
                        <a:pt x="1972038" y="3943353"/>
                        <a:pt x="1878709" y="3850024"/>
                        <a:pt x="1878709" y="3734896"/>
                      </a:cubicBezTo>
                      <a:lnTo>
                        <a:pt x="1878709" y="2772589"/>
                      </a:lnTo>
                      <a:cubicBezTo>
                        <a:pt x="1878709" y="2657461"/>
                        <a:pt x="1972038" y="2564132"/>
                        <a:pt x="2087166" y="2564132"/>
                      </a:cubicBezTo>
                      <a:close/>
                      <a:moveTo>
                        <a:pt x="5082919" y="775812"/>
                      </a:moveTo>
                      <a:cubicBezTo>
                        <a:pt x="4803323" y="775812"/>
                        <a:pt x="4576665" y="1002470"/>
                        <a:pt x="4576665" y="1282066"/>
                      </a:cubicBezTo>
                      <a:cubicBezTo>
                        <a:pt x="4576665" y="1561662"/>
                        <a:pt x="4803323" y="1788320"/>
                        <a:pt x="5082919" y="1788320"/>
                      </a:cubicBezTo>
                      <a:cubicBezTo>
                        <a:pt x="5362515" y="1788320"/>
                        <a:pt x="5589173" y="1561662"/>
                        <a:pt x="5589173" y="1282066"/>
                      </a:cubicBezTo>
                      <a:cubicBezTo>
                        <a:pt x="5589173" y="1002470"/>
                        <a:pt x="5362515" y="775812"/>
                        <a:pt x="5082919" y="775812"/>
                      </a:cubicBezTo>
                      <a:close/>
                      <a:moveTo>
                        <a:pt x="2408299" y="775812"/>
                      </a:moveTo>
                      <a:cubicBezTo>
                        <a:pt x="2128703" y="775812"/>
                        <a:pt x="1902046" y="1002470"/>
                        <a:pt x="1902046" y="1282066"/>
                      </a:cubicBezTo>
                      <a:cubicBezTo>
                        <a:pt x="1902046" y="1561662"/>
                        <a:pt x="2128703" y="1788320"/>
                        <a:pt x="2408299" y="1788320"/>
                      </a:cubicBezTo>
                      <a:cubicBezTo>
                        <a:pt x="2687895" y="1788320"/>
                        <a:pt x="2914553" y="1561662"/>
                        <a:pt x="2914553" y="1282066"/>
                      </a:cubicBezTo>
                      <a:cubicBezTo>
                        <a:pt x="2914553" y="1002470"/>
                        <a:pt x="2687895" y="775812"/>
                        <a:pt x="2408299" y="775812"/>
                      </a:cubicBezTo>
                      <a:close/>
                      <a:moveTo>
                        <a:pt x="5082919" y="661036"/>
                      </a:moveTo>
                      <a:cubicBezTo>
                        <a:pt x="5425904" y="661036"/>
                        <a:pt x="5703949" y="939081"/>
                        <a:pt x="5703949" y="1282066"/>
                      </a:cubicBezTo>
                      <a:cubicBezTo>
                        <a:pt x="5703949" y="1625051"/>
                        <a:pt x="5425904" y="1903096"/>
                        <a:pt x="5082919" y="1903096"/>
                      </a:cubicBezTo>
                      <a:cubicBezTo>
                        <a:pt x="4739934" y="1903096"/>
                        <a:pt x="4461889" y="1625051"/>
                        <a:pt x="4461889" y="1282066"/>
                      </a:cubicBezTo>
                      <a:cubicBezTo>
                        <a:pt x="4461889" y="939081"/>
                        <a:pt x="4739934" y="661036"/>
                        <a:pt x="5082919" y="661036"/>
                      </a:cubicBezTo>
                      <a:close/>
                      <a:moveTo>
                        <a:pt x="2408299" y="661036"/>
                      </a:moveTo>
                      <a:cubicBezTo>
                        <a:pt x="2751284" y="661036"/>
                        <a:pt x="3029329" y="939081"/>
                        <a:pt x="3029329" y="1282066"/>
                      </a:cubicBezTo>
                      <a:cubicBezTo>
                        <a:pt x="3029329" y="1625051"/>
                        <a:pt x="2751284" y="1903096"/>
                        <a:pt x="2408299" y="1903096"/>
                      </a:cubicBezTo>
                      <a:cubicBezTo>
                        <a:pt x="2065314" y="1903096"/>
                        <a:pt x="1787269" y="1625051"/>
                        <a:pt x="1787269" y="1282066"/>
                      </a:cubicBezTo>
                      <a:cubicBezTo>
                        <a:pt x="1787269" y="939081"/>
                        <a:pt x="2065314" y="661036"/>
                        <a:pt x="2408299" y="661036"/>
                      </a:cubicBezTo>
                      <a:close/>
                      <a:moveTo>
                        <a:pt x="1164182" y="126434"/>
                      </a:moveTo>
                      <a:cubicBezTo>
                        <a:pt x="1092372" y="126434"/>
                        <a:pt x="1034158" y="184647"/>
                        <a:pt x="1034158" y="256457"/>
                      </a:cubicBezTo>
                      <a:lnTo>
                        <a:pt x="1034158" y="1603376"/>
                      </a:lnTo>
                      <a:lnTo>
                        <a:pt x="879743" y="1603376"/>
                      </a:lnTo>
                      <a:lnTo>
                        <a:pt x="478976" y="1603376"/>
                      </a:lnTo>
                      <a:lnTo>
                        <a:pt x="478976" y="1286475"/>
                      </a:lnTo>
                      <a:lnTo>
                        <a:pt x="89830" y="1286475"/>
                      </a:lnTo>
                      <a:lnTo>
                        <a:pt x="89830" y="2046729"/>
                      </a:lnTo>
                      <a:lnTo>
                        <a:pt x="478976" y="2046729"/>
                      </a:lnTo>
                      <a:lnTo>
                        <a:pt x="478976" y="1724026"/>
                      </a:lnTo>
                      <a:lnTo>
                        <a:pt x="879743" y="1724026"/>
                      </a:lnTo>
                      <a:lnTo>
                        <a:pt x="1034158" y="1724026"/>
                      </a:lnTo>
                      <a:lnTo>
                        <a:pt x="1034158" y="4058369"/>
                      </a:lnTo>
                      <a:cubicBezTo>
                        <a:pt x="1034158" y="4130179"/>
                        <a:pt x="1092372" y="4188392"/>
                        <a:pt x="1164182" y="4188392"/>
                      </a:cubicBezTo>
                      <a:lnTo>
                        <a:pt x="6481755" y="4188392"/>
                      </a:lnTo>
                      <a:cubicBezTo>
                        <a:pt x="6553565" y="4188392"/>
                        <a:pt x="6611778" y="4130179"/>
                        <a:pt x="6611778" y="4058369"/>
                      </a:cubicBezTo>
                      <a:lnTo>
                        <a:pt x="6611778" y="1724026"/>
                      </a:lnTo>
                      <a:lnTo>
                        <a:pt x="6766193" y="1724026"/>
                      </a:lnTo>
                      <a:lnTo>
                        <a:pt x="7166960" y="1724026"/>
                      </a:lnTo>
                      <a:lnTo>
                        <a:pt x="7166960" y="2046729"/>
                      </a:lnTo>
                      <a:lnTo>
                        <a:pt x="7556106" y="2046729"/>
                      </a:lnTo>
                      <a:lnTo>
                        <a:pt x="7556106" y="1286475"/>
                      </a:lnTo>
                      <a:lnTo>
                        <a:pt x="7166960" y="1286475"/>
                      </a:lnTo>
                      <a:lnTo>
                        <a:pt x="7166960" y="1603376"/>
                      </a:lnTo>
                      <a:lnTo>
                        <a:pt x="6766193" y="1603376"/>
                      </a:lnTo>
                      <a:lnTo>
                        <a:pt x="6611778" y="1603376"/>
                      </a:lnTo>
                      <a:lnTo>
                        <a:pt x="6611778" y="256457"/>
                      </a:lnTo>
                      <a:cubicBezTo>
                        <a:pt x="6611778" y="184647"/>
                        <a:pt x="6553565" y="126434"/>
                        <a:pt x="6481755" y="126434"/>
                      </a:cubicBezTo>
                      <a:close/>
                      <a:moveTo>
                        <a:pt x="1011518" y="0"/>
                      </a:moveTo>
                      <a:lnTo>
                        <a:pt x="6634418" y="0"/>
                      </a:lnTo>
                      <a:cubicBezTo>
                        <a:pt x="6707195" y="0"/>
                        <a:pt x="6766193" y="58999"/>
                        <a:pt x="6766193" y="131775"/>
                      </a:cubicBezTo>
                      <a:lnTo>
                        <a:pt x="6766193" y="1485987"/>
                      </a:lnTo>
                      <a:lnTo>
                        <a:pt x="7077129" y="1485987"/>
                      </a:lnTo>
                      <a:lnTo>
                        <a:pt x="7077129" y="1193887"/>
                      </a:lnTo>
                      <a:lnTo>
                        <a:pt x="7645936" y="1193887"/>
                      </a:lnTo>
                      <a:lnTo>
                        <a:pt x="7645936" y="2139317"/>
                      </a:lnTo>
                      <a:lnTo>
                        <a:pt x="7077129" y="2139317"/>
                      </a:lnTo>
                      <a:lnTo>
                        <a:pt x="7077129" y="1840719"/>
                      </a:lnTo>
                      <a:lnTo>
                        <a:pt x="6766193" y="1840719"/>
                      </a:lnTo>
                      <a:lnTo>
                        <a:pt x="6766193" y="4183050"/>
                      </a:lnTo>
                      <a:cubicBezTo>
                        <a:pt x="6766193" y="4255827"/>
                        <a:pt x="6707195" y="4314825"/>
                        <a:pt x="6634418" y="4314825"/>
                      </a:cubicBezTo>
                      <a:lnTo>
                        <a:pt x="1011518" y="4314825"/>
                      </a:lnTo>
                      <a:cubicBezTo>
                        <a:pt x="938741" y="4314825"/>
                        <a:pt x="879743" y="4255827"/>
                        <a:pt x="879743" y="4183050"/>
                      </a:cubicBezTo>
                      <a:lnTo>
                        <a:pt x="879743" y="1840719"/>
                      </a:lnTo>
                      <a:lnTo>
                        <a:pt x="568807" y="1840719"/>
                      </a:lnTo>
                      <a:lnTo>
                        <a:pt x="568807" y="2139317"/>
                      </a:lnTo>
                      <a:lnTo>
                        <a:pt x="0" y="2139317"/>
                      </a:lnTo>
                      <a:lnTo>
                        <a:pt x="0" y="1193887"/>
                      </a:lnTo>
                      <a:lnTo>
                        <a:pt x="568807" y="1193887"/>
                      </a:lnTo>
                      <a:lnTo>
                        <a:pt x="568807" y="1485987"/>
                      </a:lnTo>
                      <a:lnTo>
                        <a:pt x="879743" y="1485987"/>
                      </a:lnTo>
                      <a:lnTo>
                        <a:pt x="879743" y="131775"/>
                      </a:lnTo>
                      <a:cubicBezTo>
                        <a:pt x="879743" y="58999"/>
                        <a:pt x="938741" y="0"/>
                        <a:pt x="1011518" y="0"/>
                      </a:cubicBezTo>
                      <a:close/>
                    </a:path>
                  </a:pathLst>
                </a:custGeom>
                <a:solidFill>
                  <a:srgbClr val="0078D7"/>
                </a:solidFill>
                <a:ln w="3175" cap="flat" cmpd="sng" algn="ctr">
                  <a:solidFill>
                    <a:srgbClr val="0078D7"/>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cxnSp>
              <p:nvCxnSpPr>
                <p:cNvPr id="111" name="Straight Connector 110"/>
                <p:cNvCxnSpPr/>
                <p:nvPr/>
              </p:nvCxnSpPr>
              <p:spPr>
                <a:xfrm flipH="1">
                  <a:off x="10486805" y="3605293"/>
                  <a:ext cx="308472" cy="0"/>
                </a:xfrm>
                <a:prstGeom prst="line">
                  <a:avLst/>
                </a:prstGeom>
                <a:noFill/>
                <a:ln w="9525" cap="flat" cmpd="sng" algn="ctr">
                  <a:solidFill>
                    <a:srgbClr val="FFFFFF">
                      <a:lumMod val="65000"/>
                    </a:srgbClr>
                  </a:solidFill>
                  <a:prstDash val="solid"/>
                  <a:headEnd type="none" w="med" len="med"/>
                  <a:tailEnd type="none" w="med" len="med"/>
                </a:ln>
                <a:effectLst/>
              </p:spPr>
            </p:cxnSp>
          </p:grpSp>
        </p:grpSp>
        <p:cxnSp>
          <p:nvCxnSpPr>
            <p:cNvPr id="127" name="Straight Connector 126"/>
            <p:cNvCxnSpPr/>
            <p:nvPr/>
          </p:nvCxnSpPr>
          <p:spPr>
            <a:xfrm flipH="1">
              <a:off x="9588715" y="3534514"/>
              <a:ext cx="308472" cy="0"/>
            </a:xfrm>
            <a:prstGeom prst="line">
              <a:avLst/>
            </a:prstGeom>
            <a:noFill/>
            <a:ln w="12700" cap="flat" cmpd="sng" algn="ctr">
              <a:solidFill>
                <a:srgbClr val="0078D7"/>
              </a:solidFill>
              <a:prstDash val="solid"/>
              <a:headEnd type="none"/>
              <a:tailEnd type="none"/>
            </a:ln>
            <a:effectLst/>
          </p:spPr>
        </p:cxnSp>
      </p:grpSp>
      <p:grpSp>
        <p:nvGrpSpPr>
          <p:cNvPr id="8" name="Group 7"/>
          <p:cNvGrpSpPr/>
          <p:nvPr/>
        </p:nvGrpSpPr>
        <p:grpSpPr>
          <a:xfrm>
            <a:off x="7329456" y="1425784"/>
            <a:ext cx="2377440" cy="4551232"/>
            <a:chOff x="7329456" y="1425784"/>
            <a:chExt cx="2377440" cy="4551232"/>
          </a:xfrm>
        </p:grpSpPr>
        <p:sp>
          <p:nvSpPr>
            <p:cNvPr id="121" name="Rectangle 120"/>
            <p:cNvSpPr/>
            <p:nvPr/>
          </p:nvSpPr>
          <p:spPr bwMode="auto">
            <a:xfrm>
              <a:off x="7759316" y="1425784"/>
              <a:ext cx="1737360" cy="2734231"/>
            </a:xfrm>
            <a:prstGeom prst="rect">
              <a:avLst/>
            </a:prstGeom>
            <a:solidFill>
              <a:srgbClr val="0078D7"/>
            </a:solidFill>
            <a:ln w="3175">
              <a:noFill/>
            </a:ln>
            <a:effectLst/>
          </p:spPr>
          <p:txBody>
            <a:bodyPr spcFirstLastPara="0" vert="horz" wrap="square" lIns="18281" tIns="91440" rIns="18281" bIns="91401" numCol="1" spcCol="1270" anchor="t" anchorCtr="0">
              <a:noAutofit/>
            </a:bodyPr>
            <a:lstStyle/>
            <a:p>
              <a:pPr marL="0" marR="0" lvl="0" indent="0" algn="ctr" defTabSz="725012" eaLnBrk="1" fontAlgn="auto" latinLnBrk="0" hangingPunct="1">
                <a:lnSpc>
                  <a:spcPct val="100000"/>
                </a:lnSpc>
                <a:spcBef>
                  <a:spcPct val="0"/>
                </a:spcBef>
                <a:spcAft>
                  <a:spcPct val="35000"/>
                </a:spcAft>
                <a:buClrTx/>
                <a:buSzTx/>
                <a:buFontTx/>
                <a:buNone/>
                <a:tabLst/>
                <a:defRPr/>
              </a:pPr>
              <a:r>
                <a:rPr kumimoji="0" lang="en-US" sz="1400" b="0" i="0" u="none" strike="noStrike" kern="0" cap="none" spc="0" normalizeH="0" baseline="0" noProof="0" dirty="0">
                  <a:ln>
                    <a:noFill/>
                  </a:ln>
                  <a:solidFill>
                    <a:srgbClr val="FFFFFF"/>
                  </a:solidFill>
                  <a:effectLst/>
                  <a:uLnTx/>
                  <a:uFillTx/>
                  <a:latin typeface="Segoe UI Semibold" panose="020B0702040204020203" pitchFamily="34" charset="0"/>
                  <a:cs typeface="Segoe UI Semibold" panose="020B0702040204020203" pitchFamily="34" charset="0"/>
                </a:rPr>
                <a:t>Intelligence</a:t>
              </a:r>
            </a:p>
          </p:txBody>
        </p:sp>
        <p:sp>
          <p:nvSpPr>
            <p:cNvPr id="122" name="Rectangle 121"/>
            <p:cNvSpPr/>
            <p:nvPr/>
          </p:nvSpPr>
          <p:spPr bwMode="auto">
            <a:xfrm>
              <a:off x="7759316" y="4260220"/>
              <a:ext cx="1737360" cy="1352961"/>
            </a:xfrm>
            <a:prstGeom prst="rect">
              <a:avLst/>
            </a:prstGeom>
            <a:solidFill>
              <a:srgbClr val="0078D7"/>
            </a:solidFill>
            <a:ln w="3175">
              <a:noFill/>
            </a:ln>
            <a:effectLst/>
          </p:spPr>
          <p:txBody>
            <a:bodyPr spcFirstLastPara="0" vert="horz" wrap="square" lIns="18281" tIns="91440" rIns="18281" bIns="91401" numCol="1" spcCol="1270" anchor="t" anchorCtr="0">
              <a:noAutofit/>
            </a:bodyPr>
            <a:lstStyle/>
            <a:p>
              <a:pPr marL="0" marR="0" lvl="0" indent="0" algn="ctr" defTabSz="725012" eaLnBrk="1" fontAlgn="auto" latinLnBrk="0" hangingPunct="1">
                <a:lnSpc>
                  <a:spcPct val="100000"/>
                </a:lnSpc>
                <a:spcBef>
                  <a:spcPct val="0"/>
                </a:spcBef>
                <a:spcAft>
                  <a:spcPct val="35000"/>
                </a:spcAft>
                <a:buClrTx/>
                <a:buSzTx/>
                <a:buFontTx/>
                <a:buNone/>
                <a:tabLst/>
                <a:defRPr/>
              </a:pPr>
              <a:r>
                <a:rPr kumimoji="0" lang="en-US" sz="1400" b="0" i="0" u="none" strike="noStrike" kern="0" cap="none" spc="0" normalizeH="0" baseline="0" noProof="0" dirty="0">
                  <a:ln>
                    <a:noFill/>
                  </a:ln>
                  <a:solidFill>
                    <a:srgbClr val="FFFFFF"/>
                  </a:solidFill>
                  <a:effectLst/>
                  <a:uLnTx/>
                  <a:uFillTx/>
                  <a:latin typeface="Segoe UI Semibold" panose="020B0702040204020203" pitchFamily="34" charset="0"/>
                  <a:cs typeface="Segoe UI Semibold" panose="020B0702040204020203" pitchFamily="34" charset="0"/>
                </a:rPr>
                <a:t>Dashboards &amp; Visualizations</a:t>
              </a:r>
            </a:p>
          </p:txBody>
        </p:sp>
        <p:sp>
          <p:nvSpPr>
            <p:cNvPr id="123" name="Rectangle 122"/>
            <p:cNvSpPr/>
            <p:nvPr/>
          </p:nvSpPr>
          <p:spPr>
            <a:xfrm>
              <a:off x="8398498" y="3493375"/>
              <a:ext cx="974102" cy="261610"/>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cs typeface="Segoe UI Semilight" panose="020B0402040204020203" pitchFamily="34" charset="0"/>
                </a:rPr>
                <a:t>Cortana</a:t>
              </a:r>
            </a:p>
          </p:txBody>
        </p:sp>
        <p:grpSp>
          <p:nvGrpSpPr>
            <p:cNvPr id="124" name="Group 123"/>
            <p:cNvGrpSpPr/>
            <p:nvPr/>
          </p:nvGrpSpPr>
          <p:grpSpPr>
            <a:xfrm>
              <a:off x="8002521" y="3464448"/>
              <a:ext cx="315759" cy="315759"/>
              <a:chOff x="5316017" y="589298"/>
              <a:chExt cx="5641200" cy="5641200"/>
            </a:xfrm>
          </p:grpSpPr>
          <p:sp>
            <p:nvSpPr>
              <p:cNvPr id="143" name="Freeform 530"/>
              <p:cNvSpPr/>
              <p:nvPr/>
            </p:nvSpPr>
            <p:spPr bwMode="auto">
              <a:xfrm>
                <a:off x="5316017" y="589298"/>
                <a:ext cx="5641200" cy="5641200"/>
              </a:xfrm>
              <a:custGeom>
                <a:avLst/>
                <a:gdLst>
                  <a:gd name="connsiteX0" fmla="*/ 2820600 w 5641200"/>
                  <a:gd name="connsiteY0" fmla="*/ 378999 h 5641200"/>
                  <a:gd name="connsiteX1" fmla="*/ 378999 w 5641200"/>
                  <a:gd name="connsiteY1" fmla="*/ 2820600 h 5641200"/>
                  <a:gd name="connsiteX2" fmla="*/ 2820600 w 5641200"/>
                  <a:gd name="connsiteY2" fmla="*/ 5262201 h 5641200"/>
                  <a:gd name="connsiteX3" fmla="*/ 5262201 w 5641200"/>
                  <a:gd name="connsiteY3" fmla="*/ 2820600 h 5641200"/>
                  <a:gd name="connsiteX4" fmla="*/ 2820600 w 5641200"/>
                  <a:gd name="connsiteY4" fmla="*/ 378999 h 5641200"/>
                  <a:gd name="connsiteX5" fmla="*/ 2820600 w 5641200"/>
                  <a:gd name="connsiteY5" fmla="*/ 0 h 5641200"/>
                  <a:gd name="connsiteX6" fmla="*/ 5641200 w 5641200"/>
                  <a:gd name="connsiteY6" fmla="*/ 2820600 h 5641200"/>
                  <a:gd name="connsiteX7" fmla="*/ 2820600 w 5641200"/>
                  <a:gd name="connsiteY7" fmla="*/ 5641200 h 5641200"/>
                  <a:gd name="connsiteX8" fmla="*/ 0 w 5641200"/>
                  <a:gd name="connsiteY8" fmla="*/ 2820600 h 5641200"/>
                  <a:gd name="connsiteX9" fmla="*/ 2820600 w 5641200"/>
                  <a:gd name="connsiteY9" fmla="*/ 0 h 5641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641200" h="5641200">
                    <a:moveTo>
                      <a:pt x="2820600" y="378999"/>
                    </a:moveTo>
                    <a:cubicBezTo>
                      <a:pt x="1472141" y="378999"/>
                      <a:pt x="378999" y="1472141"/>
                      <a:pt x="378999" y="2820600"/>
                    </a:cubicBezTo>
                    <a:cubicBezTo>
                      <a:pt x="378999" y="4169059"/>
                      <a:pt x="1472141" y="5262201"/>
                      <a:pt x="2820600" y="5262201"/>
                    </a:cubicBezTo>
                    <a:cubicBezTo>
                      <a:pt x="4169059" y="5262201"/>
                      <a:pt x="5262201" y="4169059"/>
                      <a:pt x="5262201" y="2820600"/>
                    </a:cubicBezTo>
                    <a:cubicBezTo>
                      <a:pt x="5262201" y="1472141"/>
                      <a:pt x="4169059" y="378999"/>
                      <a:pt x="2820600" y="378999"/>
                    </a:cubicBezTo>
                    <a:close/>
                    <a:moveTo>
                      <a:pt x="2820600" y="0"/>
                    </a:moveTo>
                    <a:cubicBezTo>
                      <a:pt x="4378374" y="0"/>
                      <a:pt x="5641200" y="1262826"/>
                      <a:pt x="5641200" y="2820600"/>
                    </a:cubicBezTo>
                    <a:cubicBezTo>
                      <a:pt x="5641200" y="4378374"/>
                      <a:pt x="4378374" y="5641200"/>
                      <a:pt x="2820600" y="5641200"/>
                    </a:cubicBezTo>
                    <a:cubicBezTo>
                      <a:pt x="1262826" y="5641200"/>
                      <a:pt x="0" y="4378374"/>
                      <a:pt x="0" y="2820600"/>
                    </a:cubicBezTo>
                    <a:cubicBezTo>
                      <a:pt x="0" y="1262826"/>
                      <a:pt x="1262826" y="0"/>
                      <a:pt x="2820600" y="0"/>
                    </a:cubicBezTo>
                    <a:close/>
                  </a:path>
                </a:pathLst>
              </a:cu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3600" b="0" i="0" u="none" strike="noStrike" kern="0" cap="none" spc="0" normalizeH="0" baseline="0" noProof="0" dirty="0">
                  <a:ln>
                    <a:noFill/>
                  </a:ln>
                  <a:solidFill>
                    <a:srgbClr val="FFFFFF"/>
                  </a:solidFill>
                  <a:effectLst/>
                  <a:uLnTx/>
                  <a:uFillTx/>
                  <a:ea typeface="Segoe UI" pitchFamily="34" charset="0"/>
                  <a:cs typeface="Segoe UI" pitchFamily="34" charset="0"/>
                </a:endParaRPr>
              </a:p>
            </p:txBody>
          </p:sp>
          <p:sp>
            <p:nvSpPr>
              <p:cNvPr id="144" name="Freeform 531"/>
              <p:cNvSpPr/>
              <p:nvPr/>
            </p:nvSpPr>
            <p:spPr bwMode="auto">
              <a:xfrm>
                <a:off x="5695017" y="968297"/>
                <a:ext cx="4883202" cy="4883202"/>
              </a:xfrm>
              <a:custGeom>
                <a:avLst/>
                <a:gdLst>
                  <a:gd name="connsiteX0" fmla="*/ 2441601 w 4883202"/>
                  <a:gd name="connsiteY0" fmla="*/ 535401 h 4883202"/>
                  <a:gd name="connsiteX1" fmla="*/ 535401 w 4883202"/>
                  <a:gd name="connsiteY1" fmla="*/ 2441601 h 4883202"/>
                  <a:gd name="connsiteX2" fmla="*/ 2441601 w 4883202"/>
                  <a:gd name="connsiteY2" fmla="*/ 4347801 h 4883202"/>
                  <a:gd name="connsiteX3" fmla="*/ 4347801 w 4883202"/>
                  <a:gd name="connsiteY3" fmla="*/ 2441601 h 4883202"/>
                  <a:gd name="connsiteX4" fmla="*/ 2441601 w 4883202"/>
                  <a:gd name="connsiteY4" fmla="*/ 535401 h 4883202"/>
                  <a:gd name="connsiteX5" fmla="*/ 2441601 w 4883202"/>
                  <a:gd name="connsiteY5" fmla="*/ 0 h 4883202"/>
                  <a:gd name="connsiteX6" fmla="*/ 4883202 w 4883202"/>
                  <a:gd name="connsiteY6" fmla="*/ 2441601 h 4883202"/>
                  <a:gd name="connsiteX7" fmla="*/ 2441601 w 4883202"/>
                  <a:gd name="connsiteY7" fmla="*/ 4883202 h 4883202"/>
                  <a:gd name="connsiteX8" fmla="*/ 0 w 4883202"/>
                  <a:gd name="connsiteY8" fmla="*/ 2441601 h 4883202"/>
                  <a:gd name="connsiteX9" fmla="*/ 2441601 w 4883202"/>
                  <a:gd name="connsiteY9" fmla="*/ 0 h 48832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883202" h="4883202">
                    <a:moveTo>
                      <a:pt x="2441601" y="535401"/>
                    </a:moveTo>
                    <a:cubicBezTo>
                      <a:pt x="1388836" y="535401"/>
                      <a:pt x="535401" y="1388836"/>
                      <a:pt x="535401" y="2441601"/>
                    </a:cubicBezTo>
                    <a:cubicBezTo>
                      <a:pt x="535401" y="3494366"/>
                      <a:pt x="1388836" y="4347801"/>
                      <a:pt x="2441601" y="4347801"/>
                    </a:cubicBezTo>
                    <a:cubicBezTo>
                      <a:pt x="3494366" y="4347801"/>
                      <a:pt x="4347801" y="3494366"/>
                      <a:pt x="4347801" y="2441601"/>
                    </a:cubicBezTo>
                    <a:cubicBezTo>
                      <a:pt x="4347801" y="1388836"/>
                      <a:pt x="3494366" y="535401"/>
                      <a:pt x="2441601" y="535401"/>
                    </a:cubicBezTo>
                    <a:close/>
                    <a:moveTo>
                      <a:pt x="2441601" y="0"/>
                    </a:moveTo>
                    <a:cubicBezTo>
                      <a:pt x="3790060" y="0"/>
                      <a:pt x="4883202" y="1093142"/>
                      <a:pt x="4883202" y="2441601"/>
                    </a:cubicBezTo>
                    <a:cubicBezTo>
                      <a:pt x="4883202" y="3790060"/>
                      <a:pt x="3790060" y="4883202"/>
                      <a:pt x="2441601" y="4883202"/>
                    </a:cubicBezTo>
                    <a:cubicBezTo>
                      <a:pt x="1093142" y="4883202"/>
                      <a:pt x="0" y="3790060"/>
                      <a:pt x="0" y="2441601"/>
                    </a:cubicBezTo>
                    <a:cubicBezTo>
                      <a:pt x="0" y="1093142"/>
                      <a:pt x="1093142" y="0"/>
                      <a:pt x="2441601" y="0"/>
                    </a:cubicBezTo>
                    <a:close/>
                  </a:path>
                </a:pathLst>
              </a:custGeom>
              <a:solidFill>
                <a:srgbClr val="FFFFFF">
                  <a:lumMod val="85000"/>
                </a:srgbClr>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3600" b="0" i="0" u="none" strike="noStrike" kern="0" cap="none" spc="0" normalizeH="0" baseline="0" noProof="0" dirty="0">
                  <a:ln>
                    <a:noFill/>
                  </a:ln>
                  <a:solidFill>
                    <a:srgbClr val="FFFFFF"/>
                  </a:solidFill>
                  <a:effectLst/>
                  <a:uLnTx/>
                  <a:uFillTx/>
                  <a:ea typeface="Segoe UI" pitchFamily="34" charset="0"/>
                  <a:cs typeface="Segoe UI" pitchFamily="34" charset="0"/>
                </a:endParaRPr>
              </a:p>
            </p:txBody>
          </p:sp>
        </p:grpSp>
        <p:cxnSp>
          <p:nvCxnSpPr>
            <p:cNvPr id="125" name="Straight Connector 124"/>
            <p:cNvCxnSpPr/>
            <p:nvPr/>
          </p:nvCxnSpPr>
          <p:spPr>
            <a:xfrm>
              <a:off x="7329456" y="5886879"/>
              <a:ext cx="2377440" cy="0"/>
            </a:xfrm>
            <a:prstGeom prst="line">
              <a:avLst/>
            </a:prstGeom>
            <a:solidFill>
              <a:srgbClr val="FFFFFF">
                <a:lumMod val="85000"/>
              </a:srgbClr>
            </a:solidFill>
            <a:ln w="28575" cap="flat" cmpd="sng" algn="ctr">
              <a:solidFill>
                <a:srgbClr val="002050"/>
              </a:solidFill>
              <a:prstDash val="solid"/>
              <a:headEnd type="none"/>
              <a:tailEnd type="none"/>
            </a:ln>
            <a:effectLst/>
          </p:spPr>
        </p:cxnSp>
        <p:grpSp>
          <p:nvGrpSpPr>
            <p:cNvPr id="126" name="Group 125"/>
            <p:cNvGrpSpPr/>
            <p:nvPr/>
          </p:nvGrpSpPr>
          <p:grpSpPr>
            <a:xfrm rot="13500000">
              <a:off x="9515255" y="5796874"/>
              <a:ext cx="181498" cy="178786"/>
              <a:chOff x="402446" y="5872915"/>
              <a:chExt cx="292608" cy="288235"/>
            </a:xfrm>
            <a:solidFill>
              <a:srgbClr val="FFFFFF">
                <a:lumMod val="85000"/>
              </a:srgbClr>
            </a:solidFill>
          </p:grpSpPr>
          <p:cxnSp>
            <p:nvCxnSpPr>
              <p:cNvPr id="141" name="Straight Connector 140"/>
              <p:cNvCxnSpPr/>
              <p:nvPr/>
            </p:nvCxnSpPr>
            <p:spPr>
              <a:xfrm>
                <a:off x="412598" y="5872915"/>
                <a:ext cx="0" cy="288235"/>
              </a:xfrm>
              <a:prstGeom prst="line">
                <a:avLst/>
              </a:prstGeom>
              <a:grpFill/>
              <a:ln w="28575" cap="flat" cmpd="sng" algn="ctr">
                <a:solidFill>
                  <a:srgbClr val="002050"/>
                </a:solidFill>
                <a:prstDash val="solid"/>
                <a:headEnd type="none"/>
                <a:tailEnd type="none"/>
              </a:ln>
              <a:effectLst/>
            </p:spPr>
          </p:cxnSp>
          <p:cxnSp>
            <p:nvCxnSpPr>
              <p:cNvPr id="142" name="Straight Connector 141"/>
              <p:cNvCxnSpPr/>
              <p:nvPr/>
            </p:nvCxnSpPr>
            <p:spPr>
              <a:xfrm>
                <a:off x="402446" y="6148978"/>
                <a:ext cx="292608" cy="0"/>
              </a:xfrm>
              <a:prstGeom prst="line">
                <a:avLst/>
              </a:prstGeom>
              <a:grpFill/>
              <a:ln w="28575" cap="flat" cmpd="sng" algn="ctr">
                <a:solidFill>
                  <a:srgbClr val="002050"/>
                </a:solidFill>
                <a:prstDash val="solid"/>
                <a:headEnd type="none"/>
                <a:tailEnd type="none"/>
              </a:ln>
              <a:effectLst/>
            </p:spPr>
          </p:cxnSp>
        </p:grpSp>
        <p:sp>
          <p:nvSpPr>
            <p:cNvPr id="128" name="Rectangle 127"/>
            <p:cNvSpPr/>
            <p:nvPr/>
          </p:nvSpPr>
          <p:spPr>
            <a:xfrm>
              <a:off x="8398498" y="2824675"/>
              <a:ext cx="974102" cy="430887"/>
            </a:xfrm>
            <a:prstGeom prst="rect">
              <a:avLst/>
            </a:prstGeom>
          </p:spPr>
          <p:txBody>
            <a:bodyPr wrap="squar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cs typeface="Segoe UI Semilight" panose="020B0402040204020203" pitchFamily="34" charset="0"/>
                </a:rPr>
                <a:t>Bot </a:t>
              </a:r>
              <a:br>
                <a:rPr kumimoji="0" lang="en-US" sz="1100" b="0" i="0" u="none" strike="noStrike" kern="0" cap="none" spc="0" normalizeH="0" baseline="0" noProof="0" dirty="0">
                  <a:ln>
                    <a:noFill/>
                  </a:ln>
                  <a:solidFill>
                    <a:srgbClr val="FFFFFF"/>
                  </a:solidFill>
                  <a:effectLst/>
                  <a:uLnTx/>
                  <a:uFillTx/>
                  <a:cs typeface="Segoe UI Semilight" panose="020B0402040204020203" pitchFamily="34" charset="0"/>
                </a:rPr>
              </a:br>
              <a:r>
                <a:rPr kumimoji="0" lang="en-US" sz="1100" b="0" i="0" u="none" strike="noStrike" kern="0" cap="none" spc="0" normalizeH="0" baseline="0" noProof="0" dirty="0">
                  <a:ln>
                    <a:noFill/>
                  </a:ln>
                  <a:solidFill>
                    <a:srgbClr val="FFFFFF"/>
                  </a:solidFill>
                  <a:effectLst/>
                  <a:uLnTx/>
                  <a:uFillTx/>
                  <a:cs typeface="Segoe UI Semilight" panose="020B0402040204020203" pitchFamily="34" charset="0"/>
                </a:rPr>
                <a:t>Framework</a:t>
              </a:r>
            </a:p>
          </p:txBody>
        </p:sp>
        <p:sp>
          <p:nvSpPr>
            <p:cNvPr id="129" name="Rectangle 128"/>
            <p:cNvSpPr/>
            <p:nvPr/>
          </p:nvSpPr>
          <p:spPr>
            <a:xfrm>
              <a:off x="8398498" y="2212325"/>
              <a:ext cx="974102" cy="430887"/>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cs typeface="Segoe UI Semilight" panose="020B0402040204020203" pitchFamily="34" charset="0"/>
                </a:rPr>
                <a:t>Cognitive Services</a:t>
              </a:r>
            </a:p>
          </p:txBody>
        </p:sp>
        <p:grpSp>
          <p:nvGrpSpPr>
            <p:cNvPr id="130" name="Group 129"/>
            <p:cNvGrpSpPr/>
            <p:nvPr/>
          </p:nvGrpSpPr>
          <p:grpSpPr>
            <a:xfrm>
              <a:off x="7946685" y="2290730"/>
              <a:ext cx="427431" cy="274077"/>
              <a:chOff x="7939237" y="2717080"/>
              <a:chExt cx="427431" cy="274077"/>
            </a:xfrm>
          </p:grpSpPr>
          <p:sp>
            <p:nvSpPr>
              <p:cNvPr id="139" name="Freeform 526"/>
              <p:cNvSpPr>
                <a:spLocks/>
              </p:cNvSpPr>
              <p:nvPr/>
            </p:nvSpPr>
            <p:spPr bwMode="auto">
              <a:xfrm flipH="1">
                <a:off x="7939237" y="2717080"/>
                <a:ext cx="427431" cy="274077"/>
              </a:xfrm>
              <a:custGeom>
                <a:avLst/>
                <a:gdLst>
                  <a:gd name="connsiteX0" fmla="*/ 1918425 w 3835400"/>
                  <a:gd name="connsiteY0" fmla="*/ 122238 h 2295525"/>
                  <a:gd name="connsiteX1" fmla="*/ 1304995 w 3835400"/>
                  <a:gd name="connsiteY1" fmla="*/ 621307 h 2295525"/>
                  <a:gd name="connsiteX2" fmla="*/ 1292848 w 3835400"/>
                  <a:gd name="connsiteY2" fmla="*/ 752160 h 2295525"/>
                  <a:gd name="connsiteX3" fmla="*/ 1226039 w 3835400"/>
                  <a:gd name="connsiteY3" fmla="*/ 806936 h 2295525"/>
                  <a:gd name="connsiteX4" fmla="*/ 1168340 w 3835400"/>
                  <a:gd name="connsiteY4" fmla="*/ 800850 h 2295525"/>
                  <a:gd name="connsiteX5" fmla="*/ 800889 w 3835400"/>
                  <a:gd name="connsiteY5" fmla="*/ 953005 h 2295525"/>
                  <a:gd name="connsiteX6" fmla="*/ 758374 w 3835400"/>
                  <a:gd name="connsiteY6" fmla="*/ 1004737 h 2295525"/>
                  <a:gd name="connsiteX7" fmla="*/ 706749 w 3835400"/>
                  <a:gd name="connsiteY7" fmla="*/ 1026039 h 2295525"/>
                  <a:gd name="connsiteX8" fmla="*/ 694602 w 3835400"/>
                  <a:gd name="connsiteY8" fmla="*/ 1026039 h 2295525"/>
                  <a:gd name="connsiteX9" fmla="*/ 120650 w 3835400"/>
                  <a:gd name="connsiteY9" fmla="*/ 1598142 h 2295525"/>
                  <a:gd name="connsiteX10" fmla="*/ 636903 w 3835400"/>
                  <a:gd name="connsiteY10" fmla="*/ 2170245 h 2295525"/>
                  <a:gd name="connsiteX11" fmla="*/ 679418 w 3835400"/>
                  <a:gd name="connsiteY11" fmla="*/ 2173288 h 2295525"/>
                  <a:gd name="connsiteX12" fmla="*/ 682455 w 3835400"/>
                  <a:gd name="connsiteY12" fmla="*/ 2173288 h 2295525"/>
                  <a:gd name="connsiteX13" fmla="*/ 688528 w 3835400"/>
                  <a:gd name="connsiteY13" fmla="*/ 2173288 h 2295525"/>
                  <a:gd name="connsiteX14" fmla="*/ 3151358 w 3835400"/>
                  <a:gd name="connsiteY14" fmla="*/ 2173288 h 2295525"/>
                  <a:gd name="connsiteX15" fmla="*/ 3160469 w 3835400"/>
                  <a:gd name="connsiteY15" fmla="*/ 2173288 h 2295525"/>
                  <a:gd name="connsiteX16" fmla="*/ 3169579 w 3835400"/>
                  <a:gd name="connsiteY16" fmla="*/ 2173288 h 2295525"/>
                  <a:gd name="connsiteX17" fmla="*/ 3193873 w 3835400"/>
                  <a:gd name="connsiteY17" fmla="*/ 2173288 h 2295525"/>
                  <a:gd name="connsiteX18" fmla="*/ 3713163 w 3835400"/>
                  <a:gd name="connsiteY18" fmla="*/ 1655961 h 2295525"/>
                  <a:gd name="connsiteX19" fmla="*/ 3488441 w 3835400"/>
                  <a:gd name="connsiteY19" fmla="*/ 1226884 h 2295525"/>
                  <a:gd name="connsiteX20" fmla="*/ 3442890 w 3835400"/>
                  <a:gd name="connsiteY20" fmla="*/ 1202539 h 2295525"/>
                  <a:gd name="connsiteX21" fmla="*/ 3409485 w 3835400"/>
                  <a:gd name="connsiteY21" fmla="*/ 1144720 h 2295525"/>
                  <a:gd name="connsiteX22" fmla="*/ 3415558 w 3835400"/>
                  <a:gd name="connsiteY22" fmla="*/ 1059513 h 2295525"/>
                  <a:gd name="connsiteX23" fmla="*/ 2789981 w 3835400"/>
                  <a:gd name="connsiteY23" fmla="*/ 435678 h 2295525"/>
                  <a:gd name="connsiteX24" fmla="*/ 2604738 w 3835400"/>
                  <a:gd name="connsiteY24" fmla="*/ 463065 h 2295525"/>
                  <a:gd name="connsiteX25" fmla="*/ 2547039 w 3835400"/>
                  <a:gd name="connsiteY25" fmla="*/ 484367 h 2295525"/>
                  <a:gd name="connsiteX26" fmla="*/ 2471119 w 3835400"/>
                  <a:gd name="connsiteY26" fmla="*/ 456979 h 2295525"/>
                  <a:gd name="connsiteX27" fmla="*/ 2437715 w 3835400"/>
                  <a:gd name="connsiteY27" fmla="*/ 396117 h 2295525"/>
                  <a:gd name="connsiteX28" fmla="*/ 1918425 w 3835400"/>
                  <a:gd name="connsiteY28" fmla="*/ 122238 h 2295525"/>
                  <a:gd name="connsiteX29" fmla="*/ 1919219 w 3835400"/>
                  <a:gd name="connsiteY29" fmla="*/ 0 h 2295525"/>
                  <a:gd name="connsiteX30" fmla="*/ 2541750 w 3835400"/>
                  <a:gd name="connsiteY30" fmla="*/ 331847 h 2295525"/>
                  <a:gd name="connsiteX31" fmla="*/ 2544787 w 3835400"/>
                  <a:gd name="connsiteY31" fmla="*/ 334891 h 2295525"/>
                  <a:gd name="connsiteX32" fmla="*/ 2553897 w 3835400"/>
                  <a:gd name="connsiteY32" fmla="*/ 353158 h 2295525"/>
                  <a:gd name="connsiteX33" fmla="*/ 2563007 w 3835400"/>
                  <a:gd name="connsiteY33" fmla="*/ 350113 h 2295525"/>
                  <a:gd name="connsiteX34" fmla="*/ 2566044 w 3835400"/>
                  <a:gd name="connsiteY34" fmla="*/ 347069 h 2295525"/>
                  <a:gd name="connsiteX35" fmla="*/ 2790762 w 3835400"/>
                  <a:gd name="connsiteY35" fmla="*/ 313580 h 2295525"/>
                  <a:gd name="connsiteX36" fmla="*/ 3537800 w 3835400"/>
                  <a:gd name="connsiteY36" fmla="*/ 1062518 h 2295525"/>
                  <a:gd name="connsiteX37" fmla="*/ 3537800 w 3835400"/>
                  <a:gd name="connsiteY37" fmla="*/ 1065562 h 2295525"/>
                  <a:gd name="connsiteX38" fmla="*/ 3534763 w 3835400"/>
                  <a:gd name="connsiteY38" fmla="*/ 1114274 h 2295525"/>
                  <a:gd name="connsiteX39" fmla="*/ 3546910 w 3835400"/>
                  <a:gd name="connsiteY39" fmla="*/ 1120363 h 2295525"/>
                  <a:gd name="connsiteX40" fmla="*/ 3552983 w 3835400"/>
                  <a:gd name="connsiteY40" fmla="*/ 1123407 h 2295525"/>
                  <a:gd name="connsiteX41" fmla="*/ 3835400 w 3835400"/>
                  <a:gd name="connsiteY41" fmla="*/ 1656188 h 2295525"/>
                  <a:gd name="connsiteX42" fmla="*/ 3194648 w 3835400"/>
                  <a:gd name="connsiteY42" fmla="*/ 2295525 h 2295525"/>
                  <a:gd name="connsiteX43" fmla="*/ 3191612 w 3835400"/>
                  <a:gd name="connsiteY43" fmla="*/ 2295525 h 2295525"/>
                  <a:gd name="connsiteX44" fmla="*/ 3170355 w 3835400"/>
                  <a:gd name="connsiteY44" fmla="*/ 2295525 h 2295525"/>
                  <a:gd name="connsiteX45" fmla="*/ 3161244 w 3835400"/>
                  <a:gd name="connsiteY45" fmla="*/ 2295525 h 2295525"/>
                  <a:gd name="connsiteX46" fmla="*/ 3155171 w 3835400"/>
                  <a:gd name="connsiteY46" fmla="*/ 2295525 h 2295525"/>
                  <a:gd name="connsiteX47" fmla="*/ 686303 w 3835400"/>
                  <a:gd name="connsiteY47" fmla="*/ 2295525 h 2295525"/>
                  <a:gd name="connsiteX48" fmla="*/ 680230 w 3835400"/>
                  <a:gd name="connsiteY48" fmla="*/ 2295525 h 2295525"/>
                  <a:gd name="connsiteX49" fmla="*/ 671119 w 3835400"/>
                  <a:gd name="connsiteY49" fmla="*/ 2295525 h 2295525"/>
                  <a:gd name="connsiteX50" fmla="*/ 628605 w 3835400"/>
                  <a:gd name="connsiteY50" fmla="*/ 2292481 h 2295525"/>
                  <a:gd name="connsiteX51" fmla="*/ 625568 w 3835400"/>
                  <a:gd name="connsiteY51" fmla="*/ 2292481 h 2295525"/>
                  <a:gd name="connsiteX52" fmla="*/ 0 w 3835400"/>
                  <a:gd name="connsiteY52" fmla="*/ 1598343 h 2295525"/>
                  <a:gd name="connsiteX53" fmla="*/ 683266 w 3835400"/>
                  <a:gd name="connsiteY53" fmla="*/ 904206 h 2295525"/>
                  <a:gd name="connsiteX54" fmla="*/ 710597 w 3835400"/>
                  <a:gd name="connsiteY54" fmla="*/ 873761 h 2295525"/>
                  <a:gd name="connsiteX55" fmla="*/ 713634 w 3835400"/>
                  <a:gd name="connsiteY55" fmla="*/ 867672 h 2295525"/>
                  <a:gd name="connsiteX56" fmla="*/ 1172181 w 3835400"/>
                  <a:gd name="connsiteY56" fmla="*/ 678915 h 2295525"/>
                  <a:gd name="connsiteX57" fmla="*/ 1178255 w 3835400"/>
                  <a:gd name="connsiteY57" fmla="*/ 678915 h 2295525"/>
                  <a:gd name="connsiteX58" fmla="*/ 1184328 w 3835400"/>
                  <a:gd name="connsiteY58" fmla="*/ 605848 h 2295525"/>
                  <a:gd name="connsiteX59" fmla="*/ 1187365 w 3835400"/>
                  <a:gd name="connsiteY59" fmla="*/ 599759 h 2295525"/>
                  <a:gd name="connsiteX60" fmla="*/ 1919219 w 3835400"/>
                  <a:gd name="connsiteY60" fmla="*/ 0 h 2295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3835400" h="2295525">
                    <a:moveTo>
                      <a:pt x="1918425" y="122238"/>
                    </a:moveTo>
                    <a:cubicBezTo>
                      <a:pt x="1623857" y="122238"/>
                      <a:pt x="1365731" y="332212"/>
                      <a:pt x="1304995" y="621307"/>
                    </a:cubicBezTo>
                    <a:cubicBezTo>
                      <a:pt x="1292848" y="752160"/>
                      <a:pt x="1292848" y="752160"/>
                      <a:pt x="1292848" y="752160"/>
                    </a:cubicBezTo>
                    <a:cubicBezTo>
                      <a:pt x="1289811" y="785634"/>
                      <a:pt x="1259443" y="809979"/>
                      <a:pt x="1226039" y="806936"/>
                    </a:cubicBezTo>
                    <a:cubicBezTo>
                      <a:pt x="1168340" y="800850"/>
                      <a:pt x="1168340" y="800850"/>
                      <a:pt x="1168340" y="800850"/>
                    </a:cubicBezTo>
                    <a:cubicBezTo>
                      <a:pt x="1028648" y="800850"/>
                      <a:pt x="898066" y="855625"/>
                      <a:pt x="800889" y="953005"/>
                    </a:cubicBezTo>
                    <a:cubicBezTo>
                      <a:pt x="758374" y="1004737"/>
                      <a:pt x="758374" y="1004737"/>
                      <a:pt x="758374" y="1004737"/>
                    </a:cubicBezTo>
                    <a:cubicBezTo>
                      <a:pt x="746227" y="1019953"/>
                      <a:pt x="728007" y="1026039"/>
                      <a:pt x="706749" y="1026039"/>
                    </a:cubicBezTo>
                    <a:cubicBezTo>
                      <a:pt x="694602" y="1026039"/>
                      <a:pt x="694602" y="1026039"/>
                      <a:pt x="694602" y="1026039"/>
                    </a:cubicBezTo>
                    <a:cubicBezTo>
                      <a:pt x="378777" y="1026039"/>
                      <a:pt x="120650" y="1281660"/>
                      <a:pt x="120650" y="1598142"/>
                    </a:cubicBezTo>
                    <a:cubicBezTo>
                      <a:pt x="120650" y="1893323"/>
                      <a:pt x="342335" y="2139814"/>
                      <a:pt x="636903" y="2170245"/>
                    </a:cubicBezTo>
                    <a:cubicBezTo>
                      <a:pt x="679418" y="2173288"/>
                      <a:pt x="679418" y="2173288"/>
                      <a:pt x="679418" y="2173288"/>
                    </a:cubicBezTo>
                    <a:cubicBezTo>
                      <a:pt x="679418" y="2173288"/>
                      <a:pt x="679418" y="2173288"/>
                      <a:pt x="682455" y="2173288"/>
                    </a:cubicBezTo>
                    <a:lnTo>
                      <a:pt x="688528" y="2173288"/>
                    </a:lnTo>
                    <a:cubicBezTo>
                      <a:pt x="3151358" y="2173288"/>
                      <a:pt x="3151358" y="2173288"/>
                      <a:pt x="3151358" y="2173288"/>
                    </a:cubicBezTo>
                    <a:cubicBezTo>
                      <a:pt x="3160469" y="2173288"/>
                      <a:pt x="3160469" y="2173288"/>
                      <a:pt x="3160469" y="2173288"/>
                    </a:cubicBezTo>
                    <a:cubicBezTo>
                      <a:pt x="3163506" y="2173288"/>
                      <a:pt x="3166542" y="2173288"/>
                      <a:pt x="3169579" y="2173288"/>
                    </a:cubicBezTo>
                    <a:cubicBezTo>
                      <a:pt x="3193873" y="2173288"/>
                      <a:pt x="3193873" y="2173288"/>
                      <a:pt x="3193873" y="2173288"/>
                    </a:cubicBezTo>
                    <a:cubicBezTo>
                      <a:pt x="3482368" y="2173288"/>
                      <a:pt x="3713163" y="1938969"/>
                      <a:pt x="3713163" y="1655961"/>
                    </a:cubicBezTo>
                    <a:cubicBezTo>
                      <a:pt x="3713163" y="1482504"/>
                      <a:pt x="3628133" y="1324263"/>
                      <a:pt x="3488441" y="1226884"/>
                    </a:cubicBezTo>
                    <a:cubicBezTo>
                      <a:pt x="3442890" y="1202539"/>
                      <a:pt x="3442890" y="1202539"/>
                      <a:pt x="3442890" y="1202539"/>
                    </a:cubicBezTo>
                    <a:cubicBezTo>
                      <a:pt x="3421632" y="1190367"/>
                      <a:pt x="3409485" y="1169065"/>
                      <a:pt x="3409485" y="1144720"/>
                    </a:cubicBezTo>
                    <a:cubicBezTo>
                      <a:pt x="3415558" y="1059513"/>
                      <a:pt x="3415558" y="1059513"/>
                      <a:pt x="3415558" y="1059513"/>
                    </a:cubicBezTo>
                    <a:cubicBezTo>
                      <a:pt x="3415558" y="715643"/>
                      <a:pt x="3133138" y="435678"/>
                      <a:pt x="2789981" y="435678"/>
                    </a:cubicBezTo>
                    <a:cubicBezTo>
                      <a:pt x="2726209" y="435678"/>
                      <a:pt x="2662437" y="444807"/>
                      <a:pt x="2604738" y="463065"/>
                    </a:cubicBezTo>
                    <a:cubicBezTo>
                      <a:pt x="2547039" y="484367"/>
                      <a:pt x="2547039" y="484367"/>
                      <a:pt x="2547039" y="484367"/>
                    </a:cubicBezTo>
                    <a:cubicBezTo>
                      <a:pt x="2516671" y="496540"/>
                      <a:pt x="2486303" y="484367"/>
                      <a:pt x="2471119" y="456979"/>
                    </a:cubicBezTo>
                    <a:cubicBezTo>
                      <a:pt x="2437715" y="396117"/>
                      <a:pt x="2437715" y="396117"/>
                      <a:pt x="2437715" y="396117"/>
                    </a:cubicBezTo>
                    <a:cubicBezTo>
                      <a:pt x="2322317" y="225704"/>
                      <a:pt x="2127963" y="122238"/>
                      <a:pt x="1918425" y="122238"/>
                    </a:cubicBezTo>
                    <a:close/>
                    <a:moveTo>
                      <a:pt x="1919219" y="0"/>
                    </a:moveTo>
                    <a:cubicBezTo>
                      <a:pt x="2168231" y="0"/>
                      <a:pt x="2402060" y="124823"/>
                      <a:pt x="2541750" y="331847"/>
                    </a:cubicBezTo>
                    <a:cubicBezTo>
                      <a:pt x="2541750" y="331847"/>
                      <a:pt x="2544787" y="334891"/>
                      <a:pt x="2544787" y="334891"/>
                    </a:cubicBezTo>
                    <a:cubicBezTo>
                      <a:pt x="2553897" y="353158"/>
                      <a:pt x="2553897" y="353158"/>
                      <a:pt x="2553897" y="353158"/>
                    </a:cubicBezTo>
                    <a:cubicBezTo>
                      <a:pt x="2563007" y="350113"/>
                      <a:pt x="2563007" y="350113"/>
                      <a:pt x="2563007" y="350113"/>
                    </a:cubicBezTo>
                    <a:cubicBezTo>
                      <a:pt x="2566044" y="350113"/>
                      <a:pt x="2566044" y="347069"/>
                      <a:pt x="2566044" y="347069"/>
                    </a:cubicBezTo>
                    <a:cubicBezTo>
                      <a:pt x="2638925" y="325758"/>
                      <a:pt x="2714844" y="313580"/>
                      <a:pt x="2790762" y="313580"/>
                    </a:cubicBezTo>
                    <a:cubicBezTo>
                      <a:pt x="3203759" y="313580"/>
                      <a:pt x="3537800" y="648471"/>
                      <a:pt x="3537800" y="1062518"/>
                    </a:cubicBezTo>
                    <a:cubicBezTo>
                      <a:pt x="3537800" y="1062518"/>
                      <a:pt x="3537800" y="1065562"/>
                      <a:pt x="3537800" y="1065562"/>
                    </a:cubicBezTo>
                    <a:cubicBezTo>
                      <a:pt x="3534763" y="1114274"/>
                      <a:pt x="3534763" y="1114274"/>
                      <a:pt x="3534763" y="1114274"/>
                    </a:cubicBezTo>
                    <a:cubicBezTo>
                      <a:pt x="3546910" y="1120363"/>
                      <a:pt x="3546910" y="1120363"/>
                      <a:pt x="3546910" y="1120363"/>
                    </a:cubicBezTo>
                    <a:cubicBezTo>
                      <a:pt x="3549947" y="1123407"/>
                      <a:pt x="3552983" y="1123407"/>
                      <a:pt x="3552983" y="1123407"/>
                    </a:cubicBezTo>
                    <a:cubicBezTo>
                      <a:pt x="3729114" y="1245185"/>
                      <a:pt x="3835400" y="1443076"/>
                      <a:pt x="3835400" y="1656188"/>
                    </a:cubicBezTo>
                    <a:cubicBezTo>
                      <a:pt x="3835400" y="2009346"/>
                      <a:pt x="3546910" y="2295525"/>
                      <a:pt x="3194648" y="2295525"/>
                    </a:cubicBezTo>
                    <a:cubicBezTo>
                      <a:pt x="3194648" y="2295525"/>
                      <a:pt x="3191612" y="2295525"/>
                      <a:pt x="3191612" y="2295525"/>
                    </a:cubicBezTo>
                    <a:cubicBezTo>
                      <a:pt x="3170355" y="2295525"/>
                      <a:pt x="3170355" y="2295525"/>
                      <a:pt x="3170355" y="2295525"/>
                    </a:cubicBezTo>
                    <a:cubicBezTo>
                      <a:pt x="3161244" y="2295525"/>
                      <a:pt x="3161244" y="2295525"/>
                      <a:pt x="3161244" y="2295525"/>
                    </a:cubicBezTo>
                    <a:cubicBezTo>
                      <a:pt x="3158208" y="2295525"/>
                      <a:pt x="3158208" y="2295525"/>
                      <a:pt x="3155171" y="2295525"/>
                    </a:cubicBezTo>
                    <a:cubicBezTo>
                      <a:pt x="686303" y="2295525"/>
                      <a:pt x="686303" y="2295525"/>
                      <a:pt x="686303" y="2295525"/>
                    </a:cubicBezTo>
                    <a:cubicBezTo>
                      <a:pt x="686303" y="2295525"/>
                      <a:pt x="683266" y="2295525"/>
                      <a:pt x="680230" y="2295525"/>
                    </a:cubicBezTo>
                    <a:cubicBezTo>
                      <a:pt x="671119" y="2295525"/>
                      <a:pt x="671119" y="2295525"/>
                      <a:pt x="671119" y="2295525"/>
                    </a:cubicBezTo>
                    <a:cubicBezTo>
                      <a:pt x="628605" y="2292481"/>
                      <a:pt x="628605" y="2292481"/>
                      <a:pt x="628605" y="2292481"/>
                    </a:cubicBezTo>
                    <a:cubicBezTo>
                      <a:pt x="628605" y="2292481"/>
                      <a:pt x="628605" y="2292481"/>
                      <a:pt x="625568" y="2292481"/>
                    </a:cubicBezTo>
                    <a:cubicBezTo>
                      <a:pt x="270270" y="2255947"/>
                      <a:pt x="0" y="1957590"/>
                      <a:pt x="0" y="1598343"/>
                    </a:cubicBezTo>
                    <a:cubicBezTo>
                      <a:pt x="0" y="1220830"/>
                      <a:pt x="306711" y="910295"/>
                      <a:pt x="683266" y="904206"/>
                    </a:cubicBezTo>
                    <a:cubicBezTo>
                      <a:pt x="710597" y="873761"/>
                      <a:pt x="710597" y="873761"/>
                      <a:pt x="710597" y="873761"/>
                    </a:cubicBezTo>
                    <a:cubicBezTo>
                      <a:pt x="710597" y="870717"/>
                      <a:pt x="713634" y="870717"/>
                      <a:pt x="713634" y="867672"/>
                    </a:cubicBezTo>
                    <a:cubicBezTo>
                      <a:pt x="835103" y="745894"/>
                      <a:pt x="999087" y="678915"/>
                      <a:pt x="1172181" y="678915"/>
                    </a:cubicBezTo>
                    <a:cubicBezTo>
                      <a:pt x="1172181" y="678915"/>
                      <a:pt x="1175218" y="678915"/>
                      <a:pt x="1178255" y="678915"/>
                    </a:cubicBezTo>
                    <a:cubicBezTo>
                      <a:pt x="1184328" y="605848"/>
                      <a:pt x="1184328" y="605848"/>
                      <a:pt x="1184328" y="605848"/>
                    </a:cubicBezTo>
                    <a:cubicBezTo>
                      <a:pt x="1184328" y="602804"/>
                      <a:pt x="1184328" y="599759"/>
                      <a:pt x="1187365" y="599759"/>
                    </a:cubicBezTo>
                    <a:cubicBezTo>
                      <a:pt x="1257210" y="252691"/>
                      <a:pt x="1566957" y="0"/>
                      <a:pt x="1919219" y="0"/>
                    </a:cubicBezTo>
                    <a:close/>
                  </a:path>
                </a:pathLst>
              </a:custGeom>
              <a:solidFill>
                <a:srgbClr val="FFFFFF"/>
              </a:solidFill>
              <a:ln>
                <a:noFill/>
              </a:ln>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140" name="Freeform 109"/>
              <p:cNvSpPr>
                <a:spLocks/>
              </p:cNvSpPr>
              <p:nvPr/>
            </p:nvSpPr>
            <p:spPr bwMode="auto">
              <a:xfrm>
                <a:off x="8053107" y="2796097"/>
                <a:ext cx="148270" cy="149376"/>
              </a:xfrm>
              <a:custGeom>
                <a:avLst/>
                <a:gdLst>
                  <a:gd name="T0" fmla="*/ 680 w 701"/>
                  <a:gd name="T1" fmla="*/ 640 h 704"/>
                  <a:gd name="T2" fmla="*/ 568 w 701"/>
                  <a:gd name="T3" fmla="*/ 571 h 704"/>
                  <a:gd name="T4" fmla="*/ 531 w 701"/>
                  <a:gd name="T5" fmla="*/ 573 h 704"/>
                  <a:gd name="T6" fmla="*/ 351 w 701"/>
                  <a:gd name="T7" fmla="*/ 637 h 704"/>
                  <a:gd name="T8" fmla="*/ 64 w 701"/>
                  <a:gd name="T9" fmla="*/ 350 h 704"/>
                  <a:gd name="T10" fmla="*/ 351 w 701"/>
                  <a:gd name="T11" fmla="*/ 64 h 704"/>
                  <a:gd name="T12" fmla="*/ 631 w 701"/>
                  <a:gd name="T13" fmla="*/ 294 h 704"/>
                  <a:gd name="T14" fmla="*/ 474 w 701"/>
                  <a:gd name="T15" fmla="*/ 294 h 704"/>
                  <a:gd name="T16" fmla="*/ 445 w 701"/>
                  <a:gd name="T17" fmla="*/ 312 h 704"/>
                  <a:gd name="T18" fmla="*/ 432 w 701"/>
                  <a:gd name="T19" fmla="*/ 338 h 704"/>
                  <a:gd name="T20" fmla="*/ 320 w 701"/>
                  <a:gd name="T21" fmla="*/ 203 h 704"/>
                  <a:gd name="T22" fmla="*/ 284 w 701"/>
                  <a:gd name="T23" fmla="*/ 193 h 704"/>
                  <a:gd name="T24" fmla="*/ 263 w 701"/>
                  <a:gd name="T25" fmla="*/ 223 h 704"/>
                  <a:gd name="T26" fmla="*/ 263 w 701"/>
                  <a:gd name="T27" fmla="*/ 327 h 704"/>
                  <a:gd name="T28" fmla="*/ 192 w 701"/>
                  <a:gd name="T29" fmla="*/ 327 h 704"/>
                  <a:gd name="T30" fmla="*/ 160 w 701"/>
                  <a:gd name="T31" fmla="*/ 359 h 704"/>
                  <a:gd name="T32" fmla="*/ 192 w 701"/>
                  <a:gd name="T33" fmla="*/ 391 h 704"/>
                  <a:gd name="T34" fmla="*/ 295 w 701"/>
                  <a:gd name="T35" fmla="*/ 391 h 704"/>
                  <a:gd name="T36" fmla="*/ 327 w 701"/>
                  <a:gd name="T37" fmla="*/ 359 h 704"/>
                  <a:gd name="T38" fmla="*/ 327 w 701"/>
                  <a:gd name="T39" fmla="*/ 311 h 704"/>
                  <a:gd name="T40" fmla="*/ 414 w 701"/>
                  <a:gd name="T41" fmla="*/ 416 h 704"/>
                  <a:gd name="T42" fmla="*/ 439 w 701"/>
                  <a:gd name="T43" fmla="*/ 428 h 704"/>
                  <a:gd name="T44" fmla="*/ 443 w 701"/>
                  <a:gd name="T45" fmla="*/ 428 h 704"/>
                  <a:gd name="T46" fmla="*/ 468 w 701"/>
                  <a:gd name="T47" fmla="*/ 410 h 704"/>
                  <a:gd name="T48" fmla="*/ 494 w 701"/>
                  <a:gd name="T49" fmla="*/ 358 h 704"/>
                  <a:gd name="T50" fmla="*/ 661 w 701"/>
                  <a:gd name="T51" fmla="*/ 358 h 704"/>
                  <a:gd name="T52" fmla="*/ 665 w 701"/>
                  <a:gd name="T53" fmla="*/ 358 h 704"/>
                  <a:gd name="T54" fmla="*/ 670 w 701"/>
                  <a:gd name="T55" fmla="*/ 358 h 704"/>
                  <a:gd name="T56" fmla="*/ 700 w 701"/>
                  <a:gd name="T57" fmla="*/ 324 h 704"/>
                  <a:gd name="T58" fmla="*/ 589 w 701"/>
                  <a:gd name="T59" fmla="*/ 94 h 704"/>
                  <a:gd name="T60" fmla="*/ 351 w 701"/>
                  <a:gd name="T61" fmla="*/ 0 h 704"/>
                  <a:gd name="T62" fmla="*/ 0 w 701"/>
                  <a:gd name="T63" fmla="*/ 350 h 704"/>
                  <a:gd name="T64" fmla="*/ 351 w 701"/>
                  <a:gd name="T65" fmla="*/ 701 h 704"/>
                  <a:gd name="T66" fmla="*/ 553 w 701"/>
                  <a:gd name="T67" fmla="*/ 637 h 704"/>
                  <a:gd name="T68" fmla="*/ 646 w 701"/>
                  <a:gd name="T69" fmla="*/ 694 h 704"/>
                  <a:gd name="T70" fmla="*/ 690 w 701"/>
                  <a:gd name="T71" fmla="*/ 684 h 704"/>
                  <a:gd name="T72" fmla="*/ 680 w 701"/>
                  <a:gd name="T73" fmla="*/ 640 h 7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01" h="704">
                    <a:moveTo>
                      <a:pt x="680" y="640"/>
                    </a:moveTo>
                    <a:cubicBezTo>
                      <a:pt x="568" y="571"/>
                      <a:pt x="568" y="571"/>
                      <a:pt x="568" y="571"/>
                    </a:cubicBezTo>
                    <a:cubicBezTo>
                      <a:pt x="556" y="564"/>
                      <a:pt x="541" y="564"/>
                      <a:pt x="531" y="573"/>
                    </a:cubicBezTo>
                    <a:cubicBezTo>
                      <a:pt x="479" y="615"/>
                      <a:pt x="417" y="637"/>
                      <a:pt x="351" y="637"/>
                    </a:cubicBezTo>
                    <a:cubicBezTo>
                      <a:pt x="193" y="637"/>
                      <a:pt x="64" y="508"/>
                      <a:pt x="64" y="350"/>
                    </a:cubicBezTo>
                    <a:cubicBezTo>
                      <a:pt x="64" y="193"/>
                      <a:pt x="193" y="64"/>
                      <a:pt x="351" y="64"/>
                    </a:cubicBezTo>
                    <a:cubicBezTo>
                      <a:pt x="488" y="64"/>
                      <a:pt x="605" y="163"/>
                      <a:pt x="631" y="294"/>
                    </a:cubicBezTo>
                    <a:cubicBezTo>
                      <a:pt x="474" y="294"/>
                      <a:pt x="474" y="294"/>
                      <a:pt x="474" y="294"/>
                    </a:cubicBezTo>
                    <a:cubicBezTo>
                      <a:pt x="462" y="294"/>
                      <a:pt x="451" y="301"/>
                      <a:pt x="445" y="312"/>
                    </a:cubicBezTo>
                    <a:cubicBezTo>
                      <a:pt x="432" y="338"/>
                      <a:pt x="432" y="338"/>
                      <a:pt x="432" y="338"/>
                    </a:cubicBezTo>
                    <a:cubicBezTo>
                      <a:pt x="320" y="203"/>
                      <a:pt x="320" y="203"/>
                      <a:pt x="320" y="203"/>
                    </a:cubicBezTo>
                    <a:cubicBezTo>
                      <a:pt x="311" y="192"/>
                      <a:pt x="297" y="188"/>
                      <a:pt x="284" y="193"/>
                    </a:cubicBezTo>
                    <a:cubicBezTo>
                      <a:pt x="271" y="197"/>
                      <a:pt x="263" y="210"/>
                      <a:pt x="263" y="223"/>
                    </a:cubicBezTo>
                    <a:cubicBezTo>
                      <a:pt x="263" y="327"/>
                      <a:pt x="263" y="327"/>
                      <a:pt x="263" y="327"/>
                    </a:cubicBezTo>
                    <a:cubicBezTo>
                      <a:pt x="192" y="327"/>
                      <a:pt x="192" y="327"/>
                      <a:pt x="192" y="327"/>
                    </a:cubicBezTo>
                    <a:cubicBezTo>
                      <a:pt x="174" y="327"/>
                      <a:pt x="160" y="341"/>
                      <a:pt x="160" y="359"/>
                    </a:cubicBezTo>
                    <a:cubicBezTo>
                      <a:pt x="160" y="377"/>
                      <a:pt x="174" y="391"/>
                      <a:pt x="192" y="391"/>
                    </a:cubicBezTo>
                    <a:cubicBezTo>
                      <a:pt x="295" y="391"/>
                      <a:pt x="295" y="391"/>
                      <a:pt x="295" y="391"/>
                    </a:cubicBezTo>
                    <a:cubicBezTo>
                      <a:pt x="313" y="391"/>
                      <a:pt x="327" y="377"/>
                      <a:pt x="327" y="359"/>
                    </a:cubicBezTo>
                    <a:cubicBezTo>
                      <a:pt x="327" y="311"/>
                      <a:pt x="327" y="311"/>
                      <a:pt x="327" y="311"/>
                    </a:cubicBezTo>
                    <a:cubicBezTo>
                      <a:pt x="414" y="416"/>
                      <a:pt x="414" y="416"/>
                      <a:pt x="414" y="416"/>
                    </a:cubicBezTo>
                    <a:cubicBezTo>
                      <a:pt x="421" y="424"/>
                      <a:pt x="430" y="428"/>
                      <a:pt x="439" y="428"/>
                    </a:cubicBezTo>
                    <a:cubicBezTo>
                      <a:pt x="440" y="428"/>
                      <a:pt x="441" y="428"/>
                      <a:pt x="443" y="428"/>
                    </a:cubicBezTo>
                    <a:cubicBezTo>
                      <a:pt x="453" y="427"/>
                      <a:pt x="463" y="420"/>
                      <a:pt x="468" y="410"/>
                    </a:cubicBezTo>
                    <a:cubicBezTo>
                      <a:pt x="494" y="358"/>
                      <a:pt x="494" y="358"/>
                      <a:pt x="494" y="358"/>
                    </a:cubicBezTo>
                    <a:cubicBezTo>
                      <a:pt x="661" y="358"/>
                      <a:pt x="661" y="358"/>
                      <a:pt x="661" y="358"/>
                    </a:cubicBezTo>
                    <a:cubicBezTo>
                      <a:pt x="662" y="358"/>
                      <a:pt x="663" y="358"/>
                      <a:pt x="665" y="358"/>
                    </a:cubicBezTo>
                    <a:cubicBezTo>
                      <a:pt x="666" y="358"/>
                      <a:pt x="668" y="358"/>
                      <a:pt x="670" y="358"/>
                    </a:cubicBezTo>
                    <a:cubicBezTo>
                      <a:pt x="688" y="357"/>
                      <a:pt x="701" y="341"/>
                      <a:pt x="700" y="324"/>
                    </a:cubicBezTo>
                    <a:cubicBezTo>
                      <a:pt x="693" y="236"/>
                      <a:pt x="654" y="154"/>
                      <a:pt x="589" y="94"/>
                    </a:cubicBezTo>
                    <a:cubicBezTo>
                      <a:pt x="524" y="33"/>
                      <a:pt x="439" y="0"/>
                      <a:pt x="351" y="0"/>
                    </a:cubicBezTo>
                    <a:cubicBezTo>
                      <a:pt x="157" y="0"/>
                      <a:pt x="0" y="157"/>
                      <a:pt x="0" y="350"/>
                    </a:cubicBezTo>
                    <a:cubicBezTo>
                      <a:pt x="0" y="544"/>
                      <a:pt x="157" y="701"/>
                      <a:pt x="351" y="701"/>
                    </a:cubicBezTo>
                    <a:cubicBezTo>
                      <a:pt x="423" y="701"/>
                      <a:pt x="494" y="678"/>
                      <a:pt x="553" y="637"/>
                    </a:cubicBezTo>
                    <a:cubicBezTo>
                      <a:pt x="646" y="694"/>
                      <a:pt x="646" y="694"/>
                      <a:pt x="646" y="694"/>
                    </a:cubicBezTo>
                    <a:cubicBezTo>
                      <a:pt x="661" y="704"/>
                      <a:pt x="681" y="699"/>
                      <a:pt x="690" y="684"/>
                    </a:cubicBezTo>
                    <a:cubicBezTo>
                      <a:pt x="700" y="669"/>
                      <a:pt x="695" y="649"/>
                      <a:pt x="680" y="640"/>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grpSp>
        <p:sp>
          <p:nvSpPr>
            <p:cNvPr id="131" name="Rectangle 130"/>
            <p:cNvSpPr/>
            <p:nvPr/>
          </p:nvSpPr>
          <p:spPr>
            <a:xfrm>
              <a:off x="8360284" y="5065902"/>
              <a:ext cx="929696" cy="261610"/>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cs typeface="Segoe UI Semilight" panose="020B0402040204020203" pitchFamily="34" charset="0"/>
                </a:rPr>
                <a:t>Power BI</a:t>
              </a:r>
            </a:p>
          </p:txBody>
        </p:sp>
        <p:grpSp>
          <p:nvGrpSpPr>
            <p:cNvPr id="132" name="Group 131"/>
            <p:cNvGrpSpPr/>
            <p:nvPr/>
          </p:nvGrpSpPr>
          <p:grpSpPr>
            <a:xfrm>
              <a:off x="8002521" y="5092876"/>
              <a:ext cx="324905" cy="207663"/>
              <a:chOff x="8002521" y="5368509"/>
              <a:chExt cx="324905" cy="207663"/>
            </a:xfrm>
          </p:grpSpPr>
          <p:sp>
            <p:nvSpPr>
              <p:cNvPr id="134" name="Freeform 5"/>
              <p:cNvSpPr>
                <a:spLocks noEditPoints="1"/>
              </p:cNvSpPr>
              <p:nvPr/>
            </p:nvSpPr>
            <p:spPr bwMode="auto">
              <a:xfrm>
                <a:off x="8002521" y="5368509"/>
                <a:ext cx="324905" cy="207663"/>
              </a:xfrm>
              <a:custGeom>
                <a:avLst/>
                <a:gdLst>
                  <a:gd name="T0" fmla="*/ 296 w 296"/>
                  <a:gd name="T1" fmla="*/ 164 h 188"/>
                  <a:gd name="T2" fmla="*/ 296 w 296"/>
                  <a:gd name="T3" fmla="*/ 188 h 188"/>
                  <a:gd name="T4" fmla="*/ 0 w 296"/>
                  <a:gd name="T5" fmla="*/ 188 h 188"/>
                  <a:gd name="T6" fmla="*/ 0 w 296"/>
                  <a:gd name="T7" fmla="*/ 164 h 188"/>
                  <a:gd name="T8" fmla="*/ 21 w 296"/>
                  <a:gd name="T9" fmla="*/ 164 h 188"/>
                  <a:gd name="T10" fmla="*/ 20 w 296"/>
                  <a:gd name="T11" fmla="*/ 22 h 188"/>
                  <a:gd name="T12" fmla="*/ 42 w 296"/>
                  <a:gd name="T13" fmla="*/ 0 h 188"/>
                  <a:gd name="T14" fmla="*/ 222 w 296"/>
                  <a:gd name="T15" fmla="*/ 1 h 188"/>
                  <a:gd name="T16" fmla="*/ 275 w 296"/>
                  <a:gd name="T17" fmla="*/ 54 h 188"/>
                  <a:gd name="T18" fmla="*/ 275 w 296"/>
                  <a:gd name="T19" fmla="*/ 164 h 188"/>
                  <a:gd name="T20" fmla="*/ 296 w 296"/>
                  <a:gd name="T21" fmla="*/ 164 h 188"/>
                  <a:gd name="T22" fmla="*/ 251 w 296"/>
                  <a:gd name="T23" fmla="*/ 164 h 188"/>
                  <a:gd name="T24" fmla="*/ 251 w 296"/>
                  <a:gd name="T25" fmla="*/ 25 h 188"/>
                  <a:gd name="T26" fmla="*/ 45 w 296"/>
                  <a:gd name="T27" fmla="*/ 25 h 188"/>
                  <a:gd name="T28" fmla="*/ 45 w 296"/>
                  <a:gd name="T29" fmla="*/ 164 h 188"/>
                  <a:gd name="T30" fmla="*/ 251 w 296"/>
                  <a:gd name="T31" fmla="*/ 164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6" h="188">
                    <a:moveTo>
                      <a:pt x="296" y="164"/>
                    </a:moveTo>
                    <a:cubicBezTo>
                      <a:pt x="296" y="172"/>
                      <a:pt x="296" y="180"/>
                      <a:pt x="296" y="188"/>
                    </a:cubicBezTo>
                    <a:cubicBezTo>
                      <a:pt x="197" y="188"/>
                      <a:pt x="99" y="188"/>
                      <a:pt x="0" y="188"/>
                    </a:cubicBezTo>
                    <a:cubicBezTo>
                      <a:pt x="0" y="180"/>
                      <a:pt x="0" y="172"/>
                      <a:pt x="0" y="164"/>
                    </a:cubicBezTo>
                    <a:cubicBezTo>
                      <a:pt x="6" y="164"/>
                      <a:pt x="13" y="164"/>
                      <a:pt x="21" y="164"/>
                    </a:cubicBezTo>
                    <a:cubicBezTo>
                      <a:pt x="21" y="115"/>
                      <a:pt x="21" y="69"/>
                      <a:pt x="20" y="22"/>
                    </a:cubicBezTo>
                    <a:cubicBezTo>
                      <a:pt x="20" y="6"/>
                      <a:pt x="25" y="0"/>
                      <a:pt x="42" y="0"/>
                    </a:cubicBezTo>
                    <a:cubicBezTo>
                      <a:pt x="102" y="1"/>
                      <a:pt x="162" y="1"/>
                      <a:pt x="222" y="1"/>
                    </a:cubicBezTo>
                    <a:cubicBezTo>
                      <a:pt x="275" y="1"/>
                      <a:pt x="275" y="1"/>
                      <a:pt x="275" y="54"/>
                    </a:cubicBezTo>
                    <a:cubicBezTo>
                      <a:pt x="275" y="91"/>
                      <a:pt x="275" y="127"/>
                      <a:pt x="275" y="164"/>
                    </a:cubicBezTo>
                    <a:cubicBezTo>
                      <a:pt x="284" y="164"/>
                      <a:pt x="290" y="164"/>
                      <a:pt x="296" y="164"/>
                    </a:cubicBezTo>
                    <a:close/>
                    <a:moveTo>
                      <a:pt x="251" y="164"/>
                    </a:moveTo>
                    <a:cubicBezTo>
                      <a:pt x="251" y="116"/>
                      <a:pt x="251" y="70"/>
                      <a:pt x="251" y="25"/>
                    </a:cubicBezTo>
                    <a:cubicBezTo>
                      <a:pt x="181" y="25"/>
                      <a:pt x="113" y="25"/>
                      <a:pt x="45" y="25"/>
                    </a:cubicBezTo>
                    <a:cubicBezTo>
                      <a:pt x="45" y="72"/>
                      <a:pt x="45" y="118"/>
                      <a:pt x="45" y="164"/>
                    </a:cubicBezTo>
                    <a:cubicBezTo>
                      <a:pt x="114" y="164"/>
                      <a:pt x="182" y="164"/>
                      <a:pt x="251" y="164"/>
                    </a:cubicBez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FFFFFF"/>
                  </a:solidFill>
                  <a:effectLst/>
                  <a:uLnTx/>
                  <a:uFillTx/>
                </a:endParaRPr>
              </a:p>
            </p:txBody>
          </p:sp>
          <p:sp>
            <p:nvSpPr>
              <p:cNvPr id="135" name="Freeform 6"/>
              <p:cNvSpPr>
                <a:spLocks/>
              </p:cNvSpPr>
              <p:nvPr/>
            </p:nvSpPr>
            <p:spPr bwMode="auto">
              <a:xfrm>
                <a:off x="8121295" y="5412187"/>
                <a:ext cx="35248" cy="124138"/>
              </a:xfrm>
              <a:custGeom>
                <a:avLst/>
                <a:gdLst>
                  <a:gd name="T0" fmla="*/ 31 w 32"/>
                  <a:gd name="T1" fmla="*/ 58 h 112"/>
                  <a:gd name="T2" fmla="*/ 32 w 32"/>
                  <a:gd name="T3" fmla="*/ 94 h 112"/>
                  <a:gd name="T4" fmla="*/ 16 w 32"/>
                  <a:gd name="T5" fmla="*/ 112 h 112"/>
                  <a:gd name="T6" fmla="*/ 0 w 32"/>
                  <a:gd name="T7" fmla="*/ 93 h 112"/>
                  <a:gd name="T8" fmla="*/ 0 w 32"/>
                  <a:gd name="T9" fmla="*/ 15 h 112"/>
                  <a:gd name="T10" fmla="*/ 15 w 32"/>
                  <a:gd name="T11" fmla="*/ 0 h 112"/>
                  <a:gd name="T12" fmla="*/ 32 w 32"/>
                  <a:gd name="T13" fmla="*/ 16 h 112"/>
                  <a:gd name="T14" fmla="*/ 31 w 32"/>
                  <a:gd name="T15" fmla="*/ 58 h 1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112">
                    <a:moveTo>
                      <a:pt x="31" y="58"/>
                    </a:moveTo>
                    <a:cubicBezTo>
                      <a:pt x="31" y="70"/>
                      <a:pt x="31" y="82"/>
                      <a:pt x="32" y="94"/>
                    </a:cubicBezTo>
                    <a:cubicBezTo>
                      <a:pt x="32" y="105"/>
                      <a:pt x="30" y="112"/>
                      <a:pt x="16" y="112"/>
                    </a:cubicBezTo>
                    <a:cubicBezTo>
                      <a:pt x="1" y="112"/>
                      <a:pt x="0" y="104"/>
                      <a:pt x="0" y="93"/>
                    </a:cubicBezTo>
                    <a:cubicBezTo>
                      <a:pt x="1" y="67"/>
                      <a:pt x="1" y="41"/>
                      <a:pt x="0" y="15"/>
                    </a:cubicBezTo>
                    <a:cubicBezTo>
                      <a:pt x="0" y="4"/>
                      <a:pt x="4" y="0"/>
                      <a:pt x="15" y="0"/>
                    </a:cubicBezTo>
                    <a:cubicBezTo>
                      <a:pt x="27" y="0"/>
                      <a:pt x="32" y="4"/>
                      <a:pt x="32" y="16"/>
                    </a:cubicBezTo>
                    <a:cubicBezTo>
                      <a:pt x="31" y="30"/>
                      <a:pt x="31" y="44"/>
                      <a:pt x="31" y="58"/>
                    </a:cubicBez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FFFFFF"/>
                  </a:solidFill>
                  <a:effectLst/>
                  <a:uLnTx/>
                  <a:uFillTx/>
                </a:endParaRPr>
              </a:p>
            </p:txBody>
          </p:sp>
          <p:sp>
            <p:nvSpPr>
              <p:cNvPr id="136" name="Freeform 7"/>
              <p:cNvSpPr>
                <a:spLocks/>
              </p:cNvSpPr>
              <p:nvPr/>
            </p:nvSpPr>
            <p:spPr bwMode="auto">
              <a:xfrm>
                <a:off x="8174169" y="5447436"/>
                <a:ext cx="36015" cy="88889"/>
              </a:xfrm>
              <a:custGeom>
                <a:avLst/>
                <a:gdLst>
                  <a:gd name="T0" fmla="*/ 31 w 33"/>
                  <a:gd name="T1" fmla="*/ 40 h 80"/>
                  <a:gd name="T2" fmla="*/ 32 w 33"/>
                  <a:gd name="T3" fmla="*/ 62 h 80"/>
                  <a:gd name="T4" fmla="*/ 16 w 33"/>
                  <a:gd name="T5" fmla="*/ 80 h 80"/>
                  <a:gd name="T6" fmla="*/ 0 w 33"/>
                  <a:gd name="T7" fmla="*/ 61 h 80"/>
                  <a:gd name="T8" fmla="*/ 0 w 33"/>
                  <a:gd name="T9" fmla="*/ 17 h 80"/>
                  <a:gd name="T10" fmla="*/ 15 w 33"/>
                  <a:gd name="T11" fmla="*/ 0 h 80"/>
                  <a:gd name="T12" fmla="*/ 32 w 33"/>
                  <a:gd name="T13" fmla="*/ 18 h 80"/>
                  <a:gd name="T14" fmla="*/ 31 w 33"/>
                  <a:gd name="T15" fmla="*/ 40 h 8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 h="80">
                    <a:moveTo>
                      <a:pt x="31" y="40"/>
                    </a:moveTo>
                    <a:cubicBezTo>
                      <a:pt x="31" y="47"/>
                      <a:pt x="31" y="54"/>
                      <a:pt x="32" y="62"/>
                    </a:cubicBezTo>
                    <a:cubicBezTo>
                      <a:pt x="32" y="73"/>
                      <a:pt x="30" y="80"/>
                      <a:pt x="16" y="80"/>
                    </a:cubicBezTo>
                    <a:cubicBezTo>
                      <a:pt x="1" y="80"/>
                      <a:pt x="0" y="72"/>
                      <a:pt x="0" y="61"/>
                    </a:cubicBezTo>
                    <a:cubicBezTo>
                      <a:pt x="1" y="46"/>
                      <a:pt x="1" y="32"/>
                      <a:pt x="0" y="17"/>
                    </a:cubicBezTo>
                    <a:cubicBezTo>
                      <a:pt x="0" y="6"/>
                      <a:pt x="2" y="0"/>
                      <a:pt x="15" y="0"/>
                    </a:cubicBezTo>
                    <a:cubicBezTo>
                      <a:pt x="29" y="0"/>
                      <a:pt x="33" y="6"/>
                      <a:pt x="32" y="18"/>
                    </a:cubicBezTo>
                    <a:cubicBezTo>
                      <a:pt x="31" y="25"/>
                      <a:pt x="31" y="33"/>
                      <a:pt x="31" y="40"/>
                    </a:cubicBez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FFFFFF"/>
                  </a:solidFill>
                  <a:effectLst/>
                  <a:uLnTx/>
                  <a:uFillTx/>
                </a:endParaRPr>
              </a:p>
            </p:txBody>
          </p:sp>
          <p:sp>
            <p:nvSpPr>
              <p:cNvPr id="137" name="Freeform 8"/>
              <p:cNvSpPr>
                <a:spLocks/>
              </p:cNvSpPr>
              <p:nvPr/>
            </p:nvSpPr>
            <p:spPr bwMode="auto">
              <a:xfrm>
                <a:off x="8061525" y="5478854"/>
                <a:ext cx="49808" cy="57471"/>
              </a:xfrm>
              <a:custGeom>
                <a:avLst/>
                <a:gdLst>
                  <a:gd name="T0" fmla="*/ 6 w 45"/>
                  <a:gd name="T1" fmla="*/ 26 h 52"/>
                  <a:gd name="T2" fmla="*/ 22 w 45"/>
                  <a:gd name="T3" fmla="*/ 0 h 52"/>
                  <a:gd name="T4" fmla="*/ 37 w 45"/>
                  <a:gd name="T5" fmla="*/ 25 h 52"/>
                  <a:gd name="T6" fmla="*/ 23 w 45"/>
                  <a:gd name="T7" fmla="*/ 52 h 52"/>
                  <a:gd name="T8" fmla="*/ 6 w 45"/>
                  <a:gd name="T9" fmla="*/ 26 h 52"/>
                </a:gdLst>
                <a:ahLst/>
                <a:cxnLst>
                  <a:cxn ang="0">
                    <a:pos x="T0" y="T1"/>
                  </a:cxn>
                  <a:cxn ang="0">
                    <a:pos x="T2" y="T3"/>
                  </a:cxn>
                  <a:cxn ang="0">
                    <a:pos x="T4" y="T5"/>
                  </a:cxn>
                  <a:cxn ang="0">
                    <a:pos x="T6" y="T7"/>
                  </a:cxn>
                  <a:cxn ang="0">
                    <a:pos x="T8" y="T9"/>
                  </a:cxn>
                </a:cxnLst>
                <a:rect l="0" t="0" r="r" b="b"/>
                <a:pathLst>
                  <a:path w="45" h="52">
                    <a:moveTo>
                      <a:pt x="6" y="26"/>
                    </a:moveTo>
                    <a:cubicBezTo>
                      <a:pt x="8" y="16"/>
                      <a:pt x="0" y="0"/>
                      <a:pt x="22" y="0"/>
                    </a:cubicBezTo>
                    <a:cubicBezTo>
                      <a:pt x="43" y="0"/>
                      <a:pt x="38" y="14"/>
                      <a:pt x="37" y="25"/>
                    </a:cubicBezTo>
                    <a:cubicBezTo>
                      <a:pt x="36" y="35"/>
                      <a:pt x="45" y="51"/>
                      <a:pt x="23" y="52"/>
                    </a:cubicBezTo>
                    <a:cubicBezTo>
                      <a:pt x="1" y="52"/>
                      <a:pt x="8" y="37"/>
                      <a:pt x="6" y="26"/>
                    </a:cubicBez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FFFFFF"/>
                  </a:solidFill>
                  <a:effectLst/>
                  <a:uLnTx/>
                  <a:uFillTx/>
                </a:endParaRPr>
              </a:p>
            </p:txBody>
          </p:sp>
          <p:sp>
            <p:nvSpPr>
              <p:cNvPr id="138" name="Freeform 9"/>
              <p:cNvSpPr>
                <a:spLocks/>
              </p:cNvSpPr>
              <p:nvPr/>
            </p:nvSpPr>
            <p:spPr bwMode="auto">
              <a:xfrm>
                <a:off x="8223212" y="5487282"/>
                <a:ext cx="42145" cy="49042"/>
              </a:xfrm>
              <a:custGeom>
                <a:avLst/>
                <a:gdLst>
                  <a:gd name="T0" fmla="*/ 34 w 38"/>
                  <a:gd name="T1" fmla="*/ 21 h 44"/>
                  <a:gd name="T2" fmla="*/ 19 w 38"/>
                  <a:gd name="T3" fmla="*/ 44 h 44"/>
                  <a:gd name="T4" fmla="*/ 3 w 38"/>
                  <a:gd name="T5" fmla="*/ 22 h 44"/>
                  <a:gd name="T6" fmla="*/ 20 w 38"/>
                  <a:gd name="T7" fmla="*/ 0 h 44"/>
                  <a:gd name="T8" fmla="*/ 34 w 38"/>
                  <a:gd name="T9" fmla="*/ 21 h 44"/>
                </a:gdLst>
                <a:ahLst/>
                <a:cxnLst>
                  <a:cxn ang="0">
                    <a:pos x="T0" y="T1"/>
                  </a:cxn>
                  <a:cxn ang="0">
                    <a:pos x="T2" y="T3"/>
                  </a:cxn>
                  <a:cxn ang="0">
                    <a:pos x="T4" y="T5"/>
                  </a:cxn>
                  <a:cxn ang="0">
                    <a:pos x="T6" y="T7"/>
                  </a:cxn>
                  <a:cxn ang="0">
                    <a:pos x="T8" y="T9"/>
                  </a:cxn>
                </a:cxnLst>
                <a:rect l="0" t="0" r="r" b="b"/>
                <a:pathLst>
                  <a:path w="38" h="44">
                    <a:moveTo>
                      <a:pt x="34" y="21"/>
                    </a:moveTo>
                    <a:cubicBezTo>
                      <a:pt x="34" y="32"/>
                      <a:pt x="38" y="44"/>
                      <a:pt x="19" y="44"/>
                    </a:cubicBezTo>
                    <a:cubicBezTo>
                      <a:pt x="0" y="44"/>
                      <a:pt x="4" y="32"/>
                      <a:pt x="3" y="22"/>
                    </a:cubicBezTo>
                    <a:cubicBezTo>
                      <a:pt x="3" y="10"/>
                      <a:pt x="2" y="0"/>
                      <a:pt x="20" y="0"/>
                    </a:cubicBezTo>
                    <a:cubicBezTo>
                      <a:pt x="37" y="0"/>
                      <a:pt x="34" y="11"/>
                      <a:pt x="34" y="21"/>
                    </a:cubicBez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FFFFFF"/>
                  </a:solidFill>
                  <a:effectLst/>
                  <a:uLnTx/>
                  <a:uFillTx/>
                </a:endParaRPr>
              </a:p>
            </p:txBody>
          </p:sp>
        </p:grpSp>
        <p:sp>
          <p:nvSpPr>
            <p:cNvPr id="133" name="Freeform 520"/>
            <p:cNvSpPr/>
            <p:nvPr/>
          </p:nvSpPr>
          <p:spPr bwMode="auto">
            <a:xfrm>
              <a:off x="7973721" y="2909059"/>
              <a:ext cx="373358" cy="253796"/>
            </a:xfrm>
            <a:custGeom>
              <a:avLst/>
              <a:gdLst>
                <a:gd name="connsiteX0" fmla="*/ 3322794 w 5223983"/>
                <a:gd name="connsiteY0" fmla="*/ 1406050 h 3551081"/>
                <a:gd name="connsiteX1" fmla="*/ 3699984 w 5223983"/>
                <a:gd name="connsiteY1" fmla="*/ 1783240 h 3551081"/>
                <a:gd name="connsiteX2" fmla="*/ 3322794 w 5223983"/>
                <a:gd name="connsiteY2" fmla="*/ 2160430 h 3551081"/>
                <a:gd name="connsiteX3" fmla="*/ 2945604 w 5223983"/>
                <a:gd name="connsiteY3" fmla="*/ 1783240 h 3551081"/>
                <a:gd name="connsiteX4" fmla="*/ 3322794 w 5223983"/>
                <a:gd name="connsiteY4" fmla="*/ 1406050 h 3551081"/>
                <a:gd name="connsiteX5" fmla="*/ 1901190 w 5223983"/>
                <a:gd name="connsiteY5" fmla="*/ 1406050 h 3551081"/>
                <a:gd name="connsiteX6" fmla="*/ 2278380 w 5223983"/>
                <a:gd name="connsiteY6" fmla="*/ 1783240 h 3551081"/>
                <a:gd name="connsiteX7" fmla="*/ 1901190 w 5223983"/>
                <a:gd name="connsiteY7" fmla="*/ 2160430 h 3551081"/>
                <a:gd name="connsiteX8" fmla="*/ 1524000 w 5223983"/>
                <a:gd name="connsiteY8" fmla="*/ 1783240 h 3551081"/>
                <a:gd name="connsiteX9" fmla="*/ 1901190 w 5223983"/>
                <a:gd name="connsiteY9" fmla="*/ 1406050 h 3551081"/>
                <a:gd name="connsiteX10" fmla="*/ 3444555 w 5223983"/>
                <a:gd name="connsiteY10" fmla="*/ 1 h 3551081"/>
                <a:gd name="connsiteX11" fmla="*/ 5223983 w 5223983"/>
                <a:gd name="connsiteY11" fmla="*/ 1779430 h 3551081"/>
                <a:gd name="connsiteX12" fmla="*/ 3452333 w 5223983"/>
                <a:gd name="connsiteY12" fmla="*/ 3551081 h 3551081"/>
                <a:gd name="connsiteX13" fmla="*/ 3296124 w 5223983"/>
                <a:gd name="connsiteY13" fmla="*/ 3394871 h 3551081"/>
                <a:gd name="connsiteX14" fmla="*/ 4919183 w 5223983"/>
                <a:gd name="connsiteY14" fmla="*/ 1771811 h 3551081"/>
                <a:gd name="connsiteX15" fmla="*/ 3295964 w 5223983"/>
                <a:gd name="connsiteY15" fmla="*/ 148592 h 3551081"/>
                <a:gd name="connsiteX16" fmla="*/ 1779429 w 5223983"/>
                <a:gd name="connsiteY16" fmla="*/ 0 h 3551081"/>
                <a:gd name="connsiteX17" fmla="*/ 1928020 w 5223983"/>
                <a:gd name="connsiteY17" fmla="*/ 148590 h 3551081"/>
                <a:gd name="connsiteX18" fmla="*/ 304801 w 5223983"/>
                <a:gd name="connsiteY18" fmla="*/ 1771809 h 3551081"/>
                <a:gd name="connsiteX19" fmla="*/ 1927860 w 5223983"/>
                <a:gd name="connsiteY19" fmla="*/ 3394869 h 3551081"/>
                <a:gd name="connsiteX20" fmla="*/ 1771651 w 5223983"/>
                <a:gd name="connsiteY20" fmla="*/ 3551079 h 3551081"/>
                <a:gd name="connsiteX21" fmla="*/ 0 w 5223983"/>
                <a:gd name="connsiteY21" fmla="*/ 1779428 h 3551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223983" h="3551081">
                  <a:moveTo>
                    <a:pt x="3322794" y="1406050"/>
                  </a:moveTo>
                  <a:cubicBezTo>
                    <a:pt x="3531110" y="1406050"/>
                    <a:pt x="3699984" y="1574924"/>
                    <a:pt x="3699984" y="1783240"/>
                  </a:cubicBezTo>
                  <a:cubicBezTo>
                    <a:pt x="3699984" y="1991556"/>
                    <a:pt x="3531110" y="2160430"/>
                    <a:pt x="3322794" y="2160430"/>
                  </a:cubicBezTo>
                  <a:cubicBezTo>
                    <a:pt x="3114478" y="2160430"/>
                    <a:pt x="2945604" y="1991556"/>
                    <a:pt x="2945604" y="1783240"/>
                  </a:cubicBezTo>
                  <a:cubicBezTo>
                    <a:pt x="2945604" y="1574924"/>
                    <a:pt x="3114478" y="1406050"/>
                    <a:pt x="3322794" y="1406050"/>
                  </a:cubicBezTo>
                  <a:close/>
                  <a:moveTo>
                    <a:pt x="1901190" y="1406050"/>
                  </a:moveTo>
                  <a:cubicBezTo>
                    <a:pt x="2109506" y="1406050"/>
                    <a:pt x="2278380" y="1574924"/>
                    <a:pt x="2278380" y="1783240"/>
                  </a:cubicBezTo>
                  <a:cubicBezTo>
                    <a:pt x="2278380" y="1991556"/>
                    <a:pt x="2109506" y="2160430"/>
                    <a:pt x="1901190" y="2160430"/>
                  </a:cubicBezTo>
                  <a:cubicBezTo>
                    <a:pt x="1692874" y="2160430"/>
                    <a:pt x="1524000" y="1991556"/>
                    <a:pt x="1524000" y="1783240"/>
                  </a:cubicBezTo>
                  <a:cubicBezTo>
                    <a:pt x="1524000" y="1574924"/>
                    <a:pt x="1692874" y="1406050"/>
                    <a:pt x="1901190" y="1406050"/>
                  </a:cubicBezTo>
                  <a:close/>
                  <a:moveTo>
                    <a:pt x="3444555" y="1"/>
                  </a:moveTo>
                  <a:lnTo>
                    <a:pt x="5223983" y="1779430"/>
                  </a:lnTo>
                  <a:lnTo>
                    <a:pt x="3452333" y="3551081"/>
                  </a:lnTo>
                  <a:lnTo>
                    <a:pt x="3296124" y="3394871"/>
                  </a:lnTo>
                  <a:lnTo>
                    <a:pt x="4919183" y="1771811"/>
                  </a:lnTo>
                  <a:lnTo>
                    <a:pt x="3295964" y="148592"/>
                  </a:lnTo>
                  <a:close/>
                  <a:moveTo>
                    <a:pt x="1779429" y="0"/>
                  </a:moveTo>
                  <a:lnTo>
                    <a:pt x="1928020" y="148590"/>
                  </a:lnTo>
                  <a:lnTo>
                    <a:pt x="304801" y="1771809"/>
                  </a:lnTo>
                  <a:lnTo>
                    <a:pt x="1927860" y="3394869"/>
                  </a:lnTo>
                  <a:lnTo>
                    <a:pt x="1771651" y="3551079"/>
                  </a:lnTo>
                  <a:lnTo>
                    <a:pt x="0" y="1779428"/>
                  </a:lnTo>
                  <a:close/>
                </a:path>
              </a:pathLst>
            </a:cu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FFFFFF"/>
                </a:solidFill>
                <a:effectLst/>
                <a:uLnTx/>
                <a:uFillTx/>
                <a:ea typeface="Segoe UI" pitchFamily="34" charset="0"/>
                <a:cs typeface="Segoe UI" pitchFamily="34" charset="0"/>
              </a:endParaRPr>
            </a:p>
          </p:txBody>
        </p:sp>
      </p:grpSp>
      <p:grpSp>
        <p:nvGrpSpPr>
          <p:cNvPr id="6" name="Group 5"/>
          <p:cNvGrpSpPr/>
          <p:nvPr/>
        </p:nvGrpSpPr>
        <p:grpSpPr>
          <a:xfrm>
            <a:off x="2019368" y="1425784"/>
            <a:ext cx="2377440" cy="4551232"/>
            <a:chOff x="2019368" y="1425784"/>
            <a:chExt cx="2377440" cy="4551232"/>
          </a:xfrm>
        </p:grpSpPr>
        <p:sp>
          <p:nvSpPr>
            <p:cNvPr id="146" name="Rectangle 145"/>
            <p:cNvSpPr/>
            <p:nvPr/>
          </p:nvSpPr>
          <p:spPr bwMode="auto">
            <a:xfrm>
              <a:off x="2186019" y="1425784"/>
              <a:ext cx="1737360" cy="4187396"/>
            </a:xfrm>
            <a:prstGeom prst="rect">
              <a:avLst/>
            </a:prstGeom>
            <a:solidFill>
              <a:srgbClr val="0078D7"/>
            </a:solidFill>
            <a:ln w="3175">
              <a:noFill/>
            </a:ln>
            <a:effectLst/>
          </p:spPr>
          <p:txBody>
            <a:bodyPr spcFirstLastPara="0" vert="horz" wrap="square" lIns="18281" tIns="91440" rIns="18281" bIns="91401" numCol="1" spcCol="1270" anchor="t" anchorCtr="0">
              <a:noAutofit/>
            </a:bodyPr>
            <a:lstStyle/>
            <a:p>
              <a:pPr marL="0" marR="0" lvl="0" indent="0" algn="ctr" defTabSz="725012" eaLnBrk="1" fontAlgn="auto" latinLnBrk="0" hangingPunct="1">
                <a:lnSpc>
                  <a:spcPct val="100000"/>
                </a:lnSpc>
                <a:spcBef>
                  <a:spcPct val="0"/>
                </a:spcBef>
                <a:spcAft>
                  <a:spcPct val="35000"/>
                </a:spcAft>
                <a:buClrTx/>
                <a:buSzTx/>
                <a:buFontTx/>
                <a:buNone/>
                <a:tabLst/>
                <a:defRPr/>
              </a:pPr>
              <a:r>
                <a:rPr kumimoji="0" lang="en-US" sz="1400" b="0" i="0" u="none" strike="noStrike" kern="0" cap="none" spc="0" normalizeH="0" baseline="0" noProof="0" dirty="0">
                  <a:ln>
                    <a:noFill/>
                  </a:ln>
                  <a:solidFill>
                    <a:srgbClr val="FFFFFF"/>
                  </a:solidFill>
                  <a:effectLst/>
                  <a:uLnTx/>
                  <a:uFillTx/>
                  <a:latin typeface="Segoe UI Semibold" panose="020B0702040204020203" pitchFamily="34" charset="0"/>
                  <a:cs typeface="Segoe UI Semibold" panose="020B0702040204020203" pitchFamily="34" charset="0"/>
                </a:rPr>
                <a:t>Information Management</a:t>
              </a:r>
            </a:p>
          </p:txBody>
        </p:sp>
        <p:sp>
          <p:nvSpPr>
            <p:cNvPr id="147" name="Rectangle 146"/>
            <p:cNvSpPr/>
            <p:nvPr/>
          </p:nvSpPr>
          <p:spPr>
            <a:xfrm>
              <a:off x="2652706" y="3493375"/>
              <a:ext cx="1271016" cy="261610"/>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cs typeface="Segoe UI Semilight" panose="020B0402040204020203" pitchFamily="34" charset="0"/>
                </a:rPr>
                <a:t>Event Hubs</a:t>
              </a:r>
              <a:endParaRPr kumimoji="0" lang="en-US" sz="1100" b="0" i="0" u="none" strike="noStrike" kern="0" cap="none" spc="0" normalizeH="0" baseline="0" noProof="0" dirty="0">
                <a:ln>
                  <a:noFill/>
                </a:ln>
                <a:solidFill>
                  <a:srgbClr val="FFFFFF"/>
                </a:solidFill>
                <a:effectLst/>
                <a:uLnTx/>
                <a:uFillTx/>
              </a:endParaRPr>
            </a:p>
          </p:txBody>
        </p:sp>
        <p:cxnSp>
          <p:nvCxnSpPr>
            <p:cNvPr id="148" name="Straight Connector 147"/>
            <p:cNvCxnSpPr/>
            <p:nvPr/>
          </p:nvCxnSpPr>
          <p:spPr>
            <a:xfrm>
              <a:off x="2019368" y="5886879"/>
              <a:ext cx="2377440" cy="0"/>
            </a:xfrm>
            <a:prstGeom prst="line">
              <a:avLst/>
            </a:prstGeom>
            <a:solidFill>
              <a:srgbClr val="FFFFFF">
                <a:lumMod val="85000"/>
              </a:srgbClr>
            </a:solidFill>
            <a:ln w="28575" cap="flat" cmpd="sng" algn="ctr">
              <a:solidFill>
                <a:srgbClr val="002050"/>
              </a:solidFill>
              <a:prstDash val="solid"/>
              <a:headEnd type="none"/>
              <a:tailEnd type="none"/>
            </a:ln>
            <a:effectLst/>
          </p:spPr>
        </p:cxnSp>
        <p:grpSp>
          <p:nvGrpSpPr>
            <p:cNvPr id="149" name="Group 148"/>
            <p:cNvGrpSpPr/>
            <p:nvPr/>
          </p:nvGrpSpPr>
          <p:grpSpPr>
            <a:xfrm rot="13500000">
              <a:off x="4205167" y="5796874"/>
              <a:ext cx="181498" cy="178786"/>
              <a:chOff x="402446" y="5872915"/>
              <a:chExt cx="292608" cy="288235"/>
            </a:xfrm>
            <a:solidFill>
              <a:srgbClr val="FFFFFF">
                <a:lumMod val="85000"/>
              </a:srgbClr>
            </a:solidFill>
          </p:grpSpPr>
          <p:cxnSp>
            <p:nvCxnSpPr>
              <p:cNvPr id="158" name="Straight Connector 157"/>
              <p:cNvCxnSpPr/>
              <p:nvPr/>
            </p:nvCxnSpPr>
            <p:spPr>
              <a:xfrm>
                <a:off x="412598" y="5872915"/>
                <a:ext cx="0" cy="288235"/>
              </a:xfrm>
              <a:prstGeom prst="line">
                <a:avLst/>
              </a:prstGeom>
              <a:grpFill/>
              <a:ln w="28575" cap="flat" cmpd="sng" algn="ctr">
                <a:solidFill>
                  <a:srgbClr val="002050"/>
                </a:solidFill>
                <a:prstDash val="solid"/>
                <a:headEnd type="none"/>
                <a:tailEnd type="none"/>
              </a:ln>
              <a:effectLst/>
            </p:spPr>
          </p:cxnSp>
          <p:cxnSp>
            <p:nvCxnSpPr>
              <p:cNvPr id="159" name="Straight Connector 158"/>
              <p:cNvCxnSpPr/>
              <p:nvPr/>
            </p:nvCxnSpPr>
            <p:spPr>
              <a:xfrm>
                <a:off x="402446" y="6148978"/>
                <a:ext cx="292608" cy="0"/>
              </a:xfrm>
              <a:prstGeom prst="line">
                <a:avLst/>
              </a:prstGeom>
              <a:grpFill/>
              <a:ln w="28575" cap="flat" cmpd="sng" algn="ctr">
                <a:solidFill>
                  <a:srgbClr val="002050"/>
                </a:solidFill>
                <a:prstDash val="solid"/>
                <a:headEnd type="none"/>
                <a:tailEnd type="none"/>
              </a:ln>
              <a:effectLst/>
            </p:spPr>
          </p:cxnSp>
        </p:grpSp>
        <p:sp>
          <p:nvSpPr>
            <p:cNvPr id="150" name="Rectangle 149"/>
            <p:cNvSpPr/>
            <p:nvPr/>
          </p:nvSpPr>
          <p:spPr>
            <a:xfrm>
              <a:off x="2652706" y="2930536"/>
              <a:ext cx="1271016" cy="261610"/>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cs typeface="Segoe UI Semilight" panose="020B0402040204020203" pitchFamily="34" charset="0"/>
                </a:rPr>
                <a:t>Data Catalog</a:t>
              </a:r>
            </a:p>
          </p:txBody>
        </p:sp>
        <p:grpSp>
          <p:nvGrpSpPr>
            <p:cNvPr id="151" name="Group 150"/>
            <p:cNvGrpSpPr/>
            <p:nvPr/>
          </p:nvGrpSpPr>
          <p:grpSpPr>
            <a:xfrm>
              <a:off x="2337798" y="2888091"/>
              <a:ext cx="274997" cy="292527"/>
              <a:chOff x="3232150" y="382588"/>
              <a:chExt cx="5727700" cy="6092825"/>
            </a:xfrm>
            <a:solidFill>
              <a:srgbClr val="FFFFFF"/>
            </a:solidFill>
          </p:grpSpPr>
          <p:sp>
            <p:nvSpPr>
              <p:cNvPr id="155" name="Freeform 10"/>
              <p:cNvSpPr>
                <a:spLocks/>
              </p:cNvSpPr>
              <p:nvPr/>
            </p:nvSpPr>
            <p:spPr bwMode="auto">
              <a:xfrm>
                <a:off x="3232150" y="382588"/>
                <a:ext cx="4492625" cy="4781550"/>
              </a:xfrm>
              <a:custGeom>
                <a:avLst/>
                <a:gdLst>
                  <a:gd name="T0" fmla="*/ 490 w 2830"/>
                  <a:gd name="T1" fmla="*/ 280 h 3012"/>
                  <a:gd name="T2" fmla="*/ 458 w 2830"/>
                  <a:gd name="T3" fmla="*/ 274 h 3012"/>
                  <a:gd name="T4" fmla="*/ 422 w 2830"/>
                  <a:gd name="T5" fmla="*/ 246 h 3012"/>
                  <a:gd name="T6" fmla="*/ 410 w 2830"/>
                  <a:gd name="T7" fmla="*/ 200 h 3012"/>
                  <a:gd name="T8" fmla="*/ 416 w 2830"/>
                  <a:gd name="T9" fmla="*/ 170 h 3012"/>
                  <a:gd name="T10" fmla="*/ 444 w 2830"/>
                  <a:gd name="T11" fmla="*/ 134 h 3012"/>
                  <a:gd name="T12" fmla="*/ 490 w 2830"/>
                  <a:gd name="T13" fmla="*/ 120 h 3012"/>
                  <a:gd name="T14" fmla="*/ 2724 w 2830"/>
                  <a:gd name="T15" fmla="*/ 1362 h 3012"/>
                  <a:gd name="T16" fmla="*/ 2830 w 2830"/>
                  <a:gd name="T17" fmla="*/ 0 h 3012"/>
                  <a:gd name="T18" fmla="*/ 382 w 2830"/>
                  <a:gd name="T19" fmla="*/ 16 h 3012"/>
                  <a:gd name="T20" fmla="*/ 314 w 2830"/>
                  <a:gd name="T21" fmla="*/ 74 h 3012"/>
                  <a:gd name="T22" fmla="*/ 266 w 2830"/>
                  <a:gd name="T23" fmla="*/ 130 h 3012"/>
                  <a:gd name="T24" fmla="*/ 222 w 2830"/>
                  <a:gd name="T25" fmla="*/ 206 h 3012"/>
                  <a:gd name="T26" fmla="*/ 214 w 2830"/>
                  <a:gd name="T27" fmla="*/ 736 h 3012"/>
                  <a:gd name="T28" fmla="*/ 62 w 2830"/>
                  <a:gd name="T29" fmla="*/ 738 h 3012"/>
                  <a:gd name="T30" fmla="*/ 22 w 2830"/>
                  <a:gd name="T31" fmla="*/ 760 h 3012"/>
                  <a:gd name="T32" fmla="*/ 0 w 2830"/>
                  <a:gd name="T33" fmla="*/ 800 h 3012"/>
                  <a:gd name="T34" fmla="*/ 0 w 2830"/>
                  <a:gd name="T35" fmla="*/ 832 h 3012"/>
                  <a:gd name="T36" fmla="*/ 22 w 2830"/>
                  <a:gd name="T37" fmla="*/ 872 h 3012"/>
                  <a:gd name="T38" fmla="*/ 62 w 2830"/>
                  <a:gd name="T39" fmla="*/ 894 h 3012"/>
                  <a:gd name="T40" fmla="*/ 214 w 2830"/>
                  <a:gd name="T41" fmla="*/ 896 h 3012"/>
                  <a:gd name="T42" fmla="*/ 80 w 2830"/>
                  <a:gd name="T43" fmla="*/ 1556 h 3012"/>
                  <a:gd name="T44" fmla="*/ 34 w 2830"/>
                  <a:gd name="T45" fmla="*/ 1570 h 3012"/>
                  <a:gd name="T46" fmla="*/ 6 w 2830"/>
                  <a:gd name="T47" fmla="*/ 1606 h 3012"/>
                  <a:gd name="T48" fmla="*/ 0 w 2830"/>
                  <a:gd name="T49" fmla="*/ 1636 h 3012"/>
                  <a:gd name="T50" fmla="*/ 12 w 2830"/>
                  <a:gd name="T51" fmla="*/ 1682 h 3012"/>
                  <a:gd name="T52" fmla="*/ 48 w 2830"/>
                  <a:gd name="T53" fmla="*/ 1710 h 3012"/>
                  <a:gd name="T54" fmla="*/ 214 w 2830"/>
                  <a:gd name="T55" fmla="*/ 1716 h 3012"/>
                  <a:gd name="T56" fmla="*/ 80 w 2830"/>
                  <a:gd name="T57" fmla="*/ 2314 h 3012"/>
                  <a:gd name="T58" fmla="*/ 48 w 2830"/>
                  <a:gd name="T59" fmla="*/ 2320 h 3012"/>
                  <a:gd name="T60" fmla="*/ 12 w 2830"/>
                  <a:gd name="T61" fmla="*/ 2348 h 3012"/>
                  <a:gd name="T62" fmla="*/ 0 w 2830"/>
                  <a:gd name="T63" fmla="*/ 2394 h 3012"/>
                  <a:gd name="T64" fmla="*/ 6 w 2830"/>
                  <a:gd name="T65" fmla="*/ 2424 h 3012"/>
                  <a:gd name="T66" fmla="*/ 34 w 2830"/>
                  <a:gd name="T67" fmla="*/ 2460 h 3012"/>
                  <a:gd name="T68" fmla="*/ 80 w 2830"/>
                  <a:gd name="T69" fmla="*/ 2474 h 3012"/>
                  <a:gd name="T70" fmla="*/ 214 w 2830"/>
                  <a:gd name="T71" fmla="*/ 2854 h 3012"/>
                  <a:gd name="T72" fmla="*/ 220 w 2830"/>
                  <a:gd name="T73" fmla="*/ 2910 h 3012"/>
                  <a:gd name="T74" fmla="*/ 250 w 2830"/>
                  <a:gd name="T75" fmla="*/ 2966 h 3012"/>
                  <a:gd name="T76" fmla="*/ 292 w 2830"/>
                  <a:gd name="T77" fmla="*/ 2998 h 3012"/>
                  <a:gd name="T78" fmla="*/ 346 w 2830"/>
                  <a:gd name="T79" fmla="*/ 3010 h 3012"/>
                  <a:gd name="T80" fmla="*/ 1744 w 2830"/>
                  <a:gd name="T81" fmla="*/ 3012 h 3012"/>
                  <a:gd name="T82" fmla="*/ 1746 w 2830"/>
                  <a:gd name="T83" fmla="*/ 1702 h 3012"/>
                  <a:gd name="T84" fmla="*/ 1786 w 2830"/>
                  <a:gd name="T85" fmla="*/ 1632 h 3012"/>
                  <a:gd name="T86" fmla="*/ 1840 w 2830"/>
                  <a:gd name="T87" fmla="*/ 1572 h 3012"/>
                  <a:gd name="T88" fmla="*/ 1900 w 2830"/>
                  <a:gd name="T89" fmla="*/ 1530 h 3012"/>
                  <a:gd name="T90" fmla="*/ 1952 w 2830"/>
                  <a:gd name="T91" fmla="*/ 1502 h 3012"/>
                  <a:gd name="T92" fmla="*/ 2048 w 2830"/>
                  <a:gd name="T93" fmla="*/ 1458 h 3012"/>
                  <a:gd name="T94" fmla="*/ 2162 w 2830"/>
                  <a:gd name="T95" fmla="*/ 1424 h 3012"/>
                  <a:gd name="T96" fmla="*/ 2376 w 2830"/>
                  <a:gd name="T97" fmla="*/ 1382 h 3012"/>
                  <a:gd name="T98" fmla="*/ 2564 w 2830"/>
                  <a:gd name="T99" fmla="*/ 1366 h 30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830" h="3012">
                    <a:moveTo>
                      <a:pt x="2564" y="1366"/>
                    </a:moveTo>
                    <a:lnTo>
                      <a:pt x="2564" y="280"/>
                    </a:lnTo>
                    <a:lnTo>
                      <a:pt x="490" y="280"/>
                    </a:lnTo>
                    <a:lnTo>
                      <a:pt x="490" y="280"/>
                    </a:lnTo>
                    <a:lnTo>
                      <a:pt x="472" y="280"/>
                    </a:lnTo>
                    <a:lnTo>
                      <a:pt x="458" y="274"/>
                    </a:lnTo>
                    <a:lnTo>
                      <a:pt x="444" y="268"/>
                    </a:lnTo>
                    <a:lnTo>
                      <a:pt x="432" y="258"/>
                    </a:lnTo>
                    <a:lnTo>
                      <a:pt x="422" y="246"/>
                    </a:lnTo>
                    <a:lnTo>
                      <a:pt x="416" y="232"/>
                    </a:lnTo>
                    <a:lnTo>
                      <a:pt x="410" y="216"/>
                    </a:lnTo>
                    <a:lnTo>
                      <a:pt x="410" y="200"/>
                    </a:lnTo>
                    <a:lnTo>
                      <a:pt x="410" y="200"/>
                    </a:lnTo>
                    <a:lnTo>
                      <a:pt x="410" y="184"/>
                    </a:lnTo>
                    <a:lnTo>
                      <a:pt x="416" y="170"/>
                    </a:lnTo>
                    <a:lnTo>
                      <a:pt x="422" y="156"/>
                    </a:lnTo>
                    <a:lnTo>
                      <a:pt x="432" y="144"/>
                    </a:lnTo>
                    <a:lnTo>
                      <a:pt x="444" y="134"/>
                    </a:lnTo>
                    <a:lnTo>
                      <a:pt x="458" y="126"/>
                    </a:lnTo>
                    <a:lnTo>
                      <a:pt x="472" y="122"/>
                    </a:lnTo>
                    <a:lnTo>
                      <a:pt x="490" y="120"/>
                    </a:lnTo>
                    <a:lnTo>
                      <a:pt x="2724" y="120"/>
                    </a:lnTo>
                    <a:lnTo>
                      <a:pt x="2724" y="1362"/>
                    </a:lnTo>
                    <a:lnTo>
                      <a:pt x="2724" y="1362"/>
                    </a:lnTo>
                    <a:lnTo>
                      <a:pt x="2776" y="1364"/>
                    </a:lnTo>
                    <a:lnTo>
                      <a:pt x="2830" y="1366"/>
                    </a:lnTo>
                    <a:lnTo>
                      <a:pt x="2830" y="0"/>
                    </a:lnTo>
                    <a:lnTo>
                      <a:pt x="410" y="0"/>
                    </a:lnTo>
                    <a:lnTo>
                      <a:pt x="410" y="0"/>
                    </a:lnTo>
                    <a:lnTo>
                      <a:pt x="382" y="16"/>
                    </a:lnTo>
                    <a:lnTo>
                      <a:pt x="356" y="36"/>
                    </a:lnTo>
                    <a:lnTo>
                      <a:pt x="334" y="54"/>
                    </a:lnTo>
                    <a:lnTo>
                      <a:pt x="314" y="74"/>
                    </a:lnTo>
                    <a:lnTo>
                      <a:pt x="296" y="92"/>
                    </a:lnTo>
                    <a:lnTo>
                      <a:pt x="280" y="112"/>
                    </a:lnTo>
                    <a:lnTo>
                      <a:pt x="266" y="130"/>
                    </a:lnTo>
                    <a:lnTo>
                      <a:pt x="254" y="148"/>
                    </a:lnTo>
                    <a:lnTo>
                      <a:pt x="234" y="180"/>
                    </a:lnTo>
                    <a:lnTo>
                      <a:pt x="222" y="206"/>
                    </a:lnTo>
                    <a:lnTo>
                      <a:pt x="214" y="230"/>
                    </a:lnTo>
                    <a:lnTo>
                      <a:pt x="214" y="230"/>
                    </a:lnTo>
                    <a:lnTo>
                      <a:pt x="214" y="736"/>
                    </a:lnTo>
                    <a:lnTo>
                      <a:pt x="80" y="736"/>
                    </a:lnTo>
                    <a:lnTo>
                      <a:pt x="80" y="736"/>
                    </a:lnTo>
                    <a:lnTo>
                      <a:pt x="62" y="738"/>
                    </a:lnTo>
                    <a:lnTo>
                      <a:pt x="48" y="742"/>
                    </a:lnTo>
                    <a:lnTo>
                      <a:pt x="34" y="750"/>
                    </a:lnTo>
                    <a:lnTo>
                      <a:pt x="22" y="760"/>
                    </a:lnTo>
                    <a:lnTo>
                      <a:pt x="12" y="772"/>
                    </a:lnTo>
                    <a:lnTo>
                      <a:pt x="6" y="784"/>
                    </a:lnTo>
                    <a:lnTo>
                      <a:pt x="0" y="800"/>
                    </a:lnTo>
                    <a:lnTo>
                      <a:pt x="0" y="816"/>
                    </a:lnTo>
                    <a:lnTo>
                      <a:pt x="0" y="816"/>
                    </a:lnTo>
                    <a:lnTo>
                      <a:pt x="0" y="832"/>
                    </a:lnTo>
                    <a:lnTo>
                      <a:pt x="6" y="846"/>
                    </a:lnTo>
                    <a:lnTo>
                      <a:pt x="12" y="860"/>
                    </a:lnTo>
                    <a:lnTo>
                      <a:pt x="22" y="872"/>
                    </a:lnTo>
                    <a:lnTo>
                      <a:pt x="34" y="882"/>
                    </a:lnTo>
                    <a:lnTo>
                      <a:pt x="48" y="890"/>
                    </a:lnTo>
                    <a:lnTo>
                      <a:pt x="62" y="894"/>
                    </a:lnTo>
                    <a:lnTo>
                      <a:pt x="80" y="896"/>
                    </a:lnTo>
                    <a:lnTo>
                      <a:pt x="214" y="896"/>
                    </a:lnTo>
                    <a:lnTo>
                      <a:pt x="214" y="896"/>
                    </a:lnTo>
                    <a:lnTo>
                      <a:pt x="214" y="1556"/>
                    </a:lnTo>
                    <a:lnTo>
                      <a:pt x="80" y="1556"/>
                    </a:lnTo>
                    <a:lnTo>
                      <a:pt x="80" y="1556"/>
                    </a:lnTo>
                    <a:lnTo>
                      <a:pt x="62" y="1558"/>
                    </a:lnTo>
                    <a:lnTo>
                      <a:pt x="48" y="1562"/>
                    </a:lnTo>
                    <a:lnTo>
                      <a:pt x="34" y="1570"/>
                    </a:lnTo>
                    <a:lnTo>
                      <a:pt x="22" y="1580"/>
                    </a:lnTo>
                    <a:lnTo>
                      <a:pt x="12" y="1592"/>
                    </a:lnTo>
                    <a:lnTo>
                      <a:pt x="6" y="1606"/>
                    </a:lnTo>
                    <a:lnTo>
                      <a:pt x="0" y="1620"/>
                    </a:lnTo>
                    <a:lnTo>
                      <a:pt x="0" y="1636"/>
                    </a:lnTo>
                    <a:lnTo>
                      <a:pt x="0" y="1636"/>
                    </a:lnTo>
                    <a:lnTo>
                      <a:pt x="0" y="1652"/>
                    </a:lnTo>
                    <a:lnTo>
                      <a:pt x="6" y="1668"/>
                    </a:lnTo>
                    <a:lnTo>
                      <a:pt x="12" y="1682"/>
                    </a:lnTo>
                    <a:lnTo>
                      <a:pt x="22" y="1694"/>
                    </a:lnTo>
                    <a:lnTo>
                      <a:pt x="34" y="1702"/>
                    </a:lnTo>
                    <a:lnTo>
                      <a:pt x="48" y="1710"/>
                    </a:lnTo>
                    <a:lnTo>
                      <a:pt x="62" y="1716"/>
                    </a:lnTo>
                    <a:lnTo>
                      <a:pt x="80" y="1716"/>
                    </a:lnTo>
                    <a:lnTo>
                      <a:pt x="214" y="1716"/>
                    </a:lnTo>
                    <a:lnTo>
                      <a:pt x="214" y="1716"/>
                    </a:lnTo>
                    <a:lnTo>
                      <a:pt x="214" y="2314"/>
                    </a:lnTo>
                    <a:lnTo>
                      <a:pt x="80" y="2314"/>
                    </a:lnTo>
                    <a:lnTo>
                      <a:pt x="80" y="2314"/>
                    </a:lnTo>
                    <a:lnTo>
                      <a:pt x="62" y="2316"/>
                    </a:lnTo>
                    <a:lnTo>
                      <a:pt x="48" y="2320"/>
                    </a:lnTo>
                    <a:lnTo>
                      <a:pt x="34" y="2328"/>
                    </a:lnTo>
                    <a:lnTo>
                      <a:pt x="22" y="2338"/>
                    </a:lnTo>
                    <a:lnTo>
                      <a:pt x="12" y="2348"/>
                    </a:lnTo>
                    <a:lnTo>
                      <a:pt x="6" y="2362"/>
                    </a:lnTo>
                    <a:lnTo>
                      <a:pt x="0" y="2378"/>
                    </a:lnTo>
                    <a:lnTo>
                      <a:pt x="0" y="2394"/>
                    </a:lnTo>
                    <a:lnTo>
                      <a:pt x="0" y="2394"/>
                    </a:lnTo>
                    <a:lnTo>
                      <a:pt x="0" y="2410"/>
                    </a:lnTo>
                    <a:lnTo>
                      <a:pt x="6" y="2424"/>
                    </a:lnTo>
                    <a:lnTo>
                      <a:pt x="12" y="2438"/>
                    </a:lnTo>
                    <a:lnTo>
                      <a:pt x="22" y="2450"/>
                    </a:lnTo>
                    <a:lnTo>
                      <a:pt x="34" y="2460"/>
                    </a:lnTo>
                    <a:lnTo>
                      <a:pt x="48" y="2468"/>
                    </a:lnTo>
                    <a:lnTo>
                      <a:pt x="62" y="2472"/>
                    </a:lnTo>
                    <a:lnTo>
                      <a:pt x="80" y="2474"/>
                    </a:lnTo>
                    <a:lnTo>
                      <a:pt x="214" y="2474"/>
                    </a:lnTo>
                    <a:lnTo>
                      <a:pt x="214" y="2474"/>
                    </a:lnTo>
                    <a:lnTo>
                      <a:pt x="214" y="2854"/>
                    </a:lnTo>
                    <a:lnTo>
                      <a:pt x="214" y="2854"/>
                    </a:lnTo>
                    <a:lnTo>
                      <a:pt x="216" y="2884"/>
                    </a:lnTo>
                    <a:lnTo>
                      <a:pt x="220" y="2910"/>
                    </a:lnTo>
                    <a:lnTo>
                      <a:pt x="228" y="2932"/>
                    </a:lnTo>
                    <a:lnTo>
                      <a:pt x="238" y="2952"/>
                    </a:lnTo>
                    <a:lnTo>
                      <a:pt x="250" y="2966"/>
                    </a:lnTo>
                    <a:lnTo>
                      <a:pt x="262" y="2980"/>
                    </a:lnTo>
                    <a:lnTo>
                      <a:pt x="276" y="2990"/>
                    </a:lnTo>
                    <a:lnTo>
                      <a:pt x="292" y="2998"/>
                    </a:lnTo>
                    <a:lnTo>
                      <a:pt x="306" y="3002"/>
                    </a:lnTo>
                    <a:lnTo>
                      <a:pt x="320" y="3006"/>
                    </a:lnTo>
                    <a:lnTo>
                      <a:pt x="346" y="3010"/>
                    </a:lnTo>
                    <a:lnTo>
                      <a:pt x="364" y="3012"/>
                    </a:lnTo>
                    <a:lnTo>
                      <a:pt x="370" y="3012"/>
                    </a:lnTo>
                    <a:lnTo>
                      <a:pt x="1744" y="3012"/>
                    </a:lnTo>
                    <a:lnTo>
                      <a:pt x="1744" y="1710"/>
                    </a:lnTo>
                    <a:lnTo>
                      <a:pt x="1746" y="1702"/>
                    </a:lnTo>
                    <a:lnTo>
                      <a:pt x="1746" y="1702"/>
                    </a:lnTo>
                    <a:lnTo>
                      <a:pt x="1756" y="1680"/>
                    </a:lnTo>
                    <a:lnTo>
                      <a:pt x="1768" y="1658"/>
                    </a:lnTo>
                    <a:lnTo>
                      <a:pt x="1786" y="1632"/>
                    </a:lnTo>
                    <a:lnTo>
                      <a:pt x="1810" y="1602"/>
                    </a:lnTo>
                    <a:lnTo>
                      <a:pt x="1824" y="1588"/>
                    </a:lnTo>
                    <a:lnTo>
                      <a:pt x="1840" y="1572"/>
                    </a:lnTo>
                    <a:lnTo>
                      <a:pt x="1858" y="1558"/>
                    </a:lnTo>
                    <a:lnTo>
                      <a:pt x="1878" y="1544"/>
                    </a:lnTo>
                    <a:lnTo>
                      <a:pt x="1900" y="1530"/>
                    </a:lnTo>
                    <a:lnTo>
                      <a:pt x="1924" y="1518"/>
                    </a:lnTo>
                    <a:lnTo>
                      <a:pt x="1924" y="1518"/>
                    </a:lnTo>
                    <a:lnTo>
                      <a:pt x="1952" y="1502"/>
                    </a:lnTo>
                    <a:lnTo>
                      <a:pt x="1982" y="1486"/>
                    </a:lnTo>
                    <a:lnTo>
                      <a:pt x="2014" y="1472"/>
                    </a:lnTo>
                    <a:lnTo>
                      <a:pt x="2048" y="1458"/>
                    </a:lnTo>
                    <a:lnTo>
                      <a:pt x="2086" y="1446"/>
                    </a:lnTo>
                    <a:lnTo>
                      <a:pt x="2122" y="1434"/>
                    </a:lnTo>
                    <a:lnTo>
                      <a:pt x="2162" y="1424"/>
                    </a:lnTo>
                    <a:lnTo>
                      <a:pt x="2202" y="1414"/>
                    </a:lnTo>
                    <a:lnTo>
                      <a:pt x="2288" y="1396"/>
                    </a:lnTo>
                    <a:lnTo>
                      <a:pt x="2376" y="1382"/>
                    </a:lnTo>
                    <a:lnTo>
                      <a:pt x="2470" y="1372"/>
                    </a:lnTo>
                    <a:lnTo>
                      <a:pt x="2564" y="1366"/>
                    </a:lnTo>
                    <a:lnTo>
                      <a:pt x="2564" y="13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156" name="Freeform 11"/>
              <p:cNvSpPr>
                <a:spLocks/>
              </p:cNvSpPr>
              <p:nvPr/>
            </p:nvSpPr>
            <p:spPr bwMode="auto">
              <a:xfrm>
                <a:off x="6134100" y="3106738"/>
                <a:ext cx="2825750" cy="3368675"/>
              </a:xfrm>
              <a:custGeom>
                <a:avLst/>
                <a:gdLst>
                  <a:gd name="T0" fmla="*/ 866 w 1780"/>
                  <a:gd name="T1" fmla="*/ 356 h 2122"/>
                  <a:gd name="T2" fmla="*/ 730 w 1780"/>
                  <a:gd name="T3" fmla="*/ 352 h 2122"/>
                  <a:gd name="T4" fmla="*/ 594 w 1780"/>
                  <a:gd name="T5" fmla="*/ 340 h 2122"/>
                  <a:gd name="T6" fmla="*/ 464 w 1780"/>
                  <a:gd name="T7" fmla="*/ 322 h 2122"/>
                  <a:gd name="T8" fmla="*/ 342 w 1780"/>
                  <a:gd name="T9" fmla="*/ 296 h 2122"/>
                  <a:gd name="T10" fmla="*/ 232 w 1780"/>
                  <a:gd name="T11" fmla="*/ 262 h 2122"/>
                  <a:gd name="T12" fmla="*/ 136 w 1780"/>
                  <a:gd name="T13" fmla="*/ 222 h 2122"/>
                  <a:gd name="T14" fmla="*/ 58 w 1780"/>
                  <a:gd name="T15" fmla="*/ 174 h 2122"/>
                  <a:gd name="T16" fmla="*/ 12 w 1780"/>
                  <a:gd name="T17" fmla="*/ 134 h 2122"/>
                  <a:gd name="T18" fmla="*/ 0 w 1780"/>
                  <a:gd name="T19" fmla="*/ 1940 h 2122"/>
                  <a:gd name="T20" fmla="*/ 26 w 1780"/>
                  <a:gd name="T21" fmla="*/ 1960 h 2122"/>
                  <a:gd name="T22" fmla="*/ 90 w 1780"/>
                  <a:gd name="T23" fmla="*/ 1996 h 2122"/>
                  <a:gd name="T24" fmla="*/ 174 w 1780"/>
                  <a:gd name="T25" fmla="*/ 2030 h 2122"/>
                  <a:gd name="T26" fmla="*/ 272 w 1780"/>
                  <a:gd name="T27" fmla="*/ 2058 h 2122"/>
                  <a:gd name="T28" fmla="*/ 386 w 1780"/>
                  <a:gd name="T29" fmla="*/ 2082 h 2122"/>
                  <a:gd name="T30" fmla="*/ 512 w 1780"/>
                  <a:gd name="T31" fmla="*/ 2102 h 2122"/>
                  <a:gd name="T32" fmla="*/ 646 w 1780"/>
                  <a:gd name="T33" fmla="*/ 2114 h 2122"/>
                  <a:gd name="T34" fmla="*/ 790 w 1780"/>
                  <a:gd name="T35" fmla="*/ 2122 h 2122"/>
                  <a:gd name="T36" fmla="*/ 866 w 1780"/>
                  <a:gd name="T37" fmla="*/ 2122 h 2122"/>
                  <a:gd name="T38" fmla="*/ 1050 w 1780"/>
                  <a:gd name="T39" fmla="*/ 2118 h 2122"/>
                  <a:gd name="T40" fmla="*/ 1222 w 1780"/>
                  <a:gd name="T41" fmla="*/ 2102 h 2122"/>
                  <a:gd name="T42" fmla="*/ 1376 w 1780"/>
                  <a:gd name="T43" fmla="*/ 2076 h 2122"/>
                  <a:gd name="T44" fmla="*/ 1512 w 1780"/>
                  <a:gd name="T45" fmla="*/ 2044 h 2122"/>
                  <a:gd name="T46" fmla="*/ 1624 w 1780"/>
                  <a:gd name="T47" fmla="*/ 2004 h 2122"/>
                  <a:gd name="T48" fmla="*/ 1690 w 1780"/>
                  <a:gd name="T49" fmla="*/ 1970 h 2122"/>
                  <a:gd name="T50" fmla="*/ 1724 w 1780"/>
                  <a:gd name="T51" fmla="*/ 1946 h 2122"/>
                  <a:gd name="T52" fmla="*/ 1750 w 1780"/>
                  <a:gd name="T53" fmla="*/ 1922 h 2122"/>
                  <a:gd name="T54" fmla="*/ 1770 w 1780"/>
                  <a:gd name="T55" fmla="*/ 1894 h 2122"/>
                  <a:gd name="T56" fmla="*/ 1778 w 1780"/>
                  <a:gd name="T57" fmla="*/ 1868 h 2122"/>
                  <a:gd name="T58" fmla="*/ 1780 w 1780"/>
                  <a:gd name="T59" fmla="*/ 0 h 2122"/>
                  <a:gd name="T60" fmla="*/ 1778 w 1780"/>
                  <a:gd name="T61" fmla="*/ 22 h 2122"/>
                  <a:gd name="T62" fmla="*/ 1768 w 1780"/>
                  <a:gd name="T63" fmla="*/ 64 h 2122"/>
                  <a:gd name="T64" fmla="*/ 1748 w 1780"/>
                  <a:gd name="T65" fmla="*/ 102 h 2122"/>
                  <a:gd name="T66" fmla="*/ 1718 w 1780"/>
                  <a:gd name="T67" fmla="*/ 138 h 2122"/>
                  <a:gd name="T68" fmla="*/ 1682 w 1780"/>
                  <a:gd name="T69" fmla="*/ 170 h 2122"/>
                  <a:gd name="T70" fmla="*/ 1636 w 1780"/>
                  <a:gd name="T71" fmla="*/ 202 h 2122"/>
                  <a:gd name="T72" fmla="*/ 1584 w 1780"/>
                  <a:gd name="T73" fmla="*/ 228 h 2122"/>
                  <a:gd name="T74" fmla="*/ 1494 w 1780"/>
                  <a:gd name="T75" fmla="*/ 266 h 2122"/>
                  <a:gd name="T76" fmla="*/ 1356 w 1780"/>
                  <a:gd name="T77" fmla="*/ 304 h 2122"/>
                  <a:gd name="T78" fmla="*/ 1200 w 1780"/>
                  <a:gd name="T79" fmla="*/ 332 h 2122"/>
                  <a:gd name="T80" fmla="*/ 1036 w 1780"/>
                  <a:gd name="T81" fmla="*/ 350 h 2122"/>
                  <a:gd name="T82" fmla="*/ 866 w 1780"/>
                  <a:gd name="T83" fmla="*/ 356 h 2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780" h="2122">
                    <a:moveTo>
                      <a:pt x="866" y="356"/>
                    </a:moveTo>
                    <a:lnTo>
                      <a:pt x="866" y="356"/>
                    </a:lnTo>
                    <a:lnTo>
                      <a:pt x="798" y="354"/>
                    </a:lnTo>
                    <a:lnTo>
                      <a:pt x="730" y="352"/>
                    </a:lnTo>
                    <a:lnTo>
                      <a:pt x="660" y="348"/>
                    </a:lnTo>
                    <a:lnTo>
                      <a:pt x="594" y="340"/>
                    </a:lnTo>
                    <a:lnTo>
                      <a:pt x="528" y="332"/>
                    </a:lnTo>
                    <a:lnTo>
                      <a:pt x="464" y="322"/>
                    </a:lnTo>
                    <a:lnTo>
                      <a:pt x="402" y="310"/>
                    </a:lnTo>
                    <a:lnTo>
                      <a:pt x="342" y="296"/>
                    </a:lnTo>
                    <a:lnTo>
                      <a:pt x="286" y="280"/>
                    </a:lnTo>
                    <a:lnTo>
                      <a:pt x="232" y="262"/>
                    </a:lnTo>
                    <a:lnTo>
                      <a:pt x="182" y="244"/>
                    </a:lnTo>
                    <a:lnTo>
                      <a:pt x="136" y="222"/>
                    </a:lnTo>
                    <a:lnTo>
                      <a:pt x="96" y="200"/>
                    </a:lnTo>
                    <a:lnTo>
                      <a:pt x="58" y="174"/>
                    </a:lnTo>
                    <a:lnTo>
                      <a:pt x="26" y="148"/>
                    </a:lnTo>
                    <a:lnTo>
                      <a:pt x="12" y="134"/>
                    </a:lnTo>
                    <a:lnTo>
                      <a:pt x="0" y="120"/>
                    </a:lnTo>
                    <a:lnTo>
                      <a:pt x="0" y="1940"/>
                    </a:lnTo>
                    <a:lnTo>
                      <a:pt x="0" y="1940"/>
                    </a:lnTo>
                    <a:lnTo>
                      <a:pt x="26" y="1960"/>
                    </a:lnTo>
                    <a:lnTo>
                      <a:pt x="56" y="1978"/>
                    </a:lnTo>
                    <a:lnTo>
                      <a:pt x="90" y="1996"/>
                    </a:lnTo>
                    <a:lnTo>
                      <a:pt x="130" y="2014"/>
                    </a:lnTo>
                    <a:lnTo>
                      <a:pt x="174" y="2030"/>
                    </a:lnTo>
                    <a:lnTo>
                      <a:pt x="222" y="2044"/>
                    </a:lnTo>
                    <a:lnTo>
                      <a:pt x="272" y="2058"/>
                    </a:lnTo>
                    <a:lnTo>
                      <a:pt x="328" y="2072"/>
                    </a:lnTo>
                    <a:lnTo>
                      <a:pt x="386" y="2082"/>
                    </a:lnTo>
                    <a:lnTo>
                      <a:pt x="448" y="2092"/>
                    </a:lnTo>
                    <a:lnTo>
                      <a:pt x="512" y="2102"/>
                    </a:lnTo>
                    <a:lnTo>
                      <a:pt x="578" y="2108"/>
                    </a:lnTo>
                    <a:lnTo>
                      <a:pt x="646" y="2114"/>
                    </a:lnTo>
                    <a:lnTo>
                      <a:pt x="718" y="2118"/>
                    </a:lnTo>
                    <a:lnTo>
                      <a:pt x="790" y="2122"/>
                    </a:lnTo>
                    <a:lnTo>
                      <a:pt x="866" y="2122"/>
                    </a:lnTo>
                    <a:lnTo>
                      <a:pt x="866" y="2122"/>
                    </a:lnTo>
                    <a:lnTo>
                      <a:pt x="958" y="2122"/>
                    </a:lnTo>
                    <a:lnTo>
                      <a:pt x="1050" y="2118"/>
                    </a:lnTo>
                    <a:lnTo>
                      <a:pt x="1138" y="2110"/>
                    </a:lnTo>
                    <a:lnTo>
                      <a:pt x="1222" y="2102"/>
                    </a:lnTo>
                    <a:lnTo>
                      <a:pt x="1302" y="2090"/>
                    </a:lnTo>
                    <a:lnTo>
                      <a:pt x="1376" y="2076"/>
                    </a:lnTo>
                    <a:lnTo>
                      <a:pt x="1446" y="2062"/>
                    </a:lnTo>
                    <a:lnTo>
                      <a:pt x="1512" y="2044"/>
                    </a:lnTo>
                    <a:lnTo>
                      <a:pt x="1570" y="2024"/>
                    </a:lnTo>
                    <a:lnTo>
                      <a:pt x="1624" y="2004"/>
                    </a:lnTo>
                    <a:lnTo>
                      <a:pt x="1670" y="1982"/>
                    </a:lnTo>
                    <a:lnTo>
                      <a:pt x="1690" y="1970"/>
                    </a:lnTo>
                    <a:lnTo>
                      <a:pt x="1708" y="1958"/>
                    </a:lnTo>
                    <a:lnTo>
                      <a:pt x="1724" y="1946"/>
                    </a:lnTo>
                    <a:lnTo>
                      <a:pt x="1738" y="1934"/>
                    </a:lnTo>
                    <a:lnTo>
                      <a:pt x="1750" y="1922"/>
                    </a:lnTo>
                    <a:lnTo>
                      <a:pt x="1762" y="1908"/>
                    </a:lnTo>
                    <a:lnTo>
                      <a:pt x="1770" y="1894"/>
                    </a:lnTo>
                    <a:lnTo>
                      <a:pt x="1774" y="1882"/>
                    </a:lnTo>
                    <a:lnTo>
                      <a:pt x="1778" y="1868"/>
                    </a:lnTo>
                    <a:lnTo>
                      <a:pt x="1780" y="1854"/>
                    </a:lnTo>
                    <a:lnTo>
                      <a:pt x="1780" y="0"/>
                    </a:lnTo>
                    <a:lnTo>
                      <a:pt x="1780" y="0"/>
                    </a:lnTo>
                    <a:lnTo>
                      <a:pt x="1778" y="22"/>
                    </a:lnTo>
                    <a:lnTo>
                      <a:pt x="1774" y="44"/>
                    </a:lnTo>
                    <a:lnTo>
                      <a:pt x="1768" y="64"/>
                    </a:lnTo>
                    <a:lnTo>
                      <a:pt x="1760" y="82"/>
                    </a:lnTo>
                    <a:lnTo>
                      <a:pt x="1748" y="102"/>
                    </a:lnTo>
                    <a:lnTo>
                      <a:pt x="1734" y="120"/>
                    </a:lnTo>
                    <a:lnTo>
                      <a:pt x="1718" y="138"/>
                    </a:lnTo>
                    <a:lnTo>
                      <a:pt x="1700" y="154"/>
                    </a:lnTo>
                    <a:lnTo>
                      <a:pt x="1682" y="170"/>
                    </a:lnTo>
                    <a:lnTo>
                      <a:pt x="1660" y="186"/>
                    </a:lnTo>
                    <a:lnTo>
                      <a:pt x="1636" y="202"/>
                    </a:lnTo>
                    <a:lnTo>
                      <a:pt x="1610" y="216"/>
                    </a:lnTo>
                    <a:lnTo>
                      <a:pt x="1584" y="228"/>
                    </a:lnTo>
                    <a:lnTo>
                      <a:pt x="1554" y="242"/>
                    </a:lnTo>
                    <a:lnTo>
                      <a:pt x="1494" y="266"/>
                    </a:lnTo>
                    <a:lnTo>
                      <a:pt x="1426" y="286"/>
                    </a:lnTo>
                    <a:lnTo>
                      <a:pt x="1356" y="304"/>
                    </a:lnTo>
                    <a:lnTo>
                      <a:pt x="1280" y="320"/>
                    </a:lnTo>
                    <a:lnTo>
                      <a:pt x="1200" y="332"/>
                    </a:lnTo>
                    <a:lnTo>
                      <a:pt x="1120" y="342"/>
                    </a:lnTo>
                    <a:lnTo>
                      <a:pt x="1036" y="350"/>
                    </a:lnTo>
                    <a:lnTo>
                      <a:pt x="952" y="354"/>
                    </a:lnTo>
                    <a:lnTo>
                      <a:pt x="866" y="356"/>
                    </a:lnTo>
                    <a:lnTo>
                      <a:pt x="866" y="3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157" name="Freeform 12"/>
              <p:cNvSpPr>
                <a:spLocks/>
              </p:cNvSpPr>
              <p:nvPr/>
            </p:nvSpPr>
            <p:spPr bwMode="auto">
              <a:xfrm>
                <a:off x="6299200" y="2779713"/>
                <a:ext cx="2422525" cy="654050"/>
              </a:xfrm>
              <a:custGeom>
                <a:avLst/>
                <a:gdLst>
                  <a:gd name="T0" fmla="*/ 0 w 1526"/>
                  <a:gd name="T1" fmla="*/ 206 h 412"/>
                  <a:gd name="T2" fmla="*/ 2 w 1526"/>
                  <a:gd name="T3" fmla="*/ 220 h 412"/>
                  <a:gd name="T4" fmla="*/ 12 w 1526"/>
                  <a:gd name="T5" fmla="*/ 236 h 412"/>
                  <a:gd name="T6" fmla="*/ 52 w 1526"/>
                  <a:gd name="T7" fmla="*/ 270 h 412"/>
                  <a:gd name="T8" fmla="*/ 116 w 1526"/>
                  <a:gd name="T9" fmla="*/ 304 h 412"/>
                  <a:gd name="T10" fmla="*/ 204 w 1526"/>
                  <a:gd name="T11" fmla="*/ 336 h 412"/>
                  <a:gd name="T12" fmla="*/ 312 w 1526"/>
                  <a:gd name="T13" fmla="*/ 366 h 412"/>
                  <a:gd name="T14" fmla="*/ 444 w 1526"/>
                  <a:gd name="T15" fmla="*/ 390 h 412"/>
                  <a:gd name="T16" fmla="*/ 594 w 1526"/>
                  <a:gd name="T17" fmla="*/ 406 h 412"/>
                  <a:gd name="T18" fmla="*/ 762 w 1526"/>
                  <a:gd name="T19" fmla="*/ 412 h 412"/>
                  <a:gd name="T20" fmla="*/ 850 w 1526"/>
                  <a:gd name="T21" fmla="*/ 412 h 412"/>
                  <a:gd name="T22" fmla="*/ 1010 w 1526"/>
                  <a:gd name="T23" fmla="*/ 400 h 412"/>
                  <a:gd name="T24" fmla="*/ 1150 w 1526"/>
                  <a:gd name="T25" fmla="*/ 380 h 412"/>
                  <a:gd name="T26" fmla="*/ 1270 w 1526"/>
                  <a:gd name="T27" fmla="*/ 352 h 412"/>
                  <a:gd name="T28" fmla="*/ 1370 w 1526"/>
                  <a:gd name="T29" fmla="*/ 320 h 412"/>
                  <a:gd name="T30" fmla="*/ 1446 w 1526"/>
                  <a:gd name="T31" fmla="*/ 286 h 412"/>
                  <a:gd name="T32" fmla="*/ 1496 w 1526"/>
                  <a:gd name="T33" fmla="*/ 252 h 412"/>
                  <a:gd name="T34" fmla="*/ 1520 w 1526"/>
                  <a:gd name="T35" fmla="*/ 228 h 412"/>
                  <a:gd name="T36" fmla="*/ 1526 w 1526"/>
                  <a:gd name="T37" fmla="*/ 214 h 412"/>
                  <a:gd name="T38" fmla="*/ 1526 w 1526"/>
                  <a:gd name="T39" fmla="*/ 206 h 412"/>
                  <a:gd name="T40" fmla="*/ 1524 w 1526"/>
                  <a:gd name="T41" fmla="*/ 192 h 412"/>
                  <a:gd name="T42" fmla="*/ 1514 w 1526"/>
                  <a:gd name="T43" fmla="*/ 176 h 412"/>
                  <a:gd name="T44" fmla="*/ 1474 w 1526"/>
                  <a:gd name="T45" fmla="*/ 144 h 412"/>
                  <a:gd name="T46" fmla="*/ 1410 w 1526"/>
                  <a:gd name="T47" fmla="*/ 110 h 412"/>
                  <a:gd name="T48" fmla="*/ 1322 w 1526"/>
                  <a:gd name="T49" fmla="*/ 76 h 412"/>
                  <a:gd name="T50" fmla="*/ 1212 w 1526"/>
                  <a:gd name="T51" fmla="*/ 46 h 412"/>
                  <a:gd name="T52" fmla="*/ 1082 w 1526"/>
                  <a:gd name="T53" fmla="*/ 22 h 412"/>
                  <a:gd name="T54" fmla="*/ 932 w 1526"/>
                  <a:gd name="T55" fmla="*/ 6 h 412"/>
                  <a:gd name="T56" fmla="*/ 762 w 1526"/>
                  <a:gd name="T57" fmla="*/ 0 h 412"/>
                  <a:gd name="T58" fmla="*/ 676 w 1526"/>
                  <a:gd name="T59" fmla="*/ 2 h 412"/>
                  <a:gd name="T60" fmla="*/ 516 w 1526"/>
                  <a:gd name="T61" fmla="*/ 14 h 412"/>
                  <a:gd name="T62" fmla="*/ 376 w 1526"/>
                  <a:gd name="T63" fmla="*/ 34 h 412"/>
                  <a:gd name="T64" fmla="*/ 256 w 1526"/>
                  <a:gd name="T65" fmla="*/ 60 h 412"/>
                  <a:gd name="T66" fmla="*/ 156 w 1526"/>
                  <a:gd name="T67" fmla="*/ 92 h 412"/>
                  <a:gd name="T68" fmla="*/ 80 w 1526"/>
                  <a:gd name="T69" fmla="*/ 126 h 412"/>
                  <a:gd name="T70" fmla="*/ 28 w 1526"/>
                  <a:gd name="T71" fmla="*/ 160 h 412"/>
                  <a:gd name="T72" fmla="*/ 6 w 1526"/>
                  <a:gd name="T73" fmla="*/ 184 h 412"/>
                  <a:gd name="T74" fmla="*/ 0 w 1526"/>
                  <a:gd name="T75" fmla="*/ 200 h 412"/>
                  <a:gd name="T76" fmla="*/ 0 w 1526"/>
                  <a:gd name="T77" fmla="*/ 206 h 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526" h="412">
                    <a:moveTo>
                      <a:pt x="0" y="206"/>
                    </a:moveTo>
                    <a:lnTo>
                      <a:pt x="0" y="206"/>
                    </a:lnTo>
                    <a:lnTo>
                      <a:pt x="0" y="214"/>
                    </a:lnTo>
                    <a:lnTo>
                      <a:pt x="2" y="220"/>
                    </a:lnTo>
                    <a:lnTo>
                      <a:pt x="6" y="228"/>
                    </a:lnTo>
                    <a:lnTo>
                      <a:pt x="12" y="236"/>
                    </a:lnTo>
                    <a:lnTo>
                      <a:pt x="28" y="252"/>
                    </a:lnTo>
                    <a:lnTo>
                      <a:pt x="52" y="270"/>
                    </a:lnTo>
                    <a:lnTo>
                      <a:pt x="80" y="286"/>
                    </a:lnTo>
                    <a:lnTo>
                      <a:pt x="116" y="304"/>
                    </a:lnTo>
                    <a:lnTo>
                      <a:pt x="156" y="320"/>
                    </a:lnTo>
                    <a:lnTo>
                      <a:pt x="204" y="336"/>
                    </a:lnTo>
                    <a:lnTo>
                      <a:pt x="256" y="352"/>
                    </a:lnTo>
                    <a:lnTo>
                      <a:pt x="312" y="366"/>
                    </a:lnTo>
                    <a:lnTo>
                      <a:pt x="376" y="380"/>
                    </a:lnTo>
                    <a:lnTo>
                      <a:pt x="444" y="390"/>
                    </a:lnTo>
                    <a:lnTo>
                      <a:pt x="516" y="400"/>
                    </a:lnTo>
                    <a:lnTo>
                      <a:pt x="594" y="406"/>
                    </a:lnTo>
                    <a:lnTo>
                      <a:pt x="676" y="412"/>
                    </a:lnTo>
                    <a:lnTo>
                      <a:pt x="762" y="412"/>
                    </a:lnTo>
                    <a:lnTo>
                      <a:pt x="762" y="412"/>
                    </a:lnTo>
                    <a:lnTo>
                      <a:pt x="850" y="412"/>
                    </a:lnTo>
                    <a:lnTo>
                      <a:pt x="932" y="406"/>
                    </a:lnTo>
                    <a:lnTo>
                      <a:pt x="1010" y="400"/>
                    </a:lnTo>
                    <a:lnTo>
                      <a:pt x="1082" y="390"/>
                    </a:lnTo>
                    <a:lnTo>
                      <a:pt x="1150" y="380"/>
                    </a:lnTo>
                    <a:lnTo>
                      <a:pt x="1212" y="366"/>
                    </a:lnTo>
                    <a:lnTo>
                      <a:pt x="1270" y="352"/>
                    </a:lnTo>
                    <a:lnTo>
                      <a:pt x="1322" y="336"/>
                    </a:lnTo>
                    <a:lnTo>
                      <a:pt x="1370" y="320"/>
                    </a:lnTo>
                    <a:lnTo>
                      <a:pt x="1410" y="304"/>
                    </a:lnTo>
                    <a:lnTo>
                      <a:pt x="1446" y="286"/>
                    </a:lnTo>
                    <a:lnTo>
                      <a:pt x="1474" y="270"/>
                    </a:lnTo>
                    <a:lnTo>
                      <a:pt x="1496" y="252"/>
                    </a:lnTo>
                    <a:lnTo>
                      <a:pt x="1514" y="236"/>
                    </a:lnTo>
                    <a:lnTo>
                      <a:pt x="1520" y="228"/>
                    </a:lnTo>
                    <a:lnTo>
                      <a:pt x="1524" y="220"/>
                    </a:lnTo>
                    <a:lnTo>
                      <a:pt x="1526" y="214"/>
                    </a:lnTo>
                    <a:lnTo>
                      <a:pt x="1526" y="206"/>
                    </a:lnTo>
                    <a:lnTo>
                      <a:pt x="1526" y="206"/>
                    </a:lnTo>
                    <a:lnTo>
                      <a:pt x="1526" y="200"/>
                    </a:lnTo>
                    <a:lnTo>
                      <a:pt x="1524" y="192"/>
                    </a:lnTo>
                    <a:lnTo>
                      <a:pt x="1520" y="184"/>
                    </a:lnTo>
                    <a:lnTo>
                      <a:pt x="1514" y="176"/>
                    </a:lnTo>
                    <a:lnTo>
                      <a:pt x="1496" y="160"/>
                    </a:lnTo>
                    <a:lnTo>
                      <a:pt x="1474" y="144"/>
                    </a:lnTo>
                    <a:lnTo>
                      <a:pt x="1446" y="126"/>
                    </a:lnTo>
                    <a:lnTo>
                      <a:pt x="1410" y="110"/>
                    </a:lnTo>
                    <a:lnTo>
                      <a:pt x="1370" y="92"/>
                    </a:lnTo>
                    <a:lnTo>
                      <a:pt x="1322" y="76"/>
                    </a:lnTo>
                    <a:lnTo>
                      <a:pt x="1270" y="60"/>
                    </a:lnTo>
                    <a:lnTo>
                      <a:pt x="1212" y="46"/>
                    </a:lnTo>
                    <a:lnTo>
                      <a:pt x="1150" y="34"/>
                    </a:lnTo>
                    <a:lnTo>
                      <a:pt x="1082" y="22"/>
                    </a:lnTo>
                    <a:lnTo>
                      <a:pt x="1010" y="14"/>
                    </a:lnTo>
                    <a:lnTo>
                      <a:pt x="932" y="6"/>
                    </a:lnTo>
                    <a:lnTo>
                      <a:pt x="850" y="2"/>
                    </a:lnTo>
                    <a:lnTo>
                      <a:pt x="762" y="0"/>
                    </a:lnTo>
                    <a:lnTo>
                      <a:pt x="762" y="0"/>
                    </a:lnTo>
                    <a:lnTo>
                      <a:pt x="676" y="2"/>
                    </a:lnTo>
                    <a:lnTo>
                      <a:pt x="594" y="6"/>
                    </a:lnTo>
                    <a:lnTo>
                      <a:pt x="516" y="14"/>
                    </a:lnTo>
                    <a:lnTo>
                      <a:pt x="444" y="22"/>
                    </a:lnTo>
                    <a:lnTo>
                      <a:pt x="376" y="34"/>
                    </a:lnTo>
                    <a:lnTo>
                      <a:pt x="312" y="46"/>
                    </a:lnTo>
                    <a:lnTo>
                      <a:pt x="256" y="60"/>
                    </a:lnTo>
                    <a:lnTo>
                      <a:pt x="204" y="76"/>
                    </a:lnTo>
                    <a:lnTo>
                      <a:pt x="156" y="92"/>
                    </a:lnTo>
                    <a:lnTo>
                      <a:pt x="116" y="110"/>
                    </a:lnTo>
                    <a:lnTo>
                      <a:pt x="80" y="126"/>
                    </a:lnTo>
                    <a:lnTo>
                      <a:pt x="52" y="144"/>
                    </a:lnTo>
                    <a:lnTo>
                      <a:pt x="28" y="160"/>
                    </a:lnTo>
                    <a:lnTo>
                      <a:pt x="12" y="176"/>
                    </a:lnTo>
                    <a:lnTo>
                      <a:pt x="6" y="184"/>
                    </a:lnTo>
                    <a:lnTo>
                      <a:pt x="2" y="192"/>
                    </a:lnTo>
                    <a:lnTo>
                      <a:pt x="0" y="200"/>
                    </a:lnTo>
                    <a:lnTo>
                      <a:pt x="0" y="206"/>
                    </a:lnTo>
                    <a:lnTo>
                      <a:pt x="0" y="20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grpSp>
        <p:sp>
          <p:nvSpPr>
            <p:cNvPr id="152" name="Rectangle 151"/>
            <p:cNvSpPr/>
            <p:nvPr/>
          </p:nvSpPr>
          <p:spPr>
            <a:xfrm>
              <a:off x="2652706" y="2296963"/>
              <a:ext cx="1271016" cy="261610"/>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cs typeface="Segoe UI Semilight" panose="020B0402040204020203" pitchFamily="34" charset="0"/>
                </a:rPr>
                <a:t>Data Factory </a:t>
              </a:r>
              <a:endParaRPr kumimoji="0" lang="en-US" sz="1100" b="0" i="0" u="none" strike="noStrike" kern="0" cap="none" spc="0" normalizeH="0" baseline="0" noProof="0" dirty="0">
                <a:ln>
                  <a:noFill/>
                </a:ln>
                <a:solidFill>
                  <a:srgbClr val="FFFFFF"/>
                </a:solidFill>
                <a:effectLst/>
                <a:uLnTx/>
                <a:uFillTx/>
              </a:endParaRPr>
            </a:p>
          </p:txBody>
        </p:sp>
        <p:sp>
          <p:nvSpPr>
            <p:cNvPr id="153" name="Freeform 540"/>
            <p:cNvSpPr/>
            <p:nvPr/>
          </p:nvSpPr>
          <p:spPr bwMode="auto">
            <a:xfrm>
              <a:off x="2333792" y="2235699"/>
              <a:ext cx="286460" cy="301030"/>
            </a:xfrm>
            <a:custGeom>
              <a:avLst/>
              <a:gdLst>
                <a:gd name="connsiteX0" fmla="*/ 1931382 w 2687091"/>
                <a:gd name="connsiteY0" fmla="*/ 1799512 h 2823758"/>
                <a:gd name="connsiteX1" fmla="*/ 1931382 w 2687091"/>
                <a:gd name="connsiteY1" fmla="*/ 2128383 h 2823758"/>
                <a:gd name="connsiteX2" fmla="*/ 2260253 w 2687091"/>
                <a:gd name="connsiteY2" fmla="*/ 2128383 h 2823758"/>
                <a:gd name="connsiteX3" fmla="*/ 2260253 w 2687091"/>
                <a:gd name="connsiteY3" fmla="*/ 1799512 h 2823758"/>
                <a:gd name="connsiteX4" fmla="*/ 1372033 w 2687091"/>
                <a:gd name="connsiteY4" fmla="*/ 1799512 h 2823758"/>
                <a:gd name="connsiteX5" fmla="*/ 1372033 w 2687091"/>
                <a:gd name="connsiteY5" fmla="*/ 2128383 h 2823758"/>
                <a:gd name="connsiteX6" fmla="*/ 1700904 w 2687091"/>
                <a:gd name="connsiteY6" fmla="*/ 2128383 h 2823758"/>
                <a:gd name="connsiteX7" fmla="*/ 1700904 w 2687091"/>
                <a:gd name="connsiteY7" fmla="*/ 1799512 h 2823758"/>
                <a:gd name="connsiteX8" fmla="*/ 812685 w 2687091"/>
                <a:gd name="connsiteY8" fmla="*/ 1799512 h 2823758"/>
                <a:gd name="connsiteX9" fmla="*/ 812685 w 2687091"/>
                <a:gd name="connsiteY9" fmla="*/ 2128383 h 2823758"/>
                <a:gd name="connsiteX10" fmla="*/ 1141555 w 2687091"/>
                <a:gd name="connsiteY10" fmla="*/ 2128383 h 2823758"/>
                <a:gd name="connsiteX11" fmla="*/ 1141555 w 2687091"/>
                <a:gd name="connsiteY11" fmla="*/ 1799512 h 2823758"/>
                <a:gd name="connsiteX12" fmla="*/ 486277 w 2687091"/>
                <a:gd name="connsiteY12" fmla="*/ 93827 h 2823758"/>
                <a:gd name="connsiteX13" fmla="*/ 103872 w 2687091"/>
                <a:gd name="connsiteY13" fmla="*/ 162103 h 2823758"/>
                <a:gd name="connsiteX14" fmla="*/ 486277 w 2687091"/>
                <a:gd name="connsiteY14" fmla="*/ 230379 h 2823758"/>
                <a:gd name="connsiteX15" fmla="*/ 868682 w 2687091"/>
                <a:gd name="connsiteY15" fmla="*/ 162103 h 2823758"/>
                <a:gd name="connsiteX16" fmla="*/ 486277 w 2687091"/>
                <a:gd name="connsiteY16" fmla="*/ 93827 h 2823758"/>
                <a:gd name="connsiteX17" fmla="*/ 486276 w 2687091"/>
                <a:gd name="connsiteY17" fmla="*/ 0 h 2823758"/>
                <a:gd name="connsiteX18" fmla="*/ 486277 w 2687091"/>
                <a:gd name="connsiteY18" fmla="*/ 0 h 2823758"/>
                <a:gd name="connsiteX19" fmla="*/ 972553 w 2687091"/>
                <a:gd name="connsiteY19" fmla="*/ 100893 h 2823758"/>
                <a:gd name="connsiteX20" fmla="*/ 972552 w 2687091"/>
                <a:gd name="connsiteY20" fmla="*/ 706248 h 2823758"/>
                <a:gd name="connsiteX21" fmla="*/ 972552 w 2687091"/>
                <a:gd name="connsiteY21" fmla="*/ 1342945 h 2823758"/>
                <a:gd name="connsiteX22" fmla="*/ 1792243 w 2687091"/>
                <a:gd name="connsiteY22" fmla="*/ 722637 h 2823758"/>
                <a:gd name="connsiteX23" fmla="*/ 1792243 w 2687091"/>
                <a:gd name="connsiteY23" fmla="*/ 1365018 h 2823758"/>
                <a:gd name="connsiteX24" fmla="*/ 2687091 w 2687091"/>
                <a:gd name="connsiteY24" fmla="*/ 723934 h 2823758"/>
                <a:gd name="connsiteX25" fmla="*/ 2687091 w 2687091"/>
                <a:gd name="connsiteY25" fmla="*/ 1573518 h 2823758"/>
                <a:gd name="connsiteX26" fmla="*/ 2687091 w 2687091"/>
                <a:gd name="connsiteY26" fmla="*/ 1833418 h 2823758"/>
                <a:gd name="connsiteX27" fmla="*/ 2687091 w 2687091"/>
                <a:gd name="connsiteY27" fmla="*/ 2090363 h 2823758"/>
                <a:gd name="connsiteX28" fmla="*/ 2687091 w 2687091"/>
                <a:gd name="connsiteY28" fmla="*/ 2468997 h 2823758"/>
                <a:gd name="connsiteX29" fmla="*/ 2687091 w 2687091"/>
                <a:gd name="connsiteY29" fmla="*/ 2823758 h 2823758"/>
                <a:gd name="connsiteX30" fmla="*/ 186290 w 2687091"/>
                <a:gd name="connsiteY30" fmla="*/ 2823758 h 2823758"/>
                <a:gd name="connsiteX31" fmla="*/ 186290 w 2687091"/>
                <a:gd name="connsiteY31" fmla="*/ 2823753 h 2823758"/>
                <a:gd name="connsiteX32" fmla="*/ 1 w 2687091"/>
                <a:gd name="connsiteY32" fmla="*/ 2823753 h 2823758"/>
                <a:gd name="connsiteX33" fmla="*/ 1 w 2687091"/>
                <a:gd name="connsiteY33" fmla="*/ 706250 h 2823758"/>
                <a:gd name="connsiteX34" fmla="*/ 0 w 2687091"/>
                <a:gd name="connsiteY34" fmla="*/ 706248 h 2823758"/>
                <a:gd name="connsiteX35" fmla="*/ 1 w 2687091"/>
                <a:gd name="connsiteY35" fmla="*/ 100895 h 2823758"/>
                <a:gd name="connsiteX36" fmla="*/ 0 w 2687091"/>
                <a:gd name="connsiteY36" fmla="*/ 100893 h 2823758"/>
                <a:gd name="connsiteX37" fmla="*/ 486276 w 2687091"/>
                <a:gd name="connsiteY37" fmla="*/ 0 h 2823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2687091" h="2823758">
                  <a:moveTo>
                    <a:pt x="1931382" y="1799512"/>
                  </a:moveTo>
                  <a:lnTo>
                    <a:pt x="1931382" y="2128383"/>
                  </a:lnTo>
                  <a:lnTo>
                    <a:pt x="2260253" y="2128383"/>
                  </a:lnTo>
                  <a:lnTo>
                    <a:pt x="2260253" y="1799512"/>
                  </a:lnTo>
                  <a:close/>
                  <a:moveTo>
                    <a:pt x="1372033" y="1799512"/>
                  </a:moveTo>
                  <a:lnTo>
                    <a:pt x="1372033" y="2128383"/>
                  </a:lnTo>
                  <a:lnTo>
                    <a:pt x="1700904" y="2128383"/>
                  </a:lnTo>
                  <a:lnTo>
                    <a:pt x="1700904" y="1799512"/>
                  </a:lnTo>
                  <a:close/>
                  <a:moveTo>
                    <a:pt x="812685" y="1799512"/>
                  </a:moveTo>
                  <a:lnTo>
                    <a:pt x="812685" y="2128383"/>
                  </a:lnTo>
                  <a:lnTo>
                    <a:pt x="1141555" y="2128383"/>
                  </a:lnTo>
                  <a:lnTo>
                    <a:pt x="1141555" y="1799512"/>
                  </a:lnTo>
                  <a:close/>
                  <a:moveTo>
                    <a:pt x="486277" y="93827"/>
                  </a:moveTo>
                  <a:cubicBezTo>
                    <a:pt x="275081" y="93827"/>
                    <a:pt x="103872" y="124395"/>
                    <a:pt x="103872" y="162103"/>
                  </a:cubicBezTo>
                  <a:cubicBezTo>
                    <a:pt x="103872" y="199811"/>
                    <a:pt x="275081" y="230379"/>
                    <a:pt x="486277" y="230379"/>
                  </a:cubicBezTo>
                  <a:cubicBezTo>
                    <a:pt x="697473" y="230379"/>
                    <a:pt x="868682" y="199811"/>
                    <a:pt x="868682" y="162103"/>
                  </a:cubicBezTo>
                  <a:cubicBezTo>
                    <a:pt x="868682" y="124395"/>
                    <a:pt x="697473" y="93827"/>
                    <a:pt x="486277" y="93827"/>
                  </a:cubicBezTo>
                  <a:close/>
                  <a:moveTo>
                    <a:pt x="486276" y="0"/>
                  </a:moveTo>
                  <a:lnTo>
                    <a:pt x="486277" y="0"/>
                  </a:lnTo>
                  <a:cubicBezTo>
                    <a:pt x="754840" y="0"/>
                    <a:pt x="972553" y="45171"/>
                    <a:pt x="972553" y="100893"/>
                  </a:cubicBezTo>
                  <a:cubicBezTo>
                    <a:pt x="972553" y="302678"/>
                    <a:pt x="972552" y="504463"/>
                    <a:pt x="972552" y="706248"/>
                  </a:cubicBezTo>
                  <a:lnTo>
                    <a:pt x="972552" y="1342945"/>
                  </a:lnTo>
                  <a:lnTo>
                    <a:pt x="1792243" y="722637"/>
                  </a:lnTo>
                  <a:lnTo>
                    <a:pt x="1792243" y="1365018"/>
                  </a:lnTo>
                  <a:lnTo>
                    <a:pt x="2687091" y="723934"/>
                  </a:lnTo>
                  <a:lnTo>
                    <a:pt x="2687091" y="1573518"/>
                  </a:lnTo>
                  <a:lnTo>
                    <a:pt x="2687091" y="1833418"/>
                  </a:lnTo>
                  <a:lnTo>
                    <a:pt x="2687091" y="2090363"/>
                  </a:lnTo>
                  <a:lnTo>
                    <a:pt x="2687091" y="2468997"/>
                  </a:lnTo>
                  <a:lnTo>
                    <a:pt x="2687091" y="2823758"/>
                  </a:lnTo>
                  <a:lnTo>
                    <a:pt x="186290" y="2823758"/>
                  </a:lnTo>
                  <a:lnTo>
                    <a:pt x="186290" y="2823753"/>
                  </a:lnTo>
                  <a:lnTo>
                    <a:pt x="1" y="2823753"/>
                  </a:lnTo>
                  <a:lnTo>
                    <a:pt x="1" y="706250"/>
                  </a:lnTo>
                  <a:lnTo>
                    <a:pt x="0" y="706248"/>
                  </a:lnTo>
                  <a:lnTo>
                    <a:pt x="1" y="100895"/>
                  </a:lnTo>
                  <a:lnTo>
                    <a:pt x="0" y="100893"/>
                  </a:lnTo>
                  <a:cubicBezTo>
                    <a:pt x="0" y="45171"/>
                    <a:pt x="217713" y="0"/>
                    <a:pt x="486276" y="0"/>
                  </a:cubicBezTo>
                  <a:close/>
                </a:path>
              </a:pathLst>
            </a:cu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FFFFFF"/>
                </a:solidFill>
                <a:effectLst/>
                <a:uLnTx/>
                <a:uFillTx/>
                <a:ea typeface="Segoe UI" pitchFamily="34" charset="0"/>
                <a:cs typeface="Segoe UI" pitchFamily="34" charset="0"/>
              </a:endParaRPr>
            </a:p>
          </p:txBody>
        </p:sp>
        <p:sp>
          <p:nvSpPr>
            <p:cNvPr id="154" name="Freeform 541"/>
            <p:cNvSpPr/>
            <p:nvPr/>
          </p:nvSpPr>
          <p:spPr bwMode="auto">
            <a:xfrm>
              <a:off x="2354114" y="3498300"/>
              <a:ext cx="231574" cy="242335"/>
            </a:xfrm>
            <a:custGeom>
              <a:avLst/>
              <a:gdLst>
                <a:gd name="connsiteX0" fmla="*/ 84139 w 3657601"/>
                <a:gd name="connsiteY0" fmla="*/ 2916238 h 3827556"/>
                <a:gd name="connsiteX1" fmla="*/ 420687 w 3657601"/>
                <a:gd name="connsiteY1" fmla="*/ 2916238 h 3827556"/>
                <a:gd name="connsiteX2" fmla="*/ 504826 w 3657601"/>
                <a:gd name="connsiteY2" fmla="*/ 3000377 h 3827556"/>
                <a:gd name="connsiteX3" fmla="*/ 504826 w 3657601"/>
                <a:gd name="connsiteY3" fmla="*/ 3306764 h 3827556"/>
                <a:gd name="connsiteX4" fmla="*/ 3152775 w 3657601"/>
                <a:gd name="connsiteY4" fmla="*/ 3306764 h 3827556"/>
                <a:gd name="connsiteX5" fmla="*/ 3152775 w 3657601"/>
                <a:gd name="connsiteY5" fmla="*/ 3000377 h 3827556"/>
                <a:gd name="connsiteX6" fmla="*/ 3236914 w 3657601"/>
                <a:gd name="connsiteY6" fmla="*/ 2916238 h 3827556"/>
                <a:gd name="connsiteX7" fmla="*/ 3573462 w 3657601"/>
                <a:gd name="connsiteY7" fmla="*/ 2916238 h 3827556"/>
                <a:gd name="connsiteX8" fmla="*/ 3657601 w 3657601"/>
                <a:gd name="connsiteY8" fmla="*/ 3000377 h 3827556"/>
                <a:gd name="connsiteX9" fmla="*/ 3657601 w 3657601"/>
                <a:gd name="connsiteY9" fmla="*/ 3827556 h 3827556"/>
                <a:gd name="connsiteX10" fmla="*/ 3657600 w 3657601"/>
                <a:gd name="connsiteY10" fmla="*/ 3827556 h 3827556"/>
                <a:gd name="connsiteX11" fmla="*/ 3152775 w 3657601"/>
                <a:gd name="connsiteY11" fmla="*/ 3827556 h 3827556"/>
                <a:gd name="connsiteX12" fmla="*/ 504826 w 3657601"/>
                <a:gd name="connsiteY12" fmla="*/ 3827556 h 3827556"/>
                <a:gd name="connsiteX13" fmla="*/ 0 w 3657601"/>
                <a:gd name="connsiteY13" fmla="*/ 3827556 h 3827556"/>
                <a:gd name="connsiteX14" fmla="*/ 0 w 3657601"/>
                <a:gd name="connsiteY14" fmla="*/ 3306764 h 3827556"/>
                <a:gd name="connsiteX15" fmla="*/ 0 w 3657601"/>
                <a:gd name="connsiteY15" fmla="*/ 3000377 h 3827556"/>
                <a:gd name="connsiteX16" fmla="*/ 84139 w 3657601"/>
                <a:gd name="connsiteY16" fmla="*/ 2916238 h 3827556"/>
                <a:gd name="connsiteX17" fmla="*/ 805598 w 3657601"/>
                <a:gd name="connsiteY17" fmla="*/ 2427382 h 3827556"/>
                <a:gd name="connsiteX18" fmla="*/ 1347052 w 3657601"/>
                <a:gd name="connsiteY18" fmla="*/ 2427382 h 3827556"/>
                <a:gd name="connsiteX19" fmla="*/ 1390650 w 3657601"/>
                <a:gd name="connsiteY19" fmla="*/ 2470980 h 3827556"/>
                <a:gd name="connsiteX20" fmla="*/ 1390650 w 3657601"/>
                <a:gd name="connsiteY20" fmla="*/ 2869558 h 3827556"/>
                <a:gd name="connsiteX21" fmla="*/ 1347052 w 3657601"/>
                <a:gd name="connsiteY21" fmla="*/ 2913156 h 3827556"/>
                <a:gd name="connsiteX22" fmla="*/ 805598 w 3657601"/>
                <a:gd name="connsiteY22" fmla="*/ 2913156 h 3827556"/>
                <a:gd name="connsiteX23" fmla="*/ 762000 w 3657601"/>
                <a:gd name="connsiteY23" fmla="*/ 2869558 h 3827556"/>
                <a:gd name="connsiteX24" fmla="*/ 762000 w 3657601"/>
                <a:gd name="connsiteY24" fmla="*/ 2470980 h 3827556"/>
                <a:gd name="connsiteX25" fmla="*/ 805598 w 3657601"/>
                <a:gd name="connsiteY25" fmla="*/ 2427382 h 3827556"/>
                <a:gd name="connsiteX26" fmla="*/ 1681898 w 3657601"/>
                <a:gd name="connsiteY26" fmla="*/ 2047199 h 3827556"/>
                <a:gd name="connsiteX27" fmla="*/ 2223352 w 3657601"/>
                <a:gd name="connsiteY27" fmla="*/ 2047199 h 3827556"/>
                <a:gd name="connsiteX28" fmla="*/ 2266950 w 3657601"/>
                <a:gd name="connsiteY28" fmla="*/ 2090797 h 3827556"/>
                <a:gd name="connsiteX29" fmla="*/ 2266950 w 3657601"/>
                <a:gd name="connsiteY29" fmla="*/ 2489375 h 3827556"/>
                <a:gd name="connsiteX30" fmla="*/ 2223352 w 3657601"/>
                <a:gd name="connsiteY30" fmla="*/ 2532973 h 3827556"/>
                <a:gd name="connsiteX31" fmla="*/ 1681898 w 3657601"/>
                <a:gd name="connsiteY31" fmla="*/ 2532973 h 3827556"/>
                <a:gd name="connsiteX32" fmla="*/ 1638300 w 3657601"/>
                <a:gd name="connsiteY32" fmla="*/ 2489375 h 3827556"/>
                <a:gd name="connsiteX33" fmla="*/ 1638300 w 3657601"/>
                <a:gd name="connsiteY33" fmla="*/ 2090797 h 3827556"/>
                <a:gd name="connsiteX34" fmla="*/ 1681898 w 3657601"/>
                <a:gd name="connsiteY34" fmla="*/ 2047199 h 3827556"/>
                <a:gd name="connsiteX35" fmla="*/ 805598 w 3657601"/>
                <a:gd name="connsiteY35" fmla="*/ 1669351 h 3827556"/>
                <a:gd name="connsiteX36" fmla="*/ 1347052 w 3657601"/>
                <a:gd name="connsiteY36" fmla="*/ 1669351 h 3827556"/>
                <a:gd name="connsiteX37" fmla="*/ 1390650 w 3657601"/>
                <a:gd name="connsiteY37" fmla="*/ 1712949 h 3827556"/>
                <a:gd name="connsiteX38" fmla="*/ 1390650 w 3657601"/>
                <a:gd name="connsiteY38" fmla="*/ 2111527 h 3827556"/>
                <a:gd name="connsiteX39" fmla="*/ 1347052 w 3657601"/>
                <a:gd name="connsiteY39" fmla="*/ 2155125 h 3827556"/>
                <a:gd name="connsiteX40" fmla="*/ 805598 w 3657601"/>
                <a:gd name="connsiteY40" fmla="*/ 2155125 h 3827556"/>
                <a:gd name="connsiteX41" fmla="*/ 762000 w 3657601"/>
                <a:gd name="connsiteY41" fmla="*/ 2111527 h 3827556"/>
                <a:gd name="connsiteX42" fmla="*/ 762000 w 3657601"/>
                <a:gd name="connsiteY42" fmla="*/ 1712949 h 3827556"/>
                <a:gd name="connsiteX43" fmla="*/ 805598 w 3657601"/>
                <a:gd name="connsiteY43" fmla="*/ 1669351 h 3827556"/>
                <a:gd name="connsiteX44" fmla="*/ 2558198 w 3657601"/>
                <a:gd name="connsiteY44" fmla="*/ 1645318 h 3827556"/>
                <a:gd name="connsiteX45" fmla="*/ 3099652 w 3657601"/>
                <a:gd name="connsiteY45" fmla="*/ 1645318 h 3827556"/>
                <a:gd name="connsiteX46" fmla="*/ 3143250 w 3657601"/>
                <a:gd name="connsiteY46" fmla="*/ 1688916 h 3827556"/>
                <a:gd name="connsiteX47" fmla="*/ 3143250 w 3657601"/>
                <a:gd name="connsiteY47" fmla="*/ 2087494 h 3827556"/>
                <a:gd name="connsiteX48" fmla="*/ 3099652 w 3657601"/>
                <a:gd name="connsiteY48" fmla="*/ 2131092 h 3827556"/>
                <a:gd name="connsiteX49" fmla="*/ 2558198 w 3657601"/>
                <a:gd name="connsiteY49" fmla="*/ 2131092 h 3827556"/>
                <a:gd name="connsiteX50" fmla="*/ 2514600 w 3657601"/>
                <a:gd name="connsiteY50" fmla="*/ 2087494 h 3827556"/>
                <a:gd name="connsiteX51" fmla="*/ 2514600 w 3657601"/>
                <a:gd name="connsiteY51" fmla="*/ 1688916 h 3827556"/>
                <a:gd name="connsiteX52" fmla="*/ 2558198 w 3657601"/>
                <a:gd name="connsiteY52" fmla="*/ 1645318 h 3827556"/>
                <a:gd name="connsiteX53" fmla="*/ 1681898 w 3657601"/>
                <a:gd name="connsiteY53" fmla="*/ 1288793 h 3827556"/>
                <a:gd name="connsiteX54" fmla="*/ 2223352 w 3657601"/>
                <a:gd name="connsiteY54" fmla="*/ 1288793 h 3827556"/>
                <a:gd name="connsiteX55" fmla="*/ 2266950 w 3657601"/>
                <a:gd name="connsiteY55" fmla="*/ 1332391 h 3827556"/>
                <a:gd name="connsiteX56" fmla="*/ 2266950 w 3657601"/>
                <a:gd name="connsiteY56" fmla="*/ 1730969 h 3827556"/>
                <a:gd name="connsiteX57" fmla="*/ 2223352 w 3657601"/>
                <a:gd name="connsiteY57" fmla="*/ 1774567 h 3827556"/>
                <a:gd name="connsiteX58" fmla="*/ 1681898 w 3657601"/>
                <a:gd name="connsiteY58" fmla="*/ 1774567 h 3827556"/>
                <a:gd name="connsiteX59" fmla="*/ 1638300 w 3657601"/>
                <a:gd name="connsiteY59" fmla="*/ 1730969 h 3827556"/>
                <a:gd name="connsiteX60" fmla="*/ 1638300 w 3657601"/>
                <a:gd name="connsiteY60" fmla="*/ 1332391 h 3827556"/>
                <a:gd name="connsiteX61" fmla="*/ 1681898 w 3657601"/>
                <a:gd name="connsiteY61" fmla="*/ 1288793 h 3827556"/>
                <a:gd name="connsiteX62" fmla="*/ 805598 w 3657601"/>
                <a:gd name="connsiteY62" fmla="*/ 911320 h 3827556"/>
                <a:gd name="connsiteX63" fmla="*/ 1347052 w 3657601"/>
                <a:gd name="connsiteY63" fmla="*/ 911320 h 3827556"/>
                <a:gd name="connsiteX64" fmla="*/ 1390650 w 3657601"/>
                <a:gd name="connsiteY64" fmla="*/ 954918 h 3827556"/>
                <a:gd name="connsiteX65" fmla="*/ 1390650 w 3657601"/>
                <a:gd name="connsiteY65" fmla="*/ 1353496 h 3827556"/>
                <a:gd name="connsiteX66" fmla="*/ 1347052 w 3657601"/>
                <a:gd name="connsiteY66" fmla="*/ 1397094 h 3827556"/>
                <a:gd name="connsiteX67" fmla="*/ 805598 w 3657601"/>
                <a:gd name="connsiteY67" fmla="*/ 1397094 h 3827556"/>
                <a:gd name="connsiteX68" fmla="*/ 762000 w 3657601"/>
                <a:gd name="connsiteY68" fmla="*/ 1353496 h 3827556"/>
                <a:gd name="connsiteX69" fmla="*/ 762000 w 3657601"/>
                <a:gd name="connsiteY69" fmla="*/ 954918 h 3827556"/>
                <a:gd name="connsiteX70" fmla="*/ 805598 w 3657601"/>
                <a:gd name="connsiteY70" fmla="*/ 911320 h 3827556"/>
                <a:gd name="connsiteX71" fmla="*/ 0 w 3657601"/>
                <a:gd name="connsiteY71" fmla="*/ 0 h 3827556"/>
                <a:gd name="connsiteX72" fmla="*/ 1 w 3657601"/>
                <a:gd name="connsiteY72" fmla="*/ 0 h 3827556"/>
                <a:gd name="connsiteX73" fmla="*/ 504826 w 3657601"/>
                <a:gd name="connsiteY73" fmla="*/ 0 h 3827556"/>
                <a:gd name="connsiteX74" fmla="*/ 3152775 w 3657601"/>
                <a:gd name="connsiteY74" fmla="*/ 0 h 3827556"/>
                <a:gd name="connsiteX75" fmla="*/ 3657601 w 3657601"/>
                <a:gd name="connsiteY75" fmla="*/ 0 h 3827556"/>
                <a:gd name="connsiteX76" fmla="*/ 3657601 w 3657601"/>
                <a:gd name="connsiteY76" fmla="*/ 520792 h 3827556"/>
                <a:gd name="connsiteX77" fmla="*/ 3657601 w 3657601"/>
                <a:gd name="connsiteY77" fmla="*/ 827179 h 3827556"/>
                <a:gd name="connsiteX78" fmla="*/ 3573462 w 3657601"/>
                <a:gd name="connsiteY78" fmla="*/ 911318 h 3827556"/>
                <a:gd name="connsiteX79" fmla="*/ 3236914 w 3657601"/>
                <a:gd name="connsiteY79" fmla="*/ 911318 h 3827556"/>
                <a:gd name="connsiteX80" fmla="*/ 3152775 w 3657601"/>
                <a:gd name="connsiteY80" fmla="*/ 827179 h 3827556"/>
                <a:gd name="connsiteX81" fmla="*/ 3152775 w 3657601"/>
                <a:gd name="connsiteY81" fmla="*/ 520792 h 3827556"/>
                <a:gd name="connsiteX82" fmla="*/ 504826 w 3657601"/>
                <a:gd name="connsiteY82" fmla="*/ 520792 h 3827556"/>
                <a:gd name="connsiteX83" fmla="*/ 504826 w 3657601"/>
                <a:gd name="connsiteY83" fmla="*/ 827179 h 3827556"/>
                <a:gd name="connsiteX84" fmla="*/ 420687 w 3657601"/>
                <a:gd name="connsiteY84" fmla="*/ 911318 h 3827556"/>
                <a:gd name="connsiteX85" fmla="*/ 84139 w 3657601"/>
                <a:gd name="connsiteY85" fmla="*/ 911318 h 3827556"/>
                <a:gd name="connsiteX86" fmla="*/ 0 w 3657601"/>
                <a:gd name="connsiteY86" fmla="*/ 827179 h 3827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Lst>
              <a:rect l="l" t="t" r="r" b="b"/>
              <a:pathLst>
                <a:path w="3657601" h="3827556">
                  <a:moveTo>
                    <a:pt x="84139" y="2916238"/>
                  </a:moveTo>
                  <a:lnTo>
                    <a:pt x="420687" y="2916238"/>
                  </a:lnTo>
                  <a:cubicBezTo>
                    <a:pt x="467156" y="2916238"/>
                    <a:pt x="504826" y="2953908"/>
                    <a:pt x="504826" y="3000377"/>
                  </a:cubicBezTo>
                  <a:lnTo>
                    <a:pt x="504826" y="3306764"/>
                  </a:lnTo>
                  <a:lnTo>
                    <a:pt x="3152775" y="3306764"/>
                  </a:lnTo>
                  <a:lnTo>
                    <a:pt x="3152775" y="3000377"/>
                  </a:lnTo>
                  <a:cubicBezTo>
                    <a:pt x="3152775" y="2953908"/>
                    <a:pt x="3190445" y="2916238"/>
                    <a:pt x="3236914" y="2916238"/>
                  </a:cubicBezTo>
                  <a:lnTo>
                    <a:pt x="3573462" y="2916238"/>
                  </a:lnTo>
                  <a:cubicBezTo>
                    <a:pt x="3619931" y="2916238"/>
                    <a:pt x="3657601" y="2953908"/>
                    <a:pt x="3657601" y="3000377"/>
                  </a:cubicBezTo>
                  <a:lnTo>
                    <a:pt x="3657601" y="3827556"/>
                  </a:lnTo>
                  <a:lnTo>
                    <a:pt x="3657600" y="3827556"/>
                  </a:lnTo>
                  <a:lnTo>
                    <a:pt x="3152775" y="3827556"/>
                  </a:lnTo>
                  <a:lnTo>
                    <a:pt x="504826" y="3827556"/>
                  </a:lnTo>
                  <a:lnTo>
                    <a:pt x="0" y="3827556"/>
                  </a:lnTo>
                  <a:lnTo>
                    <a:pt x="0" y="3306764"/>
                  </a:lnTo>
                  <a:lnTo>
                    <a:pt x="0" y="3000377"/>
                  </a:lnTo>
                  <a:cubicBezTo>
                    <a:pt x="0" y="2953908"/>
                    <a:pt x="37670" y="2916238"/>
                    <a:pt x="84139" y="2916238"/>
                  </a:cubicBezTo>
                  <a:close/>
                  <a:moveTo>
                    <a:pt x="805598" y="2427382"/>
                  </a:moveTo>
                  <a:lnTo>
                    <a:pt x="1347052" y="2427382"/>
                  </a:lnTo>
                  <a:cubicBezTo>
                    <a:pt x="1371131" y="2427382"/>
                    <a:pt x="1390650" y="2446901"/>
                    <a:pt x="1390650" y="2470980"/>
                  </a:cubicBezTo>
                  <a:lnTo>
                    <a:pt x="1390650" y="2869558"/>
                  </a:lnTo>
                  <a:cubicBezTo>
                    <a:pt x="1390650" y="2893637"/>
                    <a:pt x="1371131" y="2913156"/>
                    <a:pt x="1347052" y="2913156"/>
                  </a:cubicBezTo>
                  <a:lnTo>
                    <a:pt x="805598" y="2913156"/>
                  </a:lnTo>
                  <a:cubicBezTo>
                    <a:pt x="781519" y="2913156"/>
                    <a:pt x="762000" y="2893637"/>
                    <a:pt x="762000" y="2869558"/>
                  </a:cubicBezTo>
                  <a:lnTo>
                    <a:pt x="762000" y="2470980"/>
                  </a:lnTo>
                  <a:cubicBezTo>
                    <a:pt x="762000" y="2446901"/>
                    <a:pt x="781519" y="2427382"/>
                    <a:pt x="805598" y="2427382"/>
                  </a:cubicBezTo>
                  <a:close/>
                  <a:moveTo>
                    <a:pt x="1681898" y="2047199"/>
                  </a:moveTo>
                  <a:lnTo>
                    <a:pt x="2223352" y="2047199"/>
                  </a:lnTo>
                  <a:cubicBezTo>
                    <a:pt x="2247431" y="2047199"/>
                    <a:pt x="2266950" y="2066718"/>
                    <a:pt x="2266950" y="2090797"/>
                  </a:cubicBezTo>
                  <a:lnTo>
                    <a:pt x="2266950" y="2489375"/>
                  </a:lnTo>
                  <a:cubicBezTo>
                    <a:pt x="2266950" y="2513454"/>
                    <a:pt x="2247431" y="2532973"/>
                    <a:pt x="2223352" y="2532973"/>
                  </a:cubicBezTo>
                  <a:lnTo>
                    <a:pt x="1681898" y="2532973"/>
                  </a:lnTo>
                  <a:cubicBezTo>
                    <a:pt x="1657819" y="2532973"/>
                    <a:pt x="1638300" y="2513454"/>
                    <a:pt x="1638300" y="2489375"/>
                  </a:cubicBezTo>
                  <a:lnTo>
                    <a:pt x="1638300" y="2090797"/>
                  </a:lnTo>
                  <a:cubicBezTo>
                    <a:pt x="1638300" y="2066718"/>
                    <a:pt x="1657819" y="2047199"/>
                    <a:pt x="1681898" y="2047199"/>
                  </a:cubicBezTo>
                  <a:close/>
                  <a:moveTo>
                    <a:pt x="805598" y="1669351"/>
                  </a:moveTo>
                  <a:lnTo>
                    <a:pt x="1347052" y="1669351"/>
                  </a:lnTo>
                  <a:cubicBezTo>
                    <a:pt x="1371131" y="1669351"/>
                    <a:pt x="1390650" y="1688870"/>
                    <a:pt x="1390650" y="1712949"/>
                  </a:cubicBezTo>
                  <a:lnTo>
                    <a:pt x="1390650" y="2111527"/>
                  </a:lnTo>
                  <a:cubicBezTo>
                    <a:pt x="1390650" y="2135606"/>
                    <a:pt x="1371131" y="2155125"/>
                    <a:pt x="1347052" y="2155125"/>
                  </a:cubicBezTo>
                  <a:lnTo>
                    <a:pt x="805598" y="2155125"/>
                  </a:lnTo>
                  <a:cubicBezTo>
                    <a:pt x="781519" y="2155125"/>
                    <a:pt x="762000" y="2135606"/>
                    <a:pt x="762000" y="2111527"/>
                  </a:cubicBezTo>
                  <a:lnTo>
                    <a:pt x="762000" y="1712949"/>
                  </a:lnTo>
                  <a:cubicBezTo>
                    <a:pt x="762000" y="1688870"/>
                    <a:pt x="781519" y="1669351"/>
                    <a:pt x="805598" y="1669351"/>
                  </a:cubicBezTo>
                  <a:close/>
                  <a:moveTo>
                    <a:pt x="2558198" y="1645318"/>
                  </a:moveTo>
                  <a:lnTo>
                    <a:pt x="3099652" y="1645318"/>
                  </a:lnTo>
                  <a:cubicBezTo>
                    <a:pt x="3123731" y="1645318"/>
                    <a:pt x="3143250" y="1664837"/>
                    <a:pt x="3143250" y="1688916"/>
                  </a:cubicBezTo>
                  <a:lnTo>
                    <a:pt x="3143250" y="2087494"/>
                  </a:lnTo>
                  <a:cubicBezTo>
                    <a:pt x="3143250" y="2111573"/>
                    <a:pt x="3123731" y="2131092"/>
                    <a:pt x="3099652" y="2131092"/>
                  </a:cubicBezTo>
                  <a:lnTo>
                    <a:pt x="2558198" y="2131092"/>
                  </a:lnTo>
                  <a:cubicBezTo>
                    <a:pt x="2534119" y="2131092"/>
                    <a:pt x="2514600" y="2111573"/>
                    <a:pt x="2514600" y="2087494"/>
                  </a:cubicBezTo>
                  <a:lnTo>
                    <a:pt x="2514600" y="1688916"/>
                  </a:lnTo>
                  <a:cubicBezTo>
                    <a:pt x="2514600" y="1664837"/>
                    <a:pt x="2534119" y="1645318"/>
                    <a:pt x="2558198" y="1645318"/>
                  </a:cubicBezTo>
                  <a:close/>
                  <a:moveTo>
                    <a:pt x="1681898" y="1288793"/>
                  </a:moveTo>
                  <a:lnTo>
                    <a:pt x="2223352" y="1288793"/>
                  </a:lnTo>
                  <a:cubicBezTo>
                    <a:pt x="2247431" y="1288793"/>
                    <a:pt x="2266950" y="1308312"/>
                    <a:pt x="2266950" y="1332391"/>
                  </a:cubicBezTo>
                  <a:lnTo>
                    <a:pt x="2266950" y="1730969"/>
                  </a:lnTo>
                  <a:cubicBezTo>
                    <a:pt x="2266950" y="1755048"/>
                    <a:pt x="2247431" y="1774567"/>
                    <a:pt x="2223352" y="1774567"/>
                  </a:cubicBezTo>
                  <a:lnTo>
                    <a:pt x="1681898" y="1774567"/>
                  </a:lnTo>
                  <a:cubicBezTo>
                    <a:pt x="1657819" y="1774567"/>
                    <a:pt x="1638300" y="1755048"/>
                    <a:pt x="1638300" y="1730969"/>
                  </a:cubicBezTo>
                  <a:lnTo>
                    <a:pt x="1638300" y="1332391"/>
                  </a:lnTo>
                  <a:cubicBezTo>
                    <a:pt x="1638300" y="1308312"/>
                    <a:pt x="1657819" y="1288793"/>
                    <a:pt x="1681898" y="1288793"/>
                  </a:cubicBezTo>
                  <a:close/>
                  <a:moveTo>
                    <a:pt x="805598" y="911320"/>
                  </a:moveTo>
                  <a:lnTo>
                    <a:pt x="1347052" y="911320"/>
                  </a:lnTo>
                  <a:cubicBezTo>
                    <a:pt x="1371131" y="911320"/>
                    <a:pt x="1390650" y="930839"/>
                    <a:pt x="1390650" y="954918"/>
                  </a:cubicBezTo>
                  <a:lnTo>
                    <a:pt x="1390650" y="1353496"/>
                  </a:lnTo>
                  <a:cubicBezTo>
                    <a:pt x="1390650" y="1377575"/>
                    <a:pt x="1371131" y="1397094"/>
                    <a:pt x="1347052" y="1397094"/>
                  </a:cubicBezTo>
                  <a:lnTo>
                    <a:pt x="805598" y="1397094"/>
                  </a:lnTo>
                  <a:cubicBezTo>
                    <a:pt x="781519" y="1397094"/>
                    <a:pt x="762000" y="1377575"/>
                    <a:pt x="762000" y="1353496"/>
                  </a:cubicBezTo>
                  <a:lnTo>
                    <a:pt x="762000" y="954918"/>
                  </a:lnTo>
                  <a:cubicBezTo>
                    <a:pt x="762000" y="930839"/>
                    <a:pt x="781519" y="911320"/>
                    <a:pt x="805598" y="911320"/>
                  </a:cubicBezTo>
                  <a:close/>
                  <a:moveTo>
                    <a:pt x="0" y="0"/>
                  </a:moveTo>
                  <a:lnTo>
                    <a:pt x="1" y="0"/>
                  </a:lnTo>
                  <a:lnTo>
                    <a:pt x="504826" y="0"/>
                  </a:lnTo>
                  <a:lnTo>
                    <a:pt x="3152775" y="0"/>
                  </a:lnTo>
                  <a:lnTo>
                    <a:pt x="3657601" y="0"/>
                  </a:lnTo>
                  <a:lnTo>
                    <a:pt x="3657601" y="520792"/>
                  </a:lnTo>
                  <a:lnTo>
                    <a:pt x="3657601" y="827179"/>
                  </a:lnTo>
                  <a:cubicBezTo>
                    <a:pt x="3657601" y="873648"/>
                    <a:pt x="3619931" y="911318"/>
                    <a:pt x="3573462" y="911318"/>
                  </a:cubicBezTo>
                  <a:lnTo>
                    <a:pt x="3236914" y="911318"/>
                  </a:lnTo>
                  <a:cubicBezTo>
                    <a:pt x="3190445" y="911318"/>
                    <a:pt x="3152775" y="873648"/>
                    <a:pt x="3152775" y="827179"/>
                  </a:cubicBezTo>
                  <a:lnTo>
                    <a:pt x="3152775" y="520792"/>
                  </a:lnTo>
                  <a:lnTo>
                    <a:pt x="504826" y="520792"/>
                  </a:lnTo>
                  <a:lnTo>
                    <a:pt x="504826" y="827179"/>
                  </a:lnTo>
                  <a:cubicBezTo>
                    <a:pt x="504826" y="873648"/>
                    <a:pt x="467156" y="911318"/>
                    <a:pt x="420687" y="911318"/>
                  </a:cubicBezTo>
                  <a:lnTo>
                    <a:pt x="84139" y="911318"/>
                  </a:lnTo>
                  <a:cubicBezTo>
                    <a:pt x="37670" y="911318"/>
                    <a:pt x="0" y="873648"/>
                    <a:pt x="0" y="827179"/>
                  </a:cubicBezTo>
                  <a:close/>
                </a:path>
              </a:pathLst>
            </a:cu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FFFFFF"/>
                </a:solidFill>
                <a:effectLst/>
                <a:uLnTx/>
                <a:uFillTx/>
                <a:ea typeface="Segoe UI" pitchFamily="34" charset="0"/>
                <a:cs typeface="Segoe UI" pitchFamily="34" charset="0"/>
              </a:endParaRPr>
            </a:p>
          </p:txBody>
        </p:sp>
      </p:grpSp>
      <p:grpSp>
        <p:nvGrpSpPr>
          <p:cNvPr id="7" name="Group 6"/>
          <p:cNvGrpSpPr/>
          <p:nvPr/>
        </p:nvGrpSpPr>
        <p:grpSpPr>
          <a:xfrm>
            <a:off x="4043785" y="1425785"/>
            <a:ext cx="3595126" cy="4645148"/>
            <a:chOff x="4043785" y="1425785"/>
            <a:chExt cx="3595126" cy="4645148"/>
          </a:xfrm>
        </p:grpSpPr>
        <p:sp>
          <p:nvSpPr>
            <p:cNvPr id="184" name="Rectangle 183"/>
            <p:cNvSpPr/>
            <p:nvPr/>
          </p:nvSpPr>
          <p:spPr>
            <a:xfrm>
              <a:off x="5123071" y="5701601"/>
              <a:ext cx="1455527" cy="369332"/>
            </a:xfrm>
            <a:prstGeom prst="rect">
              <a:avLst/>
            </a:prstGeom>
          </p:spPr>
          <p:txBody>
            <a:bodyPr wrap="none" lIns="0" tIns="0" rIns="0" bIns="0" anchor="ctr">
              <a:spAutoFit/>
            </a:bodyPr>
            <a:lstStyle/>
            <a:p>
              <a:pPr algn="ctr" defTabSz="725012">
                <a:spcBef>
                  <a:spcPct val="0"/>
                </a:spcBef>
                <a:spcAft>
                  <a:spcPct val="35000"/>
                </a:spcAft>
              </a:pPr>
              <a:r>
                <a:rPr lang="en-US" sz="2400" dirty="0">
                  <a:solidFill>
                    <a:srgbClr val="002050"/>
                  </a:solidFill>
                  <a:latin typeface="Segoe UI Light"/>
                </a:rPr>
                <a:t>Intelligence</a:t>
              </a:r>
              <a:endParaRPr lang="en-US" b="1" spc="-30" dirty="0">
                <a:solidFill>
                  <a:srgbClr val="002050"/>
                </a:solidFill>
                <a:latin typeface="Segoe UI Semilight" panose="020B0402040204020203" pitchFamily="34" charset="0"/>
                <a:cs typeface="Segoe UI Semilight" panose="020B0402040204020203" pitchFamily="34" charset="0"/>
              </a:endParaRPr>
            </a:p>
          </p:txBody>
        </p:sp>
        <p:grpSp>
          <p:nvGrpSpPr>
            <p:cNvPr id="185" name="Group 184"/>
            <p:cNvGrpSpPr/>
            <p:nvPr/>
          </p:nvGrpSpPr>
          <p:grpSpPr>
            <a:xfrm>
              <a:off x="5901551" y="1425785"/>
              <a:ext cx="1737360" cy="4187396"/>
              <a:chOff x="5901551" y="1293980"/>
              <a:chExt cx="1737360" cy="4187396"/>
            </a:xfrm>
          </p:grpSpPr>
          <p:sp>
            <p:nvSpPr>
              <p:cNvPr id="196" name="Rectangle 195"/>
              <p:cNvSpPr/>
              <p:nvPr/>
            </p:nvSpPr>
            <p:spPr bwMode="auto">
              <a:xfrm>
                <a:off x="5901551" y="1293980"/>
                <a:ext cx="1737360" cy="4187396"/>
              </a:xfrm>
              <a:prstGeom prst="rect">
                <a:avLst/>
              </a:prstGeom>
              <a:solidFill>
                <a:srgbClr val="0078D7"/>
              </a:solidFill>
              <a:ln w="3175">
                <a:noFill/>
              </a:ln>
              <a:effectLst/>
            </p:spPr>
            <p:txBody>
              <a:bodyPr spcFirstLastPara="0" vert="horz" wrap="square" lIns="18281" tIns="91440" rIns="18281" bIns="91401" numCol="1" spcCol="1270" anchor="t" anchorCtr="0">
                <a:noAutofit/>
              </a:bodyPr>
              <a:lstStyle/>
              <a:p>
                <a:pPr algn="ctr" defTabSz="725012">
                  <a:spcBef>
                    <a:spcPct val="0"/>
                  </a:spcBef>
                  <a:spcAft>
                    <a:spcPct val="35000"/>
                  </a:spcAft>
                  <a:defRPr/>
                </a:pPr>
                <a:r>
                  <a:rPr lang="en-US" sz="1400" kern="0" dirty="0">
                    <a:solidFill>
                      <a:srgbClr val="FFFFFF"/>
                    </a:solidFill>
                    <a:latin typeface="Segoe UI Semibold" panose="020B0702040204020203" pitchFamily="34" charset="0"/>
                    <a:cs typeface="Segoe UI Semibold" panose="020B0702040204020203" pitchFamily="34" charset="0"/>
                  </a:rPr>
                  <a:t>Machine Learning and Analytics</a:t>
                </a:r>
              </a:p>
            </p:txBody>
          </p:sp>
          <p:sp>
            <p:nvSpPr>
              <p:cNvPr id="197" name="Rectangle 196"/>
              <p:cNvSpPr/>
              <p:nvPr/>
            </p:nvSpPr>
            <p:spPr>
              <a:xfrm>
                <a:off x="6340519" y="3368932"/>
                <a:ext cx="1268870" cy="261610"/>
              </a:xfrm>
              <a:prstGeom prst="rect">
                <a:avLst/>
              </a:prstGeom>
            </p:spPr>
            <p:txBody>
              <a:bodyPr wrap="square">
                <a:spAutoFit/>
              </a:bodyPr>
              <a:lstStyle/>
              <a:p>
                <a:r>
                  <a:rPr lang="en-US" sz="1100" dirty="0">
                    <a:solidFill>
                      <a:srgbClr val="FFFFFF"/>
                    </a:solidFill>
                    <a:cs typeface="Segoe UI Semilight" panose="020B0402040204020203" pitchFamily="34" charset="0"/>
                  </a:rPr>
                  <a:t>HDInsight </a:t>
                </a:r>
              </a:p>
            </p:txBody>
          </p:sp>
          <p:sp>
            <p:nvSpPr>
              <p:cNvPr id="198" name="Rectangle 197"/>
              <p:cNvSpPr/>
              <p:nvPr/>
            </p:nvSpPr>
            <p:spPr>
              <a:xfrm>
                <a:off x="6340519" y="3920538"/>
                <a:ext cx="1268870" cy="261610"/>
              </a:xfrm>
              <a:prstGeom prst="rect">
                <a:avLst/>
              </a:prstGeom>
            </p:spPr>
            <p:txBody>
              <a:bodyPr wrap="square">
                <a:spAutoFit/>
              </a:bodyPr>
              <a:lstStyle/>
              <a:p>
                <a:r>
                  <a:rPr lang="en-US" sz="1100" dirty="0">
                    <a:solidFill>
                      <a:srgbClr val="FFFFFF"/>
                    </a:solidFill>
                    <a:cs typeface="Segoe UI Semilight" panose="020B0402040204020203" pitchFamily="34" charset="0"/>
                  </a:rPr>
                  <a:t>Stream Analytics</a:t>
                </a:r>
              </a:p>
            </p:txBody>
          </p:sp>
          <p:sp>
            <p:nvSpPr>
              <p:cNvPr id="199" name="Rectangle 198"/>
              <p:cNvSpPr/>
              <p:nvPr/>
            </p:nvSpPr>
            <p:spPr>
              <a:xfrm>
                <a:off x="6340519" y="2692870"/>
                <a:ext cx="1268870" cy="430887"/>
              </a:xfrm>
              <a:prstGeom prst="rect">
                <a:avLst/>
              </a:prstGeom>
            </p:spPr>
            <p:txBody>
              <a:bodyPr wrap="square">
                <a:spAutoFit/>
              </a:bodyPr>
              <a:lstStyle/>
              <a:p>
                <a:r>
                  <a:rPr lang="en-US" sz="1100" dirty="0">
                    <a:solidFill>
                      <a:srgbClr val="FFFFFF"/>
                    </a:solidFill>
                    <a:cs typeface="Segoe UI Semilight" panose="020B0402040204020203" pitchFamily="34" charset="0"/>
                  </a:rPr>
                  <a:t>Data Lake Analytics</a:t>
                </a:r>
              </a:p>
            </p:txBody>
          </p:sp>
          <p:sp>
            <p:nvSpPr>
              <p:cNvPr id="200" name="Rectangle 199"/>
              <p:cNvSpPr/>
              <p:nvPr/>
            </p:nvSpPr>
            <p:spPr>
              <a:xfrm>
                <a:off x="6340519" y="2080520"/>
                <a:ext cx="1268870" cy="430887"/>
              </a:xfrm>
              <a:prstGeom prst="rect">
                <a:avLst/>
              </a:prstGeom>
            </p:spPr>
            <p:txBody>
              <a:bodyPr wrap="square">
                <a:spAutoFit/>
              </a:bodyPr>
              <a:lstStyle/>
              <a:p>
                <a:r>
                  <a:rPr lang="en-US" sz="1100" dirty="0">
                    <a:solidFill>
                      <a:srgbClr val="FFFFFF"/>
                    </a:solidFill>
                    <a:cs typeface="Segoe UI Semilight" panose="020B0402040204020203" pitchFamily="34" charset="0"/>
                  </a:rPr>
                  <a:t>Machine Learning</a:t>
                </a:r>
              </a:p>
            </p:txBody>
          </p:sp>
          <p:grpSp>
            <p:nvGrpSpPr>
              <p:cNvPr id="201" name="Group 200"/>
              <p:cNvGrpSpPr/>
              <p:nvPr/>
            </p:nvGrpSpPr>
            <p:grpSpPr>
              <a:xfrm>
                <a:off x="5982706" y="3922858"/>
                <a:ext cx="352655" cy="270905"/>
                <a:chOff x="1260022" y="5196402"/>
                <a:chExt cx="3273425" cy="2514600"/>
              </a:xfrm>
              <a:solidFill>
                <a:srgbClr val="FFFFFF"/>
              </a:solidFill>
            </p:grpSpPr>
            <p:sp>
              <p:nvSpPr>
                <p:cNvPr id="207" name="Freeform 554"/>
                <p:cNvSpPr>
                  <a:spLocks/>
                </p:cNvSpPr>
                <p:nvPr/>
              </p:nvSpPr>
              <p:spPr bwMode="auto">
                <a:xfrm>
                  <a:off x="2247447" y="5196402"/>
                  <a:ext cx="2286000" cy="2514600"/>
                </a:xfrm>
                <a:custGeom>
                  <a:avLst/>
                  <a:gdLst>
                    <a:gd name="T0" fmla="*/ 307 w 609"/>
                    <a:gd name="T1" fmla="*/ 0 h 669"/>
                    <a:gd name="T2" fmla="*/ 341 w 609"/>
                    <a:gd name="T3" fmla="*/ 90 h 669"/>
                    <a:gd name="T4" fmla="*/ 395 w 609"/>
                    <a:gd name="T5" fmla="*/ 114 h 669"/>
                    <a:gd name="T6" fmla="*/ 482 w 609"/>
                    <a:gd name="T7" fmla="*/ 68 h 669"/>
                    <a:gd name="T8" fmla="*/ 537 w 609"/>
                    <a:gd name="T9" fmla="*/ 123 h 669"/>
                    <a:gd name="T10" fmla="*/ 494 w 609"/>
                    <a:gd name="T11" fmla="*/ 208 h 669"/>
                    <a:gd name="T12" fmla="*/ 516 w 609"/>
                    <a:gd name="T13" fmla="*/ 261 h 669"/>
                    <a:gd name="T14" fmla="*/ 609 w 609"/>
                    <a:gd name="T15" fmla="*/ 293 h 669"/>
                    <a:gd name="T16" fmla="*/ 609 w 609"/>
                    <a:gd name="T17" fmla="*/ 369 h 669"/>
                    <a:gd name="T18" fmla="*/ 517 w 609"/>
                    <a:gd name="T19" fmla="*/ 401 h 669"/>
                    <a:gd name="T20" fmla="*/ 493 w 609"/>
                    <a:gd name="T21" fmla="*/ 454 h 669"/>
                    <a:gd name="T22" fmla="*/ 535 w 609"/>
                    <a:gd name="T23" fmla="*/ 540 h 669"/>
                    <a:gd name="T24" fmla="*/ 480 w 609"/>
                    <a:gd name="T25" fmla="*/ 595 h 669"/>
                    <a:gd name="T26" fmla="*/ 394 w 609"/>
                    <a:gd name="T27" fmla="*/ 556 h 669"/>
                    <a:gd name="T28" fmla="*/ 339 w 609"/>
                    <a:gd name="T29" fmla="*/ 579 h 669"/>
                    <a:gd name="T30" fmla="*/ 309 w 609"/>
                    <a:gd name="T31" fmla="*/ 669 h 669"/>
                    <a:gd name="T32" fmla="*/ 231 w 609"/>
                    <a:gd name="T33" fmla="*/ 669 h 669"/>
                    <a:gd name="T34" fmla="*/ 201 w 609"/>
                    <a:gd name="T35" fmla="*/ 579 h 669"/>
                    <a:gd name="T36" fmla="*/ 148 w 609"/>
                    <a:gd name="T37" fmla="*/ 558 h 669"/>
                    <a:gd name="T38" fmla="*/ 63 w 609"/>
                    <a:gd name="T39" fmla="*/ 600 h 669"/>
                    <a:gd name="T40" fmla="*/ 7 w 609"/>
                    <a:gd name="T41" fmla="*/ 546 h 669"/>
                    <a:gd name="T42" fmla="*/ 24 w 609"/>
                    <a:gd name="T43" fmla="*/ 519 h 669"/>
                    <a:gd name="T44" fmla="*/ 102 w 609"/>
                    <a:gd name="T45" fmla="*/ 479 h 669"/>
                    <a:gd name="T46" fmla="*/ 171 w 609"/>
                    <a:gd name="T47" fmla="*/ 431 h 669"/>
                    <a:gd name="T48" fmla="*/ 208 w 609"/>
                    <a:gd name="T49" fmla="*/ 457 h 669"/>
                    <a:gd name="T50" fmla="*/ 411 w 609"/>
                    <a:gd name="T51" fmla="*/ 332 h 669"/>
                    <a:gd name="T52" fmla="*/ 339 w 609"/>
                    <a:gd name="T53" fmla="*/ 213 h 669"/>
                    <a:gd name="T54" fmla="*/ 180 w 609"/>
                    <a:gd name="T55" fmla="*/ 146 h 669"/>
                    <a:gd name="T56" fmla="*/ 28 w 609"/>
                    <a:gd name="T57" fmla="*/ 180 h 669"/>
                    <a:gd name="T58" fmla="*/ 0 w 609"/>
                    <a:gd name="T59" fmla="*/ 127 h 669"/>
                    <a:gd name="T60" fmla="*/ 51 w 609"/>
                    <a:gd name="T61" fmla="*/ 72 h 669"/>
                    <a:gd name="T62" fmla="*/ 143 w 609"/>
                    <a:gd name="T63" fmla="*/ 113 h 669"/>
                    <a:gd name="T64" fmla="*/ 196 w 609"/>
                    <a:gd name="T65" fmla="*/ 90 h 669"/>
                    <a:gd name="T66" fmla="*/ 233 w 609"/>
                    <a:gd name="T67" fmla="*/ 0 h 669"/>
                    <a:gd name="T68" fmla="*/ 307 w 609"/>
                    <a:gd name="T69" fmla="*/ 0 h 6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09" h="669">
                      <a:moveTo>
                        <a:pt x="307" y="0"/>
                      </a:moveTo>
                      <a:cubicBezTo>
                        <a:pt x="319" y="29"/>
                        <a:pt x="331" y="58"/>
                        <a:pt x="341" y="90"/>
                      </a:cubicBezTo>
                      <a:cubicBezTo>
                        <a:pt x="358" y="98"/>
                        <a:pt x="378" y="105"/>
                        <a:pt x="395" y="114"/>
                      </a:cubicBezTo>
                      <a:cubicBezTo>
                        <a:pt x="423" y="98"/>
                        <a:pt x="455" y="86"/>
                        <a:pt x="482" y="68"/>
                      </a:cubicBezTo>
                      <a:cubicBezTo>
                        <a:pt x="503" y="85"/>
                        <a:pt x="521" y="103"/>
                        <a:pt x="537" y="123"/>
                      </a:cubicBezTo>
                      <a:cubicBezTo>
                        <a:pt x="521" y="150"/>
                        <a:pt x="509" y="181"/>
                        <a:pt x="494" y="208"/>
                      </a:cubicBezTo>
                      <a:cubicBezTo>
                        <a:pt x="500" y="227"/>
                        <a:pt x="510" y="242"/>
                        <a:pt x="516" y="261"/>
                      </a:cubicBezTo>
                      <a:cubicBezTo>
                        <a:pt x="546" y="272"/>
                        <a:pt x="576" y="284"/>
                        <a:pt x="609" y="293"/>
                      </a:cubicBezTo>
                      <a:cubicBezTo>
                        <a:pt x="609" y="318"/>
                        <a:pt x="609" y="344"/>
                        <a:pt x="609" y="369"/>
                      </a:cubicBezTo>
                      <a:cubicBezTo>
                        <a:pt x="579" y="380"/>
                        <a:pt x="549" y="391"/>
                        <a:pt x="517" y="401"/>
                      </a:cubicBezTo>
                      <a:cubicBezTo>
                        <a:pt x="508" y="417"/>
                        <a:pt x="502" y="437"/>
                        <a:pt x="493" y="454"/>
                      </a:cubicBezTo>
                      <a:cubicBezTo>
                        <a:pt x="506" y="484"/>
                        <a:pt x="519" y="513"/>
                        <a:pt x="535" y="540"/>
                      </a:cubicBezTo>
                      <a:cubicBezTo>
                        <a:pt x="519" y="561"/>
                        <a:pt x="501" y="579"/>
                        <a:pt x="480" y="595"/>
                      </a:cubicBezTo>
                      <a:cubicBezTo>
                        <a:pt x="453" y="581"/>
                        <a:pt x="422" y="570"/>
                        <a:pt x="394" y="556"/>
                      </a:cubicBezTo>
                      <a:cubicBezTo>
                        <a:pt x="374" y="562"/>
                        <a:pt x="357" y="572"/>
                        <a:pt x="339" y="579"/>
                      </a:cubicBezTo>
                      <a:cubicBezTo>
                        <a:pt x="329" y="609"/>
                        <a:pt x="317" y="638"/>
                        <a:pt x="309" y="669"/>
                      </a:cubicBezTo>
                      <a:cubicBezTo>
                        <a:pt x="283" y="669"/>
                        <a:pt x="257" y="669"/>
                        <a:pt x="231" y="669"/>
                      </a:cubicBezTo>
                      <a:cubicBezTo>
                        <a:pt x="221" y="640"/>
                        <a:pt x="211" y="610"/>
                        <a:pt x="201" y="579"/>
                      </a:cubicBezTo>
                      <a:cubicBezTo>
                        <a:pt x="183" y="572"/>
                        <a:pt x="166" y="564"/>
                        <a:pt x="148" y="558"/>
                      </a:cubicBezTo>
                      <a:cubicBezTo>
                        <a:pt x="118" y="571"/>
                        <a:pt x="92" y="587"/>
                        <a:pt x="63" y="600"/>
                      </a:cubicBezTo>
                      <a:cubicBezTo>
                        <a:pt x="44" y="590"/>
                        <a:pt x="23" y="565"/>
                        <a:pt x="7" y="546"/>
                      </a:cubicBezTo>
                      <a:cubicBezTo>
                        <a:pt x="14" y="538"/>
                        <a:pt x="20" y="529"/>
                        <a:pt x="24" y="519"/>
                      </a:cubicBezTo>
                      <a:cubicBezTo>
                        <a:pt x="53" y="509"/>
                        <a:pt x="77" y="498"/>
                        <a:pt x="102" y="479"/>
                      </a:cubicBezTo>
                      <a:cubicBezTo>
                        <a:pt x="119" y="466"/>
                        <a:pt x="144" y="427"/>
                        <a:pt x="171" y="431"/>
                      </a:cubicBezTo>
                      <a:cubicBezTo>
                        <a:pt x="182" y="432"/>
                        <a:pt x="193" y="450"/>
                        <a:pt x="208" y="457"/>
                      </a:cubicBezTo>
                      <a:cubicBezTo>
                        <a:pt x="301" y="505"/>
                        <a:pt x="414" y="433"/>
                        <a:pt x="411" y="332"/>
                      </a:cubicBezTo>
                      <a:cubicBezTo>
                        <a:pt x="410" y="268"/>
                        <a:pt x="377" y="244"/>
                        <a:pt x="339" y="213"/>
                      </a:cubicBezTo>
                      <a:cubicBezTo>
                        <a:pt x="299" y="181"/>
                        <a:pt x="244" y="151"/>
                        <a:pt x="180" y="146"/>
                      </a:cubicBezTo>
                      <a:cubicBezTo>
                        <a:pt x="125" y="142"/>
                        <a:pt x="75" y="156"/>
                        <a:pt x="28" y="180"/>
                      </a:cubicBezTo>
                      <a:cubicBezTo>
                        <a:pt x="19" y="162"/>
                        <a:pt x="10" y="144"/>
                        <a:pt x="0" y="127"/>
                      </a:cubicBezTo>
                      <a:cubicBezTo>
                        <a:pt x="14" y="106"/>
                        <a:pt x="35" y="92"/>
                        <a:pt x="51" y="72"/>
                      </a:cubicBezTo>
                      <a:cubicBezTo>
                        <a:pt x="81" y="86"/>
                        <a:pt x="112" y="99"/>
                        <a:pt x="143" y="113"/>
                      </a:cubicBezTo>
                      <a:cubicBezTo>
                        <a:pt x="160" y="105"/>
                        <a:pt x="177" y="97"/>
                        <a:pt x="196" y="90"/>
                      </a:cubicBezTo>
                      <a:cubicBezTo>
                        <a:pt x="209" y="60"/>
                        <a:pt x="218" y="27"/>
                        <a:pt x="233" y="0"/>
                      </a:cubicBezTo>
                      <a:cubicBezTo>
                        <a:pt x="258" y="0"/>
                        <a:pt x="282" y="0"/>
                        <a:pt x="30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Segoe UI"/>
                  </a:endParaRPr>
                </a:p>
              </p:txBody>
            </p:sp>
            <p:sp>
              <p:nvSpPr>
                <p:cNvPr id="208" name="Freeform 555"/>
                <p:cNvSpPr>
                  <a:spLocks/>
                </p:cNvSpPr>
                <p:nvPr/>
              </p:nvSpPr>
              <p:spPr bwMode="auto">
                <a:xfrm>
                  <a:off x="1620384" y="5858389"/>
                  <a:ext cx="1892300" cy="604838"/>
                </a:xfrm>
                <a:custGeom>
                  <a:avLst/>
                  <a:gdLst>
                    <a:gd name="T0" fmla="*/ 319 w 504"/>
                    <a:gd name="T1" fmla="*/ 4 h 161"/>
                    <a:gd name="T2" fmla="*/ 486 w 504"/>
                    <a:gd name="T3" fmla="*/ 67 h 161"/>
                    <a:gd name="T4" fmla="*/ 502 w 504"/>
                    <a:gd name="T5" fmla="*/ 90 h 161"/>
                    <a:gd name="T6" fmla="*/ 490 w 504"/>
                    <a:gd name="T7" fmla="*/ 115 h 161"/>
                    <a:gd name="T8" fmla="*/ 455 w 504"/>
                    <a:gd name="T9" fmla="*/ 90 h 161"/>
                    <a:gd name="T10" fmla="*/ 327 w 504"/>
                    <a:gd name="T11" fmla="*/ 37 h 161"/>
                    <a:gd name="T12" fmla="*/ 216 w 504"/>
                    <a:gd name="T13" fmla="*/ 69 h 161"/>
                    <a:gd name="T14" fmla="*/ 68 w 504"/>
                    <a:gd name="T15" fmla="*/ 143 h 161"/>
                    <a:gd name="T16" fmla="*/ 2 w 504"/>
                    <a:gd name="T17" fmla="*/ 99 h 161"/>
                    <a:gd name="T18" fmla="*/ 11 w 504"/>
                    <a:gd name="T19" fmla="*/ 76 h 161"/>
                    <a:gd name="T20" fmla="*/ 76 w 504"/>
                    <a:gd name="T21" fmla="*/ 110 h 161"/>
                    <a:gd name="T22" fmla="*/ 174 w 504"/>
                    <a:gd name="T23" fmla="*/ 57 h 161"/>
                    <a:gd name="T24" fmla="*/ 319 w 504"/>
                    <a:gd name="T25" fmla="*/ 4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04" h="161">
                      <a:moveTo>
                        <a:pt x="319" y="4"/>
                      </a:moveTo>
                      <a:cubicBezTo>
                        <a:pt x="384" y="0"/>
                        <a:pt x="445" y="29"/>
                        <a:pt x="486" y="67"/>
                      </a:cubicBezTo>
                      <a:cubicBezTo>
                        <a:pt x="490" y="71"/>
                        <a:pt x="501" y="81"/>
                        <a:pt x="502" y="90"/>
                      </a:cubicBezTo>
                      <a:cubicBezTo>
                        <a:pt x="504" y="101"/>
                        <a:pt x="499" y="113"/>
                        <a:pt x="490" y="115"/>
                      </a:cubicBezTo>
                      <a:cubicBezTo>
                        <a:pt x="480" y="117"/>
                        <a:pt x="461" y="97"/>
                        <a:pt x="455" y="90"/>
                      </a:cubicBezTo>
                      <a:cubicBezTo>
                        <a:pt x="424" y="61"/>
                        <a:pt x="384" y="38"/>
                        <a:pt x="327" y="37"/>
                      </a:cubicBezTo>
                      <a:cubicBezTo>
                        <a:pt x="284" y="37"/>
                        <a:pt x="245" y="51"/>
                        <a:pt x="216" y="69"/>
                      </a:cubicBezTo>
                      <a:cubicBezTo>
                        <a:pt x="173" y="96"/>
                        <a:pt x="147" y="161"/>
                        <a:pt x="68" y="143"/>
                      </a:cubicBezTo>
                      <a:cubicBezTo>
                        <a:pt x="45" y="138"/>
                        <a:pt x="7" y="123"/>
                        <a:pt x="2" y="99"/>
                      </a:cubicBezTo>
                      <a:cubicBezTo>
                        <a:pt x="0" y="91"/>
                        <a:pt x="1" y="80"/>
                        <a:pt x="11" y="76"/>
                      </a:cubicBezTo>
                      <a:cubicBezTo>
                        <a:pt x="31" y="70"/>
                        <a:pt x="54" y="107"/>
                        <a:pt x="76" y="110"/>
                      </a:cubicBezTo>
                      <a:cubicBezTo>
                        <a:pt x="126" y="116"/>
                        <a:pt x="147" y="79"/>
                        <a:pt x="174" y="57"/>
                      </a:cubicBezTo>
                      <a:cubicBezTo>
                        <a:pt x="208" y="29"/>
                        <a:pt x="256" y="8"/>
                        <a:pt x="319"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Segoe UI"/>
                  </a:endParaRPr>
                </a:p>
              </p:txBody>
            </p:sp>
            <p:sp>
              <p:nvSpPr>
                <p:cNvPr id="209" name="Freeform 556"/>
                <p:cNvSpPr>
                  <a:spLocks/>
                </p:cNvSpPr>
                <p:nvPr/>
              </p:nvSpPr>
              <p:spPr bwMode="auto">
                <a:xfrm>
                  <a:off x="1394959" y="6174302"/>
                  <a:ext cx="1952625" cy="593725"/>
                </a:xfrm>
                <a:custGeom>
                  <a:avLst/>
                  <a:gdLst>
                    <a:gd name="T0" fmla="*/ 366 w 520"/>
                    <a:gd name="T1" fmla="*/ 6 h 158"/>
                    <a:gd name="T2" fmla="*/ 508 w 520"/>
                    <a:gd name="T3" fmla="*/ 59 h 158"/>
                    <a:gd name="T4" fmla="*/ 506 w 520"/>
                    <a:gd name="T5" fmla="*/ 95 h 158"/>
                    <a:gd name="T6" fmla="*/ 453 w 520"/>
                    <a:gd name="T7" fmla="*/ 59 h 158"/>
                    <a:gd name="T8" fmla="*/ 290 w 520"/>
                    <a:gd name="T9" fmla="*/ 74 h 158"/>
                    <a:gd name="T10" fmla="*/ 260 w 520"/>
                    <a:gd name="T11" fmla="*/ 105 h 158"/>
                    <a:gd name="T12" fmla="*/ 32 w 520"/>
                    <a:gd name="T13" fmla="*/ 97 h 158"/>
                    <a:gd name="T14" fmla="*/ 27 w 520"/>
                    <a:gd name="T15" fmla="*/ 51 h 158"/>
                    <a:gd name="T16" fmla="*/ 78 w 520"/>
                    <a:gd name="T17" fmla="*/ 88 h 158"/>
                    <a:gd name="T18" fmla="*/ 230 w 520"/>
                    <a:gd name="T19" fmla="*/ 82 h 158"/>
                    <a:gd name="T20" fmla="*/ 366 w 520"/>
                    <a:gd name="T21" fmla="*/ 6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20" h="158">
                      <a:moveTo>
                        <a:pt x="366" y="6"/>
                      </a:moveTo>
                      <a:cubicBezTo>
                        <a:pt x="422" y="0"/>
                        <a:pt x="479" y="24"/>
                        <a:pt x="508" y="59"/>
                      </a:cubicBezTo>
                      <a:cubicBezTo>
                        <a:pt x="520" y="75"/>
                        <a:pt x="518" y="91"/>
                        <a:pt x="506" y="95"/>
                      </a:cubicBezTo>
                      <a:cubicBezTo>
                        <a:pt x="488" y="100"/>
                        <a:pt x="467" y="68"/>
                        <a:pt x="453" y="59"/>
                      </a:cubicBezTo>
                      <a:cubicBezTo>
                        <a:pt x="402" y="29"/>
                        <a:pt x="333" y="38"/>
                        <a:pt x="290" y="74"/>
                      </a:cubicBezTo>
                      <a:cubicBezTo>
                        <a:pt x="281" y="82"/>
                        <a:pt x="270" y="97"/>
                        <a:pt x="260" y="105"/>
                      </a:cubicBezTo>
                      <a:cubicBezTo>
                        <a:pt x="195" y="158"/>
                        <a:pt x="91" y="149"/>
                        <a:pt x="32" y="97"/>
                      </a:cubicBezTo>
                      <a:cubicBezTo>
                        <a:pt x="24" y="89"/>
                        <a:pt x="0" y="56"/>
                        <a:pt x="27" y="51"/>
                      </a:cubicBezTo>
                      <a:cubicBezTo>
                        <a:pt x="43" y="47"/>
                        <a:pt x="61" y="77"/>
                        <a:pt x="78" y="88"/>
                      </a:cubicBezTo>
                      <a:cubicBezTo>
                        <a:pt x="125" y="116"/>
                        <a:pt x="190" y="109"/>
                        <a:pt x="230" y="82"/>
                      </a:cubicBezTo>
                      <a:cubicBezTo>
                        <a:pt x="277" y="51"/>
                        <a:pt x="292" y="14"/>
                        <a:pt x="366"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Segoe UI"/>
                  </a:endParaRPr>
                </a:p>
              </p:txBody>
            </p:sp>
            <p:sp>
              <p:nvSpPr>
                <p:cNvPr id="210" name="Freeform 557"/>
                <p:cNvSpPr>
                  <a:spLocks/>
                </p:cNvSpPr>
                <p:nvPr/>
              </p:nvSpPr>
              <p:spPr bwMode="auto">
                <a:xfrm>
                  <a:off x="1260022" y="6493389"/>
                  <a:ext cx="1930400" cy="566738"/>
                </a:xfrm>
                <a:custGeom>
                  <a:avLst/>
                  <a:gdLst>
                    <a:gd name="T0" fmla="*/ 10 w 514"/>
                    <a:gd name="T1" fmla="*/ 35 h 151"/>
                    <a:gd name="T2" fmla="*/ 63 w 514"/>
                    <a:gd name="T3" fmla="*/ 72 h 151"/>
                    <a:gd name="T4" fmla="*/ 211 w 514"/>
                    <a:gd name="T5" fmla="*/ 111 h 151"/>
                    <a:gd name="T6" fmla="*/ 296 w 514"/>
                    <a:gd name="T7" fmla="*/ 77 h 151"/>
                    <a:gd name="T8" fmla="*/ 436 w 514"/>
                    <a:gd name="T9" fmla="*/ 8 h 151"/>
                    <a:gd name="T10" fmla="*/ 510 w 514"/>
                    <a:gd name="T11" fmla="*/ 49 h 151"/>
                    <a:gd name="T12" fmla="*/ 501 w 514"/>
                    <a:gd name="T13" fmla="*/ 73 h 151"/>
                    <a:gd name="T14" fmla="*/ 448 w 514"/>
                    <a:gd name="T15" fmla="*/ 42 h 151"/>
                    <a:gd name="T16" fmla="*/ 323 w 514"/>
                    <a:gd name="T17" fmla="*/ 103 h 151"/>
                    <a:gd name="T18" fmla="*/ 165 w 514"/>
                    <a:gd name="T19" fmla="*/ 146 h 151"/>
                    <a:gd name="T20" fmla="*/ 63 w 514"/>
                    <a:gd name="T21" fmla="*/ 111 h 151"/>
                    <a:gd name="T22" fmla="*/ 10 w 514"/>
                    <a:gd name="T23" fmla="*/ 35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14" h="151">
                      <a:moveTo>
                        <a:pt x="10" y="35"/>
                      </a:moveTo>
                      <a:cubicBezTo>
                        <a:pt x="40" y="37"/>
                        <a:pt x="46" y="59"/>
                        <a:pt x="63" y="72"/>
                      </a:cubicBezTo>
                      <a:cubicBezTo>
                        <a:pt x="95" y="96"/>
                        <a:pt x="147" y="117"/>
                        <a:pt x="211" y="111"/>
                      </a:cubicBezTo>
                      <a:cubicBezTo>
                        <a:pt x="248" y="107"/>
                        <a:pt x="274" y="92"/>
                        <a:pt x="296" y="77"/>
                      </a:cubicBezTo>
                      <a:cubicBezTo>
                        <a:pt x="338" y="48"/>
                        <a:pt x="358" y="0"/>
                        <a:pt x="436" y="8"/>
                      </a:cubicBezTo>
                      <a:cubicBezTo>
                        <a:pt x="454" y="10"/>
                        <a:pt x="503" y="25"/>
                        <a:pt x="510" y="49"/>
                      </a:cubicBezTo>
                      <a:cubicBezTo>
                        <a:pt x="512" y="58"/>
                        <a:pt x="514" y="70"/>
                        <a:pt x="501" y="73"/>
                      </a:cubicBezTo>
                      <a:cubicBezTo>
                        <a:pt x="484" y="78"/>
                        <a:pt x="467" y="48"/>
                        <a:pt x="448" y="42"/>
                      </a:cubicBezTo>
                      <a:cubicBezTo>
                        <a:pt x="388" y="23"/>
                        <a:pt x="360" y="77"/>
                        <a:pt x="323" y="103"/>
                      </a:cubicBezTo>
                      <a:cubicBezTo>
                        <a:pt x="286" y="130"/>
                        <a:pt x="237" y="151"/>
                        <a:pt x="165" y="146"/>
                      </a:cubicBezTo>
                      <a:cubicBezTo>
                        <a:pt x="129" y="143"/>
                        <a:pt x="92" y="129"/>
                        <a:pt x="63" y="111"/>
                      </a:cubicBezTo>
                      <a:cubicBezTo>
                        <a:pt x="38" y="95"/>
                        <a:pt x="0" y="73"/>
                        <a:pt x="10" y="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Segoe UI"/>
                  </a:endParaRPr>
                </a:p>
              </p:txBody>
            </p:sp>
          </p:grpSp>
          <p:sp>
            <p:nvSpPr>
              <p:cNvPr id="202" name="Freeform 558"/>
              <p:cNvSpPr>
                <a:spLocks/>
              </p:cNvSpPr>
              <p:nvPr/>
            </p:nvSpPr>
            <p:spPr bwMode="auto">
              <a:xfrm>
                <a:off x="5984022" y="3353857"/>
                <a:ext cx="366380" cy="277258"/>
              </a:xfrm>
              <a:custGeom>
                <a:avLst/>
                <a:gdLst>
                  <a:gd name="connsiteX0" fmla="*/ 5546725 w 8802688"/>
                  <a:gd name="connsiteY0" fmla="*/ 4819650 h 6677025"/>
                  <a:gd name="connsiteX1" fmla="*/ 5573713 w 8802688"/>
                  <a:gd name="connsiteY1" fmla="*/ 4926013 h 6677025"/>
                  <a:gd name="connsiteX2" fmla="*/ 5603875 w 8802688"/>
                  <a:gd name="connsiteY2" fmla="*/ 5024438 h 6677025"/>
                  <a:gd name="connsiteX3" fmla="*/ 5630863 w 8802688"/>
                  <a:gd name="connsiteY3" fmla="*/ 5122863 h 6677025"/>
                  <a:gd name="connsiteX4" fmla="*/ 5657850 w 8802688"/>
                  <a:gd name="connsiteY4" fmla="*/ 5229225 h 6677025"/>
                  <a:gd name="connsiteX5" fmla="*/ 5668963 w 8802688"/>
                  <a:gd name="connsiteY5" fmla="*/ 5313363 h 6677025"/>
                  <a:gd name="connsiteX6" fmla="*/ 5681663 w 8802688"/>
                  <a:gd name="connsiteY6" fmla="*/ 5399088 h 6677025"/>
                  <a:gd name="connsiteX7" fmla="*/ 5686425 w 8802688"/>
                  <a:gd name="connsiteY7" fmla="*/ 5484813 h 6677025"/>
                  <a:gd name="connsiteX8" fmla="*/ 5689600 w 8802688"/>
                  <a:gd name="connsiteY8" fmla="*/ 5572126 h 6677025"/>
                  <a:gd name="connsiteX9" fmla="*/ 5695950 w 8802688"/>
                  <a:gd name="connsiteY9" fmla="*/ 5749926 h 6677025"/>
                  <a:gd name="connsiteX10" fmla="*/ 5695950 w 8802688"/>
                  <a:gd name="connsiteY10" fmla="*/ 5940426 h 6677025"/>
                  <a:gd name="connsiteX11" fmla="*/ 5692775 w 8802688"/>
                  <a:gd name="connsiteY11" fmla="*/ 5957888 h 6677025"/>
                  <a:gd name="connsiteX12" fmla="*/ 5689600 w 8802688"/>
                  <a:gd name="connsiteY12" fmla="*/ 5978526 h 6677025"/>
                  <a:gd name="connsiteX13" fmla="*/ 5681663 w 8802688"/>
                  <a:gd name="connsiteY13" fmla="*/ 6002338 h 6677025"/>
                  <a:gd name="connsiteX14" fmla="*/ 5672138 w 8802688"/>
                  <a:gd name="connsiteY14" fmla="*/ 6029326 h 6677025"/>
                  <a:gd name="connsiteX15" fmla="*/ 5659438 w 8802688"/>
                  <a:gd name="connsiteY15" fmla="*/ 6053138 h 6677025"/>
                  <a:gd name="connsiteX16" fmla="*/ 5648325 w 8802688"/>
                  <a:gd name="connsiteY16" fmla="*/ 6070601 h 6677025"/>
                  <a:gd name="connsiteX17" fmla="*/ 5634038 w 8802688"/>
                  <a:gd name="connsiteY17" fmla="*/ 6086476 h 6677025"/>
                  <a:gd name="connsiteX18" fmla="*/ 5627688 w 8802688"/>
                  <a:gd name="connsiteY18" fmla="*/ 6088063 h 6677025"/>
                  <a:gd name="connsiteX19" fmla="*/ 5621338 w 8802688"/>
                  <a:gd name="connsiteY19" fmla="*/ 6088063 h 6677025"/>
                  <a:gd name="connsiteX20" fmla="*/ 5526088 w 8802688"/>
                  <a:gd name="connsiteY20" fmla="*/ 6100763 h 6677025"/>
                  <a:gd name="connsiteX21" fmla="*/ 5430838 w 8802688"/>
                  <a:gd name="connsiteY21" fmla="*/ 6107113 h 6677025"/>
                  <a:gd name="connsiteX22" fmla="*/ 5338763 w 8802688"/>
                  <a:gd name="connsiteY22" fmla="*/ 6107113 h 6677025"/>
                  <a:gd name="connsiteX23" fmla="*/ 5249862 w 8802688"/>
                  <a:gd name="connsiteY23" fmla="*/ 6103938 h 6677025"/>
                  <a:gd name="connsiteX24" fmla="*/ 5068887 w 8802688"/>
                  <a:gd name="connsiteY24" fmla="*/ 6094413 h 6677025"/>
                  <a:gd name="connsiteX25" fmla="*/ 4973637 w 8802688"/>
                  <a:gd name="connsiteY25" fmla="*/ 6091238 h 6677025"/>
                  <a:gd name="connsiteX26" fmla="*/ 4878387 w 8802688"/>
                  <a:gd name="connsiteY26" fmla="*/ 6088063 h 6677025"/>
                  <a:gd name="connsiteX27" fmla="*/ 5045075 w 8802688"/>
                  <a:gd name="connsiteY27" fmla="*/ 5780088 h 6677025"/>
                  <a:gd name="connsiteX28" fmla="*/ 5213350 w 8802688"/>
                  <a:gd name="connsiteY28" fmla="*/ 5467350 h 6677025"/>
                  <a:gd name="connsiteX29" fmla="*/ 5380038 w 8802688"/>
                  <a:gd name="connsiteY29" fmla="*/ 5149850 h 6677025"/>
                  <a:gd name="connsiteX30" fmla="*/ 576262 w 8802688"/>
                  <a:gd name="connsiteY30" fmla="*/ 4632325 h 6677025"/>
                  <a:gd name="connsiteX31" fmla="*/ 685799 w 8802688"/>
                  <a:gd name="connsiteY31" fmla="*/ 4827588 h 6677025"/>
                  <a:gd name="connsiteX32" fmla="*/ 796925 w 8802688"/>
                  <a:gd name="connsiteY32" fmla="*/ 5030788 h 6677025"/>
                  <a:gd name="connsiteX33" fmla="*/ 909637 w 8802688"/>
                  <a:gd name="connsiteY33" fmla="*/ 5235575 h 6677025"/>
                  <a:gd name="connsiteX34" fmla="*/ 1019175 w 8802688"/>
                  <a:gd name="connsiteY34" fmla="*/ 5456238 h 6677025"/>
                  <a:gd name="connsiteX35" fmla="*/ 1031875 w 8802688"/>
                  <a:gd name="connsiteY35" fmla="*/ 5481638 h 6677025"/>
                  <a:gd name="connsiteX36" fmla="*/ 1039812 w 8802688"/>
                  <a:gd name="connsiteY36" fmla="*/ 5508626 h 6677025"/>
                  <a:gd name="connsiteX37" fmla="*/ 1046162 w 8802688"/>
                  <a:gd name="connsiteY37" fmla="*/ 5532438 h 6677025"/>
                  <a:gd name="connsiteX38" fmla="*/ 1049337 w 8802688"/>
                  <a:gd name="connsiteY38" fmla="*/ 5559426 h 6677025"/>
                  <a:gd name="connsiteX39" fmla="*/ 1049337 w 8802688"/>
                  <a:gd name="connsiteY39" fmla="*/ 5580063 h 6677025"/>
                  <a:gd name="connsiteX40" fmla="*/ 1046162 w 8802688"/>
                  <a:gd name="connsiteY40" fmla="*/ 5600701 h 6677025"/>
                  <a:gd name="connsiteX41" fmla="*/ 1039812 w 8802688"/>
                  <a:gd name="connsiteY41" fmla="*/ 5621338 h 6677025"/>
                  <a:gd name="connsiteX42" fmla="*/ 1028699 w 8802688"/>
                  <a:gd name="connsiteY42" fmla="*/ 5640388 h 6677025"/>
                  <a:gd name="connsiteX43" fmla="*/ 1019175 w 8802688"/>
                  <a:gd name="connsiteY43" fmla="*/ 5657851 h 6677025"/>
                  <a:gd name="connsiteX44" fmla="*/ 1004887 w 8802688"/>
                  <a:gd name="connsiteY44" fmla="*/ 5672138 h 6677025"/>
                  <a:gd name="connsiteX45" fmla="*/ 987425 w 8802688"/>
                  <a:gd name="connsiteY45" fmla="*/ 5684838 h 6677025"/>
                  <a:gd name="connsiteX46" fmla="*/ 968375 w 8802688"/>
                  <a:gd name="connsiteY46" fmla="*/ 5695951 h 6677025"/>
                  <a:gd name="connsiteX47" fmla="*/ 947737 w 8802688"/>
                  <a:gd name="connsiteY47" fmla="*/ 5705476 h 6677025"/>
                  <a:gd name="connsiteX48" fmla="*/ 923925 w 8802688"/>
                  <a:gd name="connsiteY48" fmla="*/ 5711826 h 6677025"/>
                  <a:gd name="connsiteX49" fmla="*/ 896937 w 8802688"/>
                  <a:gd name="connsiteY49" fmla="*/ 5713413 h 6677025"/>
                  <a:gd name="connsiteX50" fmla="*/ 871537 w 8802688"/>
                  <a:gd name="connsiteY50" fmla="*/ 5716588 h 6677025"/>
                  <a:gd name="connsiteX51" fmla="*/ 844549 w 8802688"/>
                  <a:gd name="connsiteY51" fmla="*/ 5716588 h 6677025"/>
                  <a:gd name="connsiteX52" fmla="*/ 814387 w 8802688"/>
                  <a:gd name="connsiteY52" fmla="*/ 5716588 h 6677025"/>
                  <a:gd name="connsiteX53" fmla="*/ 787399 w 8802688"/>
                  <a:gd name="connsiteY53" fmla="*/ 5713413 h 6677025"/>
                  <a:gd name="connsiteX54" fmla="*/ 757237 w 8802688"/>
                  <a:gd name="connsiteY54" fmla="*/ 5711826 h 6677025"/>
                  <a:gd name="connsiteX55" fmla="*/ 728662 w 8802688"/>
                  <a:gd name="connsiteY55" fmla="*/ 5702301 h 6677025"/>
                  <a:gd name="connsiteX56" fmla="*/ 695325 w 8802688"/>
                  <a:gd name="connsiteY56" fmla="*/ 5692776 h 6677025"/>
                  <a:gd name="connsiteX57" fmla="*/ 636587 w 8802688"/>
                  <a:gd name="connsiteY57" fmla="*/ 5668963 h 6677025"/>
                  <a:gd name="connsiteX58" fmla="*/ 576262 w 8802688"/>
                  <a:gd name="connsiteY58" fmla="*/ 5637213 h 6677025"/>
                  <a:gd name="connsiteX59" fmla="*/ 520699 w 8802688"/>
                  <a:gd name="connsiteY59" fmla="*/ 5600701 h 6677025"/>
                  <a:gd name="connsiteX60" fmla="*/ 463549 w 8802688"/>
                  <a:gd name="connsiteY60" fmla="*/ 5556251 h 6677025"/>
                  <a:gd name="connsiteX61" fmla="*/ 406399 w 8802688"/>
                  <a:gd name="connsiteY61" fmla="*/ 5508626 h 6677025"/>
                  <a:gd name="connsiteX62" fmla="*/ 360362 w 8802688"/>
                  <a:gd name="connsiteY62" fmla="*/ 5457826 h 6677025"/>
                  <a:gd name="connsiteX63" fmla="*/ 312737 w 8802688"/>
                  <a:gd name="connsiteY63" fmla="*/ 5405438 h 6677025"/>
                  <a:gd name="connsiteX64" fmla="*/ 269875 w 8802688"/>
                  <a:gd name="connsiteY64" fmla="*/ 5351463 h 6677025"/>
                  <a:gd name="connsiteX65" fmla="*/ 234949 w 8802688"/>
                  <a:gd name="connsiteY65" fmla="*/ 5294313 h 6677025"/>
                  <a:gd name="connsiteX66" fmla="*/ 207962 w 8802688"/>
                  <a:gd name="connsiteY66" fmla="*/ 5238750 h 6677025"/>
                  <a:gd name="connsiteX67" fmla="*/ 184149 w 8802688"/>
                  <a:gd name="connsiteY67" fmla="*/ 5184775 h 6677025"/>
                  <a:gd name="connsiteX68" fmla="*/ 177799 w 8802688"/>
                  <a:gd name="connsiteY68" fmla="*/ 5157788 h 6677025"/>
                  <a:gd name="connsiteX69" fmla="*/ 173037 w 8802688"/>
                  <a:gd name="connsiteY69" fmla="*/ 5130800 h 6677025"/>
                  <a:gd name="connsiteX70" fmla="*/ 169862 w 8802688"/>
                  <a:gd name="connsiteY70" fmla="*/ 5105400 h 6677025"/>
                  <a:gd name="connsiteX71" fmla="*/ 166687 w 8802688"/>
                  <a:gd name="connsiteY71" fmla="*/ 5081588 h 6677025"/>
                  <a:gd name="connsiteX72" fmla="*/ 169862 w 8802688"/>
                  <a:gd name="connsiteY72" fmla="*/ 5054600 h 6677025"/>
                  <a:gd name="connsiteX73" fmla="*/ 173037 w 8802688"/>
                  <a:gd name="connsiteY73" fmla="*/ 5024438 h 6677025"/>
                  <a:gd name="connsiteX74" fmla="*/ 180975 w 8802688"/>
                  <a:gd name="connsiteY74" fmla="*/ 4997450 h 6677025"/>
                  <a:gd name="connsiteX75" fmla="*/ 190499 w 8802688"/>
                  <a:gd name="connsiteY75" fmla="*/ 4973638 h 6677025"/>
                  <a:gd name="connsiteX76" fmla="*/ 201612 w 8802688"/>
                  <a:gd name="connsiteY76" fmla="*/ 4949825 h 6677025"/>
                  <a:gd name="connsiteX77" fmla="*/ 214312 w 8802688"/>
                  <a:gd name="connsiteY77" fmla="*/ 4929188 h 6677025"/>
                  <a:gd name="connsiteX78" fmla="*/ 228599 w 8802688"/>
                  <a:gd name="connsiteY78" fmla="*/ 4908550 h 6677025"/>
                  <a:gd name="connsiteX79" fmla="*/ 241299 w 8802688"/>
                  <a:gd name="connsiteY79" fmla="*/ 4894263 h 6677025"/>
                  <a:gd name="connsiteX80" fmla="*/ 285749 w 8802688"/>
                  <a:gd name="connsiteY80" fmla="*/ 4851400 h 6677025"/>
                  <a:gd name="connsiteX81" fmla="*/ 330199 w 8802688"/>
                  <a:gd name="connsiteY81" fmla="*/ 4816475 h 6677025"/>
                  <a:gd name="connsiteX82" fmla="*/ 377825 w 8802688"/>
                  <a:gd name="connsiteY82" fmla="*/ 4779963 h 6677025"/>
                  <a:gd name="connsiteX83" fmla="*/ 422275 w 8802688"/>
                  <a:gd name="connsiteY83" fmla="*/ 4748213 h 6677025"/>
                  <a:gd name="connsiteX84" fmla="*/ 507999 w 8802688"/>
                  <a:gd name="connsiteY84" fmla="*/ 4687888 h 6677025"/>
                  <a:gd name="connsiteX85" fmla="*/ 544512 w 8802688"/>
                  <a:gd name="connsiteY85" fmla="*/ 4662488 h 6677025"/>
                  <a:gd name="connsiteX86" fmla="*/ 6180138 w 8802688"/>
                  <a:gd name="connsiteY86" fmla="*/ 3546475 h 6677025"/>
                  <a:gd name="connsiteX87" fmla="*/ 6124576 w 8802688"/>
                  <a:gd name="connsiteY87" fmla="*/ 3562350 h 6677025"/>
                  <a:gd name="connsiteX88" fmla="*/ 6076951 w 8802688"/>
                  <a:gd name="connsiteY88" fmla="*/ 3579813 h 6677025"/>
                  <a:gd name="connsiteX89" fmla="*/ 6037263 w 8802688"/>
                  <a:gd name="connsiteY89" fmla="*/ 3600450 h 6677025"/>
                  <a:gd name="connsiteX90" fmla="*/ 6002338 w 8802688"/>
                  <a:gd name="connsiteY90" fmla="*/ 3624263 h 6677025"/>
                  <a:gd name="connsiteX91" fmla="*/ 5978526 w 8802688"/>
                  <a:gd name="connsiteY91" fmla="*/ 3651250 h 6677025"/>
                  <a:gd name="connsiteX92" fmla="*/ 5961063 w 8802688"/>
                  <a:gd name="connsiteY92" fmla="*/ 3678238 h 6677025"/>
                  <a:gd name="connsiteX93" fmla="*/ 5948363 w 8802688"/>
                  <a:gd name="connsiteY93" fmla="*/ 3705225 h 6677025"/>
                  <a:gd name="connsiteX94" fmla="*/ 5945188 w 8802688"/>
                  <a:gd name="connsiteY94" fmla="*/ 3719513 h 6677025"/>
                  <a:gd name="connsiteX95" fmla="*/ 5945188 w 8802688"/>
                  <a:gd name="connsiteY95" fmla="*/ 3733800 h 6677025"/>
                  <a:gd name="connsiteX96" fmla="*/ 5986463 w 8802688"/>
                  <a:gd name="connsiteY96" fmla="*/ 3698875 h 6677025"/>
                  <a:gd name="connsiteX97" fmla="*/ 6046788 w 8802688"/>
                  <a:gd name="connsiteY97" fmla="*/ 3654425 h 6677025"/>
                  <a:gd name="connsiteX98" fmla="*/ 6115051 w 8802688"/>
                  <a:gd name="connsiteY98" fmla="*/ 3600450 h 6677025"/>
                  <a:gd name="connsiteX99" fmla="*/ 6148388 w 8802688"/>
                  <a:gd name="connsiteY99" fmla="*/ 3573463 h 6677025"/>
                  <a:gd name="connsiteX100" fmla="*/ 279400 w 8802688"/>
                  <a:gd name="connsiteY100" fmla="*/ 2203450 h 6677025"/>
                  <a:gd name="connsiteX101" fmla="*/ 354013 w 8802688"/>
                  <a:gd name="connsiteY101" fmla="*/ 2203450 h 6677025"/>
                  <a:gd name="connsiteX102" fmla="*/ 327025 w 8802688"/>
                  <a:gd name="connsiteY102" fmla="*/ 2274888 h 6677025"/>
                  <a:gd name="connsiteX103" fmla="*/ 303213 w 8802688"/>
                  <a:gd name="connsiteY103" fmla="*/ 2343150 h 6677025"/>
                  <a:gd name="connsiteX104" fmla="*/ 261938 w 8802688"/>
                  <a:gd name="connsiteY104" fmla="*/ 2482850 h 6677025"/>
                  <a:gd name="connsiteX105" fmla="*/ 217488 w 8802688"/>
                  <a:gd name="connsiteY105" fmla="*/ 2625726 h 6677025"/>
                  <a:gd name="connsiteX106" fmla="*/ 193675 w 8802688"/>
                  <a:gd name="connsiteY106" fmla="*/ 2693988 h 6677025"/>
                  <a:gd name="connsiteX107" fmla="*/ 166688 w 8802688"/>
                  <a:gd name="connsiteY107" fmla="*/ 2765425 h 6677025"/>
                  <a:gd name="connsiteX108" fmla="*/ 169863 w 8802688"/>
                  <a:gd name="connsiteY108" fmla="*/ 2792413 h 6677025"/>
                  <a:gd name="connsiteX109" fmla="*/ 173038 w 8802688"/>
                  <a:gd name="connsiteY109" fmla="*/ 2819400 h 6677025"/>
                  <a:gd name="connsiteX110" fmla="*/ 180975 w 8802688"/>
                  <a:gd name="connsiteY110" fmla="*/ 2844801 h 6677025"/>
                  <a:gd name="connsiteX111" fmla="*/ 190500 w 8802688"/>
                  <a:gd name="connsiteY111" fmla="*/ 2871788 h 6677025"/>
                  <a:gd name="connsiteX112" fmla="*/ 201613 w 8802688"/>
                  <a:gd name="connsiteY112" fmla="*/ 2895601 h 6677025"/>
                  <a:gd name="connsiteX113" fmla="*/ 214313 w 8802688"/>
                  <a:gd name="connsiteY113" fmla="*/ 2916238 h 6677025"/>
                  <a:gd name="connsiteX114" fmla="*/ 228600 w 8802688"/>
                  <a:gd name="connsiteY114" fmla="*/ 2935288 h 6677025"/>
                  <a:gd name="connsiteX115" fmla="*/ 241300 w 8802688"/>
                  <a:gd name="connsiteY115" fmla="*/ 2952751 h 6677025"/>
                  <a:gd name="connsiteX116" fmla="*/ 242888 w 8802688"/>
                  <a:gd name="connsiteY116" fmla="*/ 2959101 h 6677025"/>
                  <a:gd name="connsiteX117" fmla="*/ 242888 w 8802688"/>
                  <a:gd name="connsiteY117" fmla="*/ 2963863 h 6677025"/>
                  <a:gd name="connsiteX118" fmla="*/ 255588 w 8802688"/>
                  <a:gd name="connsiteY118" fmla="*/ 2973388 h 6677025"/>
                  <a:gd name="connsiteX119" fmla="*/ 266700 w 8802688"/>
                  <a:gd name="connsiteY119" fmla="*/ 2979738 h 6677025"/>
                  <a:gd name="connsiteX120" fmla="*/ 288925 w 8802688"/>
                  <a:gd name="connsiteY120" fmla="*/ 2984501 h 6677025"/>
                  <a:gd name="connsiteX121" fmla="*/ 336550 w 8802688"/>
                  <a:gd name="connsiteY121" fmla="*/ 2987676 h 6677025"/>
                  <a:gd name="connsiteX122" fmla="*/ 388938 w 8802688"/>
                  <a:gd name="connsiteY122" fmla="*/ 2987676 h 6677025"/>
                  <a:gd name="connsiteX123" fmla="*/ 404813 w 8802688"/>
                  <a:gd name="connsiteY123" fmla="*/ 2987676 h 6677025"/>
                  <a:gd name="connsiteX124" fmla="*/ 425450 w 8802688"/>
                  <a:gd name="connsiteY124" fmla="*/ 2982913 h 6677025"/>
                  <a:gd name="connsiteX125" fmla="*/ 469900 w 8802688"/>
                  <a:gd name="connsiteY125" fmla="*/ 2963863 h 6677025"/>
                  <a:gd name="connsiteX126" fmla="*/ 520700 w 8802688"/>
                  <a:gd name="connsiteY126" fmla="*/ 2940051 h 6677025"/>
                  <a:gd name="connsiteX127" fmla="*/ 576263 w 8802688"/>
                  <a:gd name="connsiteY127" fmla="*/ 2914651 h 6677025"/>
                  <a:gd name="connsiteX128" fmla="*/ 573088 w 8802688"/>
                  <a:gd name="connsiteY128" fmla="*/ 2946401 h 6677025"/>
                  <a:gd name="connsiteX129" fmla="*/ 568325 w 8802688"/>
                  <a:gd name="connsiteY129" fmla="*/ 2979738 h 6677025"/>
                  <a:gd name="connsiteX130" fmla="*/ 558801 w 8802688"/>
                  <a:gd name="connsiteY130" fmla="*/ 3008313 h 6677025"/>
                  <a:gd name="connsiteX131" fmla="*/ 544513 w 8802688"/>
                  <a:gd name="connsiteY131" fmla="*/ 3038476 h 6677025"/>
                  <a:gd name="connsiteX132" fmla="*/ 528638 w 8802688"/>
                  <a:gd name="connsiteY132" fmla="*/ 3062288 h 6677025"/>
                  <a:gd name="connsiteX133" fmla="*/ 508000 w 8802688"/>
                  <a:gd name="connsiteY133" fmla="*/ 3086101 h 6677025"/>
                  <a:gd name="connsiteX134" fmla="*/ 487363 w 8802688"/>
                  <a:gd name="connsiteY134" fmla="*/ 3106738 h 6677025"/>
                  <a:gd name="connsiteX135" fmla="*/ 463550 w 8802688"/>
                  <a:gd name="connsiteY135" fmla="*/ 3124201 h 6677025"/>
                  <a:gd name="connsiteX136" fmla="*/ 439738 w 8802688"/>
                  <a:gd name="connsiteY136" fmla="*/ 3136901 h 6677025"/>
                  <a:gd name="connsiteX137" fmla="*/ 412750 w 8802688"/>
                  <a:gd name="connsiteY137" fmla="*/ 3148013 h 6677025"/>
                  <a:gd name="connsiteX138" fmla="*/ 382588 w 8802688"/>
                  <a:gd name="connsiteY138" fmla="*/ 3157538 h 6677025"/>
                  <a:gd name="connsiteX139" fmla="*/ 357188 w 8802688"/>
                  <a:gd name="connsiteY139" fmla="*/ 3160713 h 6677025"/>
                  <a:gd name="connsiteX140" fmla="*/ 327025 w 8802688"/>
                  <a:gd name="connsiteY140" fmla="*/ 3160713 h 6677025"/>
                  <a:gd name="connsiteX141" fmla="*/ 296863 w 8802688"/>
                  <a:gd name="connsiteY141" fmla="*/ 3157538 h 6677025"/>
                  <a:gd name="connsiteX142" fmla="*/ 269875 w 8802688"/>
                  <a:gd name="connsiteY142" fmla="*/ 3148013 h 6677025"/>
                  <a:gd name="connsiteX143" fmla="*/ 241300 w 8802688"/>
                  <a:gd name="connsiteY143" fmla="*/ 3136901 h 6677025"/>
                  <a:gd name="connsiteX144" fmla="*/ 228600 w 8802688"/>
                  <a:gd name="connsiteY144" fmla="*/ 3130551 h 6677025"/>
                  <a:gd name="connsiteX145" fmla="*/ 214313 w 8802688"/>
                  <a:gd name="connsiteY145" fmla="*/ 3119438 h 6677025"/>
                  <a:gd name="connsiteX146" fmla="*/ 187325 w 8802688"/>
                  <a:gd name="connsiteY146" fmla="*/ 3092451 h 6677025"/>
                  <a:gd name="connsiteX147" fmla="*/ 160338 w 8802688"/>
                  <a:gd name="connsiteY147" fmla="*/ 3055938 h 6677025"/>
                  <a:gd name="connsiteX148" fmla="*/ 133350 w 8802688"/>
                  <a:gd name="connsiteY148" fmla="*/ 3017838 h 6677025"/>
                  <a:gd name="connsiteX149" fmla="*/ 109538 w 8802688"/>
                  <a:gd name="connsiteY149" fmla="*/ 2970213 h 6677025"/>
                  <a:gd name="connsiteX150" fmla="*/ 85725 w 8802688"/>
                  <a:gd name="connsiteY150" fmla="*/ 2922588 h 6677025"/>
                  <a:gd name="connsiteX151" fmla="*/ 65088 w 8802688"/>
                  <a:gd name="connsiteY151" fmla="*/ 2868613 h 6677025"/>
                  <a:gd name="connsiteX152" fmla="*/ 47625 w 8802688"/>
                  <a:gd name="connsiteY152" fmla="*/ 2816225 h 6677025"/>
                  <a:gd name="connsiteX153" fmla="*/ 30163 w 8802688"/>
                  <a:gd name="connsiteY153" fmla="*/ 2762250 h 6677025"/>
                  <a:gd name="connsiteX154" fmla="*/ 17463 w 8802688"/>
                  <a:gd name="connsiteY154" fmla="*/ 2708275 h 6677025"/>
                  <a:gd name="connsiteX155" fmla="*/ 9525 w 8802688"/>
                  <a:gd name="connsiteY155" fmla="*/ 2655888 h 6677025"/>
                  <a:gd name="connsiteX156" fmla="*/ 3175 w 8802688"/>
                  <a:gd name="connsiteY156" fmla="*/ 2608263 h 6677025"/>
                  <a:gd name="connsiteX157" fmla="*/ 0 w 8802688"/>
                  <a:gd name="connsiteY157" fmla="*/ 2563813 h 6677025"/>
                  <a:gd name="connsiteX158" fmla="*/ 0 w 8802688"/>
                  <a:gd name="connsiteY158" fmla="*/ 2524125 h 6677025"/>
                  <a:gd name="connsiteX159" fmla="*/ 9525 w 8802688"/>
                  <a:gd name="connsiteY159" fmla="*/ 2492375 h 6677025"/>
                  <a:gd name="connsiteX160" fmla="*/ 11113 w 8802688"/>
                  <a:gd name="connsiteY160" fmla="*/ 2476500 h 6677025"/>
                  <a:gd name="connsiteX161" fmla="*/ 17463 w 8802688"/>
                  <a:gd name="connsiteY161" fmla="*/ 2465388 h 6677025"/>
                  <a:gd name="connsiteX162" fmla="*/ 47625 w 8802688"/>
                  <a:gd name="connsiteY162" fmla="*/ 2425700 h 6677025"/>
                  <a:gd name="connsiteX163" fmla="*/ 79375 w 8802688"/>
                  <a:gd name="connsiteY163" fmla="*/ 2387600 h 6677025"/>
                  <a:gd name="connsiteX164" fmla="*/ 112713 w 8802688"/>
                  <a:gd name="connsiteY164" fmla="*/ 2352675 h 6677025"/>
                  <a:gd name="connsiteX165" fmla="*/ 149225 w 8802688"/>
                  <a:gd name="connsiteY165" fmla="*/ 2322513 h 6677025"/>
                  <a:gd name="connsiteX166" fmla="*/ 217488 w 8802688"/>
                  <a:gd name="connsiteY166" fmla="*/ 2260600 h 6677025"/>
                  <a:gd name="connsiteX167" fmla="*/ 5886450 w 8802688"/>
                  <a:gd name="connsiteY167" fmla="*/ 2019300 h 6677025"/>
                  <a:gd name="connsiteX168" fmla="*/ 5907087 w 8802688"/>
                  <a:gd name="connsiteY168" fmla="*/ 2022475 h 6677025"/>
                  <a:gd name="connsiteX169" fmla="*/ 5930900 w 8802688"/>
                  <a:gd name="connsiteY169" fmla="*/ 2028825 h 6677025"/>
                  <a:gd name="connsiteX170" fmla="*/ 5957888 w 8802688"/>
                  <a:gd name="connsiteY170" fmla="*/ 2036763 h 6677025"/>
                  <a:gd name="connsiteX171" fmla="*/ 5984875 w 8802688"/>
                  <a:gd name="connsiteY171" fmla="*/ 2049463 h 6677025"/>
                  <a:gd name="connsiteX172" fmla="*/ 6010275 w 8802688"/>
                  <a:gd name="connsiteY172" fmla="*/ 2060575 h 6677025"/>
                  <a:gd name="connsiteX173" fmla="*/ 6034088 w 8802688"/>
                  <a:gd name="connsiteY173" fmla="*/ 2078038 h 6677025"/>
                  <a:gd name="connsiteX174" fmla="*/ 6057900 w 8802688"/>
                  <a:gd name="connsiteY174" fmla="*/ 2093913 h 6677025"/>
                  <a:gd name="connsiteX175" fmla="*/ 5951538 w 8802688"/>
                  <a:gd name="connsiteY175" fmla="*/ 2170113 h 6677025"/>
                  <a:gd name="connsiteX176" fmla="*/ 5897562 w 8802688"/>
                  <a:gd name="connsiteY176" fmla="*/ 2209800 h 6677025"/>
                  <a:gd name="connsiteX177" fmla="*/ 5838825 w 8802688"/>
                  <a:gd name="connsiteY177" fmla="*/ 2244725 h 6677025"/>
                  <a:gd name="connsiteX178" fmla="*/ 5811837 w 8802688"/>
                  <a:gd name="connsiteY178" fmla="*/ 2216150 h 6677025"/>
                  <a:gd name="connsiteX179" fmla="*/ 5788025 w 8802688"/>
                  <a:gd name="connsiteY179" fmla="*/ 2182813 h 6677025"/>
                  <a:gd name="connsiteX180" fmla="*/ 5775325 w 8802688"/>
                  <a:gd name="connsiteY180" fmla="*/ 2165350 h 6677025"/>
                  <a:gd name="connsiteX181" fmla="*/ 5770562 w 8802688"/>
                  <a:gd name="connsiteY181" fmla="*/ 2146300 h 6677025"/>
                  <a:gd name="connsiteX182" fmla="*/ 5764212 w 8802688"/>
                  <a:gd name="connsiteY182" fmla="*/ 2132013 h 6677025"/>
                  <a:gd name="connsiteX183" fmla="*/ 5764212 w 8802688"/>
                  <a:gd name="connsiteY183" fmla="*/ 2117725 h 6677025"/>
                  <a:gd name="connsiteX184" fmla="*/ 5770562 w 8802688"/>
                  <a:gd name="connsiteY184" fmla="*/ 2101850 h 6677025"/>
                  <a:gd name="connsiteX185" fmla="*/ 5778500 w 8802688"/>
                  <a:gd name="connsiteY185" fmla="*/ 2087563 h 6677025"/>
                  <a:gd name="connsiteX186" fmla="*/ 5791200 w 8802688"/>
                  <a:gd name="connsiteY186" fmla="*/ 2073275 h 6677025"/>
                  <a:gd name="connsiteX187" fmla="*/ 5805487 w 8802688"/>
                  <a:gd name="connsiteY187" fmla="*/ 2057400 h 6677025"/>
                  <a:gd name="connsiteX188" fmla="*/ 5821362 w 8802688"/>
                  <a:gd name="connsiteY188" fmla="*/ 2046288 h 6677025"/>
                  <a:gd name="connsiteX189" fmla="*/ 5838825 w 8802688"/>
                  <a:gd name="connsiteY189" fmla="*/ 2033588 h 6677025"/>
                  <a:gd name="connsiteX190" fmla="*/ 5853112 w 8802688"/>
                  <a:gd name="connsiteY190" fmla="*/ 2025650 h 6677025"/>
                  <a:gd name="connsiteX191" fmla="*/ 5870575 w 8802688"/>
                  <a:gd name="connsiteY191" fmla="*/ 2022475 h 6677025"/>
                  <a:gd name="connsiteX192" fmla="*/ 6169026 w 8802688"/>
                  <a:gd name="connsiteY192" fmla="*/ 1685925 h 6677025"/>
                  <a:gd name="connsiteX193" fmla="*/ 6076951 w 8802688"/>
                  <a:gd name="connsiteY193" fmla="*/ 1712913 h 6677025"/>
                  <a:gd name="connsiteX194" fmla="*/ 5984875 w 8802688"/>
                  <a:gd name="connsiteY194" fmla="*/ 1739900 h 6677025"/>
                  <a:gd name="connsiteX195" fmla="*/ 5938838 w 8802688"/>
                  <a:gd name="connsiteY195" fmla="*/ 1757363 h 6677025"/>
                  <a:gd name="connsiteX196" fmla="*/ 5894388 w 8802688"/>
                  <a:gd name="connsiteY196" fmla="*/ 1774825 h 6677025"/>
                  <a:gd name="connsiteX197" fmla="*/ 5849938 w 8802688"/>
                  <a:gd name="connsiteY197" fmla="*/ 1798638 h 6677025"/>
                  <a:gd name="connsiteX198" fmla="*/ 5805488 w 8802688"/>
                  <a:gd name="connsiteY198" fmla="*/ 1828800 h 6677025"/>
                  <a:gd name="connsiteX199" fmla="*/ 5764213 w 8802688"/>
                  <a:gd name="connsiteY199" fmla="*/ 1862138 h 6677025"/>
                  <a:gd name="connsiteX200" fmla="*/ 5722938 w 8802688"/>
                  <a:gd name="connsiteY200" fmla="*/ 1897063 h 6677025"/>
                  <a:gd name="connsiteX201" fmla="*/ 5683250 w 8802688"/>
                  <a:gd name="connsiteY201" fmla="*/ 1933575 h 6677025"/>
                  <a:gd name="connsiteX202" fmla="*/ 5648325 w 8802688"/>
                  <a:gd name="connsiteY202" fmla="*/ 1971675 h 6677025"/>
                  <a:gd name="connsiteX203" fmla="*/ 5576888 w 8802688"/>
                  <a:gd name="connsiteY203" fmla="*/ 2052638 h 6677025"/>
                  <a:gd name="connsiteX204" fmla="*/ 5502275 w 8802688"/>
                  <a:gd name="connsiteY204" fmla="*/ 2128838 h 6677025"/>
                  <a:gd name="connsiteX205" fmla="*/ 5522913 w 8802688"/>
                  <a:gd name="connsiteY205" fmla="*/ 2122488 h 6677025"/>
                  <a:gd name="connsiteX206" fmla="*/ 5543550 w 8802688"/>
                  <a:gd name="connsiteY206" fmla="*/ 2117725 h 6677025"/>
                  <a:gd name="connsiteX207" fmla="*/ 5586413 w 8802688"/>
                  <a:gd name="connsiteY207" fmla="*/ 2098675 h 6677025"/>
                  <a:gd name="connsiteX208" fmla="*/ 5607050 w 8802688"/>
                  <a:gd name="connsiteY208" fmla="*/ 2093913 h 6677025"/>
                  <a:gd name="connsiteX209" fmla="*/ 5624513 w 8802688"/>
                  <a:gd name="connsiteY209" fmla="*/ 2087563 h 6677025"/>
                  <a:gd name="connsiteX210" fmla="*/ 5641975 w 8802688"/>
                  <a:gd name="connsiteY210" fmla="*/ 2087563 h 6677025"/>
                  <a:gd name="connsiteX211" fmla="*/ 5657850 w 8802688"/>
                  <a:gd name="connsiteY211" fmla="*/ 2093913 h 6677025"/>
                  <a:gd name="connsiteX212" fmla="*/ 5832475 w 8802688"/>
                  <a:gd name="connsiteY212" fmla="*/ 2357438 h 6677025"/>
                  <a:gd name="connsiteX213" fmla="*/ 5975350 w 8802688"/>
                  <a:gd name="connsiteY213" fmla="*/ 2265363 h 6677025"/>
                  <a:gd name="connsiteX214" fmla="*/ 6115051 w 8802688"/>
                  <a:gd name="connsiteY214" fmla="*/ 2170113 h 6677025"/>
                  <a:gd name="connsiteX215" fmla="*/ 6264276 w 8802688"/>
                  <a:gd name="connsiteY215" fmla="*/ 2078038 h 6677025"/>
                  <a:gd name="connsiteX216" fmla="*/ 6340476 w 8802688"/>
                  <a:gd name="connsiteY216" fmla="*/ 2030413 h 6677025"/>
                  <a:gd name="connsiteX217" fmla="*/ 6424613 w 8802688"/>
                  <a:gd name="connsiteY217" fmla="*/ 1982788 h 6677025"/>
                  <a:gd name="connsiteX218" fmla="*/ 6400801 w 8802688"/>
                  <a:gd name="connsiteY218" fmla="*/ 1981200 h 6677025"/>
                  <a:gd name="connsiteX219" fmla="*/ 6364288 w 8802688"/>
                  <a:gd name="connsiteY219" fmla="*/ 1971675 h 6677025"/>
                  <a:gd name="connsiteX220" fmla="*/ 6323013 w 8802688"/>
                  <a:gd name="connsiteY220" fmla="*/ 1958975 h 6677025"/>
                  <a:gd name="connsiteX221" fmla="*/ 6302376 w 8802688"/>
                  <a:gd name="connsiteY221" fmla="*/ 1947863 h 6677025"/>
                  <a:gd name="connsiteX222" fmla="*/ 6281738 w 8802688"/>
                  <a:gd name="connsiteY222" fmla="*/ 1935163 h 6677025"/>
                  <a:gd name="connsiteX223" fmla="*/ 6261101 w 8802688"/>
                  <a:gd name="connsiteY223" fmla="*/ 1917700 h 6677025"/>
                  <a:gd name="connsiteX224" fmla="*/ 6240463 w 8802688"/>
                  <a:gd name="connsiteY224" fmla="*/ 1900238 h 6677025"/>
                  <a:gd name="connsiteX225" fmla="*/ 6221413 w 8802688"/>
                  <a:gd name="connsiteY225" fmla="*/ 1876425 h 6677025"/>
                  <a:gd name="connsiteX226" fmla="*/ 6203951 w 8802688"/>
                  <a:gd name="connsiteY226" fmla="*/ 1849438 h 6677025"/>
                  <a:gd name="connsiteX227" fmla="*/ 6192838 w 8802688"/>
                  <a:gd name="connsiteY227" fmla="*/ 1817688 h 6677025"/>
                  <a:gd name="connsiteX228" fmla="*/ 6180138 w 8802688"/>
                  <a:gd name="connsiteY228" fmla="*/ 1778000 h 6677025"/>
                  <a:gd name="connsiteX229" fmla="*/ 6170613 w 8802688"/>
                  <a:gd name="connsiteY229" fmla="*/ 1736725 h 6677025"/>
                  <a:gd name="connsiteX230" fmla="*/ 8401050 w 8802688"/>
                  <a:gd name="connsiteY230" fmla="*/ 1338262 h 6677025"/>
                  <a:gd name="connsiteX231" fmla="*/ 8332788 w 8802688"/>
                  <a:gd name="connsiteY231" fmla="*/ 1382712 h 6677025"/>
                  <a:gd name="connsiteX232" fmla="*/ 8264525 w 8802688"/>
                  <a:gd name="connsiteY232" fmla="*/ 1430337 h 6677025"/>
                  <a:gd name="connsiteX233" fmla="*/ 8131175 w 8802688"/>
                  <a:gd name="connsiteY233" fmla="*/ 1531937 h 6677025"/>
                  <a:gd name="connsiteX234" fmla="*/ 8002588 w 8802688"/>
                  <a:gd name="connsiteY234" fmla="*/ 1630363 h 6677025"/>
                  <a:gd name="connsiteX235" fmla="*/ 7886700 w 8802688"/>
                  <a:gd name="connsiteY235" fmla="*/ 1722438 h 6677025"/>
                  <a:gd name="connsiteX236" fmla="*/ 7920038 w 8802688"/>
                  <a:gd name="connsiteY236" fmla="*/ 1727200 h 6677025"/>
                  <a:gd name="connsiteX237" fmla="*/ 7954963 w 8802688"/>
                  <a:gd name="connsiteY237" fmla="*/ 1727200 h 6677025"/>
                  <a:gd name="connsiteX238" fmla="*/ 7993063 w 8802688"/>
                  <a:gd name="connsiteY238" fmla="*/ 1725613 h 6677025"/>
                  <a:gd name="connsiteX239" fmla="*/ 8029575 w 8802688"/>
                  <a:gd name="connsiteY239" fmla="*/ 1716088 h 6677025"/>
                  <a:gd name="connsiteX240" fmla="*/ 8064500 w 8802688"/>
                  <a:gd name="connsiteY240" fmla="*/ 1703388 h 6677025"/>
                  <a:gd name="connsiteX241" fmla="*/ 8101013 w 8802688"/>
                  <a:gd name="connsiteY241" fmla="*/ 1689100 h 6677025"/>
                  <a:gd name="connsiteX242" fmla="*/ 8135938 w 8802688"/>
                  <a:gd name="connsiteY242" fmla="*/ 1668463 h 6677025"/>
                  <a:gd name="connsiteX243" fmla="*/ 8172450 w 8802688"/>
                  <a:gd name="connsiteY243" fmla="*/ 1644650 h 6677025"/>
                  <a:gd name="connsiteX244" fmla="*/ 8204200 w 8802688"/>
                  <a:gd name="connsiteY244" fmla="*/ 1617662 h 6677025"/>
                  <a:gd name="connsiteX245" fmla="*/ 8237538 w 8802688"/>
                  <a:gd name="connsiteY245" fmla="*/ 1587500 h 6677025"/>
                  <a:gd name="connsiteX246" fmla="*/ 8270875 w 8802688"/>
                  <a:gd name="connsiteY246" fmla="*/ 1555750 h 6677025"/>
                  <a:gd name="connsiteX247" fmla="*/ 8299450 w 8802688"/>
                  <a:gd name="connsiteY247" fmla="*/ 1516062 h 6677025"/>
                  <a:gd name="connsiteX248" fmla="*/ 8329613 w 8802688"/>
                  <a:gd name="connsiteY248" fmla="*/ 1477963 h 6677025"/>
                  <a:gd name="connsiteX249" fmla="*/ 8356600 w 8802688"/>
                  <a:gd name="connsiteY249" fmla="*/ 1433512 h 6677025"/>
                  <a:gd name="connsiteX250" fmla="*/ 8380413 w 8802688"/>
                  <a:gd name="connsiteY250" fmla="*/ 1389062 h 6677025"/>
                  <a:gd name="connsiteX251" fmla="*/ 4067176 w 8802688"/>
                  <a:gd name="connsiteY251" fmla="*/ 1181100 h 6677025"/>
                  <a:gd name="connsiteX252" fmla="*/ 3979864 w 8802688"/>
                  <a:gd name="connsiteY252" fmla="*/ 1184275 h 6677025"/>
                  <a:gd name="connsiteX253" fmla="*/ 3900489 w 8802688"/>
                  <a:gd name="connsiteY253" fmla="*/ 1192213 h 6677025"/>
                  <a:gd name="connsiteX254" fmla="*/ 3860801 w 8802688"/>
                  <a:gd name="connsiteY254" fmla="*/ 1201738 h 6677025"/>
                  <a:gd name="connsiteX255" fmla="*/ 3825876 w 8802688"/>
                  <a:gd name="connsiteY255" fmla="*/ 1211263 h 6677025"/>
                  <a:gd name="connsiteX256" fmla="*/ 3790951 w 8802688"/>
                  <a:gd name="connsiteY256" fmla="*/ 1219200 h 6677025"/>
                  <a:gd name="connsiteX257" fmla="*/ 3757613 w 8802688"/>
                  <a:gd name="connsiteY257" fmla="*/ 1231900 h 6677025"/>
                  <a:gd name="connsiteX258" fmla="*/ 3724276 w 8802688"/>
                  <a:gd name="connsiteY258" fmla="*/ 1246188 h 6677025"/>
                  <a:gd name="connsiteX259" fmla="*/ 3695701 w 8802688"/>
                  <a:gd name="connsiteY259" fmla="*/ 1260475 h 6677025"/>
                  <a:gd name="connsiteX260" fmla="*/ 3665538 w 8802688"/>
                  <a:gd name="connsiteY260" fmla="*/ 1279525 h 6677025"/>
                  <a:gd name="connsiteX261" fmla="*/ 3635376 w 8802688"/>
                  <a:gd name="connsiteY261" fmla="*/ 1296988 h 6677025"/>
                  <a:gd name="connsiteX262" fmla="*/ 3608388 w 8802688"/>
                  <a:gd name="connsiteY262" fmla="*/ 1317625 h 6677025"/>
                  <a:gd name="connsiteX263" fmla="*/ 3581401 w 8802688"/>
                  <a:gd name="connsiteY263" fmla="*/ 1341438 h 6677025"/>
                  <a:gd name="connsiteX264" fmla="*/ 3557588 w 8802688"/>
                  <a:gd name="connsiteY264" fmla="*/ 1365250 h 6677025"/>
                  <a:gd name="connsiteX265" fmla="*/ 3533776 w 8802688"/>
                  <a:gd name="connsiteY265" fmla="*/ 1392238 h 6677025"/>
                  <a:gd name="connsiteX266" fmla="*/ 3509963 w 8802688"/>
                  <a:gd name="connsiteY266" fmla="*/ 1419225 h 6677025"/>
                  <a:gd name="connsiteX267" fmla="*/ 3489326 w 8802688"/>
                  <a:gd name="connsiteY267" fmla="*/ 1450975 h 6677025"/>
                  <a:gd name="connsiteX268" fmla="*/ 3468688 w 8802688"/>
                  <a:gd name="connsiteY268" fmla="*/ 1481138 h 6677025"/>
                  <a:gd name="connsiteX269" fmla="*/ 3448051 w 8802688"/>
                  <a:gd name="connsiteY269" fmla="*/ 1516063 h 6677025"/>
                  <a:gd name="connsiteX270" fmla="*/ 3413126 w 8802688"/>
                  <a:gd name="connsiteY270" fmla="*/ 1590675 h 6677025"/>
                  <a:gd name="connsiteX271" fmla="*/ 3379788 w 8802688"/>
                  <a:gd name="connsiteY271" fmla="*/ 1671638 h 6677025"/>
                  <a:gd name="connsiteX272" fmla="*/ 3349626 w 8802688"/>
                  <a:gd name="connsiteY272" fmla="*/ 1763713 h 6677025"/>
                  <a:gd name="connsiteX273" fmla="*/ 3325813 w 8802688"/>
                  <a:gd name="connsiteY273" fmla="*/ 1865313 h 6677025"/>
                  <a:gd name="connsiteX274" fmla="*/ 3302001 w 8802688"/>
                  <a:gd name="connsiteY274" fmla="*/ 1971676 h 6677025"/>
                  <a:gd name="connsiteX275" fmla="*/ 3281363 w 8802688"/>
                  <a:gd name="connsiteY275" fmla="*/ 2090738 h 6677025"/>
                  <a:gd name="connsiteX276" fmla="*/ 3368676 w 8802688"/>
                  <a:gd name="connsiteY276" fmla="*/ 1944688 h 6677025"/>
                  <a:gd name="connsiteX277" fmla="*/ 3451226 w 8802688"/>
                  <a:gd name="connsiteY277" fmla="*/ 1787526 h 6677025"/>
                  <a:gd name="connsiteX278" fmla="*/ 3533776 w 8802688"/>
                  <a:gd name="connsiteY278" fmla="*/ 1624013 h 6677025"/>
                  <a:gd name="connsiteX279" fmla="*/ 3617913 w 8802688"/>
                  <a:gd name="connsiteY279" fmla="*/ 1454150 h 6677025"/>
                  <a:gd name="connsiteX280" fmla="*/ 3652838 w 8802688"/>
                  <a:gd name="connsiteY280" fmla="*/ 1454150 h 6677025"/>
                  <a:gd name="connsiteX281" fmla="*/ 3656013 w 8802688"/>
                  <a:gd name="connsiteY281" fmla="*/ 1495425 h 6677025"/>
                  <a:gd name="connsiteX282" fmla="*/ 3659188 w 8802688"/>
                  <a:gd name="connsiteY282" fmla="*/ 1531938 h 6677025"/>
                  <a:gd name="connsiteX283" fmla="*/ 3673476 w 8802688"/>
                  <a:gd name="connsiteY283" fmla="*/ 1600200 h 6677025"/>
                  <a:gd name="connsiteX284" fmla="*/ 3686176 w 8802688"/>
                  <a:gd name="connsiteY284" fmla="*/ 1658938 h 6677025"/>
                  <a:gd name="connsiteX285" fmla="*/ 3689351 w 8802688"/>
                  <a:gd name="connsiteY285" fmla="*/ 1689100 h 6677025"/>
                  <a:gd name="connsiteX286" fmla="*/ 3692526 w 8802688"/>
                  <a:gd name="connsiteY286" fmla="*/ 1716088 h 6677025"/>
                  <a:gd name="connsiteX287" fmla="*/ 3713163 w 8802688"/>
                  <a:gd name="connsiteY287" fmla="*/ 1662113 h 6677025"/>
                  <a:gd name="connsiteX288" fmla="*/ 3736976 w 8802688"/>
                  <a:gd name="connsiteY288" fmla="*/ 1609725 h 6677025"/>
                  <a:gd name="connsiteX289" fmla="*/ 3757613 w 8802688"/>
                  <a:gd name="connsiteY289" fmla="*/ 1562101 h 6677025"/>
                  <a:gd name="connsiteX290" fmla="*/ 3784601 w 8802688"/>
                  <a:gd name="connsiteY290" fmla="*/ 1514475 h 6677025"/>
                  <a:gd name="connsiteX291" fmla="*/ 3811588 w 8802688"/>
                  <a:gd name="connsiteY291" fmla="*/ 1471613 h 6677025"/>
                  <a:gd name="connsiteX292" fmla="*/ 3840163 w 8802688"/>
                  <a:gd name="connsiteY292" fmla="*/ 1430338 h 6677025"/>
                  <a:gd name="connsiteX293" fmla="*/ 3870326 w 8802688"/>
                  <a:gd name="connsiteY293" fmla="*/ 1392238 h 6677025"/>
                  <a:gd name="connsiteX294" fmla="*/ 3906839 w 8802688"/>
                  <a:gd name="connsiteY294" fmla="*/ 1355725 h 6677025"/>
                  <a:gd name="connsiteX295" fmla="*/ 3941764 w 8802688"/>
                  <a:gd name="connsiteY295" fmla="*/ 1327150 h 6677025"/>
                  <a:gd name="connsiteX296" fmla="*/ 3979864 w 8802688"/>
                  <a:gd name="connsiteY296" fmla="*/ 1296988 h 6677025"/>
                  <a:gd name="connsiteX297" fmla="*/ 4022726 w 8802688"/>
                  <a:gd name="connsiteY297" fmla="*/ 1273175 h 6677025"/>
                  <a:gd name="connsiteX298" fmla="*/ 4067176 w 8802688"/>
                  <a:gd name="connsiteY298" fmla="*/ 1249363 h 6677025"/>
                  <a:gd name="connsiteX299" fmla="*/ 4117976 w 8802688"/>
                  <a:gd name="connsiteY299" fmla="*/ 1231900 h 6677025"/>
                  <a:gd name="connsiteX300" fmla="*/ 4167189 w 8802688"/>
                  <a:gd name="connsiteY300" fmla="*/ 1216025 h 6677025"/>
                  <a:gd name="connsiteX301" fmla="*/ 4224339 w 8802688"/>
                  <a:gd name="connsiteY301" fmla="*/ 1201738 h 6677025"/>
                  <a:gd name="connsiteX302" fmla="*/ 4286251 w 8802688"/>
                  <a:gd name="connsiteY302" fmla="*/ 1195388 h 6677025"/>
                  <a:gd name="connsiteX303" fmla="*/ 4170364 w 8802688"/>
                  <a:gd name="connsiteY303" fmla="*/ 1184275 h 6677025"/>
                  <a:gd name="connsiteX304" fmla="*/ 4117976 w 8802688"/>
                  <a:gd name="connsiteY304" fmla="*/ 1181100 h 6677025"/>
                  <a:gd name="connsiteX305" fmla="*/ 5586413 w 8802688"/>
                  <a:gd name="connsiteY305" fmla="*/ 1166812 h 6677025"/>
                  <a:gd name="connsiteX306" fmla="*/ 5481638 w 8802688"/>
                  <a:gd name="connsiteY306" fmla="*/ 1204912 h 6677025"/>
                  <a:gd name="connsiteX307" fmla="*/ 5437188 w 8802688"/>
                  <a:gd name="connsiteY307" fmla="*/ 1225550 h 6677025"/>
                  <a:gd name="connsiteX308" fmla="*/ 5399088 w 8802688"/>
                  <a:gd name="connsiteY308" fmla="*/ 1243012 h 6677025"/>
                  <a:gd name="connsiteX309" fmla="*/ 5365751 w 8802688"/>
                  <a:gd name="connsiteY309" fmla="*/ 1260475 h 6677025"/>
                  <a:gd name="connsiteX310" fmla="*/ 5335588 w 8802688"/>
                  <a:gd name="connsiteY310" fmla="*/ 1282700 h 6677025"/>
                  <a:gd name="connsiteX311" fmla="*/ 5308601 w 8802688"/>
                  <a:gd name="connsiteY311" fmla="*/ 1300162 h 6677025"/>
                  <a:gd name="connsiteX312" fmla="*/ 5287963 w 8802688"/>
                  <a:gd name="connsiteY312" fmla="*/ 1320800 h 6677025"/>
                  <a:gd name="connsiteX313" fmla="*/ 5270501 w 8802688"/>
                  <a:gd name="connsiteY313" fmla="*/ 1341437 h 6677025"/>
                  <a:gd name="connsiteX314" fmla="*/ 5259388 w 8802688"/>
                  <a:gd name="connsiteY314" fmla="*/ 1362075 h 6677025"/>
                  <a:gd name="connsiteX315" fmla="*/ 5246688 w 8802688"/>
                  <a:gd name="connsiteY315" fmla="*/ 1385887 h 6677025"/>
                  <a:gd name="connsiteX316" fmla="*/ 5240338 w 8802688"/>
                  <a:gd name="connsiteY316" fmla="*/ 1409700 h 6677025"/>
                  <a:gd name="connsiteX317" fmla="*/ 5237163 w 8802688"/>
                  <a:gd name="connsiteY317" fmla="*/ 1436687 h 6677025"/>
                  <a:gd name="connsiteX318" fmla="*/ 5237163 w 8802688"/>
                  <a:gd name="connsiteY318" fmla="*/ 1463675 h 6677025"/>
                  <a:gd name="connsiteX319" fmla="*/ 5240338 w 8802688"/>
                  <a:gd name="connsiteY319" fmla="*/ 1492250 h 6677025"/>
                  <a:gd name="connsiteX320" fmla="*/ 5246688 w 8802688"/>
                  <a:gd name="connsiteY320" fmla="*/ 1525587 h 6677025"/>
                  <a:gd name="connsiteX321" fmla="*/ 5287963 w 8802688"/>
                  <a:gd name="connsiteY321" fmla="*/ 1484312 h 6677025"/>
                  <a:gd name="connsiteX322" fmla="*/ 5330826 w 8802688"/>
                  <a:gd name="connsiteY322" fmla="*/ 1439862 h 6677025"/>
                  <a:gd name="connsiteX323" fmla="*/ 5416551 w 8802688"/>
                  <a:gd name="connsiteY323" fmla="*/ 1347787 h 6677025"/>
                  <a:gd name="connsiteX324" fmla="*/ 5499101 w 8802688"/>
                  <a:gd name="connsiteY324" fmla="*/ 1252537 h 6677025"/>
                  <a:gd name="connsiteX325" fmla="*/ 5540376 w 8802688"/>
                  <a:gd name="connsiteY325" fmla="*/ 1208087 h 6677025"/>
                  <a:gd name="connsiteX326" fmla="*/ 5434013 w 8802688"/>
                  <a:gd name="connsiteY326" fmla="*/ 0 h 6677025"/>
                  <a:gd name="connsiteX327" fmla="*/ 5519738 w 8802688"/>
                  <a:gd name="connsiteY327" fmla="*/ 3175 h 6677025"/>
                  <a:gd name="connsiteX328" fmla="*/ 5610226 w 8802688"/>
                  <a:gd name="connsiteY328" fmla="*/ 12700 h 6677025"/>
                  <a:gd name="connsiteX329" fmla="*/ 5699126 w 8802688"/>
                  <a:gd name="connsiteY329" fmla="*/ 30163 h 6677025"/>
                  <a:gd name="connsiteX330" fmla="*/ 5788026 w 8802688"/>
                  <a:gd name="connsiteY330" fmla="*/ 50800 h 6677025"/>
                  <a:gd name="connsiteX331" fmla="*/ 5876926 w 8802688"/>
                  <a:gd name="connsiteY331" fmla="*/ 77788 h 6677025"/>
                  <a:gd name="connsiteX332" fmla="*/ 5965826 w 8802688"/>
                  <a:gd name="connsiteY332" fmla="*/ 111125 h 6677025"/>
                  <a:gd name="connsiteX333" fmla="*/ 6054726 w 8802688"/>
                  <a:gd name="connsiteY333" fmla="*/ 146050 h 6677025"/>
                  <a:gd name="connsiteX334" fmla="*/ 6142038 w 8802688"/>
                  <a:gd name="connsiteY334" fmla="*/ 187325 h 6677025"/>
                  <a:gd name="connsiteX335" fmla="*/ 6237288 w 8802688"/>
                  <a:gd name="connsiteY335" fmla="*/ 258763 h 6677025"/>
                  <a:gd name="connsiteX336" fmla="*/ 6329363 w 8802688"/>
                  <a:gd name="connsiteY336" fmla="*/ 333375 h 6677025"/>
                  <a:gd name="connsiteX337" fmla="*/ 6418263 w 8802688"/>
                  <a:gd name="connsiteY337" fmla="*/ 407988 h 6677025"/>
                  <a:gd name="connsiteX338" fmla="*/ 6507163 w 8802688"/>
                  <a:gd name="connsiteY338" fmla="*/ 485775 h 6677025"/>
                  <a:gd name="connsiteX339" fmla="*/ 6677026 w 8802688"/>
                  <a:gd name="connsiteY339" fmla="*/ 639763 h 6677025"/>
                  <a:gd name="connsiteX340" fmla="*/ 6762751 w 8802688"/>
                  <a:gd name="connsiteY340" fmla="*/ 714375 h 6677025"/>
                  <a:gd name="connsiteX341" fmla="*/ 6846888 w 8802688"/>
                  <a:gd name="connsiteY341" fmla="*/ 785813 h 6677025"/>
                  <a:gd name="connsiteX342" fmla="*/ 6846888 w 8802688"/>
                  <a:gd name="connsiteY342" fmla="*/ 796926 h 6677025"/>
                  <a:gd name="connsiteX343" fmla="*/ 6851651 w 8802688"/>
                  <a:gd name="connsiteY343" fmla="*/ 812801 h 6677025"/>
                  <a:gd name="connsiteX344" fmla="*/ 6858001 w 8802688"/>
                  <a:gd name="connsiteY344" fmla="*/ 823913 h 6677025"/>
                  <a:gd name="connsiteX345" fmla="*/ 6867526 w 8802688"/>
                  <a:gd name="connsiteY345" fmla="*/ 836613 h 6677025"/>
                  <a:gd name="connsiteX346" fmla="*/ 6878638 w 8802688"/>
                  <a:gd name="connsiteY346" fmla="*/ 844550 h 6677025"/>
                  <a:gd name="connsiteX347" fmla="*/ 6891338 w 8802688"/>
                  <a:gd name="connsiteY347" fmla="*/ 854075 h 6677025"/>
                  <a:gd name="connsiteX348" fmla="*/ 6905626 w 8802688"/>
                  <a:gd name="connsiteY348" fmla="*/ 857250 h 6677025"/>
                  <a:gd name="connsiteX349" fmla="*/ 6919913 w 8802688"/>
                  <a:gd name="connsiteY349" fmla="*/ 860425 h 6677025"/>
                  <a:gd name="connsiteX350" fmla="*/ 6973888 w 8802688"/>
                  <a:gd name="connsiteY350" fmla="*/ 868363 h 6677025"/>
                  <a:gd name="connsiteX351" fmla="*/ 7024688 w 8802688"/>
                  <a:gd name="connsiteY351" fmla="*/ 884238 h 6677025"/>
                  <a:gd name="connsiteX352" fmla="*/ 7072313 w 8802688"/>
                  <a:gd name="connsiteY352" fmla="*/ 901700 h 6677025"/>
                  <a:gd name="connsiteX353" fmla="*/ 7116763 w 8802688"/>
                  <a:gd name="connsiteY353" fmla="*/ 925513 h 6677025"/>
                  <a:gd name="connsiteX354" fmla="*/ 7158038 w 8802688"/>
                  <a:gd name="connsiteY354" fmla="*/ 952500 h 6677025"/>
                  <a:gd name="connsiteX355" fmla="*/ 7199313 w 8802688"/>
                  <a:gd name="connsiteY355" fmla="*/ 981075 h 6677025"/>
                  <a:gd name="connsiteX356" fmla="*/ 7235826 w 8802688"/>
                  <a:gd name="connsiteY356" fmla="*/ 1014413 h 6677025"/>
                  <a:gd name="connsiteX357" fmla="*/ 7270751 w 8802688"/>
                  <a:gd name="connsiteY357" fmla="*/ 1049338 h 6677025"/>
                  <a:gd name="connsiteX358" fmla="*/ 7307263 w 8802688"/>
                  <a:gd name="connsiteY358" fmla="*/ 1089025 h 6677025"/>
                  <a:gd name="connsiteX359" fmla="*/ 7337426 w 8802688"/>
                  <a:gd name="connsiteY359" fmla="*/ 1127125 h 6677025"/>
                  <a:gd name="connsiteX360" fmla="*/ 7399338 w 8802688"/>
                  <a:gd name="connsiteY360" fmla="*/ 1211263 h 6677025"/>
                  <a:gd name="connsiteX361" fmla="*/ 7454901 w 8802688"/>
                  <a:gd name="connsiteY361" fmla="*/ 1296988 h 6677025"/>
                  <a:gd name="connsiteX362" fmla="*/ 7512051 w 8802688"/>
                  <a:gd name="connsiteY362" fmla="*/ 1382713 h 6677025"/>
                  <a:gd name="connsiteX363" fmla="*/ 7069138 w 8802688"/>
                  <a:gd name="connsiteY363" fmla="*/ 1492250 h 6677025"/>
                  <a:gd name="connsiteX364" fmla="*/ 7083426 w 8802688"/>
                  <a:gd name="connsiteY364" fmla="*/ 1573213 h 6677025"/>
                  <a:gd name="connsiteX365" fmla="*/ 7092951 w 8802688"/>
                  <a:gd name="connsiteY365" fmla="*/ 1611313 h 6677025"/>
                  <a:gd name="connsiteX366" fmla="*/ 7104063 w 8802688"/>
                  <a:gd name="connsiteY366" fmla="*/ 1647826 h 6677025"/>
                  <a:gd name="connsiteX367" fmla="*/ 7116763 w 8802688"/>
                  <a:gd name="connsiteY367" fmla="*/ 1677988 h 6677025"/>
                  <a:gd name="connsiteX368" fmla="*/ 7131051 w 8802688"/>
                  <a:gd name="connsiteY368" fmla="*/ 1706563 h 6677025"/>
                  <a:gd name="connsiteX369" fmla="*/ 7150101 w 8802688"/>
                  <a:gd name="connsiteY369" fmla="*/ 1733550 h 6677025"/>
                  <a:gd name="connsiteX370" fmla="*/ 7170738 w 8802688"/>
                  <a:gd name="connsiteY370" fmla="*/ 1754188 h 6677025"/>
                  <a:gd name="connsiteX371" fmla="*/ 7191376 w 8802688"/>
                  <a:gd name="connsiteY371" fmla="*/ 1774825 h 6677025"/>
                  <a:gd name="connsiteX372" fmla="*/ 7218363 w 8802688"/>
                  <a:gd name="connsiteY372" fmla="*/ 1790700 h 6677025"/>
                  <a:gd name="connsiteX373" fmla="*/ 7243763 w 8802688"/>
                  <a:gd name="connsiteY373" fmla="*/ 1801813 h 6677025"/>
                  <a:gd name="connsiteX374" fmla="*/ 7277101 w 8802688"/>
                  <a:gd name="connsiteY374" fmla="*/ 1811338 h 6677025"/>
                  <a:gd name="connsiteX375" fmla="*/ 7310438 w 8802688"/>
                  <a:gd name="connsiteY375" fmla="*/ 1814513 h 6677025"/>
                  <a:gd name="connsiteX376" fmla="*/ 7348538 w 8802688"/>
                  <a:gd name="connsiteY376" fmla="*/ 1811338 h 6677025"/>
                  <a:gd name="connsiteX377" fmla="*/ 7392988 w 8802688"/>
                  <a:gd name="connsiteY377" fmla="*/ 1804988 h 6677025"/>
                  <a:gd name="connsiteX378" fmla="*/ 7437438 w 8802688"/>
                  <a:gd name="connsiteY378" fmla="*/ 1793875 h 6677025"/>
                  <a:gd name="connsiteX379" fmla="*/ 7550151 w 8802688"/>
                  <a:gd name="connsiteY379" fmla="*/ 1906588 h 6677025"/>
                  <a:gd name="connsiteX380" fmla="*/ 7362826 w 8802688"/>
                  <a:gd name="connsiteY380" fmla="*/ 1941513 h 6677025"/>
                  <a:gd name="connsiteX381" fmla="*/ 7221538 w 8802688"/>
                  <a:gd name="connsiteY381" fmla="*/ 1974850 h 6677025"/>
                  <a:gd name="connsiteX382" fmla="*/ 7164388 w 8802688"/>
                  <a:gd name="connsiteY382" fmla="*/ 1992313 h 6677025"/>
                  <a:gd name="connsiteX383" fmla="*/ 7116763 w 8802688"/>
                  <a:gd name="connsiteY383" fmla="*/ 2006600 h 6677025"/>
                  <a:gd name="connsiteX384" fmla="*/ 7075488 w 8802688"/>
                  <a:gd name="connsiteY384" fmla="*/ 2025650 h 6677025"/>
                  <a:gd name="connsiteX385" fmla="*/ 7038976 w 8802688"/>
                  <a:gd name="connsiteY385" fmla="*/ 2046288 h 6677025"/>
                  <a:gd name="connsiteX386" fmla="*/ 7011988 w 8802688"/>
                  <a:gd name="connsiteY386" fmla="*/ 2066925 h 6677025"/>
                  <a:gd name="connsiteX387" fmla="*/ 6988176 w 8802688"/>
                  <a:gd name="connsiteY387" fmla="*/ 2093913 h 6677025"/>
                  <a:gd name="connsiteX388" fmla="*/ 6970713 w 8802688"/>
                  <a:gd name="connsiteY388" fmla="*/ 2122488 h 6677025"/>
                  <a:gd name="connsiteX389" fmla="*/ 6956426 w 8802688"/>
                  <a:gd name="connsiteY389" fmla="*/ 2159000 h 6677025"/>
                  <a:gd name="connsiteX390" fmla="*/ 6943726 w 8802688"/>
                  <a:gd name="connsiteY390" fmla="*/ 2197100 h 6677025"/>
                  <a:gd name="connsiteX391" fmla="*/ 6935788 w 8802688"/>
                  <a:gd name="connsiteY391" fmla="*/ 2241550 h 6677025"/>
                  <a:gd name="connsiteX392" fmla="*/ 6926263 w 8802688"/>
                  <a:gd name="connsiteY392" fmla="*/ 2295525 h 6677025"/>
                  <a:gd name="connsiteX393" fmla="*/ 6919913 w 8802688"/>
                  <a:gd name="connsiteY393" fmla="*/ 2355850 h 6677025"/>
                  <a:gd name="connsiteX394" fmla="*/ 6946901 w 8802688"/>
                  <a:gd name="connsiteY394" fmla="*/ 2298700 h 6677025"/>
                  <a:gd name="connsiteX395" fmla="*/ 6973888 w 8802688"/>
                  <a:gd name="connsiteY395" fmla="*/ 2244725 h 6677025"/>
                  <a:gd name="connsiteX396" fmla="*/ 7004051 w 8802688"/>
                  <a:gd name="connsiteY396" fmla="*/ 2200275 h 6677025"/>
                  <a:gd name="connsiteX397" fmla="*/ 7015163 w 8802688"/>
                  <a:gd name="connsiteY397" fmla="*/ 2182813 h 6677025"/>
                  <a:gd name="connsiteX398" fmla="*/ 7031038 w 8802688"/>
                  <a:gd name="connsiteY398" fmla="*/ 2168525 h 6677025"/>
                  <a:gd name="connsiteX399" fmla="*/ 7081838 w 8802688"/>
                  <a:gd name="connsiteY399" fmla="*/ 2117725 h 6677025"/>
                  <a:gd name="connsiteX400" fmla="*/ 7127876 w 8802688"/>
                  <a:gd name="connsiteY400" fmla="*/ 2073276 h 6677025"/>
                  <a:gd name="connsiteX401" fmla="*/ 7181851 w 8802688"/>
                  <a:gd name="connsiteY401" fmla="*/ 2030413 h 6677025"/>
                  <a:gd name="connsiteX402" fmla="*/ 7253288 w 8802688"/>
                  <a:gd name="connsiteY402" fmla="*/ 1981200 h 6677025"/>
                  <a:gd name="connsiteX403" fmla="*/ 7226301 w 8802688"/>
                  <a:gd name="connsiteY403" fmla="*/ 2135188 h 6677025"/>
                  <a:gd name="connsiteX404" fmla="*/ 7197726 w 8802688"/>
                  <a:gd name="connsiteY404" fmla="*/ 2268538 h 6677025"/>
                  <a:gd name="connsiteX405" fmla="*/ 7170738 w 8802688"/>
                  <a:gd name="connsiteY405" fmla="*/ 2390775 h 6677025"/>
                  <a:gd name="connsiteX406" fmla="*/ 7140576 w 8802688"/>
                  <a:gd name="connsiteY406" fmla="*/ 2503488 h 6677025"/>
                  <a:gd name="connsiteX407" fmla="*/ 7178676 w 8802688"/>
                  <a:gd name="connsiteY407" fmla="*/ 2503488 h 6677025"/>
                  <a:gd name="connsiteX408" fmla="*/ 7235826 w 8802688"/>
                  <a:gd name="connsiteY408" fmla="*/ 2414588 h 6677025"/>
                  <a:gd name="connsiteX409" fmla="*/ 7289801 w 8802688"/>
                  <a:gd name="connsiteY409" fmla="*/ 2316163 h 6677025"/>
                  <a:gd name="connsiteX410" fmla="*/ 7345363 w 8802688"/>
                  <a:gd name="connsiteY410" fmla="*/ 2217738 h 6677025"/>
                  <a:gd name="connsiteX411" fmla="*/ 7402513 w 8802688"/>
                  <a:gd name="connsiteY411" fmla="*/ 2128838 h 6677025"/>
                  <a:gd name="connsiteX412" fmla="*/ 7405688 w 8802688"/>
                  <a:gd name="connsiteY412" fmla="*/ 2117725 h 6677025"/>
                  <a:gd name="connsiteX413" fmla="*/ 7413626 w 8802688"/>
                  <a:gd name="connsiteY413" fmla="*/ 2108200 h 6677025"/>
                  <a:gd name="connsiteX414" fmla="*/ 7426326 w 8802688"/>
                  <a:gd name="connsiteY414" fmla="*/ 2098675 h 6677025"/>
                  <a:gd name="connsiteX415" fmla="*/ 7443788 w 8802688"/>
                  <a:gd name="connsiteY415" fmla="*/ 2093913 h 6677025"/>
                  <a:gd name="connsiteX416" fmla="*/ 7478713 w 8802688"/>
                  <a:gd name="connsiteY416" fmla="*/ 2076451 h 6677025"/>
                  <a:gd name="connsiteX417" fmla="*/ 7497763 w 8802688"/>
                  <a:gd name="connsiteY417" fmla="*/ 2066925 h 6677025"/>
                  <a:gd name="connsiteX418" fmla="*/ 7512051 w 8802688"/>
                  <a:gd name="connsiteY418" fmla="*/ 2054225 h 6677025"/>
                  <a:gd name="connsiteX419" fmla="*/ 7539038 w 8802688"/>
                  <a:gd name="connsiteY419" fmla="*/ 2084388 h 6677025"/>
                  <a:gd name="connsiteX420" fmla="*/ 7553326 w 8802688"/>
                  <a:gd name="connsiteY420" fmla="*/ 2098675 h 6677025"/>
                  <a:gd name="connsiteX421" fmla="*/ 7562851 w 8802688"/>
                  <a:gd name="connsiteY421" fmla="*/ 2114550 h 6677025"/>
                  <a:gd name="connsiteX422" fmla="*/ 7573963 w 8802688"/>
                  <a:gd name="connsiteY422" fmla="*/ 2135188 h 6677025"/>
                  <a:gd name="connsiteX423" fmla="*/ 7580313 w 8802688"/>
                  <a:gd name="connsiteY423" fmla="*/ 2155825 h 6677025"/>
                  <a:gd name="connsiteX424" fmla="*/ 7586663 w 8802688"/>
                  <a:gd name="connsiteY424" fmla="*/ 2176463 h 6677025"/>
                  <a:gd name="connsiteX425" fmla="*/ 7586663 w 8802688"/>
                  <a:gd name="connsiteY425" fmla="*/ 2203450 h 6677025"/>
                  <a:gd name="connsiteX426" fmla="*/ 7586663 w 8802688"/>
                  <a:gd name="connsiteY426" fmla="*/ 2262188 h 6677025"/>
                  <a:gd name="connsiteX427" fmla="*/ 7580313 w 8802688"/>
                  <a:gd name="connsiteY427" fmla="*/ 2322513 h 6677025"/>
                  <a:gd name="connsiteX428" fmla="*/ 7569201 w 8802688"/>
                  <a:gd name="connsiteY428" fmla="*/ 2452688 h 6677025"/>
                  <a:gd name="connsiteX429" fmla="*/ 7556501 w 8802688"/>
                  <a:gd name="connsiteY429" fmla="*/ 2587625 h 6677025"/>
                  <a:gd name="connsiteX430" fmla="*/ 7550151 w 8802688"/>
                  <a:gd name="connsiteY430" fmla="*/ 2659063 h 6677025"/>
                  <a:gd name="connsiteX431" fmla="*/ 7550151 w 8802688"/>
                  <a:gd name="connsiteY431" fmla="*/ 2727325 h 6677025"/>
                  <a:gd name="connsiteX432" fmla="*/ 7589838 w 8802688"/>
                  <a:gd name="connsiteY432" fmla="*/ 2613025 h 6677025"/>
                  <a:gd name="connsiteX433" fmla="*/ 7624763 w 8802688"/>
                  <a:gd name="connsiteY433" fmla="*/ 2503488 h 6677025"/>
                  <a:gd name="connsiteX434" fmla="*/ 7654926 w 8802688"/>
                  <a:gd name="connsiteY434" fmla="*/ 2390775 h 6677025"/>
                  <a:gd name="connsiteX435" fmla="*/ 7666038 w 8802688"/>
                  <a:gd name="connsiteY435" fmla="*/ 2333625 h 6677025"/>
                  <a:gd name="connsiteX436" fmla="*/ 7675563 w 8802688"/>
                  <a:gd name="connsiteY436" fmla="*/ 2278063 h 6677025"/>
                  <a:gd name="connsiteX437" fmla="*/ 7681913 w 8802688"/>
                  <a:gd name="connsiteY437" fmla="*/ 2224088 h 6677025"/>
                  <a:gd name="connsiteX438" fmla="*/ 7688263 w 8802688"/>
                  <a:gd name="connsiteY438" fmla="*/ 2168525 h 6677025"/>
                  <a:gd name="connsiteX439" fmla="*/ 7689851 w 8802688"/>
                  <a:gd name="connsiteY439" fmla="*/ 2111375 h 6677025"/>
                  <a:gd name="connsiteX440" fmla="*/ 7689851 w 8802688"/>
                  <a:gd name="connsiteY440" fmla="*/ 2054225 h 6677025"/>
                  <a:gd name="connsiteX441" fmla="*/ 7688263 w 8802688"/>
                  <a:gd name="connsiteY441" fmla="*/ 1998663 h 6677025"/>
                  <a:gd name="connsiteX442" fmla="*/ 7681913 w 8802688"/>
                  <a:gd name="connsiteY442" fmla="*/ 1941513 h 6677025"/>
                  <a:gd name="connsiteX443" fmla="*/ 7672388 w 8802688"/>
                  <a:gd name="connsiteY443" fmla="*/ 1885950 h 6677025"/>
                  <a:gd name="connsiteX444" fmla="*/ 7661276 w 8802688"/>
                  <a:gd name="connsiteY444" fmla="*/ 1831975 h 6677025"/>
                  <a:gd name="connsiteX445" fmla="*/ 7654926 w 8802688"/>
                  <a:gd name="connsiteY445" fmla="*/ 1811338 h 6677025"/>
                  <a:gd name="connsiteX446" fmla="*/ 7651751 w 8802688"/>
                  <a:gd name="connsiteY446" fmla="*/ 1790700 h 6677025"/>
                  <a:gd name="connsiteX447" fmla="*/ 7651751 w 8802688"/>
                  <a:gd name="connsiteY447" fmla="*/ 1773238 h 6677025"/>
                  <a:gd name="connsiteX448" fmla="*/ 7651751 w 8802688"/>
                  <a:gd name="connsiteY448" fmla="*/ 1754188 h 6677025"/>
                  <a:gd name="connsiteX449" fmla="*/ 7654926 w 8802688"/>
                  <a:gd name="connsiteY449" fmla="*/ 1736725 h 6677025"/>
                  <a:gd name="connsiteX450" fmla="*/ 7661276 w 8802688"/>
                  <a:gd name="connsiteY450" fmla="*/ 1719263 h 6677025"/>
                  <a:gd name="connsiteX451" fmla="*/ 7675563 w 8802688"/>
                  <a:gd name="connsiteY451" fmla="*/ 1689100 h 6677025"/>
                  <a:gd name="connsiteX452" fmla="*/ 7696201 w 8802688"/>
                  <a:gd name="connsiteY452" fmla="*/ 1665288 h 6677025"/>
                  <a:gd name="connsiteX453" fmla="*/ 7720013 w 8802688"/>
                  <a:gd name="connsiteY453" fmla="*/ 1641476 h 6677025"/>
                  <a:gd name="connsiteX454" fmla="*/ 7743826 w 8802688"/>
                  <a:gd name="connsiteY454" fmla="*/ 1620838 h 6677025"/>
                  <a:gd name="connsiteX455" fmla="*/ 7773988 w 8802688"/>
                  <a:gd name="connsiteY455" fmla="*/ 1606550 h 6677025"/>
                  <a:gd name="connsiteX456" fmla="*/ 7805738 w 8802688"/>
                  <a:gd name="connsiteY456" fmla="*/ 1590675 h 6677025"/>
                  <a:gd name="connsiteX457" fmla="*/ 7839076 w 8802688"/>
                  <a:gd name="connsiteY457" fmla="*/ 1576388 h 6677025"/>
                  <a:gd name="connsiteX458" fmla="*/ 7904163 w 8802688"/>
                  <a:gd name="connsiteY458" fmla="*/ 1538288 h 6677025"/>
                  <a:gd name="connsiteX459" fmla="*/ 7967663 w 8802688"/>
                  <a:gd name="connsiteY459" fmla="*/ 1495425 h 6677025"/>
                  <a:gd name="connsiteX460" fmla="*/ 8026401 w 8802688"/>
                  <a:gd name="connsiteY460" fmla="*/ 1447801 h 6677025"/>
                  <a:gd name="connsiteX461" fmla="*/ 8085138 w 8802688"/>
                  <a:gd name="connsiteY461" fmla="*/ 1398588 h 6677025"/>
                  <a:gd name="connsiteX462" fmla="*/ 8142288 w 8802688"/>
                  <a:gd name="connsiteY462" fmla="*/ 1344613 h 6677025"/>
                  <a:gd name="connsiteX463" fmla="*/ 8255001 w 8802688"/>
                  <a:gd name="connsiteY463" fmla="*/ 1235076 h 6677025"/>
                  <a:gd name="connsiteX464" fmla="*/ 8275638 w 8802688"/>
                  <a:gd name="connsiteY464" fmla="*/ 1208088 h 6677025"/>
                  <a:gd name="connsiteX465" fmla="*/ 8296276 w 8802688"/>
                  <a:gd name="connsiteY465" fmla="*/ 1187450 h 6677025"/>
                  <a:gd name="connsiteX466" fmla="*/ 8318501 w 8802688"/>
                  <a:gd name="connsiteY466" fmla="*/ 1168400 h 6677025"/>
                  <a:gd name="connsiteX467" fmla="*/ 8339138 w 8802688"/>
                  <a:gd name="connsiteY467" fmla="*/ 1154113 h 6677025"/>
                  <a:gd name="connsiteX468" fmla="*/ 8359776 w 8802688"/>
                  <a:gd name="connsiteY468" fmla="*/ 1144588 h 6677025"/>
                  <a:gd name="connsiteX469" fmla="*/ 8377238 w 8802688"/>
                  <a:gd name="connsiteY469" fmla="*/ 1139825 h 6677025"/>
                  <a:gd name="connsiteX470" fmla="*/ 8397876 w 8802688"/>
                  <a:gd name="connsiteY470" fmla="*/ 1139825 h 6677025"/>
                  <a:gd name="connsiteX471" fmla="*/ 8415338 w 8802688"/>
                  <a:gd name="connsiteY471" fmla="*/ 1139825 h 6677025"/>
                  <a:gd name="connsiteX472" fmla="*/ 8435976 w 8802688"/>
                  <a:gd name="connsiteY472" fmla="*/ 1144588 h 6677025"/>
                  <a:gd name="connsiteX473" fmla="*/ 8455026 w 8802688"/>
                  <a:gd name="connsiteY473" fmla="*/ 1154113 h 6677025"/>
                  <a:gd name="connsiteX474" fmla="*/ 8472488 w 8802688"/>
                  <a:gd name="connsiteY474" fmla="*/ 1166813 h 6677025"/>
                  <a:gd name="connsiteX475" fmla="*/ 8489951 w 8802688"/>
                  <a:gd name="connsiteY475" fmla="*/ 1181100 h 6677025"/>
                  <a:gd name="connsiteX476" fmla="*/ 8504238 w 8802688"/>
                  <a:gd name="connsiteY476" fmla="*/ 1198563 h 6677025"/>
                  <a:gd name="connsiteX477" fmla="*/ 8523288 w 8802688"/>
                  <a:gd name="connsiteY477" fmla="*/ 1219201 h 6677025"/>
                  <a:gd name="connsiteX478" fmla="*/ 8537576 w 8802688"/>
                  <a:gd name="connsiteY478" fmla="*/ 1243013 h 6677025"/>
                  <a:gd name="connsiteX479" fmla="*/ 8551863 w 8802688"/>
                  <a:gd name="connsiteY479" fmla="*/ 1270000 h 6677025"/>
                  <a:gd name="connsiteX480" fmla="*/ 8605838 w 8802688"/>
                  <a:gd name="connsiteY480" fmla="*/ 1403350 h 6677025"/>
                  <a:gd name="connsiteX481" fmla="*/ 8659813 w 8802688"/>
                  <a:gd name="connsiteY481" fmla="*/ 1531938 h 6677025"/>
                  <a:gd name="connsiteX482" fmla="*/ 8680451 w 8802688"/>
                  <a:gd name="connsiteY482" fmla="*/ 1593850 h 6677025"/>
                  <a:gd name="connsiteX483" fmla="*/ 8704263 w 8802688"/>
                  <a:gd name="connsiteY483" fmla="*/ 1658938 h 6677025"/>
                  <a:gd name="connsiteX484" fmla="*/ 8721726 w 8802688"/>
                  <a:gd name="connsiteY484" fmla="*/ 1725613 h 6677025"/>
                  <a:gd name="connsiteX485" fmla="*/ 8737601 w 8802688"/>
                  <a:gd name="connsiteY485" fmla="*/ 1793875 h 6677025"/>
                  <a:gd name="connsiteX486" fmla="*/ 8763001 w 8802688"/>
                  <a:gd name="connsiteY486" fmla="*/ 1974850 h 6677025"/>
                  <a:gd name="connsiteX487" fmla="*/ 8785226 w 8802688"/>
                  <a:gd name="connsiteY487" fmla="*/ 2149475 h 6677025"/>
                  <a:gd name="connsiteX488" fmla="*/ 8789988 w 8802688"/>
                  <a:gd name="connsiteY488" fmla="*/ 2238375 h 6677025"/>
                  <a:gd name="connsiteX489" fmla="*/ 8796338 w 8802688"/>
                  <a:gd name="connsiteY489" fmla="*/ 2325688 h 6677025"/>
                  <a:gd name="connsiteX490" fmla="*/ 8802688 w 8802688"/>
                  <a:gd name="connsiteY490" fmla="*/ 2411413 h 6677025"/>
                  <a:gd name="connsiteX491" fmla="*/ 8802688 w 8802688"/>
                  <a:gd name="connsiteY491" fmla="*/ 2497138 h 6677025"/>
                  <a:gd name="connsiteX492" fmla="*/ 8802688 w 8802688"/>
                  <a:gd name="connsiteY492" fmla="*/ 2584450 h 6677025"/>
                  <a:gd name="connsiteX493" fmla="*/ 8796338 w 8802688"/>
                  <a:gd name="connsiteY493" fmla="*/ 2670175 h 6677025"/>
                  <a:gd name="connsiteX494" fmla="*/ 8789988 w 8802688"/>
                  <a:gd name="connsiteY494" fmla="*/ 2752725 h 6677025"/>
                  <a:gd name="connsiteX495" fmla="*/ 8778876 w 8802688"/>
                  <a:gd name="connsiteY495" fmla="*/ 2840038 h 6677025"/>
                  <a:gd name="connsiteX496" fmla="*/ 8763001 w 8802688"/>
                  <a:gd name="connsiteY496" fmla="*/ 2922588 h 6677025"/>
                  <a:gd name="connsiteX497" fmla="*/ 8748713 w 8802688"/>
                  <a:gd name="connsiteY497" fmla="*/ 3006725 h 6677025"/>
                  <a:gd name="connsiteX498" fmla="*/ 8724901 w 8802688"/>
                  <a:gd name="connsiteY498" fmla="*/ 3092450 h 6677025"/>
                  <a:gd name="connsiteX499" fmla="*/ 8701088 w 8802688"/>
                  <a:gd name="connsiteY499" fmla="*/ 3175000 h 6677025"/>
                  <a:gd name="connsiteX500" fmla="*/ 8670926 w 8802688"/>
                  <a:gd name="connsiteY500" fmla="*/ 3249613 h 6677025"/>
                  <a:gd name="connsiteX501" fmla="*/ 8642351 w 8802688"/>
                  <a:gd name="connsiteY501" fmla="*/ 3321050 h 6677025"/>
                  <a:gd name="connsiteX502" fmla="*/ 8609013 w 8802688"/>
                  <a:gd name="connsiteY502" fmla="*/ 3389313 h 6677025"/>
                  <a:gd name="connsiteX503" fmla="*/ 8575676 w 8802688"/>
                  <a:gd name="connsiteY503" fmla="*/ 3451225 h 6677025"/>
                  <a:gd name="connsiteX504" fmla="*/ 8543926 w 8802688"/>
                  <a:gd name="connsiteY504" fmla="*/ 3514725 h 6677025"/>
                  <a:gd name="connsiteX505" fmla="*/ 8507413 w 8802688"/>
                  <a:gd name="connsiteY505" fmla="*/ 3570288 h 6677025"/>
                  <a:gd name="connsiteX506" fmla="*/ 8469313 w 8802688"/>
                  <a:gd name="connsiteY506" fmla="*/ 3621088 h 6677025"/>
                  <a:gd name="connsiteX507" fmla="*/ 8431213 w 8802688"/>
                  <a:gd name="connsiteY507" fmla="*/ 3671888 h 6677025"/>
                  <a:gd name="connsiteX508" fmla="*/ 8391526 w 8802688"/>
                  <a:gd name="connsiteY508" fmla="*/ 3719513 h 6677025"/>
                  <a:gd name="connsiteX509" fmla="*/ 8350251 w 8802688"/>
                  <a:gd name="connsiteY509" fmla="*/ 3760788 h 6677025"/>
                  <a:gd name="connsiteX510" fmla="*/ 8305801 w 8802688"/>
                  <a:gd name="connsiteY510" fmla="*/ 3802063 h 6677025"/>
                  <a:gd name="connsiteX511" fmla="*/ 8261351 w 8802688"/>
                  <a:gd name="connsiteY511" fmla="*/ 3838575 h 6677025"/>
                  <a:gd name="connsiteX512" fmla="*/ 8216901 w 8802688"/>
                  <a:gd name="connsiteY512" fmla="*/ 3870325 h 6677025"/>
                  <a:gd name="connsiteX513" fmla="*/ 8172451 w 8802688"/>
                  <a:gd name="connsiteY513" fmla="*/ 3903663 h 6677025"/>
                  <a:gd name="connsiteX514" fmla="*/ 8124826 w 8802688"/>
                  <a:gd name="connsiteY514" fmla="*/ 3930650 h 6677025"/>
                  <a:gd name="connsiteX515" fmla="*/ 8074026 w 8802688"/>
                  <a:gd name="connsiteY515" fmla="*/ 3954463 h 6677025"/>
                  <a:gd name="connsiteX516" fmla="*/ 8023226 w 8802688"/>
                  <a:gd name="connsiteY516" fmla="*/ 3978275 h 6677025"/>
                  <a:gd name="connsiteX517" fmla="*/ 7972426 w 8802688"/>
                  <a:gd name="connsiteY517" fmla="*/ 3995738 h 6677025"/>
                  <a:gd name="connsiteX518" fmla="*/ 7920038 w 8802688"/>
                  <a:gd name="connsiteY518" fmla="*/ 4013200 h 6677025"/>
                  <a:gd name="connsiteX519" fmla="*/ 7866063 w 8802688"/>
                  <a:gd name="connsiteY519" fmla="*/ 4029075 h 6677025"/>
                  <a:gd name="connsiteX520" fmla="*/ 7812088 w 8802688"/>
                  <a:gd name="connsiteY520" fmla="*/ 4040188 h 6677025"/>
                  <a:gd name="connsiteX521" fmla="*/ 7756526 w 8802688"/>
                  <a:gd name="connsiteY521" fmla="*/ 4049713 h 6677025"/>
                  <a:gd name="connsiteX522" fmla="*/ 7699376 w 8802688"/>
                  <a:gd name="connsiteY522" fmla="*/ 4057650 h 6677025"/>
                  <a:gd name="connsiteX523" fmla="*/ 7640638 w 8802688"/>
                  <a:gd name="connsiteY523" fmla="*/ 4064000 h 6677025"/>
                  <a:gd name="connsiteX524" fmla="*/ 7583488 w 8802688"/>
                  <a:gd name="connsiteY524" fmla="*/ 4067175 h 6677025"/>
                  <a:gd name="connsiteX525" fmla="*/ 7521576 w 8802688"/>
                  <a:gd name="connsiteY525" fmla="*/ 4067175 h 6677025"/>
                  <a:gd name="connsiteX526" fmla="*/ 7461251 w 8802688"/>
                  <a:gd name="connsiteY526" fmla="*/ 4067175 h 6677025"/>
                  <a:gd name="connsiteX527" fmla="*/ 7399338 w 8802688"/>
                  <a:gd name="connsiteY527" fmla="*/ 4064000 h 6677025"/>
                  <a:gd name="connsiteX528" fmla="*/ 7270751 w 8802688"/>
                  <a:gd name="connsiteY528" fmla="*/ 4052888 h 6677025"/>
                  <a:gd name="connsiteX529" fmla="*/ 7140576 w 8802688"/>
                  <a:gd name="connsiteY529" fmla="*/ 4033838 h 6677025"/>
                  <a:gd name="connsiteX530" fmla="*/ 7018338 w 8802688"/>
                  <a:gd name="connsiteY530" fmla="*/ 4016375 h 6677025"/>
                  <a:gd name="connsiteX531" fmla="*/ 6896101 w 8802688"/>
                  <a:gd name="connsiteY531" fmla="*/ 3992563 h 6677025"/>
                  <a:gd name="connsiteX532" fmla="*/ 6780213 w 8802688"/>
                  <a:gd name="connsiteY532" fmla="*/ 3965575 h 6677025"/>
                  <a:gd name="connsiteX533" fmla="*/ 6664326 w 8802688"/>
                  <a:gd name="connsiteY533" fmla="*/ 3937000 h 6677025"/>
                  <a:gd name="connsiteX534" fmla="*/ 6438901 w 8802688"/>
                  <a:gd name="connsiteY534" fmla="*/ 3870325 h 6677025"/>
                  <a:gd name="connsiteX535" fmla="*/ 6326188 w 8802688"/>
                  <a:gd name="connsiteY535" fmla="*/ 3841750 h 6677025"/>
                  <a:gd name="connsiteX536" fmla="*/ 6216651 w 8802688"/>
                  <a:gd name="connsiteY536" fmla="*/ 3811588 h 6677025"/>
                  <a:gd name="connsiteX537" fmla="*/ 6186488 w 8802688"/>
                  <a:gd name="connsiteY537" fmla="*/ 3951288 h 6677025"/>
                  <a:gd name="connsiteX538" fmla="*/ 6162676 w 8802688"/>
                  <a:gd name="connsiteY538" fmla="*/ 4094163 h 6677025"/>
                  <a:gd name="connsiteX539" fmla="*/ 6153151 w 8802688"/>
                  <a:gd name="connsiteY539" fmla="*/ 4171950 h 6677025"/>
                  <a:gd name="connsiteX540" fmla="*/ 6148388 w 8802688"/>
                  <a:gd name="connsiteY540" fmla="*/ 4244975 h 6677025"/>
                  <a:gd name="connsiteX541" fmla="*/ 6142038 w 8802688"/>
                  <a:gd name="connsiteY541" fmla="*/ 4325938 h 6677025"/>
                  <a:gd name="connsiteX542" fmla="*/ 6142038 w 8802688"/>
                  <a:gd name="connsiteY542" fmla="*/ 4408488 h 6677025"/>
                  <a:gd name="connsiteX543" fmla="*/ 6142038 w 8802688"/>
                  <a:gd name="connsiteY543" fmla="*/ 4438650 h 6677025"/>
                  <a:gd name="connsiteX544" fmla="*/ 6148388 w 8802688"/>
                  <a:gd name="connsiteY544" fmla="*/ 4468813 h 6677025"/>
                  <a:gd name="connsiteX545" fmla="*/ 6156326 w 8802688"/>
                  <a:gd name="connsiteY545" fmla="*/ 4500563 h 6677025"/>
                  <a:gd name="connsiteX546" fmla="*/ 6169026 w 8802688"/>
                  <a:gd name="connsiteY546" fmla="*/ 4530725 h 6677025"/>
                  <a:gd name="connsiteX547" fmla="*/ 6183313 w 8802688"/>
                  <a:gd name="connsiteY547" fmla="*/ 4554538 h 6677025"/>
                  <a:gd name="connsiteX548" fmla="*/ 6203951 w 8802688"/>
                  <a:gd name="connsiteY548" fmla="*/ 4575175 h 6677025"/>
                  <a:gd name="connsiteX549" fmla="*/ 6213476 w 8802688"/>
                  <a:gd name="connsiteY549" fmla="*/ 4584700 h 6677025"/>
                  <a:gd name="connsiteX550" fmla="*/ 6224588 w 8802688"/>
                  <a:gd name="connsiteY550" fmla="*/ 4591050 h 6677025"/>
                  <a:gd name="connsiteX551" fmla="*/ 6237288 w 8802688"/>
                  <a:gd name="connsiteY551" fmla="*/ 4594225 h 6677025"/>
                  <a:gd name="connsiteX552" fmla="*/ 6251576 w 8802688"/>
                  <a:gd name="connsiteY552" fmla="*/ 4595813 h 6677025"/>
                  <a:gd name="connsiteX553" fmla="*/ 6281738 w 8802688"/>
                  <a:gd name="connsiteY553" fmla="*/ 4608513 h 6677025"/>
                  <a:gd name="connsiteX554" fmla="*/ 6313488 w 8802688"/>
                  <a:gd name="connsiteY554" fmla="*/ 4619625 h 6677025"/>
                  <a:gd name="connsiteX555" fmla="*/ 6350001 w 8802688"/>
                  <a:gd name="connsiteY555" fmla="*/ 4629150 h 6677025"/>
                  <a:gd name="connsiteX556" fmla="*/ 6384926 w 8802688"/>
                  <a:gd name="connsiteY556" fmla="*/ 4632325 h 6677025"/>
                  <a:gd name="connsiteX557" fmla="*/ 6405563 w 8802688"/>
                  <a:gd name="connsiteY557" fmla="*/ 4632325 h 6677025"/>
                  <a:gd name="connsiteX558" fmla="*/ 6424613 w 8802688"/>
                  <a:gd name="connsiteY558" fmla="*/ 4629150 h 6677025"/>
                  <a:gd name="connsiteX559" fmla="*/ 6445251 w 8802688"/>
                  <a:gd name="connsiteY559" fmla="*/ 4622800 h 6677025"/>
                  <a:gd name="connsiteX560" fmla="*/ 6465888 w 8802688"/>
                  <a:gd name="connsiteY560" fmla="*/ 4616450 h 6677025"/>
                  <a:gd name="connsiteX561" fmla="*/ 6486526 w 8802688"/>
                  <a:gd name="connsiteY561" fmla="*/ 4605338 h 6677025"/>
                  <a:gd name="connsiteX562" fmla="*/ 6507163 w 8802688"/>
                  <a:gd name="connsiteY562" fmla="*/ 4594225 h 6677025"/>
                  <a:gd name="connsiteX563" fmla="*/ 6527801 w 8802688"/>
                  <a:gd name="connsiteY563" fmla="*/ 4575175 h 6677025"/>
                  <a:gd name="connsiteX564" fmla="*/ 6548438 w 8802688"/>
                  <a:gd name="connsiteY564" fmla="*/ 4557713 h 6677025"/>
                  <a:gd name="connsiteX565" fmla="*/ 6578601 w 8802688"/>
                  <a:gd name="connsiteY565" fmla="*/ 4516438 h 6677025"/>
                  <a:gd name="connsiteX566" fmla="*/ 6608763 w 8802688"/>
                  <a:gd name="connsiteY566" fmla="*/ 4476750 h 6677025"/>
                  <a:gd name="connsiteX567" fmla="*/ 6673851 w 8802688"/>
                  <a:gd name="connsiteY567" fmla="*/ 4403725 h 6677025"/>
                  <a:gd name="connsiteX568" fmla="*/ 6704013 w 8802688"/>
                  <a:gd name="connsiteY568" fmla="*/ 4364038 h 6677025"/>
                  <a:gd name="connsiteX569" fmla="*/ 6731001 w 8802688"/>
                  <a:gd name="connsiteY569" fmla="*/ 4319588 h 6677025"/>
                  <a:gd name="connsiteX570" fmla="*/ 6754813 w 8802688"/>
                  <a:gd name="connsiteY570" fmla="*/ 4275138 h 6677025"/>
                  <a:gd name="connsiteX571" fmla="*/ 6762751 w 8802688"/>
                  <a:gd name="connsiteY571" fmla="*/ 4248150 h 6677025"/>
                  <a:gd name="connsiteX572" fmla="*/ 6772276 w 8802688"/>
                  <a:gd name="connsiteY572" fmla="*/ 4221163 h 6677025"/>
                  <a:gd name="connsiteX573" fmla="*/ 6775451 w 8802688"/>
                  <a:gd name="connsiteY573" fmla="*/ 4210050 h 6677025"/>
                  <a:gd name="connsiteX574" fmla="*/ 6783388 w 8802688"/>
                  <a:gd name="connsiteY574" fmla="*/ 4197350 h 6677025"/>
                  <a:gd name="connsiteX575" fmla="*/ 6796088 w 8802688"/>
                  <a:gd name="connsiteY575" fmla="*/ 4192588 h 6677025"/>
                  <a:gd name="connsiteX576" fmla="*/ 6813551 w 8802688"/>
                  <a:gd name="connsiteY576" fmla="*/ 4183063 h 6677025"/>
                  <a:gd name="connsiteX577" fmla="*/ 6848476 w 8802688"/>
                  <a:gd name="connsiteY577" fmla="*/ 4168775 h 6677025"/>
                  <a:gd name="connsiteX578" fmla="*/ 6867526 w 8802688"/>
                  <a:gd name="connsiteY578" fmla="*/ 4159250 h 6677025"/>
                  <a:gd name="connsiteX579" fmla="*/ 6881813 w 8802688"/>
                  <a:gd name="connsiteY579" fmla="*/ 4148138 h 6677025"/>
                  <a:gd name="connsiteX580" fmla="*/ 6881813 w 8802688"/>
                  <a:gd name="connsiteY580" fmla="*/ 4200525 h 6677025"/>
                  <a:gd name="connsiteX581" fmla="*/ 6875463 w 8802688"/>
                  <a:gd name="connsiteY581" fmla="*/ 4254500 h 6677025"/>
                  <a:gd name="connsiteX582" fmla="*/ 6867526 w 8802688"/>
                  <a:gd name="connsiteY582" fmla="*/ 4302125 h 6677025"/>
                  <a:gd name="connsiteX583" fmla="*/ 6854826 w 8802688"/>
                  <a:gd name="connsiteY583" fmla="*/ 4349750 h 6677025"/>
                  <a:gd name="connsiteX584" fmla="*/ 6840538 w 8802688"/>
                  <a:gd name="connsiteY584" fmla="*/ 4394200 h 6677025"/>
                  <a:gd name="connsiteX585" fmla="*/ 6823076 w 8802688"/>
                  <a:gd name="connsiteY585" fmla="*/ 4435475 h 6677025"/>
                  <a:gd name="connsiteX586" fmla="*/ 6800851 w 8802688"/>
                  <a:gd name="connsiteY586" fmla="*/ 4475163 h 6677025"/>
                  <a:gd name="connsiteX587" fmla="*/ 6775451 w 8802688"/>
                  <a:gd name="connsiteY587" fmla="*/ 4510088 h 6677025"/>
                  <a:gd name="connsiteX588" fmla="*/ 6748463 w 8802688"/>
                  <a:gd name="connsiteY588" fmla="*/ 4546600 h 6677025"/>
                  <a:gd name="connsiteX589" fmla="*/ 6718301 w 8802688"/>
                  <a:gd name="connsiteY589" fmla="*/ 4575175 h 6677025"/>
                  <a:gd name="connsiteX590" fmla="*/ 6683376 w 8802688"/>
                  <a:gd name="connsiteY590" fmla="*/ 4605338 h 6677025"/>
                  <a:gd name="connsiteX591" fmla="*/ 6646863 w 8802688"/>
                  <a:gd name="connsiteY591" fmla="*/ 4629150 h 6677025"/>
                  <a:gd name="connsiteX592" fmla="*/ 6608763 w 8802688"/>
                  <a:gd name="connsiteY592" fmla="*/ 4652963 h 6677025"/>
                  <a:gd name="connsiteX593" fmla="*/ 6567488 w 8802688"/>
                  <a:gd name="connsiteY593" fmla="*/ 4673600 h 6677025"/>
                  <a:gd name="connsiteX594" fmla="*/ 6521451 w 8802688"/>
                  <a:gd name="connsiteY594" fmla="*/ 4691063 h 6677025"/>
                  <a:gd name="connsiteX595" fmla="*/ 6473826 w 8802688"/>
                  <a:gd name="connsiteY595" fmla="*/ 4706938 h 6677025"/>
                  <a:gd name="connsiteX596" fmla="*/ 6438901 w 8802688"/>
                  <a:gd name="connsiteY596" fmla="*/ 4718050 h 6677025"/>
                  <a:gd name="connsiteX597" fmla="*/ 6403976 w 8802688"/>
                  <a:gd name="connsiteY597" fmla="*/ 4727575 h 6677025"/>
                  <a:gd name="connsiteX598" fmla="*/ 6370638 w 8802688"/>
                  <a:gd name="connsiteY598" fmla="*/ 4733925 h 6677025"/>
                  <a:gd name="connsiteX599" fmla="*/ 6334126 w 8802688"/>
                  <a:gd name="connsiteY599" fmla="*/ 4735513 h 6677025"/>
                  <a:gd name="connsiteX600" fmla="*/ 6302376 w 8802688"/>
                  <a:gd name="connsiteY600" fmla="*/ 4735513 h 6677025"/>
                  <a:gd name="connsiteX601" fmla="*/ 6265863 w 8802688"/>
                  <a:gd name="connsiteY601" fmla="*/ 4733925 h 6677025"/>
                  <a:gd name="connsiteX602" fmla="*/ 6234113 w 8802688"/>
                  <a:gd name="connsiteY602" fmla="*/ 4724400 h 6677025"/>
                  <a:gd name="connsiteX603" fmla="*/ 6200776 w 8802688"/>
                  <a:gd name="connsiteY603" fmla="*/ 4714875 h 6677025"/>
                  <a:gd name="connsiteX604" fmla="*/ 6169026 w 8802688"/>
                  <a:gd name="connsiteY604" fmla="*/ 4703763 h 6677025"/>
                  <a:gd name="connsiteX605" fmla="*/ 6135688 w 8802688"/>
                  <a:gd name="connsiteY605" fmla="*/ 4691063 h 6677025"/>
                  <a:gd name="connsiteX606" fmla="*/ 6102351 w 8802688"/>
                  <a:gd name="connsiteY606" fmla="*/ 4673600 h 6677025"/>
                  <a:gd name="connsiteX607" fmla="*/ 6073776 w 8802688"/>
                  <a:gd name="connsiteY607" fmla="*/ 4656138 h 6677025"/>
                  <a:gd name="connsiteX608" fmla="*/ 6040438 w 8802688"/>
                  <a:gd name="connsiteY608" fmla="*/ 4632325 h 6677025"/>
                  <a:gd name="connsiteX609" fmla="*/ 6010276 w 8802688"/>
                  <a:gd name="connsiteY609" fmla="*/ 4611688 h 6677025"/>
                  <a:gd name="connsiteX610" fmla="*/ 5984876 w 8802688"/>
                  <a:gd name="connsiteY610" fmla="*/ 4584700 h 6677025"/>
                  <a:gd name="connsiteX611" fmla="*/ 5954713 w 8802688"/>
                  <a:gd name="connsiteY611" fmla="*/ 4557713 h 6677025"/>
                  <a:gd name="connsiteX612" fmla="*/ 5903913 w 8802688"/>
                  <a:gd name="connsiteY612" fmla="*/ 4510088 h 6677025"/>
                  <a:gd name="connsiteX613" fmla="*/ 5853113 w 8802688"/>
                  <a:gd name="connsiteY613" fmla="*/ 4465638 h 6677025"/>
                  <a:gd name="connsiteX614" fmla="*/ 5802313 w 8802688"/>
                  <a:gd name="connsiteY614" fmla="*/ 4424363 h 6677025"/>
                  <a:gd name="connsiteX615" fmla="*/ 5746751 w 8802688"/>
                  <a:gd name="connsiteY615" fmla="*/ 4384675 h 6677025"/>
                  <a:gd name="connsiteX616" fmla="*/ 5692776 w 8802688"/>
                  <a:gd name="connsiteY616" fmla="*/ 4349750 h 6677025"/>
                  <a:gd name="connsiteX617" fmla="*/ 5635626 w 8802688"/>
                  <a:gd name="connsiteY617" fmla="*/ 4316413 h 6677025"/>
                  <a:gd name="connsiteX618" fmla="*/ 5576888 w 8802688"/>
                  <a:gd name="connsiteY618" fmla="*/ 4284663 h 6677025"/>
                  <a:gd name="connsiteX619" fmla="*/ 5519738 w 8802688"/>
                  <a:gd name="connsiteY619" fmla="*/ 4254500 h 6677025"/>
                  <a:gd name="connsiteX620" fmla="*/ 5399088 w 8802688"/>
                  <a:gd name="connsiteY620" fmla="*/ 4197350 h 6677025"/>
                  <a:gd name="connsiteX621" fmla="*/ 5276851 w 8802688"/>
                  <a:gd name="connsiteY621" fmla="*/ 4141788 h 6677025"/>
                  <a:gd name="connsiteX622" fmla="*/ 5027613 w 8802688"/>
                  <a:gd name="connsiteY622" fmla="*/ 4033838 h 6677025"/>
                  <a:gd name="connsiteX623" fmla="*/ 5110163 w 8802688"/>
                  <a:gd name="connsiteY623" fmla="*/ 4090988 h 6677025"/>
                  <a:gd name="connsiteX624" fmla="*/ 5151438 w 8802688"/>
                  <a:gd name="connsiteY624" fmla="*/ 4121150 h 6677025"/>
                  <a:gd name="connsiteX625" fmla="*/ 5191126 w 8802688"/>
                  <a:gd name="connsiteY625" fmla="*/ 4151313 h 6677025"/>
                  <a:gd name="connsiteX626" fmla="*/ 5226051 w 8802688"/>
                  <a:gd name="connsiteY626" fmla="*/ 4183063 h 6677025"/>
                  <a:gd name="connsiteX627" fmla="*/ 5260976 w 8802688"/>
                  <a:gd name="connsiteY627" fmla="*/ 4219575 h 6677025"/>
                  <a:gd name="connsiteX628" fmla="*/ 5294313 w 8802688"/>
                  <a:gd name="connsiteY628" fmla="*/ 4254500 h 6677025"/>
                  <a:gd name="connsiteX629" fmla="*/ 5324476 w 8802688"/>
                  <a:gd name="connsiteY629" fmla="*/ 4295775 h 6677025"/>
                  <a:gd name="connsiteX630" fmla="*/ 5356226 w 8802688"/>
                  <a:gd name="connsiteY630" fmla="*/ 4329113 h 6677025"/>
                  <a:gd name="connsiteX631" fmla="*/ 5392738 w 8802688"/>
                  <a:gd name="connsiteY631" fmla="*/ 4370388 h 6677025"/>
                  <a:gd name="connsiteX632" fmla="*/ 5410201 w 8802688"/>
                  <a:gd name="connsiteY632" fmla="*/ 4391025 h 6677025"/>
                  <a:gd name="connsiteX633" fmla="*/ 5422901 w 8802688"/>
                  <a:gd name="connsiteY633" fmla="*/ 4411663 h 6677025"/>
                  <a:gd name="connsiteX634" fmla="*/ 5430838 w 8802688"/>
                  <a:gd name="connsiteY634" fmla="*/ 4430713 h 6677025"/>
                  <a:gd name="connsiteX635" fmla="*/ 5434013 w 8802688"/>
                  <a:gd name="connsiteY635" fmla="*/ 4445000 h 6677025"/>
                  <a:gd name="connsiteX636" fmla="*/ 5376863 w 8802688"/>
                  <a:gd name="connsiteY636" fmla="*/ 4656138 h 6677025"/>
                  <a:gd name="connsiteX637" fmla="*/ 5348288 w 8802688"/>
                  <a:gd name="connsiteY637" fmla="*/ 4759325 h 6677025"/>
                  <a:gd name="connsiteX638" fmla="*/ 5314951 w 8802688"/>
                  <a:gd name="connsiteY638" fmla="*/ 4864100 h 6677025"/>
                  <a:gd name="connsiteX639" fmla="*/ 5280026 w 8802688"/>
                  <a:gd name="connsiteY639" fmla="*/ 4965700 h 6677025"/>
                  <a:gd name="connsiteX640" fmla="*/ 5243513 w 8802688"/>
                  <a:gd name="connsiteY640" fmla="*/ 5068888 h 6677025"/>
                  <a:gd name="connsiteX641" fmla="*/ 5205413 w 8802688"/>
                  <a:gd name="connsiteY641" fmla="*/ 5167313 h 6677025"/>
                  <a:gd name="connsiteX642" fmla="*/ 5160963 w 8802688"/>
                  <a:gd name="connsiteY642" fmla="*/ 5268913 h 6677025"/>
                  <a:gd name="connsiteX643" fmla="*/ 5116513 w 8802688"/>
                  <a:gd name="connsiteY643" fmla="*/ 5362575 h 6677025"/>
                  <a:gd name="connsiteX644" fmla="*/ 5068888 w 8802688"/>
                  <a:gd name="connsiteY644" fmla="*/ 5457825 h 6677025"/>
                  <a:gd name="connsiteX645" fmla="*/ 5014913 w 8802688"/>
                  <a:gd name="connsiteY645" fmla="*/ 5553075 h 6677025"/>
                  <a:gd name="connsiteX646" fmla="*/ 4960938 w 8802688"/>
                  <a:gd name="connsiteY646" fmla="*/ 5643563 h 6677025"/>
                  <a:gd name="connsiteX647" fmla="*/ 4902201 w 8802688"/>
                  <a:gd name="connsiteY647" fmla="*/ 5732463 h 6677025"/>
                  <a:gd name="connsiteX648" fmla="*/ 4837113 w 8802688"/>
                  <a:gd name="connsiteY648" fmla="*/ 5815013 h 6677025"/>
                  <a:gd name="connsiteX649" fmla="*/ 4768850 w 8802688"/>
                  <a:gd name="connsiteY649" fmla="*/ 5899150 h 6677025"/>
                  <a:gd name="connsiteX650" fmla="*/ 4694238 w 8802688"/>
                  <a:gd name="connsiteY650" fmla="*/ 5978525 h 6677025"/>
                  <a:gd name="connsiteX651" fmla="*/ 4581525 w 8802688"/>
                  <a:gd name="connsiteY651" fmla="*/ 6062663 h 6677025"/>
                  <a:gd name="connsiteX652" fmla="*/ 4470400 w 8802688"/>
                  <a:gd name="connsiteY652" fmla="*/ 6151563 h 6677025"/>
                  <a:gd name="connsiteX653" fmla="*/ 4360863 w 8802688"/>
                  <a:gd name="connsiteY653" fmla="*/ 6246813 h 6677025"/>
                  <a:gd name="connsiteX654" fmla="*/ 4303713 w 8802688"/>
                  <a:gd name="connsiteY654" fmla="*/ 6296025 h 6677025"/>
                  <a:gd name="connsiteX655" fmla="*/ 4248150 w 8802688"/>
                  <a:gd name="connsiteY655" fmla="*/ 6350000 h 6677025"/>
                  <a:gd name="connsiteX656" fmla="*/ 4221163 w 8802688"/>
                  <a:gd name="connsiteY656" fmla="*/ 6365875 h 6677025"/>
                  <a:gd name="connsiteX657" fmla="*/ 4194175 w 8802688"/>
                  <a:gd name="connsiteY657" fmla="*/ 6386513 h 6677025"/>
                  <a:gd name="connsiteX658" fmla="*/ 4167188 w 8802688"/>
                  <a:gd name="connsiteY658" fmla="*/ 6407150 h 6677025"/>
                  <a:gd name="connsiteX659" fmla="*/ 4140200 w 8802688"/>
                  <a:gd name="connsiteY659" fmla="*/ 6430963 h 6677025"/>
                  <a:gd name="connsiteX660" fmla="*/ 4117975 w 8802688"/>
                  <a:gd name="connsiteY660" fmla="*/ 6454775 h 6677025"/>
                  <a:gd name="connsiteX661" fmla="*/ 4095750 w 8802688"/>
                  <a:gd name="connsiteY661" fmla="*/ 6481763 h 6677025"/>
                  <a:gd name="connsiteX662" fmla="*/ 4078288 w 8802688"/>
                  <a:gd name="connsiteY662" fmla="*/ 6510338 h 6677025"/>
                  <a:gd name="connsiteX663" fmla="*/ 4064000 w 8802688"/>
                  <a:gd name="connsiteY663" fmla="*/ 6537325 h 6677025"/>
                  <a:gd name="connsiteX664" fmla="*/ 4033838 w 8802688"/>
                  <a:gd name="connsiteY664" fmla="*/ 6564313 h 6677025"/>
                  <a:gd name="connsiteX665" fmla="*/ 4003675 w 8802688"/>
                  <a:gd name="connsiteY665" fmla="*/ 6588125 h 6677025"/>
                  <a:gd name="connsiteX666" fmla="*/ 3975100 w 8802688"/>
                  <a:gd name="connsiteY666" fmla="*/ 6608763 h 6677025"/>
                  <a:gd name="connsiteX667" fmla="*/ 3944938 w 8802688"/>
                  <a:gd name="connsiteY667" fmla="*/ 6626225 h 6677025"/>
                  <a:gd name="connsiteX668" fmla="*/ 3914775 w 8802688"/>
                  <a:gd name="connsiteY668" fmla="*/ 6645275 h 6677025"/>
                  <a:gd name="connsiteX669" fmla="*/ 3884613 w 8802688"/>
                  <a:gd name="connsiteY669" fmla="*/ 6656388 h 6677025"/>
                  <a:gd name="connsiteX670" fmla="*/ 3852863 w 8802688"/>
                  <a:gd name="connsiteY670" fmla="*/ 6665913 h 6677025"/>
                  <a:gd name="connsiteX671" fmla="*/ 3822700 w 8802688"/>
                  <a:gd name="connsiteY671" fmla="*/ 6673850 h 6677025"/>
                  <a:gd name="connsiteX672" fmla="*/ 3790950 w 8802688"/>
                  <a:gd name="connsiteY672" fmla="*/ 6677025 h 6677025"/>
                  <a:gd name="connsiteX673" fmla="*/ 3760788 w 8802688"/>
                  <a:gd name="connsiteY673" fmla="*/ 6677025 h 6677025"/>
                  <a:gd name="connsiteX674" fmla="*/ 3727450 w 8802688"/>
                  <a:gd name="connsiteY674" fmla="*/ 6673850 h 6677025"/>
                  <a:gd name="connsiteX675" fmla="*/ 3697288 w 8802688"/>
                  <a:gd name="connsiteY675" fmla="*/ 6669088 h 6677025"/>
                  <a:gd name="connsiteX676" fmla="*/ 3668713 w 8802688"/>
                  <a:gd name="connsiteY676" fmla="*/ 6659563 h 6677025"/>
                  <a:gd name="connsiteX677" fmla="*/ 3638550 w 8802688"/>
                  <a:gd name="connsiteY677" fmla="*/ 6646863 h 6677025"/>
                  <a:gd name="connsiteX678" fmla="*/ 3608388 w 8802688"/>
                  <a:gd name="connsiteY678" fmla="*/ 6632575 h 6677025"/>
                  <a:gd name="connsiteX679" fmla="*/ 3579813 w 8802688"/>
                  <a:gd name="connsiteY679" fmla="*/ 6611938 h 6677025"/>
                  <a:gd name="connsiteX680" fmla="*/ 3525838 w 8802688"/>
                  <a:gd name="connsiteY680" fmla="*/ 6543675 h 6677025"/>
                  <a:gd name="connsiteX681" fmla="*/ 3475038 w 8802688"/>
                  <a:gd name="connsiteY681" fmla="*/ 6472238 h 6677025"/>
                  <a:gd name="connsiteX682" fmla="*/ 3427413 w 8802688"/>
                  <a:gd name="connsiteY682" fmla="*/ 6400800 h 6677025"/>
                  <a:gd name="connsiteX683" fmla="*/ 3379788 w 8802688"/>
                  <a:gd name="connsiteY683" fmla="*/ 6326188 h 6677025"/>
                  <a:gd name="connsiteX684" fmla="*/ 3335338 w 8802688"/>
                  <a:gd name="connsiteY684" fmla="*/ 6251575 h 6677025"/>
                  <a:gd name="connsiteX685" fmla="*/ 3294063 w 8802688"/>
                  <a:gd name="connsiteY685" fmla="*/ 6175375 h 6677025"/>
                  <a:gd name="connsiteX686" fmla="*/ 3252788 w 8802688"/>
                  <a:gd name="connsiteY686" fmla="*/ 6097588 h 6677025"/>
                  <a:gd name="connsiteX687" fmla="*/ 3209925 w 8802688"/>
                  <a:gd name="connsiteY687" fmla="*/ 6015038 h 6677025"/>
                  <a:gd name="connsiteX688" fmla="*/ 3195638 w 8802688"/>
                  <a:gd name="connsiteY688" fmla="*/ 5999163 h 6677025"/>
                  <a:gd name="connsiteX689" fmla="*/ 3186113 w 8802688"/>
                  <a:gd name="connsiteY689" fmla="*/ 5984875 h 6677025"/>
                  <a:gd name="connsiteX690" fmla="*/ 3181350 w 8802688"/>
                  <a:gd name="connsiteY690" fmla="*/ 5967413 h 6677025"/>
                  <a:gd name="connsiteX691" fmla="*/ 3175000 w 8802688"/>
                  <a:gd name="connsiteY691" fmla="*/ 5946775 h 6677025"/>
                  <a:gd name="connsiteX692" fmla="*/ 3171825 w 8802688"/>
                  <a:gd name="connsiteY692" fmla="*/ 5927725 h 6677025"/>
                  <a:gd name="connsiteX693" fmla="*/ 3171825 w 8802688"/>
                  <a:gd name="connsiteY693" fmla="*/ 5907088 h 6677025"/>
                  <a:gd name="connsiteX694" fmla="*/ 3175000 w 8802688"/>
                  <a:gd name="connsiteY694" fmla="*/ 5886450 h 6677025"/>
                  <a:gd name="connsiteX695" fmla="*/ 3181350 w 8802688"/>
                  <a:gd name="connsiteY695" fmla="*/ 5865813 h 6677025"/>
                  <a:gd name="connsiteX696" fmla="*/ 3189288 w 8802688"/>
                  <a:gd name="connsiteY696" fmla="*/ 5845175 h 6677025"/>
                  <a:gd name="connsiteX697" fmla="*/ 3201988 w 8802688"/>
                  <a:gd name="connsiteY697" fmla="*/ 5824538 h 6677025"/>
                  <a:gd name="connsiteX698" fmla="*/ 3213100 w 8802688"/>
                  <a:gd name="connsiteY698" fmla="*/ 5803900 h 6677025"/>
                  <a:gd name="connsiteX699" fmla="*/ 3230563 w 8802688"/>
                  <a:gd name="connsiteY699" fmla="*/ 5783263 h 6677025"/>
                  <a:gd name="connsiteX700" fmla="*/ 3249613 w 8802688"/>
                  <a:gd name="connsiteY700" fmla="*/ 5764213 h 6677025"/>
                  <a:gd name="connsiteX701" fmla="*/ 3270250 w 8802688"/>
                  <a:gd name="connsiteY701" fmla="*/ 5746750 h 6677025"/>
                  <a:gd name="connsiteX702" fmla="*/ 3294063 w 8802688"/>
                  <a:gd name="connsiteY702" fmla="*/ 5732463 h 6677025"/>
                  <a:gd name="connsiteX703" fmla="*/ 3321050 w 8802688"/>
                  <a:gd name="connsiteY703" fmla="*/ 5716588 h 6677025"/>
                  <a:gd name="connsiteX704" fmla="*/ 3362325 w 8802688"/>
                  <a:gd name="connsiteY704" fmla="*/ 5699125 h 6677025"/>
                  <a:gd name="connsiteX705" fmla="*/ 3403600 w 8802688"/>
                  <a:gd name="connsiteY705" fmla="*/ 5681663 h 6677025"/>
                  <a:gd name="connsiteX706" fmla="*/ 3492500 w 8802688"/>
                  <a:gd name="connsiteY706" fmla="*/ 5637213 h 6677025"/>
                  <a:gd name="connsiteX707" fmla="*/ 3587750 w 8802688"/>
                  <a:gd name="connsiteY707" fmla="*/ 5583238 h 6677025"/>
                  <a:gd name="connsiteX708" fmla="*/ 3692525 w 8802688"/>
                  <a:gd name="connsiteY708" fmla="*/ 5529263 h 6677025"/>
                  <a:gd name="connsiteX709" fmla="*/ 3692525 w 8802688"/>
                  <a:gd name="connsiteY709" fmla="*/ 5081588 h 6677025"/>
                  <a:gd name="connsiteX710" fmla="*/ 3683000 w 8802688"/>
                  <a:gd name="connsiteY710" fmla="*/ 5116513 h 6677025"/>
                  <a:gd name="connsiteX711" fmla="*/ 3673475 w 8802688"/>
                  <a:gd name="connsiteY711" fmla="*/ 5153025 h 6677025"/>
                  <a:gd name="connsiteX712" fmla="*/ 3665538 w 8802688"/>
                  <a:gd name="connsiteY712" fmla="*/ 5184775 h 6677025"/>
                  <a:gd name="connsiteX713" fmla="*/ 3652838 w 8802688"/>
                  <a:gd name="connsiteY713" fmla="*/ 5211763 h 6677025"/>
                  <a:gd name="connsiteX714" fmla="*/ 3641725 w 8802688"/>
                  <a:gd name="connsiteY714" fmla="*/ 5238750 h 6677025"/>
                  <a:gd name="connsiteX715" fmla="*/ 3629025 w 8802688"/>
                  <a:gd name="connsiteY715" fmla="*/ 5265738 h 6677025"/>
                  <a:gd name="connsiteX716" fmla="*/ 3614738 w 8802688"/>
                  <a:gd name="connsiteY716" fmla="*/ 5286375 h 6677025"/>
                  <a:gd name="connsiteX717" fmla="*/ 3600450 w 8802688"/>
                  <a:gd name="connsiteY717" fmla="*/ 5307013 h 6677025"/>
                  <a:gd name="connsiteX718" fmla="*/ 3581400 w 8802688"/>
                  <a:gd name="connsiteY718" fmla="*/ 5324475 h 6677025"/>
                  <a:gd name="connsiteX719" fmla="*/ 3567113 w 8802688"/>
                  <a:gd name="connsiteY719" fmla="*/ 5340350 h 6677025"/>
                  <a:gd name="connsiteX720" fmla="*/ 3549650 w 8802688"/>
                  <a:gd name="connsiteY720" fmla="*/ 5354638 h 6677025"/>
                  <a:gd name="connsiteX721" fmla="*/ 3529013 w 8802688"/>
                  <a:gd name="connsiteY721" fmla="*/ 5365750 h 6677025"/>
                  <a:gd name="connsiteX722" fmla="*/ 3489325 w 8802688"/>
                  <a:gd name="connsiteY722" fmla="*/ 5386388 h 6677025"/>
                  <a:gd name="connsiteX723" fmla="*/ 3451225 w 8802688"/>
                  <a:gd name="connsiteY723" fmla="*/ 5402263 h 6677025"/>
                  <a:gd name="connsiteX724" fmla="*/ 3406775 w 8802688"/>
                  <a:gd name="connsiteY724" fmla="*/ 5413375 h 6677025"/>
                  <a:gd name="connsiteX725" fmla="*/ 3365500 w 8802688"/>
                  <a:gd name="connsiteY725" fmla="*/ 5419725 h 6677025"/>
                  <a:gd name="connsiteX726" fmla="*/ 3321050 w 8802688"/>
                  <a:gd name="connsiteY726" fmla="*/ 5422900 h 6677025"/>
                  <a:gd name="connsiteX727" fmla="*/ 3273425 w 8802688"/>
                  <a:gd name="connsiteY727" fmla="*/ 5422900 h 6677025"/>
                  <a:gd name="connsiteX728" fmla="*/ 3182938 w 8802688"/>
                  <a:gd name="connsiteY728" fmla="*/ 5419725 h 6677025"/>
                  <a:gd name="connsiteX729" fmla="*/ 3097213 w 8802688"/>
                  <a:gd name="connsiteY729" fmla="*/ 5416550 h 6677025"/>
                  <a:gd name="connsiteX730" fmla="*/ 2838450 w 8802688"/>
                  <a:gd name="connsiteY730" fmla="*/ 5416550 h 6677025"/>
                  <a:gd name="connsiteX731" fmla="*/ 2770188 w 8802688"/>
                  <a:gd name="connsiteY731" fmla="*/ 5416550 h 6677025"/>
                  <a:gd name="connsiteX732" fmla="*/ 2708275 w 8802688"/>
                  <a:gd name="connsiteY732" fmla="*/ 5413375 h 6677025"/>
                  <a:gd name="connsiteX733" fmla="*/ 2678113 w 8802688"/>
                  <a:gd name="connsiteY733" fmla="*/ 5408613 h 6677025"/>
                  <a:gd name="connsiteX734" fmla="*/ 2647950 w 8802688"/>
                  <a:gd name="connsiteY734" fmla="*/ 5402263 h 6677025"/>
                  <a:gd name="connsiteX735" fmla="*/ 2622550 w 8802688"/>
                  <a:gd name="connsiteY735" fmla="*/ 5395913 h 6677025"/>
                  <a:gd name="connsiteX736" fmla="*/ 2598738 w 8802688"/>
                  <a:gd name="connsiteY736" fmla="*/ 5384800 h 6677025"/>
                  <a:gd name="connsiteX737" fmla="*/ 2574925 w 8802688"/>
                  <a:gd name="connsiteY737" fmla="*/ 5368925 h 6677025"/>
                  <a:gd name="connsiteX738" fmla="*/ 2554288 w 8802688"/>
                  <a:gd name="connsiteY738" fmla="*/ 5354638 h 6677025"/>
                  <a:gd name="connsiteX739" fmla="*/ 2532063 w 8802688"/>
                  <a:gd name="connsiteY739" fmla="*/ 5330825 h 6677025"/>
                  <a:gd name="connsiteX740" fmla="*/ 2514600 w 8802688"/>
                  <a:gd name="connsiteY740" fmla="*/ 5307013 h 6677025"/>
                  <a:gd name="connsiteX741" fmla="*/ 2500313 w 8802688"/>
                  <a:gd name="connsiteY741" fmla="*/ 5276850 h 6677025"/>
                  <a:gd name="connsiteX742" fmla="*/ 2484438 w 8802688"/>
                  <a:gd name="connsiteY742" fmla="*/ 5241925 h 6677025"/>
                  <a:gd name="connsiteX743" fmla="*/ 2476500 w 8802688"/>
                  <a:gd name="connsiteY743" fmla="*/ 5202238 h 6677025"/>
                  <a:gd name="connsiteX744" fmla="*/ 2466975 w 8802688"/>
                  <a:gd name="connsiteY744" fmla="*/ 5154613 h 6677025"/>
                  <a:gd name="connsiteX745" fmla="*/ 2466975 w 8802688"/>
                  <a:gd name="connsiteY745" fmla="*/ 5229225 h 6677025"/>
                  <a:gd name="connsiteX746" fmla="*/ 2466975 w 8802688"/>
                  <a:gd name="connsiteY746" fmla="*/ 5341938 h 6677025"/>
                  <a:gd name="connsiteX747" fmla="*/ 2466975 w 8802688"/>
                  <a:gd name="connsiteY747" fmla="*/ 5440363 h 6677025"/>
                  <a:gd name="connsiteX748" fmla="*/ 2463800 w 8802688"/>
                  <a:gd name="connsiteY748" fmla="*/ 5538788 h 6677025"/>
                  <a:gd name="connsiteX749" fmla="*/ 2459038 w 8802688"/>
                  <a:gd name="connsiteY749" fmla="*/ 5634038 h 6677025"/>
                  <a:gd name="connsiteX750" fmla="*/ 2452688 w 8802688"/>
                  <a:gd name="connsiteY750" fmla="*/ 5681663 h 6677025"/>
                  <a:gd name="connsiteX751" fmla="*/ 2443163 w 8802688"/>
                  <a:gd name="connsiteY751" fmla="*/ 5729288 h 6677025"/>
                  <a:gd name="connsiteX752" fmla="*/ 2435225 w 8802688"/>
                  <a:gd name="connsiteY752" fmla="*/ 5776913 h 6677025"/>
                  <a:gd name="connsiteX753" fmla="*/ 2422525 w 8802688"/>
                  <a:gd name="connsiteY753" fmla="*/ 5824538 h 6677025"/>
                  <a:gd name="connsiteX754" fmla="*/ 2408238 w 8802688"/>
                  <a:gd name="connsiteY754" fmla="*/ 5868988 h 6677025"/>
                  <a:gd name="connsiteX755" fmla="*/ 2390775 w 8802688"/>
                  <a:gd name="connsiteY755" fmla="*/ 5916613 h 6677025"/>
                  <a:gd name="connsiteX756" fmla="*/ 2368550 w 8802688"/>
                  <a:gd name="connsiteY756" fmla="*/ 5961063 h 6677025"/>
                  <a:gd name="connsiteX757" fmla="*/ 2343150 w 8802688"/>
                  <a:gd name="connsiteY757" fmla="*/ 6002338 h 6677025"/>
                  <a:gd name="connsiteX758" fmla="*/ 2316163 w 8802688"/>
                  <a:gd name="connsiteY758" fmla="*/ 6046788 h 6677025"/>
                  <a:gd name="connsiteX759" fmla="*/ 2282825 w 8802688"/>
                  <a:gd name="connsiteY759" fmla="*/ 6088063 h 6677025"/>
                  <a:gd name="connsiteX760" fmla="*/ 2268538 w 8802688"/>
                  <a:gd name="connsiteY760" fmla="*/ 6103938 h 6677025"/>
                  <a:gd name="connsiteX761" fmla="*/ 2255838 w 8802688"/>
                  <a:gd name="connsiteY761" fmla="*/ 6121400 h 6677025"/>
                  <a:gd name="connsiteX762" fmla="*/ 2238375 w 8802688"/>
                  <a:gd name="connsiteY762" fmla="*/ 6156325 h 6677025"/>
                  <a:gd name="connsiteX763" fmla="*/ 2224088 w 8802688"/>
                  <a:gd name="connsiteY763" fmla="*/ 6199188 h 6677025"/>
                  <a:gd name="connsiteX764" fmla="*/ 2211388 w 8802688"/>
                  <a:gd name="connsiteY764" fmla="*/ 6243638 h 6677025"/>
                  <a:gd name="connsiteX765" fmla="*/ 2193925 w 8802688"/>
                  <a:gd name="connsiteY765" fmla="*/ 6335713 h 6677025"/>
                  <a:gd name="connsiteX766" fmla="*/ 2181225 w 8802688"/>
                  <a:gd name="connsiteY766" fmla="*/ 6383338 h 6677025"/>
                  <a:gd name="connsiteX767" fmla="*/ 2170113 w 8802688"/>
                  <a:gd name="connsiteY767" fmla="*/ 6424613 h 6677025"/>
                  <a:gd name="connsiteX768" fmla="*/ 2166938 w 8802688"/>
                  <a:gd name="connsiteY768" fmla="*/ 6442075 h 6677025"/>
                  <a:gd name="connsiteX769" fmla="*/ 2157413 w 8802688"/>
                  <a:gd name="connsiteY769" fmla="*/ 6459538 h 6677025"/>
                  <a:gd name="connsiteX770" fmla="*/ 2143125 w 8802688"/>
                  <a:gd name="connsiteY770" fmla="*/ 6478588 h 6677025"/>
                  <a:gd name="connsiteX771" fmla="*/ 2125663 w 8802688"/>
                  <a:gd name="connsiteY771" fmla="*/ 6496050 h 6677025"/>
                  <a:gd name="connsiteX772" fmla="*/ 2101850 w 8802688"/>
                  <a:gd name="connsiteY772" fmla="*/ 6510338 h 6677025"/>
                  <a:gd name="connsiteX773" fmla="*/ 2078038 w 8802688"/>
                  <a:gd name="connsiteY773" fmla="*/ 6526213 h 6677025"/>
                  <a:gd name="connsiteX774" fmla="*/ 2051050 w 8802688"/>
                  <a:gd name="connsiteY774" fmla="*/ 6534150 h 6677025"/>
                  <a:gd name="connsiteX775" fmla="*/ 2020888 w 8802688"/>
                  <a:gd name="connsiteY775" fmla="*/ 6537325 h 6677025"/>
                  <a:gd name="connsiteX776" fmla="*/ 1828800 w 8802688"/>
                  <a:gd name="connsiteY776" fmla="*/ 6507163 h 6677025"/>
                  <a:gd name="connsiteX777" fmla="*/ 1628775 w 8802688"/>
                  <a:gd name="connsiteY777" fmla="*/ 6478588 h 6677025"/>
                  <a:gd name="connsiteX778" fmla="*/ 1525588 w 8802688"/>
                  <a:gd name="connsiteY778" fmla="*/ 6457950 h 6677025"/>
                  <a:gd name="connsiteX779" fmla="*/ 1420813 w 8802688"/>
                  <a:gd name="connsiteY779" fmla="*/ 6435725 h 6677025"/>
                  <a:gd name="connsiteX780" fmla="*/ 1316038 w 8802688"/>
                  <a:gd name="connsiteY780" fmla="*/ 6415088 h 6677025"/>
                  <a:gd name="connsiteX781" fmla="*/ 1206500 w 8802688"/>
                  <a:gd name="connsiteY781" fmla="*/ 6389688 h 6677025"/>
                  <a:gd name="connsiteX782" fmla="*/ 1168400 w 8802688"/>
                  <a:gd name="connsiteY782" fmla="*/ 6370638 h 6677025"/>
                  <a:gd name="connsiteX783" fmla="*/ 1150938 w 8802688"/>
                  <a:gd name="connsiteY783" fmla="*/ 6362700 h 6677025"/>
                  <a:gd name="connsiteX784" fmla="*/ 1135063 w 8802688"/>
                  <a:gd name="connsiteY784" fmla="*/ 6353175 h 6677025"/>
                  <a:gd name="connsiteX785" fmla="*/ 1123950 w 8802688"/>
                  <a:gd name="connsiteY785" fmla="*/ 6342063 h 6677025"/>
                  <a:gd name="connsiteX786" fmla="*/ 1111250 w 8802688"/>
                  <a:gd name="connsiteY786" fmla="*/ 6326188 h 6677025"/>
                  <a:gd name="connsiteX787" fmla="*/ 1103313 w 8802688"/>
                  <a:gd name="connsiteY787" fmla="*/ 6311900 h 6677025"/>
                  <a:gd name="connsiteX788" fmla="*/ 1093788 w 8802688"/>
                  <a:gd name="connsiteY788" fmla="*/ 6294438 h 6677025"/>
                  <a:gd name="connsiteX789" fmla="*/ 1087438 w 8802688"/>
                  <a:gd name="connsiteY789" fmla="*/ 6275388 h 6677025"/>
                  <a:gd name="connsiteX790" fmla="*/ 1084263 w 8802688"/>
                  <a:gd name="connsiteY790" fmla="*/ 6254750 h 6677025"/>
                  <a:gd name="connsiteX791" fmla="*/ 1082675 w 8802688"/>
                  <a:gd name="connsiteY791" fmla="*/ 6234113 h 6677025"/>
                  <a:gd name="connsiteX792" fmla="*/ 1082675 w 8802688"/>
                  <a:gd name="connsiteY792" fmla="*/ 6210300 h 6677025"/>
                  <a:gd name="connsiteX793" fmla="*/ 1084263 w 8802688"/>
                  <a:gd name="connsiteY793" fmla="*/ 6154738 h 6677025"/>
                  <a:gd name="connsiteX794" fmla="*/ 1093788 w 8802688"/>
                  <a:gd name="connsiteY794" fmla="*/ 6088063 h 6677025"/>
                  <a:gd name="connsiteX795" fmla="*/ 1120775 w 8802688"/>
                  <a:gd name="connsiteY795" fmla="*/ 6046788 h 6677025"/>
                  <a:gd name="connsiteX796" fmla="*/ 1144588 w 8802688"/>
                  <a:gd name="connsiteY796" fmla="*/ 5999163 h 6677025"/>
                  <a:gd name="connsiteX797" fmla="*/ 1162050 w 8802688"/>
                  <a:gd name="connsiteY797" fmla="*/ 5948363 h 6677025"/>
                  <a:gd name="connsiteX798" fmla="*/ 1176338 w 8802688"/>
                  <a:gd name="connsiteY798" fmla="*/ 5899150 h 6677025"/>
                  <a:gd name="connsiteX799" fmla="*/ 1189038 w 8802688"/>
                  <a:gd name="connsiteY799" fmla="*/ 5845175 h 6677025"/>
                  <a:gd name="connsiteX800" fmla="*/ 1198563 w 8802688"/>
                  <a:gd name="connsiteY800" fmla="*/ 5788025 h 6677025"/>
                  <a:gd name="connsiteX801" fmla="*/ 1203325 w 8802688"/>
                  <a:gd name="connsiteY801" fmla="*/ 5735638 h 6677025"/>
                  <a:gd name="connsiteX802" fmla="*/ 1206500 w 8802688"/>
                  <a:gd name="connsiteY802" fmla="*/ 5678488 h 6677025"/>
                  <a:gd name="connsiteX803" fmla="*/ 1212850 w 8802688"/>
                  <a:gd name="connsiteY803" fmla="*/ 5657850 h 6677025"/>
                  <a:gd name="connsiteX804" fmla="*/ 1216025 w 8802688"/>
                  <a:gd name="connsiteY804" fmla="*/ 5634038 h 6677025"/>
                  <a:gd name="connsiteX805" fmla="*/ 1216025 w 8802688"/>
                  <a:gd name="connsiteY805" fmla="*/ 5613400 h 6677025"/>
                  <a:gd name="connsiteX806" fmla="*/ 1216025 w 8802688"/>
                  <a:gd name="connsiteY806" fmla="*/ 5589588 h 6677025"/>
                  <a:gd name="connsiteX807" fmla="*/ 1209675 w 8802688"/>
                  <a:gd name="connsiteY807" fmla="*/ 5541963 h 6677025"/>
                  <a:gd name="connsiteX808" fmla="*/ 1198563 w 8802688"/>
                  <a:gd name="connsiteY808" fmla="*/ 5497513 h 6677025"/>
                  <a:gd name="connsiteX809" fmla="*/ 1179513 w 8802688"/>
                  <a:gd name="connsiteY809" fmla="*/ 5453063 h 6677025"/>
                  <a:gd name="connsiteX810" fmla="*/ 1165225 w 8802688"/>
                  <a:gd name="connsiteY810" fmla="*/ 5410200 h 6677025"/>
                  <a:gd name="connsiteX811" fmla="*/ 1131888 w 8802688"/>
                  <a:gd name="connsiteY811" fmla="*/ 5341938 h 6677025"/>
                  <a:gd name="connsiteX812" fmla="*/ 1069975 w 8802688"/>
                  <a:gd name="connsiteY812" fmla="*/ 5238750 h 6677025"/>
                  <a:gd name="connsiteX813" fmla="*/ 1012825 w 8802688"/>
                  <a:gd name="connsiteY813" fmla="*/ 5130800 h 6677025"/>
                  <a:gd name="connsiteX814" fmla="*/ 957263 w 8802688"/>
                  <a:gd name="connsiteY814" fmla="*/ 5027613 h 6677025"/>
                  <a:gd name="connsiteX815" fmla="*/ 903288 w 8802688"/>
                  <a:gd name="connsiteY815" fmla="*/ 4919663 h 6677025"/>
                  <a:gd name="connsiteX816" fmla="*/ 855663 w 8802688"/>
                  <a:gd name="connsiteY816" fmla="*/ 4813300 h 6677025"/>
                  <a:gd name="connsiteX817" fmla="*/ 811213 w 8802688"/>
                  <a:gd name="connsiteY817" fmla="*/ 4706938 h 6677025"/>
                  <a:gd name="connsiteX818" fmla="*/ 769938 w 8802688"/>
                  <a:gd name="connsiteY818" fmla="*/ 4598988 h 6677025"/>
                  <a:gd name="connsiteX819" fmla="*/ 733425 w 8802688"/>
                  <a:gd name="connsiteY819" fmla="*/ 4492625 h 6677025"/>
                  <a:gd name="connsiteX820" fmla="*/ 701675 w 8802688"/>
                  <a:gd name="connsiteY820" fmla="*/ 4383088 h 6677025"/>
                  <a:gd name="connsiteX821" fmla="*/ 671513 w 8802688"/>
                  <a:gd name="connsiteY821" fmla="*/ 4271963 h 6677025"/>
                  <a:gd name="connsiteX822" fmla="*/ 647700 w 8802688"/>
                  <a:gd name="connsiteY822" fmla="*/ 4162425 h 6677025"/>
                  <a:gd name="connsiteX823" fmla="*/ 630238 w 8802688"/>
                  <a:gd name="connsiteY823" fmla="*/ 4049713 h 6677025"/>
                  <a:gd name="connsiteX824" fmla="*/ 617538 w 8802688"/>
                  <a:gd name="connsiteY824" fmla="*/ 3937000 h 6677025"/>
                  <a:gd name="connsiteX825" fmla="*/ 609600 w 8802688"/>
                  <a:gd name="connsiteY825" fmla="*/ 3821113 h 6677025"/>
                  <a:gd name="connsiteX826" fmla="*/ 609600 w 8802688"/>
                  <a:gd name="connsiteY826" fmla="*/ 3705225 h 6677025"/>
                  <a:gd name="connsiteX827" fmla="*/ 612775 w 8802688"/>
                  <a:gd name="connsiteY827" fmla="*/ 3586163 h 6677025"/>
                  <a:gd name="connsiteX828" fmla="*/ 620713 w 8802688"/>
                  <a:gd name="connsiteY828" fmla="*/ 3470275 h 6677025"/>
                  <a:gd name="connsiteX829" fmla="*/ 636588 w 8802688"/>
                  <a:gd name="connsiteY829" fmla="*/ 3354388 h 6677025"/>
                  <a:gd name="connsiteX830" fmla="*/ 657225 w 8802688"/>
                  <a:gd name="connsiteY830" fmla="*/ 3243263 h 6677025"/>
                  <a:gd name="connsiteX831" fmla="*/ 681038 w 8802688"/>
                  <a:gd name="connsiteY831" fmla="*/ 3136900 h 6677025"/>
                  <a:gd name="connsiteX832" fmla="*/ 709613 w 8802688"/>
                  <a:gd name="connsiteY832" fmla="*/ 3032125 h 6677025"/>
                  <a:gd name="connsiteX833" fmla="*/ 746125 w 8802688"/>
                  <a:gd name="connsiteY833" fmla="*/ 2932113 h 6677025"/>
                  <a:gd name="connsiteX834" fmla="*/ 784225 w 8802688"/>
                  <a:gd name="connsiteY834" fmla="*/ 2833688 h 6677025"/>
                  <a:gd name="connsiteX835" fmla="*/ 828675 w 8802688"/>
                  <a:gd name="connsiteY835" fmla="*/ 2735263 h 6677025"/>
                  <a:gd name="connsiteX836" fmla="*/ 879475 w 8802688"/>
                  <a:gd name="connsiteY836" fmla="*/ 2643188 h 6677025"/>
                  <a:gd name="connsiteX837" fmla="*/ 933450 w 8802688"/>
                  <a:gd name="connsiteY837" fmla="*/ 2551113 h 6677025"/>
                  <a:gd name="connsiteX838" fmla="*/ 992188 w 8802688"/>
                  <a:gd name="connsiteY838" fmla="*/ 2465388 h 6677025"/>
                  <a:gd name="connsiteX839" fmla="*/ 1055688 w 8802688"/>
                  <a:gd name="connsiteY839" fmla="*/ 2379663 h 6677025"/>
                  <a:gd name="connsiteX840" fmla="*/ 1123950 w 8802688"/>
                  <a:gd name="connsiteY840" fmla="*/ 2295525 h 6677025"/>
                  <a:gd name="connsiteX841" fmla="*/ 1195388 w 8802688"/>
                  <a:gd name="connsiteY841" fmla="*/ 2212975 h 6677025"/>
                  <a:gd name="connsiteX842" fmla="*/ 1271588 w 8802688"/>
                  <a:gd name="connsiteY842" fmla="*/ 2132013 h 6677025"/>
                  <a:gd name="connsiteX843" fmla="*/ 1355725 w 8802688"/>
                  <a:gd name="connsiteY843" fmla="*/ 2054225 h 6677025"/>
                  <a:gd name="connsiteX844" fmla="*/ 1423988 w 8802688"/>
                  <a:gd name="connsiteY844" fmla="*/ 2001838 h 6677025"/>
                  <a:gd name="connsiteX845" fmla="*/ 1495425 w 8802688"/>
                  <a:gd name="connsiteY845" fmla="*/ 1951038 h 6677025"/>
                  <a:gd name="connsiteX846" fmla="*/ 1566863 w 8802688"/>
                  <a:gd name="connsiteY846" fmla="*/ 1900238 h 6677025"/>
                  <a:gd name="connsiteX847" fmla="*/ 1641475 w 8802688"/>
                  <a:gd name="connsiteY847" fmla="*/ 1855788 h 6677025"/>
                  <a:gd name="connsiteX848" fmla="*/ 1714500 w 8802688"/>
                  <a:gd name="connsiteY848" fmla="*/ 1814513 h 6677025"/>
                  <a:gd name="connsiteX849" fmla="*/ 1789113 w 8802688"/>
                  <a:gd name="connsiteY849" fmla="*/ 1774825 h 6677025"/>
                  <a:gd name="connsiteX850" fmla="*/ 1866900 w 8802688"/>
                  <a:gd name="connsiteY850" fmla="*/ 1739900 h 6677025"/>
                  <a:gd name="connsiteX851" fmla="*/ 1944688 w 8802688"/>
                  <a:gd name="connsiteY851" fmla="*/ 1703388 h 6677025"/>
                  <a:gd name="connsiteX852" fmla="*/ 2020888 w 8802688"/>
                  <a:gd name="connsiteY852" fmla="*/ 1671638 h 6677025"/>
                  <a:gd name="connsiteX853" fmla="*/ 2101850 w 8802688"/>
                  <a:gd name="connsiteY853" fmla="*/ 1641476 h 6677025"/>
                  <a:gd name="connsiteX854" fmla="*/ 2184400 w 8802688"/>
                  <a:gd name="connsiteY854" fmla="*/ 1614488 h 6677025"/>
                  <a:gd name="connsiteX855" fmla="*/ 2268538 w 8802688"/>
                  <a:gd name="connsiteY855" fmla="*/ 1587500 h 6677025"/>
                  <a:gd name="connsiteX856" fmla="*/ 2351088 w 8802688"/>
                  <a:gd name="connsiteY856" fmla="*/ 1562100 h 6677025"/>
                  <a:gd name="connsiteX857" fmla="*/ 2436813 w 8802688"/>
                  <a:gd name="connsiteY857" fmla="*/ 1538288 h 6677025"/>
                  <a:gd name="connsiteX858" fmla="*/ 2616200 w 8802688"/>
                  <a:gd name="connsiteY858" fmla="*/ 1492250 h 6677025"/>
                  <a:gd name="connsiteX859" fmla="*/ 2725738 w 8802688"/>
                  <a:gd name="connsiteY859" fmla="*/ 1492250 h 6677025"/>
                  <a:gd name="connsiteX860" fmla="*/ 2654300 w 8802688"/>
                  <a:gd name="connsiteY860" fmla="*/ 1590675 h 6677025"/>
                  <a:gd name="connsiteX861" fmla="*/ 2582863 w 8802688"/>
                  <a:gd name="connsiteY861" fmla="*/ 1682750 h 6677025"/>
                  <a:gd name="connsiteX862" fmla="*/ 2435225 w 8802688"/>
                  <a:gd name="connsiteY862" fmla="*/ 1866901 h 6677025"/>
                  <a:gd name="connsiteX863" fmla="*/ 2363788 w 8802688"/>
                  <a:gd name="connsiteY863" fmla="*/ 1958975 h 6677025"/>
                  <a:gd name="connsiteX864" fmla="*/ 2295525 w 8802688"/>
                  <a:gd name="connsiteY864" fmla="*/ 2052638 h 6677025"/>
                  <a:gd name="connsiteX865" fmla="*/ 2228850 w 8802688"/>
                  <a:gd name="connsiteY865" fmla="*/ 2144713 h 6677025"/>
                  <a:gd name="connsiteX866" fmla="*/ 2200275 w 8802688"/>
                  <a:gd name="connsiteY866" fmla="*/ 2192338 h 6677025"/>
                  <a:gd name="connsiteX867" fmla="*/ 2170113 w 8802688"/>
                  <a:gd name="connsiteY867" fmla="*/ 2241550 h 6677025"/>
                  <a:gd name="connsiteX868" fmla="*/ 2089150 w 8802688"/>
                  <a:gd name="connsiteY868" fmla="*/ 2355850 h 6677025"/>
                  <a:gd name="connsiteX869" fmla="*/ 2047875 w 8802688"/>
                  <a:gd name="connsiteY869" fmla="*/ 2411413 h 6677025"/>
                  <a:gd name="connsiteX870" fmla="*/ 2012950 w 8802688"/>
                  <a:gd name="connsiteY870" fmla="*/ 2471738 h 6677025"/>
                  <a:gd name="connsiteX871" fmla="*/ 1979613 w 8802688"/>
                  <a:gd name="connsiteY871" fmla="*/ 2530475 h 6677025"/>
                  <a:gd name="connsiteX872" fmla="*/ 1952625 w 8802688"/>
                  <a:gd name="connsiteY872" fmla="*/ 2592388 h 6677025"/>
                  <a:gd name="connsiteX873" fmla="*/ 1928813 w 8802688"/>
                  <a:gd name="connsiteY873" fmla="*/ 2659063 h 6677025"/>
                  <a:gd name="connsiteX874" fmla="*/ 1917700 w 8802688"/>
                  <a:gd name="connsiteY874" fmla="*/ 2693988 h 6677025"/>
                  <a:gd name="connsiteX875" fmla="*/ 1911350 w 8802688"/>
                  <a:gd name="connsiteY875" fmla="*/ 2727325 h 6677025"/>
                  <a:gd name="connsiteX876" fmla="*/ 1893888 w 8802688"/>
                  <a:gd name="connsiteY876" fmla="*/ 2776538 h 6677025"/>
                  <a:gd name="connsiteX877" fmla="*/ 1881188 w 8802688"/>
                  <a:gd name="connsiteY877" fmla="*/ 2824163 h 6677025"/>
                  <a:gd name="connsiteX878" fmla="*/ 1873250 w 8802688"/>
                  <a:gd name="connsiteY878" fmla="*/ 2868613 h 6677025"/>
                  <a:gd name="connsiteX879" fmla="*/ 1873250 w 8802688"/>
                  <a:gd name="connsiteY879" fmla="*/ 2916238 h 6677025"/>
                  <a:gd name="connsiteX880" fmla="*/ 1876425 w 8802688"/>
                  <a:gd name="connsiteY880" fmla="*/ 2962275 h 6677025"/>
                  <a:gd name="connsiteX881" fmla="*/ 1881188 w 8802688"/>
                  <a:gd name="connsiteY881" fmla="*/ 3006725 h 6677025"/>
                  <a:gd name="connsiteX882" fmla="*/ 1893888 w 8802688"/>
                  <a:gd name="connsiteY882" fmla="*/ 3048000 h 6677025"/>
                  <a:gd name="connsiteX883" fmla="*/ 1905000 w 8802688"/>
                  <a:gd name="connsiteY883" fmla="*/ 3092450 h 6677025"/>
                  <a:gd name="connsiteX884" fmla="*/ 1924050 w 8802688"/>
                  <a:gd name="connsiteY884" fmla="*/ 3133725 h 6677025"/>
                  <a:gd name="connsiteX885" fmla="*/ 1944688 w 8802688"/>
                  <a:gd name="connsiteY885" fmla="*/ 3171825 h 6677025"/>
                  <a:gd name="connsiteX886" fmla="*/ 1965325 w 8802688"/>
                  <a:gd name="connsiteY886" fmla="*/ 3214688 h 6677025"/>
                  <a:gd name="connsiteX887" fmla="*/ 1989138 w 8802688"/>
                  <a:gd name="connsiteY887" fmla="*/ 3252788 h 6677025"/>
                  <a:gd name="connsiteX888" fmla="*/ 2041525 w 8802688"/>
                  <a:gd name="connsiteY888" fmla="*/ 3327400 h 6677025"/>
                  <a:gd name="connsiteX889" fmla="*/ 2095500 w 8802688"/>
                  <a:gd name="connsiteY889" fmla="*/ 3398838 h 6677025"/>
                  <a:gd name="connsiteX890" fmla="*/ 2149475 w 8802688"/>
                  <a:gd name="connsiteY890" fmla="*/ 3470275 h 6677025"/>
                  <a:gd name="connsiteX891" fmla="*/ 2197100 w 8802688"/>
                  <a:gd name="connsiteY891" fmla="*/ 3541713 h 6677025"/>
                  <a:gd name="connsiteX892" fmla="*/ 2217738 w 8802688"/>
                  <a:gd name="connsiteY892" fmla="*/ 3576638 h 6677025"/>
                  <a:gd name="connsiteX893" fmla="*/ 2238375 w 8802688"/>
                  <a:gd name="connsiteY893" fmla="*/ 3613150 h 6677025"/>
                  <a:gd name="connsiteX894" fmla="*/ 2252663 w 8802688"/>
                  <a:gd name="connsiteY894" fmla="*/ 3648075 h 6677025"/>
                  <a:gd name="connsiteX895" fmla="*/ 2268538 w 8802688"/>
                  <a:gd name="connsiteY895" fmla="*/ 3684588 h 6677025"/>
                  <a:gd name="connsiteX896" fmla="*/ 2279650 w 8802688"/>
                  <a:gd name="connsiteY896" fmla="*/ 3722688 h 6677025"/>
                  <a:gd name="connsiteX897" fmla="*/ 2286000 w 8802688"/>
                  <a:gd name="connsiteY897" fmla="*/ 3757613 h 6677025"/>
                  <a:gd name="connsiteX898" fmla="*/ 2289175 w 8802688"/>
                  <a:gd name="connsiteY898" fmla="*/ 3797300 h 6677025"/>
                  <a:gd name="connsiteX899" fmla="*/ 2289175 w 8802688"/>
                  <a:gd name="connsiteY899" fmla="*/ 3835400 h 6677025"/>
                  <a:gd name="connsiteX900" fmla="*/ 2286000 w 8802688"/>
                  <a:gd name="connsiteY900" fmla="*/ 3873500 h 6677025"/>
                  <a:gd name="connsiteX901" fmla="*/ 2276475 w 8802688"/>
                  <a:gd name="connsiteY901" fmla="*/ 3916363 h 6677025"/>
                  <a:gd name="connsiteX902" fmla="*/ 2262188 w 8802688"/>
                  <a:gd name="connsiteY902" fmla="*/ 3954463 h 6677025"/>
                  <a:gd name="connsiteX903" fmla="*/ 2244725 w 8802688"/>
                  <a:gd name="connsiteY903" fmla="*/ 3995738 h 6677025"/>
                  <a:gd name="connsiteX904" fmla="*/ 2232025 w 8802688"/>
                  <a:gd name="connsiteY904" fmla="*/ 4013200 h 6677025"/>
                  <a:gd name="connsiteX905" fmla="*/ 2224088 w 8802688"/>
                  <a:gd name="connsiteY905" fmla="*/ 4037013 h 6677025"/>
                  <a:gd name="connsiteX906" fmla="*/ 2217738 w 8802688"/>
                  <a:gd name="connsiteY906" fmla="*/ 4064000 h 6677025"/>
                  <a:gd name="connsiteX907" fmla="*/ 2217738 w 8802688"/>
                  <a:gd name="connsiteY907" fmla="*/ 4090988 h 6677025"/>
                  <a:gd name="connsiteX908" fmla="*/ 2217738 w 8802688"/>
                  <a:gd name="connsiteY908" fmla="*/ 4117975 h 6677025"/>
                  <a:gd name="connsiteX909" fmla="*/ 2224088 w 8802688"/>
                  <a:gd name="connsiteY909" fmla="*/ 4144963 h 6677025"/>
                  <a:gd name="connsiteX910" fmla="*/ 2232025 w 8802688"/>
                  <a:gd name="connsiteY910" fmla="*/ 4168775 h 6677025"/>
                  <a:gd name="connsiteX911" fmla="*/ 2244725 w 8802688"/>
                  <a:gd name="connsiteY911" fmla="*/ 4183063 h 6677025"/>
                  <a:gd name="connsiteX912" fmla="*/ 2306638 w 8802688"/>
                  <a:gd name="connsiteY912" fmla="*/ 4251325 h 6677025"/>
                  <a:gd name="connsiteX913" fmla="*/ 2368550 w 8802688"/>
                  <a:gd name="connsiteY913" fmla="*/ 4313238 h 6677025"/>
                  <a:gd name="connsiteX914" fmla="*/ 2435225 w 8802688"/>
                  <a:gd name="connsiteY914" fmla="*/ 4373563 h 6677025"/>
                  <a:gd name="connsiteX915" fmla="*/ 2497138 w 8802688"/>
                  <a:gd name="connsiteY915" fmla="*/ 4424363 h 6677025"/>
                  <a:gd name="connsiteX916" fmla="*/ 2562225 w 8802688"/>
                  <a:gd name="connsiteY916" fmla="*/ 4471988 h 6677025"/>
                  <a:gd name="connsiteX917" fmla="*/ 2627313 w 8802688"/>
                  <a:gd name="connsiteY917" fmla="*/ 4510088 h 6677025"/>
                  <a:gd name="connsiteX918" fmla="*/ 2660650 w 8802688"/>
                  <a:gd name="connsiteY918" fmla="*/ 4527550 h 6677025"/>
                  <a:gd name="connsiteX919" fmla="*/ 2695575 w 8802688"/>
                  <a:gd name="connsiteY919" fmla="*/ 4543425 h 6677025"/>
                  <a:gd name="connsiteX920" fmla="*/ 2728913 w 8802688"/>
                  <a:gd name="connsiteY920" fmla="*/ 4554538 h 6677025"/>
                  <a:gd name="connsiteX921" fmla="*/ 2763838 w 8802688"/>
                  <a:gd name="connsiteY921" fmla="*/ 4567238 h 6677025"/>
                  <a:gd name="connsiteX922" fmla="*/ 2800350 w 8802688"/>
                  <a:gd name="connsiteY922" fmla="*/ 4575175 h 6677025"/>
                  <a:gd name="connsiteX923" fmla="*/ 2835275 w 8802688"/>
                  <a:gd name="connsiteY923" fmla="*/ 4584700 h 6677025"/>
                  <a:gd name="connsiteX924" fmla="*/ 2871788 w 8802688"/>
                  <a:gd name="connsiteY924" fmla="*/ 4591050 h 6677025"/>
                  <a:gd name="connsiteX925" fmla="*/ 2906713 w 8802688"/>
                  <a:gd name="connsiteY925" fmla="*/ 4594225 h 6677025"/>
                  <a:gd name="connsiteX926" fmla="*/ 2943225 w 8802688"/>
                  <a:gd name="connsiteY926" fmla="*/ 4594225 h 6677025"/>
                  <a:gd name="connsiteX927" fmla="*/ 2981325 w 8802688"/>
                  <a:gd name="connsiteY927" fmla="*/ 4594225 h 6677025"/>
                  <a:gd name="connsiteX928" fmla="*/ 3021013 w 8802688"/>
                  <a:gd name="connsiteY928" fmla="*/ 4591050 h 6677025"/>
                  <a:gd name="connsiteX929" fmla="*/ 3059113 w 8802688"/>
                  <a:gd name="connsiteY929" fmla="*/ 4584700 h 6677025"/>
                  <a:gd name="connsiteX930" fmla="*/ 3097213 w 8802688"/>
                  <a:gd name="connsiteY930" fmla="*/ 4575175 h 6677025"/>
                  <a:gd name="connsiteX931" fmla="*/ 3138488 w 8802688"/>
                  <a:gd name="connsiteY931" fmla="*/ 4564063 h 6677025"/>
                  <a:gd name="connsiteX932" fmla="*/ 3178175 w 8802688"/>
                  <a:gd name="connsiteY932" fmla="*/ 4551363 h 6677025"/>
                  <a:gd name="connsiteX933" fmla="*/ 3219450 w 8802688"/>
                  <a:gd name="connsiteY933" fmla="*/ 4537075 h 6677025"/>
                  <a:gd name="connsiteX934" fmla="*/ 3263900 w 8802688"/>
                  <a:gd name="connsiteY934" fmla="*/ 4516438 h 6677025"/>
                  <a:gd name="connsiteX935" fmla="*/ 3305175 w 8802688"/>
                  <a:gd name="connsiteY935" fmla="*/ 4495800 h 6677025"/>
                  <a:gd name="connsiteX936" fmla="*/ 3349625 w 8802688"/>
                  <a:gd name="connsiteY936" fmla="*/ 4471988 h 6677025"/>
                  <a:gd name="connsiteX937" fmla="*/ 3394075 w 8802688"/>
                  <a:gd name="connsiteY937" fmla="*/ 4445000 h 6677025"/>
                  <a:gd name="connsiteX938" fmla="*/ 3617913 w 8802688"/>
                  <a:gd name="connsiteY938" fmla="*/ 4329113 h 6677025"/>
                  <a:gd name="connsiteX939" fmla="*/ 3730625 w 8802688"/>
                  <a:gd name="connsiteY939" fmla="*/ 4271963 h 6677025"/>
                  <a:gd name="connsiteX940" fmla="*/ 3843338 w 8802688"/>
                  <a:gd name="connsiteY940" fmla="*/ 4216400 h 6677025"/>
                  <a:gd name="connsiteX941" fmla="*/ 3959225 w 8802688"/>
                  <a:gd name="connsiteY941" fmla="*/ 4168775 h 6677025"/>
                  <a:gd name="connsiteX942" fmla="*/ 4019550 w 8802688"/>
                  <a:gd name="connsiteY942" fmla="*/ 4144963 h 6677025"/>
                  <a:gd name="connsiteX943" fmla="*/ 4078288 w 8802688"/>
                  <a:gd name="connsiteY943" fmla="*/ 4124325 h 6677025"/>
                  <a:gd name="connsiteX944" fmla="*/ 4138613 w 8802688"/>
                  <a:gd name="connsiteY944" fmla="*/ 4108450 h 6677025"/>
                  <a:gd name="connsiteX945" fmla="*/ 4197350 w 8802688"/>
                  <a:gd name="connsiteY945" fmla="*/ 4094163 h 6677025"/>
                  <a:gd name="connsiteX946" fmla="*/ 4259263 w 8802688"/>
                  <a:gd name="connsiteY946" fmla="*/ 4081463 h 6677025"/>
                  <a:gd name="connsiteX947" fmla="*/ 4322763 w 8802688"/>
                  <a:gd name="connsiteY947" fmla="*/ 4073525 h 6677025"/>
                  <a:gd name="connsiteX948" fmla="*/ 4337050 w 8802688"/>
                  <a:gd name="connsiteY948" fmla="*/ 4067175 h 6677025"/>
                  <a:gd name="connsiteX949" fmla="*/ 4354513 w 8802688"/>
                  <a:gd name="connsiteY949" fmla="*/ 4057650 h 6677025"/>
                  <a:gd name="connsiteX950" fmla="*/ 4375150 w 8802688"/>
                  <a:gd name="connsiteY950" fmla="*/ 4043363 h 6677025"/>
                  <a:gd name="connsiteX951" fmla="*/ 4397375 w 8802688"/>
                  <a:gd name="connsiteY951" fmla="*/ 4025900 h 6677025"/>
                  <a:gd name="connsiteX952" fmla="*/ 4418013 w 8802688"/>
                  <a:gd name="connsiteY952" fmla="*/ 4002088 h 6677025"/>
                  <a:gd name="connsiteX953" fmla="*/ 4438650 w 8802688"/>
                  <a:gd name="connsiteY953" fmla="*/ 3978275 h 6677025"/>
                  <a:gd name="connsiteX954" fmla="*/ 4456113 w 8802688"/>
                  <a:gd name="connsiteY954" fmla="*/ 3951288 h 6677025"/>
                  <a:gd name="connsiteX955" fmla="*/ 4470400 w 8802688"/>
                  <a:gd name="connsiteY955" fmla="*/ 3921125 h 6677025"/>
                  <a:gd name="connsiteX956" fmla="*/ 4497388 w 8802688"/>
                  <a:gd name="connsiteY956" fmla="*/ 3844925 h 6677025"/>
                  <a:gd name="connsiteX957" fmla="*/ 4518025 w 8802688"/>
                  <a:gd name="connsiteY957" fmla="*/ 3767138 h 6677025"/>
                  <a:gd name="connsiteX958" fmla="*/ 4537075 w 8802688"/>
                  <a:gd name="connsiteY958" fmla="*/ 3689350 h 6677025"/>
                  <a:gd name="connsiteX959" fmla="*/ 4548188 w 8802688"/>
                  <a:gd name="connsiteY959" fmla="*/ 3613150 h 6677025"/>
                  <a:gd name="connsiteX960" fmla="*/ 4560888 w 8802688"/>
                  <a:gd name="connsiteY960" fmla="*/ 3535363 h 6677025"/>
                  <a:gd name="connsiteX961" fmla="*/ 4565650 w 8802688"/>
                  <a:gd name="connsiteY961" fmla="*/ 3457575 h 6677025"/>
                  <a:gd name="connsiteX962" fmla="*/ 4572000 w 8802688"/>
                  <a:gd name="connsiteY962" fmla="*/ 3381375 h 6677025"/>
                  <a:gd name="connsiteX963" fmla="*/ 4572000 w 8802688"/>
                  <a:gd name="connsiteY963" fmla="*/ 3300413 h 6677025"/>
                  <a:gd name="connsiteX964" fmla="*/ 4572000 w 8802688"/>
                  <a:gd name="connsiteY964" fmla="*/ 3222625 h 6677025"/>
                  <a:gd name="connsiteX965" fmla="*/ 4568825 w 8802688"/>
                  <a:gd name="connsiteY965" fmla="*/ 3143250 h 6677025"/>
                  <a:gd name="connsiteX966" fmla="*/ 4562475 w 8802688"/>
                  <a:gd name="connsiteY966" fmla="*/ 3062288 h 6677025"/>
                  <a:gd name="connsiteX967" fmla="*/ 4554538 w 8802688"/>
                  <a:gd name="connsiteY967" fmla="*/ 2982913 h 6677025"/>
                  <a:gd name="connsiteX968" fmla="*/ 4533900 w 8802688"/>
                  <a:gd name="connsiteY968" fmla="*/ 2819400 h 6677025"/>
                  <a:gd name="connsiteX969" fmla="*/ 4506913 w 8802688"/>
                  <a:gd name="connsiteY969" fmla="*/ 2652713 h 6677025"/>
                  <a:gd name="connsiteX970" fmla="*/ 4479925 w 8802688"/>
                  <a:gd name="connsiteY970" fmla="*/ 2476500 h 6677025"/>
                  <a:gd name="connsiteX971" fmla="*/ 4446588 w 8802688"/>
                  <a:gd name="connsiteY971" fmla="*/ 2292351 h 6677025"/>
                  <a:gd name="connsiteX972" fmla="*/ 4429125 w 8802688"/>
                  <a:gd name="connsiteY972" fmla="*/ 2197100 h 6677025"/>
                  <a:gd name="connsiteX973" fmla="*/ 4408488 w 8802688"/>
                  <a:gd name="connsiteY973" fmla="*/ 2098675 h 6677025"/>
                  <a:gd name="connsiteX974" fmla="*/ 4384675 w 8802688"/>
                  <a:gd name="connsiteY974" fmla="*/ 2005013 h 6677025"/>
                  <a:gd name="connsiteX975" fmla="*/ 4360863 w 8802688"/>
                  <a:gd name="connsiteY975" fmla="*/ 1906588 h 6677025"/>
                  <a:gd name="connsiteX976" fmla="*/ 4360863 w 8802688"/>
                  <a:gd name="connsiteY976" fmla="*/ 2765425 h 6677025"/>
                  <a:gd name="connsiteX977" fmla="*/ 4360863 w 8802688"/>
                  <a:gd name="connsiteY977" fmla="*/ 3698875 h 6677025"/>
                  <a:gd name="connsiteX978" fmla="*/ 4357688 w 8802688"/>
                  <a:gd name="connsiteY978" fmla="*/ 3725863 h 6677025"/>
                  <a:gd name="connsiteX979" fmla="*/ 4354513 w 8802688"/>
                  <a:gd name="connsiteY979" fmla="*/ 3752850 h 6677025"/>
                  <a:gd name="connsiteX980" fmla="*/ 4349750 w 8802688"/>
                  <a:gd name="connsiteY980" fmla="*/ 3776663 h 6677025"/>
                  <a:gd name="connsiteX981" fmla="*/ 4340225 w 8802688"/>
                  <a:gd name="connsiteY981" fmla="*/ 3797300 h 6677025"/>
                  <a:gd name="connsiteX982" fmla="*/ 4327525 w 8802688"/>
                  <a:gd name="connsiteY982" fmla="*/ 3817938 h 6677025"/>
                  <a:gd name="connsiteX983" fmla="*/ 4316413 w 8802688"/>
                  <a:gd name="connsiteY983" fmla="*/ 3838575 h 6677025"/>
                  <a:gd name="connsiteX984" fmla="*/ 4302125 w 8802688"/>
                  <a:gd name="connsiteY984" fmla="*/ 3856038 h 6677025"/>
                  <a:gd name="connsiteX985" fmla="*/ 4286250 w 8802688"/>
                  <a:gd name="connsiteY985" fmla="*/ 3870325 h 6677025"/>
                  <a:gd name="connsiteX986" fmla="*/ 4265613 w 8802688"/>
                  <a:gd name="connsiteY986" fmla="*/ 3886200 h 6677025"/>
                  <a:gd name="connsiteX987" fmla="*/ 4248150 w 8802688"/>
                  <a:gd name="connsiteY987" fmla="*/ 3900488 h 6677025"/>
                  <a:gd name="connsiteX988" fmla="*/ 4203700 w 8802688"/>
                  <a:gd name="connsiteY988" fmla="*/ 3924300 h 6677025"/>
                  <a:gd name="connsiteX989" fmla="*/ 4152900 w 8802688"/>
                  <a:gd name="connsiteY989" fmla="*/ 3944938 h 6677025"/>
                  <a:gd name="connsiteX990" fmla="*/ 4098925 w 8802688"/>
                  <a:gd name="connsiteY990" fmla="*/ 3960813 h 6677025"/>
                  <a:gd name="connsiteX991" fmla="*/ 4000500 w 8802688"/>
                  <a:gd name="connsiteY991" fmla="*/ 3989388 h 6677025"/>
                  <a:gd name="connsiteX992" fmla="*/ 3906838 w 8802688"/>
                  <a:gd name="connsiteY992" fmla="*/ 4022725 h 6677025"/>
                  <a:gd name="connsiteX993" fmla="*/ 3811588 w 8802688"/>
                  <a:gd name="connsiteY993" fmla="*/ 4057650 h 6677025"/>
                  <a:gd name="connsiteX994" fmla="*/ 3716338 w 8802688"/>
                  <a:gd name="connsiteY994" fmla="*/ 4100513 h 6677025"/>
                  <a:gd name="connsiteX995" fmla="*/ 3621088 w 8802688"/>
                  <a:gd name="connsiteY995" fmla="*/ 4144963 h 6677025"/>
                  <a:gd name="connsiteX996" fmla="*/ 3532188 w 8802688"/>
                  <a:gd name="connsiteY996" fmla="*/ 4192588 h 6677025"/>
                  <a:gd name="connsiteX997" fmla="*/ 3441700 w 8802688"/>
                  <a:gd name="connsiteY997" fmla="*/ 4243388 h 6677025"/>
                  <a:gd name="connsiteX998" fmla="*/ 3359150 w 8802688"/>
                  <a:gd name="connsiteY998" fmla="*/ 4295775 h 6677025"/>
                  <a:gd name="connsiteX999" fmla="*/ 3287713 w 8802688"/>
                  <a:gd name="connsiteY999" fmla="*/ 4329113 h 6677025"/>
                  <a:gd name="connsiteX1000" fmla="*/ 3222625 w 8802688"/>
                  <a:gd name="connsiteY1000" fmla="*/ 4359275 h 6677025"/>
                  <a:gd name="connsiteX1001" fmla="*/ 3157538 w 8802688"/>
                  <a:gd name="connsiteY1001" fmla="*/ 4379913 h 6677025"/>
                  <a:gd name="connsiteX1002" fmla="*/ 3094038 w 8802688"/>
                  <a:gd name="connsiteY1002" fmla="*/ 4400550 h 6677025"/>
                  <a:gd name="connsiteX1003" fmla="*/ 3032125 w 8802688"/>
                  <a:gd name="connsiteY1003" fmla="*/ 4411663 h 6677025"/>
                  <a:gd name="connsiteX1004" fmla="*/ 2973388 w 8802688"/>
                  <a:gd name="connsiteY1004" fmla="*/ 4421188 h 6677025"/>
                  <a:gd name="connsiteX1005" fmla="*/ 2913063 w 8802688"/>
                  <a:gd name="connsiteY1005" fmla="*/ 4421188 h 6677025"/>
                  <a:gd name="connsiteX1006" fmla="*/ 2857500 w 8802688"/>
                  <a:gd name="connsiteY1006" fmla="*/ 4418013 h 6677025"/>
                  <a:gd name="connsiteX1007" fmla="*/ 2803525 w 8802688"/>
                  <a:gd name="connsiteY1007" fmla="*/ 4406900 h 6677025"/>
                  <a:gd name="connsiteX1008" fmla="*/ 2749550 w 8802688"/>
                  <a:gd name="connsiteY1008" fmla="*/ 4391025 h 6677025"/>
                  <a:gd name="connsiteX1009" fmla="*/ 2698750 w 8802688"/>
                  <a:gd name="connsiteY1009" fmla="*/ 4367213 h 6677025"/>
                  <a:gd name="connsiteX1010" fmla="*/ 2647950 w 8802688"/>
                  <a:gd name="connsiteY1010" fmla="*/ 4337050 h 6677025"/>
                  <a:gd name="connsiteX1011" fmla="*/ 2600325 w 8802688"/>
                  <a:gd name="connsiteY1011" fmla="*/ 4302125 h 6677025"/>
                  <a:gd name="connsiteX1012" fmla="*/ 2554288 w 8802688"/>
                  <a:gd name="connsiteY1012" fmla="*/ 4257675 h 6677025"/>
                  <a:gd name="connsiteX1013" fmla="*/ 2508250 w 8802688"/>
                  <a:gd name="connsiteY1013" fmla="*/ 4206875 h 6677025"/>
                  <a:gd name="connsiteX1014" fmla="*/ 2466975 w 8802688"/>
                  <a:gd name="connsiteY1014" fmla="*/ 4148138 h 6677025"/>
                  <a:gd name="connsiteX1015" fmla="*/ 2452688 w 8802688"/>
                  <a:gd name="connsiteY1015" fmla="*/ 4117975 h 6677025"/>
                  <a:gd name="connsiteX1016" fmla="*/ 2439988 w 8802688"/>
                  <a:gd name="connsiteY1016" fmla="*/ 4084638 h 6677025"/>
                  <a:gd name="connsiteX1017" fmla="*/ 2428875 w 8802688"/>
                  <a:gd name="connsiteY1017" fmla="*/ 4049713 h 6677025"/>
                  <a:gd name="connsiteX1018" fmla="*/ 2419350 w 8802688"/>
                  <a:gd name="connsiteY1018" fmla="*/ 4016375 h 6677025"/>
                  <a:gd name="connsiteX1019" fmla="*/ 2416175 w 8802688"/>
                  <a:gd name="connsiteY1019" fmla="*/ 3981450 h 6677025"/>
                  <a:gd name="connsiteX1020" fmla="*/ 2416175 w 8802688"/>
                  <a:gd name="connsiteY1020" fmla="*/ 3948113 h 6677025"/>
                  <a:gd name="connsiteX1021" fmla="*/ 2419350 w 8802688"/>
                  <a:gd name="connsiteY1021" fmla="*/ 3916363 h 6677025"/>
                  <a:gd name="connsiteX1022" fmla="*/ 2425700 w 8802688"/>
                  <a:gd name="connsiteY1022" fmla="*/ 3900488 h 6677025"/>
                  <a:gd name="connsiteX1023" fmla="*/ 2432050 w 8802688"/>
                  <a:gd name="connsiteY1023" fmla="*/ 3886200 h 6677025"/>
                  <a:gd name="connsiteX1024" fmla="*/ 2446338 w 8802688"/>
                  <a:gd name="connsiteY1024" fmla="*/ 3829050 h 6677025"/>
                  <a:gd name="connsiteX1025" fmla="*/ 2463800 w 8802688"/>
                  <a:gd name="connsiteY1025" fmla="*/ 3778250 h 6677025"/>
                  <a:gd name="connsiteX1026" fmla="*/ 2484438 w 8802688"/>
                  <a:gd name="connsiteY1026" fmla="*/ 3730625 h 6677025"/>
                  <a:gd name="connsiteX1027" fmla="*/ 2508250 w 8802688"/>
                  <a:gd name="connsiteY1027" fmla="*/ 3684588 h 6677025"/>
                  <a:gd name="connsiteX1028" fmla="*/ 2535238 w 8802688"/>
                  <a:gd name="connsiteY1028" fmla="*/ 3638550 h 6677025"/>
                  <a:gd name="connsiteX1029" fmla="*/ 2559050 w 8802688"/>
                  <a:gd name="connsiteY1029" fmla="*/ 3597275 h 6677025"/>
                  <a:gd name="connsiteX1030" fmla="*/ 2616200 w 8802688"/>
                  <a:gd name="connsiteY1030" fmla="*/ 3511550 h 6677025"/>
                  <a:gd name="connsiteX1031" fmla="*/ 2667000 w 8802688"/>
                  <a:gd name="connsiteY1031" fmla="*/ 3406775 h 6677025"/>
                  <a:gd name="connsiteX1032" fmla="*/ 2705100 w 8802688"/>
                  <a:gd name="connsiteY1032" fmla="*/ 3311525 h 6677025"/>
                  <a:gd name="connsiteX1033" fmla="*/ 2735263 w 8802688"/>
                  <a:gd name="connsiteY1033" fmla="*/ 3222625 h 6677025"/>
                  <a:gd name="connsiteX1034" fmla="*/ 2763838 w 8802688"/>
                  <a:gd name="connsiteY1034" fmla="*/ 3136900 h 6677025"/>
                  <a:gd name="connsiteX1035" fmla="*/ 2722563 w 8802688"/>
                  <a:gd name="connsiteY1035" fmla="*/ 3181350 h 6677025"/>
                  <a:gd name="connsiteX1036" fmla="*/ 2681288 w 8802688"/>
                  <a:gd name="connsiteY1036" fmla="*/ 3228975 h 6677025"/>
                  <a:gd name="connsiteX1037" fmla="*/ 2598738 w 8802688"/>
                  <a:gd name="connsiteY1037" fmla="*/ 3330575 h 6677025"/>
                  <a:gd name="connsiteX1038" fmla="*/ 2514600 w 8802688"/>
                  <a:gd name="connsiteY1038" fmla="*/ 3436938 h 6677025"/>
                  <a:gd name="connsiteX1039" fmla="*/ 2432050 w 8802688"/>
                  <a:gd name="connsiteY1039" fmla="*/ 3549650 h 6677025"/>
                  <a:gd name="connsiteX1040" fmla="*/ 2374900 w 8802688"/>
                  <a:gd name="connsiteY1040" fmla="*/ 3478213 h 6677025"/>
                  <a:gd name="connsiteX1041" fmla="*/ 2324100 w 8802688"/>
                  <a:gd name="connsiteY1041" fmla="*/ 3409950 h 6677025"/>
                  <a:gd name="connsiteX1042" fmla="*/ 2276475 w 8802688"/>
                  <a:gd name="connsiteY1042" fmla="*/ 3338513 h 6677025"/>
                  <a:gd name="connsiteX1043" fmla="*/ 2228850 w 8802688"/>
                  <a:gd name="connsiteY1043" fmla="*/ 3267075 h 6677025"/>
                  <a:gd name="connsiteX1044" fmla="*/ 2143125 w 8802688"/>
                  <a:gd name="connsiteY1044" fmla="*/ 3127375 h 6677025"/>
                  <a:gd name="connsiteX1045" fmla="*/ 2060575 w 8802688"/>
                  <a:gd name="connsiteY1045" fmla="*/ 2987675 h 6677025"/>
                  <a:gd name="connsiteX1046" fmla="*/ 2047875 w 8802688"/>
                  <a:gd name="connsiteY1046" fmla="*/ 2973388 h 6677025"/>
                  <a:gd name="connsiteX1047" fmla="*/ 2039938 w 8802688"/>
                  <a:gd name="connsiteY1047" fmla="*/ 2955925 h 6677025"/>
                  <a:gd name="connsiteX1048" fmla="*/ 2030413 w 8802688"/>
                  <a:gd name="connsiteY1048" fmla="*/ 2935288 h 6677025"/>
                  <a:gd name="connsiteX1049" fmla="*/ 2027238 w 8802688"/>
                  <a:gd name="connsiteY1049" fmla="*/ 2914650 h 6677025"/>
                  <a:gd name="connsiteX1050" fmla="*/ 2020888 w 8802688"/>
                  <a:gd name="connsiteY1050" fmla="*/ 2871788 h 6677025"/>
                  <a:gd name="connsiteX1051" fmla="*/ 2020888 w 8802688"/>
                  <a:gd name="connsiteY1051" fmla="*/ 2840038 h 6677025"/>
                  <a:gd name="connsiteX1052" fmla="*/ 2063750 w 8802688"/>
                  <a:gd name="connsiteY1052" fmla="*/ 2755900 h 6677025"/>
                  <a:gd name="connsiteX1053" fmla="*/ 2101850 w 8802688"/>
                  <a:gd name="connsiteY1053" fmla="*/ 2673350 h 6677025"/>
                  <a:gd name="connsiteX1054" fmla="*/ 2176463 w 8802688"/>
                  <a:gd name="connsiteY1054" fmla="*/ 2506663 h 6677025"/>
                  <a:gd name="connsiteX1055" fmla="*/ 2214563 w 8802688"/>
                  <a:gd name="connsiteY1055" fmla="*/ 2428875 h 6677025"/>
                  <a:gd name="connsiteX1056" fmla="*/ 2255838 w 8802688"/>
                  <a:gd name="connsiteY1056" fmla="*/ 2352675 h 6677025"/>
                  <a:gd name="connsiteX1057" fmla="*/ 2303463 w 8802688"/>
                  <a:gd name="connsiteY1057" fmla="*/ 2274888 h 6677025"/>
                  <a:gd name="connsiteX1058" fmla="*/ 2330450 w 8802688"/>
                  <a:gd name="connsiteY1058" fmla="*/ 2238375 h 6677025"/>
                  <a:gd name="connsiteX1059" fmla="*/ 2357438 w 8802688"/>
                  <a:gd name="connsiteY1059" fmla="*/ 2203450 h 6677025"/>
                  <a:gd name="connsiteX1060" fmla="*/ 2482850 w 8802688"/>
                  <a:gd name="connsiteY1060" fmla="*/ 2054225 h 6677025"/>
                  <a:gd name="connsiteX1061" fmla="*/ 2613025 w 8802688"/>
                  <a:gd name="connsiteY1061" fmla="*/ 1909763 h 6677025"/>
                  <a:gd name="connsiteX1062" fmla="*/ 2743200 w 8802688"/>
                  <a:gd name="connsiteY1062" fmla="*/ 1766888 h 6677025"/>
                  <a:gd name="connsiteX1063" fmla="*/ 2874963 w 8802688"/>
                  <a:gd name="connsiteY1063" fmla="*/ 1630363 h 6677025"/>
                  <a:gd name="connsiteX1064" fmla="*/ 3138488 w 8802688"/>
                  <a:gd name="connsiteY1064" fmla="*/ 1358900 h 6677025"/>
                  <a:gd name="connsiteX1065" fmla="*/ 3267075 w 8802688"/>
                  <a:gd name="connsiteY1065" fmla="*/ 1222376 h 6677025"/>
                  <a:gd name="connsiteX1066" fmla="*/ 3394075 w 8802688"/>
                  <a:gd name="connsiteY1066" fmla="*/ 1082675 h 6677025"/>
                  <a:gd name="connsiteX1067" fmla="*/ 3430588 w 8802688"/>
                  <a:gd name="connsiteY1067" fmla="*/ 1044576 h 6677025"/>
                  <a:gd name="connsiteX1068" fmla="*/ 3468688 w 8802688"/>
                  <a:gd name="connsiteY1068" fmla="*/ 1011238 h 6677025"/>
                  <a:gd name="connsiteX1069" fmla="*/ 3508375 w 8802688"/>
                  <a:gd name="connsiteY1069" fmla="*/ 984250 h 6677025"/>
                  <a:gd name="connsiteX1070" fmla="*/ 3546475 w 8802688"/>
                  <a:gd name="connsiteY1070" fmla="*/ 963613 h 6677025"/>
                  <a:gd name="connsiteX1071" fmla="*/ 3587750 w 8802688"/>
                  <a:gd name="connsiteY1071" fmla="*/ 946150 h 6677025"/>
                  <a:gd name="connsiteX1072" fmla="*/ 3629025 w 8802688"/>
                  <a:gd name="connsiteY1072" fmla="*/ 933450 h 6677025"/>
                  <a:gd name="connsiteX1073" fmla="*/ 3671888 w 8802688"/>
                  <a:gd name="connsiteY1073" fmla="*/ 922338 h 6677025"/>
                  <a:gd name="connsiteX1074" fmla="*/ 3716338 w 8802688"/>
                  <a:gd name="connsiteY1074" fmla="*/ 915988 h 6677025"/>
                  <a:gd name="connsiteX1075" fmla="*/ 3802063 w 8802688"/>
                  <a:gd name="connsiteY1075" fmla="*/ 904875 h 6677025"/>
                  <a:gd name="connsiteX1076" fmla="*/ 3890963 w 8802688"/>
                  <a:gd name="connsiteY1076" fmla="*/ 895350 h 6677025"/>
                  <a:gd name="connsiteX1077" fmla="*/ 3932238 w 8802688"/>
                  <a:gd name="connsiteY1077" fmla="*/ 889000 h 6677025"/>
                  <a:gd name="connsiteX1078" fmla="*/ 3976688 w 8802688"/>
                  <a:gd name="connsiteY1078" fmla="*/ 881063 h 6677025"/>
                  <a:gd name="connsiteX1079" fmla="*/ 4022725 w 8802688"/>
                  <a:gd name="connsiteY1079" fmla="*/ 871538 h 6677025"/>
                  <a:gd name="connsiteX1080" fmla="*/ 4064000 w 8802688"/>
                  <a:gd name="connsiteY1080" fmla="*/ 860425 h 6677025"/>
                  <a:gd name="connsiteX1081" fmla="*/ 4090988 w 8802688"/>
                  <a:gd name="connsiteY1081" fmla="*/ 857250 h 6677025"/>
                  <a:gd name="connsiteX1082" fmla="*/ 4117975 w 8802688"/>
                  <a:gd name="connsiteY1082" fmla="*/ 854075 h 6677025"/>
                  <a:gd name="connsiteX1083" fmla="*/ 4143375 w 8802688"/>
                  <a:gd name="connsiteY1083" fmla="*/ 844550 h 6677025"/>
                  <a:gd name="connsiteX1084" fmla="*/ 4170363 w 8802688"/>
                  <a:gd name="connsiteY1084" fmla="*/ 836613 h 6677025"/>
                  <a:gd name="connsiteX1085" fmla="*/ 4191000 w 8802688"/>
                  <a:gd name="connsiteY1085" fmla="*/ 823913 h 6677025"/>
                  <a:gd name="connsiteX1086" fmla="*/ 4214813 w 8802688"/>
                  <a:gd name="connsiteY1086" fmla="*/ 812801 h 6677025"/>
                  <a:gd name="connsiteX1087" fmla="*/ 4233863 w 8802688"/>
                  <a:gd name="connsiteY1087" fmla="*/ 796926 h 6677025"/>
                  <a:gd name="connsiteX1088" fmla="*/ 4248150 w 8802688"/>
                  <a:gd name="connsiteY1088" fmla="*/ 785813 h 6677025"/>
                  <a:gd name="connsiteX1089" fmla="*/ 3876675 w 8802688"/>
                  <a:gd name="connsiteY1089" fmla="*/ 785813 h 6677025"/>
                  <a:gd name="connsiteX1090" fmla="*/ 3906838 w 8802688"/>
                  <a:gd name="connsiteY1090" fmla="*/ 728663 h 6677025"/>
                  <a:gd name="connsiteX1091" fmla="*/ 3938588 w 8802688"/>
                  <a:gd name="connsiteY1091" fmla="*/ 677863 h 6677025"/>
                  <a:gd name="connsiteX1092" fmla="*/ 3971925 w 8802688"/>
                  <a:gd name="connsiteY1092" fmla="*/ 630238 h 6677025"/>
                  <a:gd name="connsiteX1093" fmla="*/ 4006850 w 8802688"/>
                  <a:gd name="connsiteY1093" fmla="*/ 585788 h 6677025"/>
                  <a:gd name="connsiteX1094" fmla="*/ 4046538 w 8802688"/>
                  <a:gd name="connsiteY1094" fmla="*/ 544513 h 6677025"/>
                  <a:gd name="connsiteX1095" fmla="*/ 4084638 w 8802688"/>
                  <a:gd name="connsiteY1095" fmla="*/ 506413 h 6677025"/>
                  <a:gd name="connsiteX1096" fmla="*/ 4125913 w 8802688"/>
                  <a:gd name="connsiteY1096" fmla="*/ 466725 h 6677025"/>
                  <a:gd name="connsiteX1097" fmla="*/ 4170363 w 8802688"/>
                  <a:gd name="connsiteY1097" fmla="*/ 434975 h 6677025"/>
                  <a:gd name="connsiteX1098" fmla="*/ 4211638 w 8802688"/>
                  <a:gd name="connsiteY1098" fmla="*/ 401638 h 6677025"/>
                  <a:gd name="connsiteX1099" fmla="*/ 4259263 w 8802688"/>
                  <a:gd name="connsiteY1099" fmla="*/ 373063 h 6677025"/>
                  <a:gd name="connsiteX1100" fmla="*/ 4303713 w 8802688"/>
                  <a:gd name="connsiteY1100" fmla="*/ 342900 h 6677025"/>
                  <a:gd name="connsiteX1101" fmla="*/ 4351338 w 8802688"/>
                  <a:gd name="connsiteY1101" fmla="*/ 315913 h 6677025"/>
                  <a:gd name="connsiteX1102" fmla="*/ 4446588 w 8802688"/>
                  <a:gd name="connsiteY1102" fmla="*/ 268288 h 6677025"/>
                  <a:gd name="connsiteX1103" fmla="*/ 4545013 w 8802688"/>
                  <a:gd name="connsiteY1103" fmla="*/ 223838 h 6677025"/>
                  <a:gd name="connsiteX1104" fmla="*/ 4654550 w 8802688"/>
                  <a:gd name="connsiteY1104" fmla="*/ 193675 h 6677025"/>
                  <a:gd name="connsiteX1105" fmla="*/ 4768850 w 8802688"/>
                  <a:gd name="connsiteY1105" fmla="*/ 163513 h 6677025"/>
                  <a:gd name="connsiteX1106" fmla="*/ 4991101 w 8802688"/>
                  <a:gd name="connsiteY1106" fmla="*/ 98425 h 6677025"/>
                  <a:gd name="connsiteX1107" fmla="*/ 5100638 w 8802688"/>
                  <a:gd name="connsiteY1107" fmla="*/ 69850 h 6677025"/>
                  <a:gd name="connsiteX1108" fmla="*/ 5213351 w 8802688"/>
                  <a:gd name="connsiteY1108" fmla="*/ 39688 h 6677025"/>
                  <a:gd name="connsiteX1109" fmla="*/ 5324476 w 8802688"/>
                  <a:gd name="connsiteY1109" fmla="*/ 19050 h 6677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Lst>
                <a:rect l="l" t="t" r="r" b="b"/>
                <a:pathLst>
                  <a:path w="8802688" h="6677025">
                    <a:moveTo>
                      <a:pt x="5546725" y="4819650"/>
                    </a:moveTo>
                    <a:lnTo>
                      <a:pt x="5573713" y="4926013"/>
                    </a:lnTo>
                    <a:lnTo>
                      <a:pt x="5603875" y="5024438"/>
                    </a:lnTo>
                    <a:lnTo>
                      <a:pt x="5630863" y="5122863"/>
                    </a:lnTo>
                    <a:lnTo>
                      <a:pt x="5657850" y="5229225"/>
                    </a:lnTo>
                    <a:lnTo>
                      <a:pt x="5668963" y="5313363"/>
                    </a:lnTo>
                    <a:lnTo>
                      <a:pt x="5681663" y="5399088"/>
                    </a:lnTo>
                    <a:lnTo>
                      <a:pt x="5686425" y="5484813"/>
                    </a:lnTo>
                    <a:lnTo>
                      <a:pt x="5689600" y="5572126"/>
                    </a:lnTo>
                    <a:lnTo>
                      <a:pt x="5695950" y="5749926"/>
                    </a:lnTo>
                    <a:lnTo>
                      <a:pt x="5695950" y="5940426"/>
                    </a:lnTo>
                    <a:lnTo>
                      <a:pt x="5692775" y="5957888"/>
                    </a:lnTo>
                    <a:lnTo>
                      <a:pt x="5689600" y="5978526"/>
                    </a:lnTo>
                    <a:lnTo>
                      <a:pt x="5681663" y="6002338"/>
                    </a:lnTo>
                    <a:lnTo>
                      <a:pt x="5672138" y="6029326"/>
                    </a:lnTo>
                    <a:lnTo>
                      <a:pt x="5659438" y="6053138"/>
                    </a:lnTo>
                    <a:lnTo>
                      <a:pt x="5648325" y="6070601"/>
                    </a:lnTo>
                    <a:lnTo>
                      <a:pt x="5634038" y="6086476"/>
                    </a:lnTo>
                    <a:lnTo>
                      <a:pt x="5627688" y="6088063"/>
                    </a:lnTo>
                    <a:lnTo>
                      <a:pt x="5621338" y="6088063"/>
                    </a:lnTo>
                    <a:lnTo>
                      <a:pt x="5526088" y="6100763"/>
                    </a:lnTo>
                    <a:lnTo>
                      <a:pt x="5430838" y="6107113"/>
                    </a:lnTo>
                    <a:lnTo>
                      <a:pt x="5338763" y="6107113"/>
                    </a:lnTo>
                    <a:lnTo>
                      <a:pt x="5249862" y="6103938"/>
                    </a:lnTo>
                    <a:lnTo>
                      <a:pt x="5068887" y="6094413"/>
                    </a:lnTo>
                    <a:lnTo>
                      <a:pt x="4973637" y="6091238"/>
                    </a:lnTo>
                    <a:lnTo>
                      <a:pt x="4878387" y="6088063"/>
                    </a:lnTo>
                    <a:lnTo>
                      <a:pt x="5045075" y="5780088"/>
                    </a:lnTo>
                    <a:lnTo>
                      <a:pt x="5213350" y="5467350"/>
                    </a:lnTo>
                    <a:lnTo>
                      <a:pt x="5380038" y="5149850"/>
                    </a:lnTo>
                    <a:close/>
                    <a:moveTo>
                      <a:pt x="576262" y="4632325"/>
                    </a:moveTo>
                    <a:lnTo>
                      <a:pt x="685799" y="4827588"/>
                    </a:lnTo>
                    <a:lnTo>
                      <a:pt x="796925" y="5030788"/>
                    </a:lnTo>
                    <a:lnTo>
                      <a:pt x="909637" y="5235575"/>
                    </a:lnTo>
                    <a:lnTo>
                      <a:pt x="1019175" y="5456238"/>
                    </a:lnTo>
                    <a:lnTo>
                      <a:pt x="1031875" y="5481638"/>
                    </a:lnTo>
                    <a:lnTo>
                      <a:pt x="1039812" y="5508626"/>
                    </a:lnTo>
                    <a:lnTo>
                      <a:pt x="1046162" y="5532438"/>
                    </a:lnTo>
                    <a:lnTo>
                      <a:pt x="1049337" y="5559426"/>
                    </a:lnTo>
                    <a:lnTo>
                      <a:pt x="1049337" y="5580063"/>
                    </a:lnTo>
                    <a:lnTo>
                      <a:pt x="1046162" y="5600701"/>
                    </a:lnTo>
                    <a:lnTo>
                      <a:pt x="1039812" y="5621338"/>
                    </a:lnTo>
                    <a:lnTo>
                      <a:pt x="1028699" y="5640388"/>
                    </a:lnTo>
                    <a:lnTo>
                      <a:pt x="1019175" y="5657851"/>
                    </a:lnTo>
                    <a:lnTo>
                      <a:pt x="1004887" y="5672138"/>
                    </a:lnTo>
                    <a:lnTo>
                      <a:pt x="987425" y="5684838"/>
                    </a:lnTo>
                    <a:lnTo>
                      <a:pt x="968375" y="5695951"/>
                    </a:lnTo>
                    <a:lnTo>
                      <a:pt x="947737" y="5705476"/>
                    </a:lnTo>
                    <a:lnTo>
                      <a:pt x="923925" y="5711826"/>
                    </a:lnTo>
                    <a:lnTo>
                      <a:pt x="896937" y="5713413"/>
                    </a:lnTo>
                    <a:lnTo>
                      <a:pt x="871537" y="5716588"/>
                    </a:lnTo>
                    <a:lnTo>
                      <a:pt x="844549" y="5716588"/>
                    </a:lnTo>
                    <a:lnTo>
                      <a:pt x="814387" y="5716588"/>
                    </a:lnTo>
                    <a:lnTo>
                      <a:pt x="787399" y="5713413"/>
                    </a:lnTo>
                    <a:lnTo>
                      <a:pt x="757237" y="5711826"/>
                    </a:lnTo>
                    <a:lnTo>
                      <a:pt x="728662" y="5702301"/>
                    </a:lnTo>
                    <a:lnTo>
                      <a:pt x="695325" y="5692776"/>
                    </a:lnTo>
                    <a:lnTo>
                      <a:pt x="636587" y="5668963"/>
                    </a:lnTo>
                    <a:lnTo>
                      <a:pt x="576262" y="5637213"/>
                    </a:lnTo>
                    <a:lnTo>
                      <a:pt x="520699" y="5600701"/>
                    </a:lnTo>
                    <a:lnTo>
                      <a:pt x="463549" y="5556251"/>
                    </a:lnTo>
                    <a:lnTo>
                      <a:pt x="406399" y="5508626"/>
                    </a:lnTo>
                    <a:lnTo>
                      <a:pt x="360362" y="5457826"/>
                    </a:lnTo>
                    <a:lnTo>
                      <a:pt x="312737" y="5405438"/>
                    </a:lnTo>
                    <a:lnTo>
                      <a:pt x="269875" y="5351463"/>
                    </a:lnTo>
                    <a:lnTo>
                      <a:pt x="234949" y="5294313"/>
                    </a:lnTo>
                    <a:lnTo>
                      <a:pt x="207962" y="5238750"/>
                    </a:lnTo>
                    <a:lnTo>
                      <a:pt x="184149" y="5184775"/>
                    </a:lnTo>
                    <a:lnTo>
                      <a:pt x="177799" y="5157788"/>
                    </a:lnTo>
                    <a:lnTo>
                      <a:pt x="173037" y="5130800"/>
                    </a:lnTo>
                    <a:lnTo>
                      <a:pt x="169862" y="5105400"/>
                    </a:lnTo>
                    <a:lnTo>
                      <a:pt x="166687" y="5081588"/>
                    </a:lnTo>
                    <a:lnTo>
                      <a:pt x="169862" y="5054600"/>
                    </a:lnTo>
                    <a:lnTo>
                      <a:pt x="173037" y="5024438"/>
                    </a:lnTo>
                    <a:lnTo>
                      <a:pt x="180975" y="4997450"/>
                    </a:lnTo>
                    <a:lnTo>
                      <a:pt x="190499" y="4973638"/>
                    </a:lnTo>
                    <a:lnTo>
                      <a:pt x="201612" y="4949825"/>
                    </a:lnTo>
                    <a:lnTo>
                      <a:pt x="214312" y="4929188"/>
                    </a:lnTo>
                    <a:lnTo>
                      <a:pt x="228599" y="4908550"/>
                    </a:lnTo>
                    <a:lnTo>
                      <a:pt x="241299" y="4894263"/>
                    </a:lnTo>
                    <a:lnTo>
                      <a:pt x="285749" y="4851400"/>
                    </a:lnTo>
                    <a:lnTo>
                      <a:pt x="330199" y="4816475"/>
                    </a:lnTo>
                    <a:lnTo>
                      <a:pt x="377825" y="4779963"/>
                    </a:lnTo>
                    <a:lnTo>
                      <a:pt x="422275" y="4748213"/>
                    </a:lnTo>
                    <a:lnTo>
                      <a:pt x="507999" y="4687888"/>
                    </a:lnTo>
                    <a:lnTo>
                      <a:pt x="544512" y="4662488"/>
                    </a:lnTo>
                    <a:close/>
                    <a:moveTo>
                      <a:pt x="6180138" y="3546475"/>
                    </a:moveTo>
                    <a:lnTo>
                      <a:pt x="6124576" y="3562350"/>
                    </a:lnTo>
                    <a:lnTo>
                      <a:pt x="6076951" y="3579813"/>
                    </a:lnTo>
                    <a:lnTo>
                      <a:pt x="6037263" y="3600450"/>
                    </a:lnTo>
                    <a:lnTo>
                      <a:pt x="6002338" y="3624263"/>
                    </a:lnTo>
                    <a:lnTo>
                      <a:pt x="5978526" y="3651250"/>
                    </a:lnTo>
                    <a:lnTo>
                      <a:pt x="5961063" y="3678238"/>
                    </a:lnTo>
                    <a:lnTo>
                      <a:pt x="5948363" y="3705225"/>
                    </a:lnTo>
                    <a:lnTo>
                      <a:pt x="5945188" y="3719513"/>
                    </a:lnTo>
                    <a:lnTo>
                      <a:pt x="5945188" y="3733800"/>
                    </a:lnTo>
                    <a:lnTo>
                      <a:pt x="5986463" y="3698875"/>
                    </a:lnTo>
                    <a:lnTo>
                      <a:pt x="6046788" y="3654425"/>
                    </a:lnTo>
                    <a:lnTo>
                      <a:pt x="6115051" y="3600450"/>
                    </a:lnTo>
                    <a:lnTo>
                      <a:pt x="6148388" y="3573463"/>
                    </a:lnTo>
                    <a:close/>
                    <a:moveTo>
                      <a:pt x="279400" y="2203450"/>
                    </a:moveTo>
                    <a:lnTo>
                      <a:pt x="354013" y="2203450"/>
                    </a:lnTo>
                    <a:lnTo>
                      <a:pt x="327025" y="2274888"/>
                    </a:lnTo>
                    <a:lnTo>
                      <a:pt x="303213" y="2343150"/>
                    </a:lnTo>
                    <a:lnTo>
                      <a:pt x="261938" y="2482850"/>
                    </a:lnTo>
                    <a:lnTo>
                      <a:pt x="217488" y="2625726"/>
                    </a:lnTo>
                    <a:lnTo>
                      <a:pt x="193675" y="2693988"/>
                    </a:lnTo>
                    <a:lnTo>
                      <a:pt x="166688" y="2765425"/>
                    </a:lnTo>
                    <a:lnTo>
                      <a:pt x="169863" y="2792413"/>
                    </a:lnTo>
                    <a:lnTo>
                      <a:pt x="173038" y="2819400"/>
                    </a:lnTo>
                    <a:lnTo>
                      <a:pt x="180975" y="2844801"/>
                    </a:lnTo>
                    <a:lnTo>
                      <a:pt x="190500" y="2871788"/>
                    </a:lnTo>
                    <a:lnTo>
                      <a:pt x="201613" y="2895601"/>
                    </a:lnTo>
                    <a:lnTo>
                      <a:pt x="214313" y="2916238"/>
                    </a:lnTo>
                    <a:lnTo>
                      <a:pt x="228600" y="2935288"/>
                    </a:lnTo>
                    <a:lnTo>
                      <a:pt x="241300" y="2952751"/>
                    </a:lnTo>
                    <a:lnTo>
                      <a:pt x="242888" y="2959101"/>
                    </a:lnTo>
                    <a:lnTo>
                      <a:pt x="242888" y="2963863"/>
                    </a:lnTo>
                    <a:lnTo>
                      <a:pt x="255588" y="2973388"/>
                    </a:lnTo>
                    <a:lnTo>
                      <a:pt x="266700" y="2979738"/>
                    </a:lnTo>
                    <a:lnTo>
                      <a:pt x="288925" y="2984501"/>
                    </a:lnTo>
                    <a:lnTo>
                      <a:pt x="336550" y="2987676"/>
                    </a:lnTo>
                    <a:lnTo>
                      <a:pt x="388938" y="2987676"/>
                    </a:lnTo>
                    <a:lnTo>
                      <a:pt x="404813" y="2987676"/>
                    </a:lnTo>
                    <a:lnTo>
                      <a:pt x="425450" y="2982913"/>
                    </a:lnTo>
                    <a:lnTo>
                      <a:pt x="469900" y="2963863"/>
                    </a:lnTo>
                    <a:lnTo>
                      <a:pt x="520700" y="2940051"/>
                    </a:lnTo>
                    <a:lnTo>
                      <a:pt x="576263" y="2914651"/>
                    </a:lnTo>
                    <a:lnTo>
                      <a:pt x="573088" y="2946401"/>
                    </a:lnTo>
                    <a:lnTo>
                      <a:pt x="568325" y="2979738"/>
                    </a:lnTo>
                    <a:lnTo>
                      <a:pt x="558801" y="3008313"/>
                    </a:lnTo>
                    <a:lnTo>
                      <a:pt x="544513" y="3038476"/>
                    </a:lnTo>
                    <a:lnTo>
                      <a:pt x="528638" y="3062288"/>
                    </a:lnTo>
                    <a:lnTo>
                      <a:pt x="508000" y="3086101"/>
                    </a:lnTo>
                    <a:lnTo>
                      <a:pt x="487363" y="3106738"/>
                    </a:lnTo>
                    <a:lnTo>
                      <a:pt x="463550" y="3124201"/>
                    </a:lnTo>
                    <a:lnTo>
                      <a:pt x="439738" y="3136901"/>
                    </a:lnTo>
                    <a:lnTo>
                      <a:pt x="412750" y="3148013"/>
                    </a:lnTo>
                    <a:lnTo>
                      <a:pt x="382588" y="3157538"/>
                    </a:lnTo>
                    <a:lnTo>
                      <a:pt x="357188" y="3160713"/>
                    </a:lnTo>
                    <a:lnTo>
                      <a:pt x="327025" y="3160713"/>
                    </a:lnTo>
                    <a:lnTo>
                      <a:pt x="296863" y="3157538"/>
                    </a:lnTo>
                    <a:lnTo>
                      <a:pt x="269875" y="3148013"/>
                    </a:lnTo>
                    <a:lnTo>
                      <a:pt x="241300" y="3136901"/>
                    </a:lnTo>
                    <a:lnTo>
                      <a:pt x="228600" y="3130551"/>
                    </a:lnTo>
                    <a:lnTo>
                      <a:pt x="214313" y="3119438"/>
                    </a:lnTo>
                    <a:lnTo>
                      <a:pt x="187325" y="3092451"/>
                    </a:lnTo>
                    <a:lnTo>
                      <a:pt x="160338" y="3055938"/>
                    </a:lnTo>
                    <a:lnTo>
                      <a:pt x="133350" y="3017838"/>
                    </a:lnTo>
                    <a:lnTo>
                      <a:pt x="109538" y="2970213"/>
                    </a:lnTo>
                    <a:lnTo>
                      <a:pt x="85725" y="2922588"/>
                    </a:lnTo>
                    <a:lnTo>
                      <a:pt x="65088" y="2868613"/>
                    </a:lnTo>
                    <a:lnTo>
                      <a:pt x="47625" y="2816225"/>
                    </a:lnTo>
                    <a:lnTo>
                      <a:pt x="30163" y="2762250"/>
                    </a:lnTo>
                    <a:lnTo>
                      <a:pt x="17463" y="2708275"/>
                    </a:lnTo>
                    <a:lnTo>
                      <a:pt x="9525" y="2655888"/>
                    </a:lnTo>
                    <a:lnTo>
                      <a:pt x="3175" y="2608263"/>
                    </a:lnTo>
                    <a:lnTo>
                      <a:pt x="0" y="2563813"/>
                    </a:lnTo>
                    <a:lnTo>
                      <a:pt x="0" y="2524125"/>
                    </a:lnTo>
                    <a:lnTo>
                      <a:pt x="9525" y="2492375"/>
                    </a:lnTo>
                    <a:lnTo>
                      <a:pt x="11113" y="2476500"/>
                    </a:lnTo>
                    <a:lnTo>
                      <a:pt x="17463" y="2465388"/>
                    </a:lnTo>
                    <a:lnTo>
                      <a:pt x="47625" y="2425700"/>
                    </a:lnTo>
                    <a:lnTo>
                      <a:pt x="79375" y="2387600"/>
                    </a:lnTo>
                    <a:lnTo>
                      <a:pt x="112713" y="2352675"/>
                    </a:lnTo>
                    <a:lnTo>
                      <a:pt x="149225" y="2322513"/>
                    </a:lnTo>
                    <a:lnTo>
                      <a:pt x="217488" y="2260600"/>
                    </a:lnTo>
                    <a:close/>
                    <a:moveTo>
                      <a:pt x="5886450" y="2019300"/>
                    </a:moveTo>
                    <a:lnTo>
                      <a:pt x="5907087" y="2022475"/>
                    </a:lnTo>
                    <a:lnTo>
                      <a:pt x="5930900" y="2028825"/>
                    </a:lnTo>
                    <a:lnTo>
                      <a:pt x="5957888" y="2036763"/>
                    </a:lnTo>
                    <a:lnTo>
                      <a:pt x="5984875" y="2049463"/>
                    </a:lnTo>
                    <a:lnTo>
                      <a:pt x="6010275" y="2060575"/>
                    </a:lnTo>
                    <a:lnTo>
                      <a:pt x="6034088" y="2078038"/>
                    </a:lnTo>
                    <a:lnTo>
                      <a:pt x="6057900" y="2093913"/>
                    </a:lnTo>
                    <a:lnTo>
                      <a:pt x="5951538" y="2170113"/>
                    </a:lnTo>
                    <a:lnTo>
                      <a:pt x="5897562" y="2209800"/>
                    </a:lnTo>
                    <a:lnTo>
                      <a:pt x="5838825" y="2244725"/>
                    </a:lnTo>
                    <a:lnTo>
                      <a:pt x="5811837" y="2216150"/>
                    </a:lnTo>
                    <a:lnTo>
                      <a:pt x="5788025" y="2182813"/>
                    </a:lnTo>
                    <a:lnTo>
                      <a:pt x="5775325" y="2165350"/>
                    </a:lnTo>
                    <a:lnTo>
                      <a:pt x="5770562" y="2146300"/>
                    </a:lnTo>
                    <a:lnTo>
                      <a:pt x="5764212" y="2132013"/>
                    </a:lnTo>
                    <a:lnTo>
                      <a:pt x="5764212" y="2117725"/>
                    </a:lnTo>
                    <a:lnTo>
                      <a:pt x="5770562" y="2101850"/>
                    </a:lnTo>
                    <a:lnTo>
                      <a:pt x="5778500" y="2087563"/>
                    </a:lnTo>
                    <a:lnTo>
                      <a:pt x="5791200" y="2073275"/>
                    </a:lnTo>
                    <a:lnTo>
                      <a:pt x="5805487" y="2057400"/>
                    </a:lnTo>
                    <a:lnTo>
                      <a:pt x="5821362" y="2046288"/>
                    </a:lnTo>
                    <a:lnTo>
                      <a:pt x="5838825" y="2033588"/>
                    </a:lnTo>
                    <a:lnTo>
                      <a:pt x="5853112" y="2025650"/>
                    </a:lnTo>
                    <a:lnTo>
                      <a:pt x="5870575" y="2022475"/>
                    </a:lnTo>
                    <a:close/>
                    <a:moveTo>
                      <a:pt x="6169026" y="1685925"/>
                    </a:moveTo>
                    <a:lnTo>
                      <a:pt x="6076951" y="1712913"/>
                    </a:lnTo>
                    <a:lnTo>
                      <a:pt x="5984875" y="1739900"/>
                    </a:lnTo>
                    <a:lnTo>
                      <a:pt x="5938838" y="1757363"/>
                    </a:lnTo>
                    <a:lnTo>
                      <a:pt x="5894388" y="1774825"/>
                    </a:lnTo>
                    <a:lnTo>
                      <a:pt x="5849938" y="1798638"/>
                    </a:lnTo>
                    <a:lnTo>
                      <a:pt x="5805488" y="1828800"/>
                    </a:lnTo>
                    <a:lnTo>
                      <a:pt x="5764213" y="1862138"/>
                    </a:lnTo>
                    <a:lnTo>
                      <a:pt x="5722938" y="1897063"/>
                    </a:lnTo>
                    <a:lnTo>
                      <a:pt x="5683250" y="1933575"/>
                    </a:lnTo>
                    <a:lnTo>
                      <a:pt x="5648325" y="1971675"/>
                    </a:lnTo>
                    <a:lnTo>
                      <a:pt x="5576888" y="2052638"/>
                    </a:lnTo>
                    <a:lnTo>
                      <a:pt x="5502275" y="2128838"/>
                    </a:lnTo>
                    <a:lnTo>
                      <a:pt x="5522913" y="2122488"/>
                    </a:lnTo>
                    <a:lnTo>
                      <a:pt x="5543550" y="2117725"/>
                    </a:lnTo>
                    <a:lnTo>
                      <a:pt x="5586413" y="2098675"/>
                    </a:lnTo>
                    <a:lnTo>
                      <a:pt x="5607050" y="2093913"/>
                    </a:lnTo>
                    <a:lnTo>
                      <a:pt x="5624513" y="2087563"/>
                    </a:lnTo>
                    <a:lnTo>
                      <a:pt x="5641975" y="2087563"/>
                    </a:lnTo>
                    <a:lnTo>
                      <a:pt x="5657850" y="2093913"/>
                    </a:lnTo>
                    <a:lnTo>
                      <a:pt x="5832475" y="2357438"/>
                    </a:lnTo>
                    <a:lnTo>
                      <a:pt x="5975350" y="2265363"/>
                    </a:lnTo>
                    <a:lnTo>
                      <a:pt x="6115051" y="2170113"/>
                    </a:lnTo>
                    <a:lnTo>
                      <a:pt x="6264276" y="2078038"/>
                    </a:lnTo>
                    <a:lnTo>
                      <a:pt x="6340476" y="2030413"/>
                    </a:lnTo>
                    <a:lnTo>
                      <a:pt x="6424613" y="1982788"/>
                    </a:lnTo>
                    <a:lnTo>
                      <a:pt x="6400801" y="1981200"/>
                    </a:lnTo>
                    <a:lnTo>
                      <a:pt x="6364288" y="1971675"/>
                    </a:lnTo>
                    <a:lnTo>
                      <a:pt x="6323013" y="1958975"/>
                    </a:lnTo>
                    <a:lnTo>
                      <a:pt x="6302376" y="1947863"/>
                    </a:lnTo>
                    <a:lnTo>
                      <a:pt x="6281738" y="1935163"/>
                    </a:lnTo>
                    <a:lnTo>
                      <a:pt x="6261101" y="1917700"/>
                    </a:lnTo>
                    <a:lnTo>
                      <a:pt x="6240463" y="1900238"/>
                    </a:lnTo>
                    <a:lnTo>
                      <a:pt x="6221413" y="1876425"/>
                    </a:lnTo>
                    <a:lnTo>
                      <a:pt x="6203951" y="1849438"/>
                    </a:lnTo>
                    <a:lnTo>
                      <a:pt x="6192838" y="1817688"/>
                    </a:lnTo>
                    <a:lnTo>
                      <a:pt x="6180138" y="1778000"/>
                    </a:lnTo>
                    <a:lnTo>
                      <a:pt x="6170613" y="1736725"/>
                    </a:lnTo>
                    <a:close/>
                    <a:moveTo>
                      <a:pt x="8401050" y="1338262"/>
                    </a:moveTo>
                    <a:lnTo>
                      <a:pt x="8332788" y="1382712"/>
                    </a:lnTo>
                    <a:lnTo>
                      <a:pt x="8264525" y="1430337"/>
                    </a:lnTo>
                    <a:lnTo>
                      <a:pt x="8131175" y="1531937"/>
                    </a:lnTo>
                    <a:lnTo>
                      <a:pt x="8002588" y="1630363"/>
                    </a:lnTo>
                    <a:lnTo>
                      <a:pt x="7886700" y="1722438"/>
                    </a:lnTo>
                    <a:lnTo>
                      <a:pt x="7920038" y="1727200"/>
                    </a:lnTo>
                    <a:lnTo>
                      <a:pt x="7954963" y="1727200"/>
                    </a:lnTo>
                    <a:lnTo>
                      <a:pt x="7993063" y="1725613"/>
                    </a:lnTo>
                    <a:lnTo>
                      <a:pt x="8029575" y="1716088"/>
                    </a:lnTo>
                    <a:lnTo>
                      <a:pt x="8064500" y="1703388"/>
                    </a:lnTo>
                    <a:lnTo>
                      <a:pt x="8101013" y="1689100"/>
                    </a:lnTo>
                    <a:lnTo>
                      <a:pt x="8135938" y="1668463"/>
                    </a:lnTo>
                    <a:lnTo>
                      <a:pt x="8172450" y="1644650"/>
                    </a:lnTo>
                    <a:lnTo>
                      <a:pt x="8204200" y="1617662"/>
                    </a:lnTo>
                    <a:lnTo>
                      <a:pt x="8237538" y="1587500"/>
                    </a:lnTo>
                    <a:lnTo>
                      <a:pt x="8270875" y="1555750"/>
                    </a:lnTo>
                    <a:lnTo>
                      <a:pt x="8299450" y="1516062"/>
                    </a:lnTo>
                    <a:lnTo>
                      <a:pt x="8329613" y="1477963"/>
                    </a:lnTo>
                    <a:lnTo>
                      <a:pt x="8356600" y="1433512"/>
                    </a:lnTo>
                    <a:lnTo>
                      <a:pt x="8380413" y="1389062"/>
                    </a:lnTo>
                    <a:close/>
                    <a:moveTo>
                      <a:pt x="4067176" y="1181100"/>
                    </a:moveTo>
                    <a:lnTo>
                      <a:pt x="3979864" y="1184275"/>
                    </a:lnTo>
                    <a:lnTo>
                      <a:pt x="3900489" y="1192213"/>
                    </a:lnTo>
                    <a:lnTo>
                      <a:pt x="3860801" y="1201738"/>
                    </a:lnTo>
                    <a:lnTo>
                      <a:pt x="3825876" y="1211263"/>
                    </a:lnTo>
                    <a:lnTo>
                      <a:pt x="3790951" y="1219200"/>
                    </a:lnTo>
                    <a:lnTo>
                      <a:pt x="3757613" y="1231900"/>
                    </a:lnTo>
                    <a:lnTo>
                      <a:pt x="3724276" y="1246188"/>
                    </a:lnTo>
                    <a:lnTo>
                      <a:pt x="3695701" y="1260475"/>
                    </a:lnTo>
                    <a:lnTo>
                      <a:pt x="3665538" y="1279525"/>
                    </a:lnTo>
                    <a:lnTo>
                      <a:pt x="3635376" y="1296988"/>
                    </a:lnTo>
                    <a:lnTo>
                      <a:pt x="3608388" y="1317625"/>
                    </a:lnTo>
                    <a:lnTo>
                      <a:pt x="3581401" y="1341438"/>
                    </a:lnTo>
                    <a:lnTo>
                      <a:pt x="3557588" y="1365250"/>
                    </a:lnTo>
                    <a:lnTo>
                      <a:pt x="3533776" y="1392238"/>
                    </a:lnTo>
                    <a:lnTo>
                      <a:pt x="3509963" y="1419225"/>
                    </a:lnTo>
                    <a:lnTo>
                      <a:pt x="3489326" y="1450975"/>
                    </a:lnTo>
                    <a:lnTo>
                      <a:pt x="3468688" y="1481138"/>
                    </a:lnTo>
                    <a:lnTo>
                      <a:pt x="3448051" y="1516063"/>
                    </a:lnTo>
                    <a:lnTo>
                      <a:pt x="3413126" y="1590675"/>
                    </a:lnTo>
                    <a:lnTo>
                      <a:pt x="3379788" y="1671638"/>
                    </a:lnTo>
                    <a:lnTo>
                      <a:pt x="3349626" y="1763713"/>
                    </a:lnTo>
                    <a:lnTo>
                      <a:pt x="3325813" y="1865313"/>
                    </a:lnTo>
                    <a:lnTo>
                      <a:pt x="3302001" y="1971676"/>
                    </a:lnTo>
                    <a:lnTo>
                      <a:pt x="3281363" y="2090738"/>
                    </a:lnTo>
                    <a:lnTo>
                      <a:pt x="3368676" y="1944688"/>
                    </a:lnTo>
                    <a:lnTo>
                      <a:pt x="3451226" y="1787526"/>
                    </a:lnTo>
                    <a:lnTo>
                      <a:pt x="3533776" y="1624013"/>
                    </a:lnTo>
                    <a:lnTo>
                      <a:pt x="3617913" y="1454150"/>
                    </a:lnTo>
                    <a:lnTo>
                      <a:pt x="3652838" y="1454150"/>
                    </a:lnTo>
                    <a:lnTo>
                      <a:pt x="3656013" y="1495425"/>
                    </a:lnTo>
                    <a:lnTo>
                      <a:pt x="3659188" y="1531938"/>
                    </a:lnTo>
                    <a:lnTo>
                      <a:pt x="3673476" y="1600200"/>
                    </a:lnTo>
                    <a:lnTo>
                      <a:pt x="3686176" y="1658938"/>
                    </a:lnTo>
                    <a:lnTo>
                      <a:pt x="3689351" y="1689100"/>
                    </a:lnTo>
                    <a:lnTo>
                      <a:pt x="3692526" y="1716088"/>
                    </a:lnTo>
                    <a:lnTo>
                      <a:pt x="3713163" y="1662113"/>
                    </a:lnTo>
                    <a:lnTo>
                      <a:pt x="3736976" y="1609725"/>
                    </a:lnTo>
                    <a:lnTo>
                      <a:pt x="3757613" y="1562101"/>
                    </a:lnTo>
                    <a:lnTo>
                      <a:pt x="3784601" y="1514475"/>
                    </a:lnTo>
                    <a:lnTo>
                      <a:pt x="3811588" y="1471613"/>
                    </a:lnTo>
                    <a:lnTo>
                      <a:pt x="3840163" y="1430338"/>
                    </a:lnTo>
                    <a:lnTo>
                      <a:pt x="3870326" y="1392238"/>
                    </a:lnTo>
                    <a:lnTo>
                      <a:pt x="3906839" y="1355725"/>
                    </a:lnTo>
                    <a:lnTo>
                      <a:pt x="3941764" y="1327150"/>
                    </a:lnTo>
                    <a:lnTo>
                      <a:pt x="3979864" y="1296988"/>
                    </a:lnTo>
                    <a:lnTo>
                      <a:pt x="4022726" y="1273175"/>
                    </a:lnTo>
                    <a:lnTo>
                      <a:pt x="4067176" y="1249363"/>
                    </a:lnTo>
                    <a:lnTo>
                      <a:pt x="4117976" y="1231900"/>
                    </a:lnTo>
                    <a:lnTo>
                      <a:pt x="4167189" y="1216025"/>
                    </a:lnTo>
                    <a:lnTo>
                      <a:pt x="4224339" y="1201738"/>
                    </a:lnTo>
                    <a:lnTo>
                      <a:pt x="4286251" y="1195388"/>
                    </a:lnTo>
                    <a:lnTo>
                      <a:pt x="4170364" y="1184275"/>
                    </a:lnTo>
                    <a:lnTo>
                      <a:pt x="4117976" y="1181100"/>
                    </a:lnTo>
                    <a:close/>
                    <a:moveTo>
                      <a:pt x="5586413" y="1166812"/>
                    </a:moveTo>
                    <a:lnTo>
                      <a:pt x="5481638" y="1204912"/>
                    </a:lnTo>
                    <a:lnTo>
                      <a:pt x="5437188" y="1225550"/>
                    </a:lnTo>
                    <a:lnTo>
                      <a:pt x="5399088" y="1243012"/>
                    </a:lnTo>
                    <a:lnTo>
                      <a:pt x="5365751" y="1260475"/>
                    </a:lnTo>
                    <a:lnTo>
                      <a:pt x="5335588" y="1282700"/>
                    </a:lnTo>
                    <a:lnTo>
                      <a:pt x="5308601" y="1300162"/>
                    </a:lnTo>
                    <a:lnTo>
                      <a:pt x="5287963" y="1320800"/>
                    </a:lnTo>
                    <a:lnTo>
                      <a:pt x="5270501" y="1341437"/>
                    </a:lnTo>
                    <a:lnTo>
                      <a:pt x="5259388" y="1362075"/>
                    </a:lnTo>
                    <a:lnTo>
                      <a:pt x="5246688" y="1385887"/>
                    </a:lnTo>
                    <a:lnTo>
                      <a:pt x="5240338" y="1409700"/>
                    </a:lnTo>
                    <a:lnTo>
                      <a:pt x="5237163" y="1436687"/>
                    </a:lnTo>
                    <a:lnTo>
                      <a:pt x="5237163" y="1463675"/>
                    </a:lnTo>
                    <a:lnTo>
                      <a:pt x="5240338" y="1492250"/>
                    </a:lnTo>
                    <a:lnTo>
                      <a:pt x="5246688" y="1525587"/>
                    </a:lnTo>
                    <a:lnTo>
                      <a:pt x="5287963" y="1484312"/>
                    </a:lnTo>
                    <a:lnTo>
                      <a:pt x="5330826" y="1439862"/>
                    </a:lnTo>
                    <a:lnTo>
                      <a:pt x="5416551" y="1347787"/>
                    </a:lnTo>
                    <a:lnTo>
                      <a:pt x="5499101" y="1252537"/>
                    </a:lnTo>
                    <a:lnTo>
                      <a:pt x="5540376" y="1208087"/>
                    </a:lnTo>
                    <a:close/>
                    <a:moveTo>
                      <a:pt x="5434013" y="0"/>
                    </a:moveTo>
                    <a:lnTo>
                      <a:pt x="5519738" y="3175"/>
                    </a:lnTo>
                    <a:lnTo>
                      <a:pt x="5610226" y="12700"/>
                    </a:lnTo>
                    <a:lnTo>
                      <a:pt x="5699126" y="30163"/>
                    </a:lnTo>
                    <a:lnTo>
                      <a:pt x="5788026" y="50800"/>
                    </a:lnTo>
                    <a:lnTo>
                      <a:pt x="5876926" y="77788"/>
                    </a:lnTo>
                    <a:lnTo>
                      <a:pt x="5965826" y="111125"/>
                    </a:lnTo>
                    <a:lnTo>
                      <a:pt x="6054726" y="146050"/>
                    </a:lnTo>
                    <a:lnTo>
                      <a:pt x="6142038" y="187325"/>
                    </a:lnTo>
                    <a:lnTo>
                      <a:pt x="6237288" y="258763"/>
                    </a:lnTo>
                    <a:lnTo>
                      <a:pt x="6329363" y="333375"/>
                    </a:lnTo>
                    <a:lnTo>
                      <a:pt x="6418263" y="407988"/>
                    </a:lnTo>
                    <a:lnTo>
                      <a:pt x="6507163" y="485775"/>
                    </a:lnTo>
                    <a:lnTo>
                      <a:pt x="6677026" y="639763"/>
                    </a:lnTo>
                    <a:lnTo>
                      <a:pt x="6762751" y="714375"/>
                    </a:lnTo>
                    <a:lnTo>
                      <a:pt x="6846888" y="785813"/>
                    </a:lnTo>
                    <a:lnTo>
                      <a:pt x="6846888" y="796926"/>
                    </a:lnTo>
                    <a:lnTo>
                      <a:pt x="6851651" y="812801"/>
                    </a:lnTo>
                    <a:lnTo>
                      <a:pt x="6858001" y="823913"/>
                    </a:lnTo>
                    <a:lnTo>
                      <a:pt x="6867526" y="836613"/>
                    </a:lnTo>
                    <a:lnTo>
                      <a:pt x="6878638" y="844550"/>
                    </a:lnTo>
                    <a:lnTo>
                      <a:pt x="6891338" y="854075"/>
                    </a:lnTo>
                    <a:lnTo>
                      <a:pt x="6905626" y="857250"/>
                    </a:lnTo>
                    <a:lnTo>
                      <a:pt x="6919913" y="860425"/>
                    </a:lnTo>
                    <a:lnTo>
                      <a:pt x="6973888" y="868363"/>
                    </a:lnTo>
                    <a:lnTo>
                      <a:pt x="7024688" y="884238"/>
                    </a:lnTo>
                    <a:lnTo>
                      <a:pt x="7072313" y="901700"/>
                    </a:lnTo>
                    <a:lnTo>
                      <a:pt x="7116763" y="925513"/>
                    </a:lnTo>
                    <a:lnTo>
                      <a:pt x="7158038" y="952500"/>
                    </a:lnTo>
                    <a:lnTo>
                      <a:pt x="7199313" y="981075"/>
                    </a:lnTo>
                    <a:lnTo>
                      <a:pt x="7235826" y="1014413"/>
                    </a:lnTo>
                    <a:lnTo>
                      <a:pt x="7270751" y="1049338"/>
                    </a:lnTo>
                    <a:lnTo>
                      <a:pt x="7307263" y="1089025"/>
                    </a:lnTo>
                    <a:lnTo>
                      <a:pt x="7337426" y="1127125"/>
                    </a:lnTo>
                    <a:lnTo>
                      <a:pt x="7399338" y="1211263"/>
                    </a:lnTo>
                    <a:lnTo>
                      <a:pt x="7454901" y="1296988"/>
                    </a:lnTo>
                    <a:lnTo>
                      <a:pt x="7512051" y="1382713"/>
                    </a:lnTo>
                    <a:lnTo>
                      <a:pt x="7069138" y="1492250"/>
                    </a:lnTo>
                    <a:lnTo>
                      <a:pt x="7083426" y="1573213"/>
                    </a:lnTo>
                    <a:lnTo>
                      <a:pt x="7092951" y="1611313"/>
                    </a:lnTo>
                    <a:lnTo>
                      <a:pt x="7104063" y="1647826"/>
                    </a:lnTo>
                    <a:lnTo>
                      <a:pt x="7116763" y="1677988"/>
                    </a:lnTo>
                    <a:lnTo>
                      <a:pt x="7131051" y="1706563"/>
                    </a:lnTo>
                    <a:lnTo>
                      <a:pt x="7150101" y="1733550"/>
                    </a:lnTo>
                    <a:lnTo>
                      <a:pt x="7170738" y="1754188"/>
                    </a:lnTo>
                    <a:lnTo>
                      <a:pt x="7191376" y="1774825"/>
                    </a:lnTo>
                    <a:lnTo>
                      <a:pt x="7218363" y="1790700"/>
                    </a:lnTo>
                    <a:lnTo>
                      <a:pt x="7243763" y="1801813"/>
                    </a:lnTo>
                    <a:lnTo>
                      <a:pt x="7277101" y="1811338"/>
                    </a:lnTo>
                    <a:lnTo>
                      <a:pt x="7310438" y="1814513"/>
                    </a:lnTo>
                    <a:lnTo>
                      <a:pt x="7348538" y="1811338"/>
                    </a:lnTo>
                    <a:lnTo>
                      <a:pt x="7392988" y="1804988"/>
                    </a:lnTo>
                    <a:lnTo>
                      <a:pt x="7437438" y="1793875"/>
                    </a:lnTo>
                    <a:lnTo>
                      <a:pt x="7550151" y="1906588"/>
                    </a:lnTo>
                    <a:lnTo>
                      <a:pt x="7362826" y="1941513"/>
                    </a:lnTo>
                    <a:lnTo>
                      <a:pt x="7221538" y="1974850"/>
                    </a:lnTo>
                    <a:lnTo>
                      <a:pt x="7164388" y="1992313"/>
                    </a:lnTo>
                    <a:lnTo>
                      <a:pt x="7116763" y="2006600"/>
                    </a:lnTo>
                    <a:lnTo>
                      <a:pt x="7075488" y="2025650"/>
                    </a:lnTo>
                    <a:lnTo>
                      <a:pt x="7038976" y="2046288"/>
                    </a:lnTo>
                    <a:lnTo>
                      <a:pt x="7011988" y="2066925"/>
                    </a:lnTo>
                    <a:lnTo>
                      <a:pt x="6988176" y="2093913"/>
                    </a:lnTo>
                    <a:lnTo>
                      <a:pt x="6970713" y="2122488"/>
                    </a:lnTo>
                    <a:lnTo>
                      <a:pt x="6956426" y="2159000"/>
                    </a:lnTo>
                    <a:lnTo>
                      <a:pt x="6943726" y="2197100"/>
                    </a:lnTo>
                    <a:lnTo>
                      <a:pt x="6935788" y="2241550"/>
                    </a:lnTo>
                    <a:lnTo>
                      <a:pt x="6926263" y="2295525"/>
                    </a:lnTo>
                    <a:lnTo>
                      <a:pt x="6919913" y="2355850"/>
                    </a:lnTo>
                    <a:lnTo>
                      <a:pt x="6946901" y="2298700"/>
                    </a:lnTo>
                    <a:lnTo>
                      <a:pt x="6973888" y="2244725"/>
                    </a:lnTo>
                    <a:lnTo>
                      <a:pt x="7004051" y="2200275"/>
                    </a:lnTo>
                    <a:lnTo>
                      <a:pt x="7015163" y="2182813"/>
                    </a:lnTo>
                    <a:lnTo>
                      <a:pt x="7031038" y="2168525"/>
                    </a:lnTo>
                    <a:lnTo>
                      <a:pt x="7081838" y="2117725"/>
                    </a:lnTo>
                    <a:lnTo>
                      <a:pt x="7127876" y="2073276"/>
                    </a:lnTo>
                    <a:lnTo>
                      <a:pt x="7181851" y="2030413"/>
                    </a:lnTo>
                    <a:lnTo>
                      <a:pt x="7253288" y="1981200"/>
                    </a:lnTo>
                    <a:lnTo>
                      <a:pt x="7226301" y="2135188"/>
                    </a:lnTo>
                    <a:lnTo>
                      <a:pt x="7197726" y="2268538"/>
                    </a:lnTo>
                    <a:lnTo>
                      <a:pt x="7170738" y="2390775"/>
                    </a:lnTo>
                    <a:lnTo>
                      <a:pt x="7140576" y="2503488"/>
                    </a:lnTo>
                    <a:lnTo>
                      <a:pt x="7178676" y="2503488"/>
                    </a:lnTo>
                    <a:lnTo>
                      <a:pt x="7235826" y="2414588"/>
                    </a:lnTo>
                    <a:lnTo>
                      <a:pt x="7289801" y="2316163"/>
                    </a:lnTo>
                    <a:lnTo>
                      <a:pt x="7345363" y="2217738"/>
                    </a:lnTo>
                    <a:lnTo>
                      <a:pt x="7402513" y="2128838"/>
                    </a:lnTo>
                    <a:lnTo>
                      <a:pt x="7405688" y="2117725"/>
                    </a:lnTo>
                    <a:lnTo>
                      <a:pt x="7413626" y="2108200"/>
                    </a:lnTo>
                    <a:lnTo>
                      <a:pt x="7426326" y="2098675"/>
                    </a:lnTo>
                    <a:lnTo>
                      <a:pt x="7443788" y="2093913"/>
                    </a:lnTo>
                    <a:lnTo>
                      <a:pt x="7478713" y="2076451"/>
                    </a:lnTo>
                    <a:lnTo>
                      <a:pt x="7497763" y="2066925"/>
                    </a:lnTo>
                    <a:lnTo>
                      <a:pt x="7512051" y="2054225"/>
                    </a:lnTo>
                    <a:lnTo>
                      <a:pt x="7539038" y="2084388"/>
                    </a:lnTo>
                    <a:lnTo>
                      <a:pt x="7553326" y="2098675"/>
                    </a:lnTo>
                    <a:lnTo>
                      <a:pt x="7562851" y="2114550"/>
                    </a:lnTo>
                    <a:lnTo>
                      <a:pt x="7573963" y="2135188"/>
                    </a:lnTo>
                    <a:lnTo>
                      <a:pt x="7580313" y="2155825"/>
                    </a:lnTo>
                    <a:lnTo>
                      <a:pt x="7586663" y="2176463"/>
                    </a:lnTo>
                    <a:lnTo>
                      <a:pt x="7586663" y="2203450"/>
                    </a:lnTo>
                    <a:lnTo>
                      <a:pt x="7586663" y="2262188"/>
                    </a:lnTo>
                    <a:lnTo>
                      <a:pt x="7580313" y="2322513"/>
                    </a:lnTo>
                    <a:lnTo>
                      <a:pt x="7569201" y="2452688"/>
                    </a:lnTo>
                    <a:lnTo>
                      <a:pt x="7556501" y="2587625"/>
                    </a:lnTo>
                    <a:lnTo>
                      <a:pt x="7550151" y="2659063"/>
                    </a:lnTo>
                    <a:lnTo>
                      <a:pt x="7550151" y="2727325"/>
                    </a:lnTo>
                    <a:lnTo>
                      <a:pt x="7589838" y="2613025"/>
                    </a:lnTo>
                    <a:lnTo>
                      <a:pt x="7624763" y="2503488"/>
                    </a:lnTo>
                    <a:lnTo>
                      <a:pt x="7654926" y="2390775"/>
                    </a:lnTo>
                    <a:lnTo>
                      <a:pt x="7666038" y="2333625"/>
                    </a:lnTo>
                    <a:lnTo>
                      <a:pt x="7675563" y="2278063"/>
                    </a:lnTo>
                    <a:lnTo>
                      <a:pt x="7681913" y="2224088"/>
                    </a:lnTo>
                    <a:lnTo>
                      <a:pt x="7688263" y="2168525"/>
                    </a:lnTo>
                    <a:lnTo>
                      <a:pt x="7689851" y="2111375"/>
                    </a:lnTo>
                    <a:lnTo>
                      <a:pt x="7689851" y="2054225"/>
                    </a:lnTo>
                    <a:lnTo>
                      <a:pt x="7688263" y="1998663"/>
                    </a:lnTo>
                    <a:lnTo>
                      <a:pt x="7681913" y="1941513"/>
                    </a:lnTo>
                    <a:lnTo>
                      <a:pt x="7672388" y="1885950"/>
                    </a:lnTo>
                    <a:lnTo>
                      <a:pt x="7661276" y="1831975"/>
                    </a:lnTo>
                    <a:lnTo>
                      <a:pt x="7654926" y="1811338"/>
                    </a:lnTo>
                    <a:lnTo>
                      <a:pt x="7651751" y="1790700"/>
                    </a:lnTo>
                    <a:lnTo>
                      <a:pt x="7651751" y="1773238"/>
                    </a:lnTo>
                    <a:lnTo>
                      <a:pt x="7651751" y="1754188"/>
                    </a:lnTo>
                    <a:lnTo>
                      <a:pt x="7654926" y="1736725"/>
                    </a:lnTo>
                    <a:lnTo>
                      <a:pt x="7661276" y="1719263"/>
                    </a:lnTo>
                    <a:lnTo>
                      <a:pt x="7675563" y="1689100"/>
                    </a:lnTo>
                    <a:lnTo>
                      <a:pt x="7696201" y="1665288"/>
                    </a:lnTo>
                    <a:lnTo>
                      <a:pt x="7720013" y="1641476"/>
                    </a:lnTo>
                    <a:lnTo>
                      <a:pt x="7743826" y="1620838"/>
                    </a:lnTo>
                    <a:lnTo>
                      <a:pt x="7773988" y="1606550"/>
                    </a:lnTo>
                    <a:lnTo>
                      <a:pt x="7805738" y="1590675"/>
                    </a:lnTo>
                    <a:lnTo>
                      <a:pt x="7839076" y="1576388"/>
                    </a:lnTo>
                    <a:lnTo>
                      <a:pt x="7904163" y="1538288"/>
                    </a:lnTo>
                    <a:lnTo>
                      <a:pt x="7967663" y="1495425"/>
                    </a:lnTo>
                    <a:lnTo>
                      <a:pt x="8026401" y="1447801"/>
                    </a:lnTo>
                    <a:lnTo>
                      <a:pt x="8085138" y="1398588"/>
                    </a:lnTo>
                    <a:lnTo>
                      <a:pt x="8142288" y="1344613"/>
                    </a:lnTo>
                    <a:lnTo>
                      <a:pt x="8255001" y="1235076"/>
                    </a:lnTo>
                    <a:lnTo>
                      <a:pt x="8275638" y="1208088"/>
                    </a:lnTo>
                    <a:lnTo>
                      <a:pt x="8296276" y="1187450"/>
                    </a:lnTo>
                    <a:lnTo>
                      <a:pt x="8318501" y="1168400"/>
                    </a:lnTo>
                    <a:lnTo>
                      <a:pt x="8339138" y="1154113"/>
                    </a:lnTo>
                    <a:lnTo>
                      <a:pt x="8359776" y="1144588"/>
                    </a:lnTo>
                    <a:lnTo>
                      <a:pt x="8377238" y="1139825"/>
                    </a:lnTo>
                    <a:lnTo>
                      <a:pt x="8397876" y="1139825"/>
                    </a:lnTo>
                    <a:lnTo>
                      <a:pt x="8415338" y="1139825"/>
                    </a:lnTo>
                    <a:lnTo>
                      <a:pt x="8435976" y="1144588"/>
                    </a:lnTo>
                    <a:lnTo>
                      <a:pt x="8455026" y="1154113"/>
                    </a:lnTo>
                    <a:lnTo>
                      <a:pt x="8472488" y="1166813"/>
                    </a:lnTo>
                    <a:lnTo>
                      <a:pt x="8489951" y="1181100"/>
                    </a:lnTo>
                    <a:lnTo>
                      <a:pt x="8504238" y="1198563"/>
                    </a:lnTo>
                    <a:lnTo>
                      <a:pt x="8523288" y="1219201"/>
                    </a:lnTo>
                    <a:lnTo>
                      <a:pt x="8537576" y="1243013"/>
                    </a:lnTo>
                    <a:lnTo>
                      <a:pt x="8551863" y="1270000"/>
                    </a:lnTo>
                    <a:lnTo>
                      <a:pt x="8605838" y="1403350"/>
                    </a:lnTo>
                    <a:lnTo>
                      <a:pt x="8659813" y="1531938"/>
                    </a:lnTo>
                    <a:lnTo>
                      <a:pt x="8680451" y="1593850"/>
                    </a:lnTo>
                    <a:lnTo>
                      <a:pt x="8704263" y="1658938"/>
                    </a:lnTo>
                    <a:lnTo>
                      <a:pt x="8721726" y="1725613"/>
                    </a:lnTo>
                    <a:lnTo>
                      <a:pt x="8737601" y="1793875"/>
                    </a:lnTo>
                    <a:lnTo>
                      <a:pt x="8763001" y="1974850"/>
                    </a:lnTo>
                    <a:lnTo>
                      <a:pt x="8785226" y="2149475"/>
                    </a:lnTo>
                    <a:lnTo>
                      <a:pt x="8789988" y="2238375"/>
                    </a:lnTo>
                    <a:lnTo>
                      <a:pt x="8796338" y="2325688"/>
                    </a:lnTo>
                    <a:lnTo>
                      <a:pt x="8802688" y="2411413"/>
                    </a:lnTo>
                    <a:lnTo>
                      <a:pt x="8802688" y="2497138"/>
                    </a:lnTo>
                    <a:lnTo>
                      <a:pt x="8802688" y="2584450"/>
                    </a:lnTo>
                    <a:lnTo>
                      <a:pt x="8796338" y="2670175"/>
                    </a:lnTo>
                    <a:lnTo>
                      <a:pt x="8789988" y="2752725"/>
                    </a:lnTo>
                    <a:lnTo>
                      <a:pt x="8778876" y="2840038"/>
                    </a:lnTo>
                    <a:lnTo>
                      <a:pt x="8763001" y="2922588"/>
                    </a:lnTo>
                    <a:lnTo>
                      <a:pt x="8748713" y="3006725"/>
                    </a:lnTo>
                    <a:lnTo>
                      <a:pt x="8724901" y="3092450"/>
                    </a:lnTo>
                    <a:lnTo>
                      <a:pt x="8701088" y="3175000"/>
                    </a:lnTo>
                    <a:lnTo>
                      <a:pt x="8670926" y="3249613"/>
                    </a:lnTo>
                    <a:lnTo>
                      <a:pt x="8642351" y="3321050"/>
                    </a:lnTo>
                    <a:lnTo>
                      <a:pt x="8609013" y="3389313"/>
                    </a:lnTo>
                    <a:lnTo>
                      <a:pt x="8575676" y="3451225"/>
                    </a:lnTo>
                    <a:lnTo>
                      <a:pt x="8543926" y="3514725"/>
                    </a:lnTo>
                    <a:lnTo>
                      <a:pt x="8507413" y="3570288"/>
                    </a:lnTo>
                    <a:lnTo>
                      <a:pt x="8469313" y="3621088"/>
                    </a:lnTo>
                    <a:lnTo>
                      <a:pt x="8431213" y="3671888"/>
                    </a:lnTo>
                    <a:lnTo>
                      <a:pt x="8391526" y="3719513"/>
                    </a:lnTo>
                    <a:lnTo>
                      <a:pt x="8350251" y="3760788"/>
                    </a:lnTo>
                    <a:lnTo>
                      <a:pt x="8305801" y="3802063"/>
                    </a:lnTo>
                    <a:lnTo>
                      <a:pt x="8261351" y="3838575"/>
                    </a:lnTo>
                    <a:lnTo>
                      <a:pt x="8216901" y="3870325"/>
                    </a:lnTo>
                    <a:lnTo>
                      <a:pt x="8172451" y="3903663"/>
                    </a:lnTo>
                    <a:lnTo>
                      <a:pt x="8124826" y="3930650"/>
                    </a:lnTo>
                    <a:lnTo>
                      <a:pt x="8074026" y="3954463"/>
                    </a:lnTo>
                    <a:lnTo>
                      <a:pt x="8023226" y="3978275"/>
                    </a:lnTo>
                    <a:lnTo>
                      <a:pt x="7972426" y="3995738"/>
                    </a:lnTo>
                    <a:lnTo>
                      <a:pt x="7920038" y="4013200"/>
                    </a:lnTo>
                    <a:lnTo>
                      <a:pt x="7866063" y="4029075"/>
                    </a:lnTo>
                    <a:lnTo>
                      <a:pt x="7812088" y="4040188"/>
                    </a:lnTo>
                    <a:lnTo>
                      <a:pt x="7756526" y="4049713"/>
                    </a:lnTo>
                    <a:lnTo>
                      <a:pt x="7699376" y="4057650"/>
                    </a:lnTo>
                    <a:lnTo>
                      <a:pt x="7640638" y="4064000"/>
                    </a:lnTo>
                    <a:lnTo>
                      <a:pt x="7583488" y="4067175"/>
                    </a:lnTo>
                    <a:lnTo>
                      <a:pt x="7521576" y="4067175"/>
                    </a:lnTo>
                    <a:lnTo>
                      <a:pt x="7461251" y="4067175"/>
                    </a:lnTo>
                    <a:lnTo>
                      <a:pt x="7399338" y="4064000"/>
                    </a:lnTo>
                    <a:lnTo>
                      <a:pt x="7270751" y="4052888"/>
                    </a:lnTo>
                    <a:lnTo>
                      <a:pt x="7140576" y="4033838"/>
                    </a:lnTo>
                    <a:lnTo>
                      <a:pt x="7018338" y="4016375"/>
                    </a:lnTo>
                    <a:lnTo>
                      <a:pt x="6896101" y="3992563"/>
                    </a:lnTo>
                    <a:lnTo>
                      <a:pt x="6780213" y="3965575"/>
                    </a:lnTo>
                    <a:lnTo>
                      <a:pt x="6664326" y="3937000"/>
                    </a:lnTo>
                    <a:lnTo>
                      <a:pt x="6438901" y="3870325"/>
                    </a:lnTo>
                    <a:lnTo>
                      <a:pt x="6326188" y="3841750"/>
                    </a:lnTo>
                    <a:lnTo>
                      <a:pt x="6216651" y="3811588"/>
                    </a:lnTo>
                    <a:lnTo>
                      <a:pt x="6186488" y="3951288"/>
                    </a:lnTo>
                    <a:lnTo>
                      <a:pt x="6162676" y="4094163"/>
                    </a:lnTo>
                    <a:lnTo>
                      <a:pt x="6153151" y="4171950"/>
                    </a:lnTo>
                    <a:lnTo>
                      <a:pt x="6148388" y="4244975"/>
                    </a:lnTo>
                    <a:lnTo>
                      <a:pt x="6142038" y="4325938"/>
                    </a:lnTo>
                    <a:lnTo>
                      <a:pt x="6142038" y="4408488"/>
                    </a:lnTo>
                    <a:lnTo>
                      <a:pt x="6142038" y="4438650"/>
                    </a:lnTo>
                    <a:lnTo>
                      <a:pt x="6148388" y="4468813"/>
                    </a:lnTo>
                    <a:lnTo>
                      <a:pt x="6156326" y="4500563"/>
                    </a:lnTo>
                    <a:lnTo>
                      <a:pt x="6169026" y="4530725"/>
                    </a:lnTo>
                    <a:lnTo>
                      <a:pt x="6183313" y="4554538"/>
                    </a:lnTo>
                    <a:lnTo>
                      <a:pt x="6203951" y="4575175"/>
                    </a:lnTo>
                    <a:lnTo>
                      <a:pt x="6213476" y="4584700"/>
                    </a:lnTo>
                    <a:lnTo>
                      <a:pt x="6224588" y="4591050"/>
                    </a:lnTo>
                    <a:lnTo>
                      <a:pt x="6237288" y="4594225"/>
                    </a:lnTo>
                    <a:lnTo>
                      <a:pt x="6251576" y="4595813"/>
                    </a:lnTo>
                    <a:lnTo>
                      <a:pt x="6281738" y="4608513"/>
                    </a:lnTo>
                    <a:lnTo>
                      <a:pt x="6313488" y="4619625"/>
                    </a:lnTo>
                    <a:lnTo>
                      <a:pt x="6350001" y="4629150"/>
                    </a:lnTo>
                    <a:lnTo>
                      <a:pt x="6384926" y="4632325"/>
                    </a:lnTo>
                    <a:lnTo>
                      <a:pt x="6405563" y="4632325"/>
                    </a:lnTo>
                    <a:lnTo>
                      <a:pt x="6424613" y="4629150"/>
                    </a:lnTo>
                    <a:lnTo>
                      <a:pt x="6445251" y="4622800"/>
                    </a:lnTo>
                    <a:lnTo>
                      <a:pt x="6465888" y="4616450"/>
                    </a:lnTo>
                    <a:lnTo>
                      <a:pt x="6486526" y="4605338"/>
                    </a:lnTo>
                    <a:lnTo>
                      <a:pt x="6507163" y="4594225"/>
                    </a:lnTo>
                    <a:lnTo>
                      <a:pt x="6527801" y="4575175"/>
                    </a:lnTo>
                    <a:lnTo>
                      <a:pt x="6548438" y="4557713"/>
                    </a:lnTo>
                    <a:lnTo>
                      <a:pt x="6578601" y="4516438"/>
                    </a:lnTo>
                    <a:lnTo>
                      <a:pt x="6608763" y="4476750"/>
                    </a:lnTo>
                    <a:lnTo>
                      <a:pt x="6673851" y="4403725"/>
                    </a:lnTo>
                    <a:lnTo>
                      <a:pt x="6704013" y="4364038"/>
                    </a:lnTo>
                    <a:lnTo>
                      <a:pt x="6731001" y="4319588"/>
                    </a:lnTo>
                    <a:lnTo>
                      <a:pt x="6754813" y="4275138"/>
                    </a:lnTo>
                    <a:lnTo>
                      <a:pt x="6762751" y="4248150"/>
                    </a:lnTo>
                    <a:lnTo>
                      <a:pt x="6772276" y="4221163"/>
                    </a:lnTo>
                    <a:lnTo>
                      <a:pt x="6775451" y="4210050"/>
                    </a:lnTo>
                    <a:lnTo>
                      <a:pt x="6783388" y="4197350"/>
                    </a:lnTo>
                    <a:lnTo>
                      <a:pt x="6796088" y="4192588"/>
                    </a:lnTo>
                    <a:lnTo>
                      <a:pt x="6813551" y="4183063"/>
                    </a:lnTo>
                    <a:lnTo>
                      <a:pt x="6848476" y="4168775"/>
                    </a:lnTo>
                    <a:lnTo>
                      <a:pt x="6867526" y="4159250"/>
                    </a:lnTo>
                    <a:lnTo>
                      <a:pt x="6881813" y="4148138"/>
                    </a:lnTo>
                    <a:lnTo>
                      <a:pt x="6881813" y="4200525"/>
                    </a:lnTo>
                    <a:lnTo>
                      <a:pt x="6875463" y="4254500"/>
                    </a:lnTo>
                    <a:lnTo>
                      <a:pt x="6867526" y="4302125"/>
                    </a:lnTo>
                    <a:lnTo>
                      <a:pt x="6854826" y="4349750"/>
                    </a:lnTo>
                    <a:lnTo>
                      <a:pt x="6840538" y="4394200"/>
                    </a:lnTo>
                    <a:lnTo>
                      <a:pt x="6823076" y="4435475"/>
                    </a:lnTo>
                    <a:lnTo>
                      <a:pt x="6800851" y="4475163"/>
                    </a:lnTo>
                    <a:lnTo>
                      <a:pt x="6775451" y="4510088"/>
                    </a:lnTo>
                    <a:lnTo>
                      <a:pt x="6748463" y="4546600"/>
                    </a:lnTo>
                    <a:lnTo>
                      <a:pt x="6718301" y="4575175"/>
                    </a:lnTo>
                    <a:lnTo>
                      <a:pt x="6683376" y="4605338"/>
                    </a:lnTo>
                    <a:lnTo>
                      <a:pt x="6646863" y="4629150"/>
                    </a:lnTo>
                    <a:lnTo>
                      <a:pt x="6608763" y="4652963"/>
                    </a:lnTo>
                    <a:lnTo>
                      <a:pt x="6567488" y="4673600"/>
                    </a:lnTo>
                    <a:lnTo>
                      <a:pt x="6521451" y="4691063"/>
                    </a:lnTo>
                    <a:lnTo>
                      <a:pt x="6473826" y="4706938"/>
                    </a:lnTo>
                    <a:lnTo>
                      <a:pt x="6438901" y="4718050"/>
                    </a:lnTo>
                    <a:lnTo>
                      <a:pt x="6403976" y="4727575"/>
                    </a:lnTo>
                    <a:lnTo>
                      <a:pt x="6370638" y="4733925"/>
                    </a:lnTo>
                    <a:lnTo>
                      <a:pt x="6334126" y="4735513"/>
                    </a:lnTo>
                    <a:lnTo>
                      <a:pt x="6302376" y="4735513"/>
                    </a:lnTo>
                    <a:lnTo>
                      <a:pt x="6265863" y="4733925"/>
                    </a:lnTo>
                    <a:lnTo>
                      <a:pt x="6234113" y="4724400"/>
                    </a:lnTo>
                    <a:lnTo>
                      <a:pt x="6200776" y="4714875"/>
                    </a:lnTo>
                    <a:lnTo>
                      <a:pt x="6169026" y="4703763"/>
                    </a:lnTo>
                    <a:lnTo>
                      <a:pt x="6135688" y="4691063"/>
                    </a:lnTo>
                    <a:lnTo>
                      <a:pt x="6102351" y="4673600"/>
                    </a:lnTo>
                    <a:lnTo>
                      <a:pt x="6073776" y="4656138"/>
                    </a:lnTo>
                    <a:lnTo>
                      <a:pt x="6040438" y="4632325"/>
                    </a:lnTo>
                    <a:lnTo>
                      <a:pt x="6010276" y="4611688"/>
                    </a:lnTo>
                    <a:lnTo>
                      <a:pt x="5984876" y="4584700"/>
                    </a:lnTo>
                    <a:lnTo>
                      <a:pt x="5954713" y="4557713"/>
                    </a:lnTo>
                    <a:lnTo>
                      <a:pt x="5903913" y="4510088"/>
                    </a:lnTo>
                    <a:lnTo>
                      <a:pt x="5853113" y="4465638"/>
                    </a:lnTo>
                    <a:lnTo>
                      <a:pt x="5802313" y="4424363"/>
                    </a:lnTo>
                    <a:lnTo>
                      <a:pt x="5746751" y="4384675"/>
                    </a:lnTo>
                    <a:lnTo>
                      <a:pt x="5692776" y="4349750"/>
                    </a:lnTo>
                    <a:lnTo>
                      <a:pt x="5635626" y="4316413"/>
                    </a:lnTo>
                    <a:lnTo>
                      <a:pt x="5576888" y="4284663"/>
                    </a:lnTo>
                    <a:lnTo>
                      <a:pt x="5519738" y="4254500"/>
                    </a:lnTo>
                    <a:lnTo>
                      <a:pt x="5399088" y="4197350"/>
                    </a:lnTo>
                    <a:lnTo>
                      <a:pt x="5276851" y="4141788"/>
                    </a:lnTo>
                    <a:lnTo>
                      <a:pt x="5027613" y="4033838"/>
                    </a:lnTo>
                    <a:lnTo>
                      <a:pt x="5110163" y="4090988"/>
                    </a:lnTo>
                    <a:lnTo>
                      <a:pt x="5151438" y="4121150"/>
                    </a:lnTo>
                    <a:lnTo>
                      <a:pt x="5191126" y="4151313"/>
                    </a:lnTo>
                    <a:lnTo>
                      <a:pt x="5226051" y="4183063"/>
                    </a:lnTo>
                    <a:lnTo>
                      <a:pt x="5260976" y="4219575"/>
                    </a:lnTo>
                    <a:lnTo>
                      <a:pt x="5294313" y="4254500"/>
                    </a:lnTo>
                    <a:lnTo>
                      <a:pt x="5324476" y="4295775"/>
                    </a:lnTo>
                    <a:lnTo>
                      <a:pt x="5356226" y="4329113"/>
                    </a:lnTo>
                    <a:lnTo>
                      <a:pt x="5392738" y="4370388"/>
                    </a:lnTo>
                    <a:lnTo>
                      <a:pt x="5410201" y="4391025"/>
                    </a:lnTo>
                    <a:lnTo>
                      <a:pt x="5422901" y="4411663"/>
                    </a:lnTo>
                    <a:lnTo>
                      <a:pt x="5430838" y="4430713"/>
                    </a:lnTo>
                    <a:lnTo>
                      <a:pt x="5434013" y="4445000"/>
                    </a:lnTo>
                    <a:lnTo>
                      <a:pt x="5376863" y="4656138"/>
                    </a:lnTo>
                    <a:lnTo>
                      <a:pt x="5348288" y="4759325"/>
                    </a:lnTo>
                    <a:lnTo>
                      <a:pt x="5314951" y="4864100"/>
                    </a:lnTo>
                    <a:lnTo>
                      <a:pt x="5280026" y="4965700"/>
                    </a:lnTo>
                    <a:lnTo>
                      <a:pt x="5243513" y="5068888"/>
                    </a:lnTo>
                    <a:lnTo>
                      <a:pt x="5205413" y="5167313"/>
                    </a:lnTo>
                    <a:lnTo>
                      <a:pt x="5160963" y="5268913"/>
                    </a:lnTo>
                    <a:lnTo>
                      <a:pt x="5116513" y="5362575"/>
                    </a:lnTo>
                    <a:lnTo>
                      <a:pt x="5068888" y="5457825"/>
                    </a:lnTo>
                    <a:lnTo>
                      <a:pt x="5014913" y="5553075"/>
                    </a:lnTo>
                    <a:lnTo>
                      <a:pt x="4960938" y="5643563"/>
                    </a:lnTo>
                    <a:lnTo>
                      <a:pt x="4902201" y="5732463"/>
                    </a:lnTo>
                    <a:lnTo>
                      <a:pt x="4837113" y="5815013"/>
                    </a:lnTo>
                    <a:lnTo>
                      <a:pt x="4768850" y="5899150"/>
                    </a:lnTo>
                    <a:lnTo>
                      <a:pt x="4694238" y="5978525"/>
                    </a:lnTo>
                    <a:lnTo>
                      <a:pt x="4581525" y="6062663"/>
                    </a:lnTo>
                    <a:lnTo>
                      <a:pt x="4470400" y="6151563"/>
                    </a:lnTo>
                    <a:lnTo>
                      <a:pt x="4360863" y="6246813"/>
                    </a:lnTo>
                    <a:lnTo>
                      <a:pt x="4303713" y="6296025"/>
                    </a:lnTo>
                    <a:lnTo>
                      <a:pt x="4248150" y="6350000"/>
                    </a:lnTo>
                    <a:lnTo>
                      <a:pt x="4221163" y="6365875"/>
                    </a:lnTo>
                    <a:lnTo>
                      <a:pt x="4194175" y="6386513"/>
                    </a:lnTo>
                    <a:lnTo>
                      <a:pt x="4167188" y="6407150"/>
                    </a:lnTo>
                    <a:lnTo>
                      <a:pt x="4140200" y="6430963"/>
                    </a:lnTo>
                    <a:lnTo>
                      <a:pt x="4117975" y="6454775"/>
                    </a:lnTo>
                    <a:lnTo>
                      <a:pt x="4095750" y="6481763"/>
                    </a:lnTo>
                    <a:lnTo>
                      <a:pt x="4078288" y="6510338"/>
                    </a:lnTo>
                    <a:lnTo>
                      <a:pt x="4064000" y="6537325"/>
                    </a:lnTo>
                    <a:lnTo>
                      <a:pt x="4033838" y="6564313"/>
                    </a:lnTo>
                    <a:lnTo>
                      <a:pt x="4003675" y="6588125"/>
                    </a:lnTo>
                    <a:lnTo>
                      <a:pt x="3975100" y="6608763"/>
                    </a:lnTo>
                    <a:lnTo>
                      <a:pt x="3944938" y="6626225"/>
                    </a:lnTo>
                    <a:lnTo>
                      <a:pt x="3914775" y="6645275"/>
                    </a:lnTo>
                    <a:lnTo>
                      <a:pt x="3884613" y="6656388"/>
                    </a:lnTo>
                    <a:lnTo>
                      <a:pt x="3852863" y="6665913"/>
                    </a:lnTo>
                    <a:lnTo>
                      <a:pt x="3822700" y="6673850"/>
                    </a:lnTo>
                    <a:lnTo>
                      <a:pt x="3790950" y="6677025"/>
                    </a:lnTo>
                    <a:lnTo>
                      <a:pt x="3760788" y="6677025"/>
                    </a:lnTo>
                    <a:lnTo>
                      <a:pt x="3727450" y="6673850"/>
                    </a:lnTo>
                    <a:lnTo>
                      <a:pt x="3697288" y="6669088"/>
                    </a:lnTo>
                    <a:lnTo>
                      <a:pt x="3668713" y="6659563"/>
                    </a:lnTo>
                    <a:lnTo>
                      <a:pt x="3638550" y="6646863"/>
                    </a:lnTo>
                    <a:lnTo>
                      <a:pt x="3608388" y="6632575"/>
                    </a:lnTo>
                    <a:lnTo>
                      <a:pt x="3579813" y="6611938"/>
                    </a:lnTo>
                    <a:lnTo>
                      <a:pt x="3525838" y="6543675"/>
                    </a:lnTo>
                    <a:lnTo>
                      <a:pt x="3475038" y="6472238"/>
                    </a:lnTo>
                    <a:lnTo>
                      <a:pt x="3427413" y="6400800"/>
                    </a:lnTo>
                    <a:lnTo>
                      <a:pt x="3379788" y="6326188"/>
                    </a:lnTo>
                    <a:lnTo>
                      <a:pt x="3335338" y="6251575"/>
                    </a:lnTo>
                    <a:lnTo>
                      <a:pt x="3294063" y="6175375"/>
                    </a:lnTo>
                    <a:lnTo>
                      <a:pt x="3252788" y="6097588"/>
                    </a:lnTo>
                    <a:lnTo>
                      <a:pt x="3209925" y="6015038"/>
                    </a:lnTo>
                    <a:lnTo>
                      <a:pt x="3195638" y="5999163"/>
                    </a:lnTo>
                    <a:lnTo>
                      <a:pt x="3186113" y="5984875"/>
                    </a:lnTo>
                    <a:lnTo>
                      <a:pt x="3181350" y="5967413"/>
                    </a:lnTo>
                    <a:lnTo>
                      <a:pt x="3175000" y="5946775"/>
                    </a:lnTo>
                    <a:lnTo>
                      <a:pt x="3171825" y="5927725"/>
                    </a:lnTo>
                    <a:lnTo>
                      <a:pt x="3171825" y="5907088"/>
                    </a:lnTo>
                    <a:lnTo>
                      <a:pt x="3175000" y="5886450"/>
                    </a:lnTo>
                    <a:lnTo>
                      <a:pt x="3181350" y="5865813"/>
                    </a:lnTo>
                    <a:lnTo>
                      <a:pt x="3189288" y="5845175"/>
                    </a:lnTo>
                    <a:lnTo>
                      <a:pt x="3201988" y="5824538"/>
                    </a:lnTo>
                    <a:lnTo>
                      <a:pt x="3213100" y="5803900"/>
                    </a:lnTo>
                    <a:lnTo>
                      <a:pt x="3230563" y="5783263"/>
                    </a:lnTo>
                    <a:lnTo>
                      <a:pt x="3249613" y="5764213"/>
                    </a:lnTo>
                    <a:lnTo>
                      <a:pt x="3270250" y="5746750"/>
                    </a:lnTo>
                    <a:lnTo>
                      <a:pt x="3294063" y="5732463"/>
                    </a:lnTo>
                    <a:lnTo>
                      <a:pt x="3321050" y="5716588"/>
                    </a:lnTo>
                    <a:lnTo>
                      <a:pt x="3362325" y="5699125"/>
                    </a:lnTo>
                    <a:lnTo>
                      <a:pt x="3403600" y="5681663"/>
                    </a:lnTo>
                    <a:lnTo>
                      <a:pt x="3492500" y="5637213"/>
                    </a:lnTo>
                    <a:lnTo>
                      <a:pt x="3587750" y="5583238"/>
                    </a:lnTo>
                    <a:lnTo>
                      <a:pt x="3692525" y="5529263"/>
                    </a:lnTo>
                    <a:lnTo>
                      <a:pt x="3692525" y="5081588"/>
                    </a:lnTo>
                    <a:lnTo>
                      <a:pt x="3683000" y="5116513"/>
                    </a:lnTo>
                    <a:lnTo>
                      <a:pt x="3673475" y="5153025"/>
                    </a:lnTo>
                    <a:lnTo>
                      <a:pt x="3665538" y="5184775"/>
                    </a:lnTo>
                    <a:lnTo>
                      <a:pt x="3652838" y="5211763"/>
                    </a:lnTo>
                    <a:lnTo>
                      <a:pt x="3641725" y="5238750"/>
                    </a:lnTo>
                    <a:lnTo>
                      <a:pt x="3629025" y="5265738"/>
                    </a:lnTo>
                    <a:lnTo>
                      <a:pt x="3614738" y="5286375"/>
                    </a:lnTo>
                    <a:lnTo>
                      <a:pt x="3600450" y="5307013"/>
                    </a:lnTo>
                    <a:lnTo>
                      <a:pt x="3581400" y="5324475"/>
                    </a:lnTo>
                    <a:lnTo>
                      <a:pt x="3567113" y="5340350"/>
                    </a:lnTo>
                    <a:lnTo>
                      <a:pt x="3549650" y="5354638"/>
                    </a:lnTo>
                    <a:lnTo>
                      <a:pt x="3529013" y="5365750"/>
                    </a:lnTo>
                    <a:lnTo>
                      <a:pt x="3489325" y="5386388"/>
                    </a:lnTo>
                    <a:lnTo>
                      <a:pt x="3451225" y="5402263"/>
                    </a:lnTo>
                    <a:lnTo>
                      <a:pt x="3406775" y="5413375"/>
                    </a:lnTo>
                    <a:lnTo>
                      <a:pt x="3365500" y="5419725"/>
                    </a:lnTo>
                    <a:lnTo>
                      <a:pt x="3321050" y="5422900"/>
                    </a:lnTo>
                    <a:lnTo>
                      <a:pt x="3273425" y="5422900"/>
                    </a:lnTo>
                    <a:lnTo>
                      <a:pt x="3182938" y="5419725"/>
                    </a:lnTo>
                    <a:lnTo>
                      <a:pt x="3097213" y="5416550"/>
                    </a:lnTo>
                    <a:lnTo>
                      <a:pt x="2838450" y="5416550"/>
                    </a:lnTo>
                    <a:lnTo>
                      <a:pt x="2770188" y="5416550"/>
                    </a:lnTo>
                    <a:lnTo>
                      <a:pt x="2708275" y="5413375"/>
                    </a:lnTo>
                    <a:lnTo>
                      <a:pt x="2678113" y="5408613"/>
                    </a:lnTo>
                    <a:lnTo>
                      <a:pt x="2647950" y="5402263"/>
                    </a:lnTo>
                    <a:lnTo>
                      <a:pt x="2622550" y="5395913"/>
                    </a:lnTo>
                    <a:lnTo>
                      <a:pt x="2598738" y="5384800"/>
                    </a:lnTo>
                    <a:lnTo>
                      <a:pt x="2574925" y="5368925"/>
                    </a:lnTo>
                    <a:lnTo>
                      <a:pt x="2554288" y="5354638"/>
                    </a:lnTo>
                    <a:lnTo>
                      <a:pt x="2532063" y="5330825"/>
                    </a:lnTo>
                    <a:lnTo>
                      <a:pt x="2514600" y="5307013"/>
                    </a:lnTo>
                    <a:lnTo>
                      <a:pt x="2500313" y="5276850"/>
                    </a:lnTo>
                    <a:lnTo>
                      <a:pt x="2484438" y="5241925"/>
                    </a:lnTo>
                    <a:lnTo>
                      <a:pt x="2476500" y="5202238"/>
                    </a:lnTo>
                    <a:lnTo>
                      <a:pt x="2466975" y="5154613"/>
                    </a:lnTo>
                    <a:lnTo>
                      <a:pt x="2466975" y="5229225"/>
                    </a:lnTo>
                    <a:lnTo>
                      <a:pt x="2466975" y="5341938"/>
                    </a:lnTo>
                    <a:lnTo>
                      <a:pt x="2466975" y="5440363"/>
                    </a:lnTo>
                    <a:lnTo>
                      <a:pt x="2463800" y="5538788"/>
                    </a:lnTo>
                    <a:lnTo>
                      <a:pt x="2459038" y="5634038"/>
                    </a:lnTo>
                    <a:lnTo>
                      <a:pt x="2452688" y="5681663"/>
                    </a:lnTo>
                    <a:lnTo>
                      <a:pt x="2443163" y="5729288"/>
                    </a:lnTo>
                    <a:lnTo>
                      <a:pt x="2435225" y="5776913"/>
                    </a:lnTo>
                    <a:lnTo>
                      <a:pt x="2422525" y="5824538"/>
                    </a:lnTo>
                    <a:lnTo>
                      <a:pt x="2408238" y="5868988"/>
                    </a:lnTo>
                    <a:lnTo>
                      <a:pt x="2390775" y="5916613"/>
                    </a:lnTo>
                    <a:lnTo>
                      <a:pt x="2368550" y="5961063"/>
                    </a:lnTo>
                    <a:lnTo>
                      <a:pt x="2343150" y="6002338"/>
                    </a:lnTo>
                    <a:lnTo>
                      <a:pt x="2316163" y="6046788"/>
                    </a:lnTo>
                    <a:lnTo>
                      <a:pt x="2282825" y="6088063"/>
                    </a:lnTo>
                    <a:lnTo>
                      <a:pt x="2268538" y="6103938"/>
                    </a:lnTo>
                    <a:lnTo>
                      <a:pt x="2255838" y="6121400"/>
                    </a:lnTo>
                    <a:lnTo>
                      <a:pt x="2238375" y="6156325"/>
                    </a:lnTo>
                    <a:lnTo>
                      <a:pt x="2224088" y="6199188"/>
                    </a:lnTo>
                    <a:lnTo>
                      <a:pt x="2211388" y="6243638"/>
                    </a:lnTo>
                    <a:lnTo>
                      <a:pt x="2193925" y="6335713"/>
                    </a:lnTo>
                    <a:lnTo>
                      <a:pt x="2181225" y="6383338"/>
                    </a:lnTo>
                    <a:lnTo>
                      <a:pt x="2170113" y="6424613"/>
                    </a:lnTo>
                    <a:lnTo>
                      <a:pt x="2166938" y="6442075"/>
                    </a:lnTo>
                    <a:lnTo>
                      <a:pt x="2157413" y="6459538"/>
                    </a:lnTo>
                    <a:lnTo>
                      <a:pt x="2143125" y="6478588"/>
                    </a:lnTo>
                    <a:lnTo>
                      <a:pt x="2125663" y="6496050"/>
                    </a:lnTo>
                    <a:lnTo>
                      <a:pt x="2101850" y="6510338"/>
                    </a:lnTo>
                    <a:lnTo>
                      <a:pt x="2078038" y="6526213"/>
                    </a:lnTo>
                    <a:lnTo>
                      <a:pt x="2051050" y="6534150"/>
                    </a:lnTo>
                    <a:lnTo>
                      <a:pt x="2020888" y="6537325"/>
                    </a:lnTo>
                    <a:lnTo>
                      <a:pt x="1828800" y="6507163"/>
                    </a:lnTo>
                    <a:lnTo>
                      <a:pt x="1628775" y="6478588"/>
                    </a:lnTo>
                    <a:lnTo>
                      <a:pt x="1525588" y="6457950"/>
                    </a:lnTo>
                    <a:lnTo>
                      <a:pt x="1420813" y="6435725"/>
                    </a:lnTo>
                    <a:lnTo>
                      <a:pt x="1316038" y="6415088"/>
                    </a:lnTo>
                    <a:lnTo>
                      <a:pt x="1206500" y="6389688"/>
                    </a:lnTo>
                    <a:lnTo>
                      <a:pt x="1168400" y="6370638"/>
                    </a:lnTo>
                    <a:lnTo>
                      <a:pt x="1150938" y="6362700"/>
                    </a:lnTo>
                    <a:lnTo>
                      <a:pt x="1135063" y="6353175"/>
                    </a:lnTo>
                    <a:lnTo>
                      <a:pt x="1123950" y="6342063"/>
                    </a:lnTo>
                    <a:lnTo>
                      <a:pt x="1111250" y="6326188"/>
                    </a:lnTo>
                    <a:lnTo>
                      <a:pt x="1103313" y="6311900"/>
                    </a:lnTo>
                    <a:lnTo>
                      <a:pt x="1093788" y="6294438"/>
                    </a:lnTo>
                    <a:lnTo>
                      <a:pt x="1087438" y="6275388"/>
                    </a:lnTo>
                    <a:lnTo>
                      <a:pt x="1084263" y="6254750"/>
                    </a:lnTo>
                    <a:lnTo>
                      <a:pt x="1082675" y="6234113"/>
                    </a:lnTo>
                    <a:lnTo>
                      <a:pt x="1082675" y="6210300"/>
                    </a:lnTo>
                    <a:lnTo>
                      <a:pt x="1084263" y="6154738"/>
                    </a:lnTo>
                    <a:lnTo>
                      <a:pt x="1093788" y="6088063"/>
                    </a:lnTo>
                    <a:lnTo>
                      <a:pt x="1120775" y="6046788"/>
                    </a:lnTo>
                    <a:lnTo>
                      <a:pt x="1144588" y="5999163"/>
                    </a:lnTo>
                    <a:lnTo>
                      <a:pt x="1162050" y="5948363"/>
                    </a:lnTo>
                    <a:lnTo>
                      <a:pt x="1176338" y="5899150"/>
                    </a:lnTo>
                    <a:lnTo>
                      <a:pt x="1189038" y="5845175"/>
                    </a:lnTo>
                    <a:lnTo>
                      <a:pt x="1198563" y="5788025"/>
                    </a:lnTo>
                    <a:lnTo>
                      <a:pt x="1203325" y="5735638"/>
                    </a:lnTo>
                    <a:lnTo>
                      <a:pt x="1206500" y="5678488"/>
                    </a:lnTo>
                    <a:lnTo>
                      <a:pt x="1212850" y="5657850"/>
                    </a:lnTo>
                    <a:lnTo>
                      <a:pt x="1216025" y="5634038"/>
                    </a:lnTo>
                    <a:lnTo>
                      <a:pt x="1216025" y="5613400"/>
                    </a:lnTo>
                    <a:lnTo>
                      <a:pt x="1216025" y="5589588"/>
                    </a:lnTo>
                    <a:lnTo>
                      <a:pt x="1209675" y="5541963"/>
                    </a:lnTo>
                    <a:lnTo>
                      <a:pt x="1198563" y="5497513"/>
                    </a:lnTo>
                    <a:lnTo>
                      <a:pt x="1179513" y="5453063"/>
                    </a:lnTo>
                    <a:lnTo>
                      <a:pt x="1165225" y="5410200"/>
                    </a:lnTo>
                    <a:lnTo>
                      <a:pt x="1131888" y="5341938"/>
                    </a:lnTo>
                    <a:lnTo>
                      <a:pt x="1069975" y="5238750"/>
                    </a:lnTo>
                    <a:lnTo>
                      <a:pt x="1012825" y="5130800"/>
                    </a:lnTo>
                    <a:lnTo>
                      <a:pt x="957263" y="5027613"/>
                    </a:lnTo>
                    <a:lnTo>
                      <a:pt x="903288" y="4919663"/>
                    </a:lnTo>
                    <a:lnTo>
                      <a:pt x="855663" y="4813300"/>
                    </a:lnTo>
                    <a:lnTo>
                      <a:pt x="811213" y="4706938"/>
                    </a:lnTo>
                    <a:lnTo>
                      <a:pt x="769938" y="4598988"/>
                    </a:lnTo>
                    <a:lnTo>
                      <a:pt x="733425" y="4492625"/>
                    </a:lnTo>
                    <a:lnTo>
                      <a:pt x="701675" y="4383088"/>
                    </a:lnTo>
                    <a:lnTo>
                      <a:pt x="671513" y="4271963"/>
                    </a:lnTo>
                    <a:lnTo>
                      <a:pt x="647700" y="4162425"/>
                    </a:lnTo>
                    <a:lnTo>
                      <a:pt x="630238" y="4049713"/>
                    </a:lnTo>
                    <a:lnTo>
                      <a:pt x="617538" y="3937000"/>
                    </a:lnTo>
                    <a:lnTo>
                      <a:pt x="609600" y="3821113"/>
                    </a:lnTo>
                    <a:lnTo>
                      <a:pt x="609600" y="3705225"/>
                    </a:lnTo>
                    <a:lnTo>
                      <a:pt x="612775" y="3586163"/>
                    </a:lnTo>
                    <a:lnTo>
                      <a:pt x="620713" y="3470275"/>
                    </a:lnTo>
                    <a:lnTo>
                      <a:pt x="636588" y="3354388"/>
                    </a:lnTo>
                    <a:lnTo>
                      <a:pt x="657225" y="3243263"/>
                    </a:lnTo>
                    <a:lnTo>
                      <a:pt x="681038" y="3136900"/>
                    </a:lnTo>
                    <a:lnTo>
                      <a:pt x="709613" y="3032125"/>
                    </a:lnTo>
                    <a:lnTo>
                      <a:pt x="746125" y="2932113"/>
                    </a:lnTo>
                    <a:lnTo>
                      <a:pt x="784225" y="2833688"/>
                    </a:lnTo>
                    <a:lnTo>
                      <a:pt x="828675" y="2735263"/>
                    </a:lnTo>
                    <a:lnTo>
                      <a:pt x="879475" y="2643188"/>
                    </a:lnTo>
                    <a:lnTo>
                      <a:pt x="933450" y="2551113"/>
                    </a:lnTo>
                    <a:lnTo>
                      <a:pt x="992188" y="2465388"/>
                    </a:lnTo>
                    <a:lnTo>
                      <a:pt x="1055688" y="2379663"/>
                    </a:lnTo>
                    <a:lnTo>
                      <a:pt x="1123950" y="2295525"/>
                    </a:lnTo>
                    <a:lnTo>
                      <a:pt x="1195388" y="2212975"/>
                    </a:lnTo>
                    <a:lnTo>
                      <a:pt x="1271588" y="2132013"/>
                    </a:lnTo>
                    <a:lnTo>
                      <a:pt x="1355725" y="2054225"/>
                    </a:lnTo>
                    <a:lnTo>
                      <a:pt x="1423988" y="2001838"/>
                    </a:lnTo>
                    <a:lnTo>
                      <a:pt x="1495425" y="1951038"/>
                    </a:lnTo>
                    <a:lnTo>
                      <a:pt x="1566863" y="1900238"/>
                    </a:lnTo>
                    <a:lnTo>
                      <a:pt x="1641475" y="1855788"/>
                    </a:lnTo>
                    <a:lnTo>
                      <a:pt x="1714500" y="1814513"/>
                    </a:lnTo>
                    <a:lnTo>
                      <a:pt x="1789113" y="1774825"/>
                    </a:lnTo>
                    <a:lnTo>
                      <a:pt x="1866900" y="1739900"/>
                    </a:lnTo>
                    <a:lnTo>
                      <a:pt x="1944688" y="1703388"/>
                    </a:lnTo>
                    <a:lnTo>
                      <a:pt x="2020888" y="1671638"/>
                    </a:lnTo>
                    <a:lnTo>
                      <a:pt x="2101850" y="1641476"/>
                    </a:lnTo>
                    <a:lnTo>
                      <a:pt x="2184400" y="1614488"/>
                    </a:lnTo>
                    <a:lnTo>
                      <a:pt x="2268538" y="1587500"/>
                    </a:lnTo>
                    <a:lnTo>
                      <a:pt x="2351088" y="1562100"/>
                    </a:lnTo>
                    <a:lnTo>
                      <a:pt x="2436813" y="1538288"/>
                    </a:lnTo>
                    <a:lnTo>
                      <a:pt x="2616200" y="1492250"/>
                    </a:lnTo>
                    <a:lnTo>
                      <a:pt x="2725738" y="1492250"/>
                    </a:lnTo>
                    <a:lnTo>
                      <a:pt x="2654300" y="1590675"/>
                    </a:lnTo>
                    <a:lnTo>
                      <a:pt x="2582863" y="1682750"/>
                    </a:lnTo>
                    <a:lnTo>
                      <a:pt x="2435225" y="1866901"/>
                    </a:lnTo>
                    <a:lnTo>
                      <a:pt x="2363788" y="1958975"/>
                    </a:lnTo>
                    <a:lnTo>
                      <a:pt x="2295525" y="2052638"/>
                    </a:lnTo>
                    <a:lnTo>
                      <a:pt x="2228850" y="2144713"/>
                    </a:lnTo>
                    <a:lnTo>
                      <a:pt x="2200275" y="2192338"/>
                    </a:lnTo>
                    <a:lnTo>
                      <a:pt x="2170113" y="2241550"/>
                    </a:lnTo>
                    <a:lnTo>
                      <a:pt x="2089150" y="2355850"/>
                    </a:lnTo>
                    <a:lnTo>
                      <a:pt x="2047875" y="2411413"/>
                    </a:lnTo>
                    <a:lnTo>
                      <a:pt x="2012950" y="2471738"/>
                    </a:lnTo>
                    <a:lnTo>
                      <a:pt x="1979613" y="2530475"/>
                    </a:lnTo>
                    <a:lnTo>
                      <a:pt x="1952625" y="2592388"/>
                    </a:lnTo>
                    <a:lnTo>
                      <a:pt x="1928813" y="2659063"/>
                    </a:lnTo>
                    <a:lnTo>
                      <a:pt x="1917700" y="2693988"/>
                    </a:lnTo>
                    <a:lnTo>
                      <a:pt x="1911350" y="2727325"/>
                    </a:lnTo>
                    <a:lnTo>
                      <a:pt x="1893888" y="2776538"/>
                    </a:lnTo>
                    <a:lnTo>
                      <a:pt x="1881188" y="2824163"/>
                    </a:lnTo>
                    <a:lnTo>
                      <a:pt x="1873250" y="2868613"/>
                    </a:lnTo>
                    <a:lnTo>
                      <a:pt x="1873250" y="2916238"/>
                    </a:lnTo>
                    <a:lnTo>
                      <a:pt x="1876425" y="2962275"/>
                    </a:lnTo>
                    <a:lnTo>
                      <a:pt x="1881188" y="3006725"/>
                    </a:lnTo>
                    <a:lnTo>
                      <a:pt x="1893888" y="3048000"/>
                    </a:lnTo>
                    <a:lnTo>
                      <a:pt x="1905000" y="3092450"/>
                    </a:lnTo>
                    <a:lnTo>
                      <a:pt x="1924050" y="3133725"/>
                    </a:lnTo>
                    <a:lnTo>
                      <a:pt x="1944688" y="3171825"/>
                    </a:lnTo>
                    <a:lnTo>
                      <a:pt x="1965325" y="3214688"/>
                    </a:lnTo>
                    <a:lnTo>
                      <a:pt x="1989138" y="3252788"/>
                    </a:lnTo>
                    <a:lnTo>
                      <a:pt x="2041525" y="3327400"/>
                    </a:lnTo>
                    <a:lnTo>
                      <a:pt x="2095500" y="3398838"/>
                    </a:lnTo>
                    <a:lnTo>
                      <a:pt x="2149475" y="3470275"/>
                    </a:lnTo>
                    <a:lnTo>
                      <a:pt x="2197100" y="3541713"/>
                    </a:lnTo>
                    <a:lnTo>
                      <a:pt x="2217738" y="3576638"/>
                    </a:lnTo>
                    <a:lnTo>
                      <a:pt x="2238375" y="3613150"/>
                    </a:lnTo>
                    <a:lnTo>
                      <a:pt x="2252663" y="3648075"/>
                    </a:lnTo>
                    <a:lnTo>
                      <a:pt x="2268538" y="3684588"/>
                    </a:lnTo>
                    <a:lnTo>
                      <a:pt x="2279650" y="3722688"/>
                    </a:lnTo>
                    <a:lnTo>
                      <a:pt x="2286000" y="3757613"/>
                    </a:lnTo>
                    <a:lnTo>
                      <a:pt x="2289175" y="3797300"/>
                    </a:lnTo>
                    <a:lnTo>
                      <a:pt x="2289175" y="3835400"/>
                    </a:lnTo>
                    <a:lnTo>
                      <a:pt x="2286000" y="3873500"/>
                    </a:lnTo>
                    <a:lnTo>
                      <a:pt x="2276475" y="3916363"/>
                    </a:lnTo>
                    <a:lnTo>
                      <a:pt x="2262188" y="3954463"/>
                    </a:lnTo>
                    <a:lnTo>
                      <a:pt x="2244725" y="3995738"/>
                    </a:lnTo>
                    <a:lnTo>
                      <a:pt x="2232025" y="4013200"/>
                    </a:lnTo>
                    <a:lnTo>
                      <a:pt x="2224088" y="4037013"/>
                    </a:lnTo>
                    <a:lnTo>
                      <a:pt x="2217738" y="4064000"/>
                    </a:lnTo>
                    <a:lnTo>
                      <a:pt x="2217738" y="4090988"/>
                    </a:lnTo>
                    <a:lnTo>
                      <a:pt x="2217738" y="4117975"/>
                    </a:lnTo>
                    <a:lnTo>
                      <a:pt x="2224088" y="4144963"/>
                    </a:lnTo>
                    <a:lnTo>
                      <a:pt x="2232025" y="4168775"/>
                    </a:lnTo>
                    <a:lnTo>
                      <a:pt x="2244725" y="4183063"/>
                    </a:lnTo>
                    <a:lnTo>
                      <a:pt x="2306638" y="4251325"/>
                    </a:lnTo>
                    <a:lnTo>
                      <a:pt x="2368550" y="4313238"/>
                    </a:lnTo>
                    <a:lnTo>
                      <a:pt x="2435225" y="4373563"/>
                    </a:lnTo>
                    <a:lnTo>
                      <a:pt x="2497138" y="4424363"/>
                    </a:lnTo>
                    <a:lnTo>
                      <a:pt x="2562225" y="4471988"/>
                    </a:lnTo>
                    <a:lnTo>
                      <a:pt x="2627313" y="4510088"/>
                    </a:lnTo>
                    <a:lnTo>
                      <a:pt x="2660650" y="4527550"/>
                    </a:lnTo>
                    <a:lnTo>
                      <a:pt x="2695575" y="4543425"/>
                    </a:lnTo>
                    <a:lnTo>
                      <a:pt x="2728913" y="4554538"/>
                    </a:lnTo>
                    <a:lnTo>
                      <a:pt x="2763838" y="4567238"/>
                    </a:lnTo>
                    <a:lnTo>
                      <a:pt x="2800350" y="4575175"/>
                    </a:lnTo>
                    <a:lnTo>
                      <a:pt x="2835275" y="4584700"/>
                    </a:lnTo>
                    <a:lnTo>
                      <a:pt x="2871788" y="4591050"/>
                    </a:lnTo>
                    <a:lnTo>
                      <a:pt x="2906713" y="4594225"/>
                    </a:lnTo>
                    <a:lnTo>
                      <a:pt x="2943225" y="4594225"/>
                    </a:lnTo>
                    <a:lnTo>
                      <a:pt x="2981325" y="4594225"/>
                    </a:lnTo>
                    <a:lnTo>
                      <a:pt x="3021013" y="4591050"/>
                    </a:lnTo>
                    <a:lnTo>
                      <a:pt x="3059113" y="4584700"/>
                    </a:lnTo>
                    <a:lnTo>
                      <a:pt x="3097213" y="4575175"/>
                    </a:lnTo>
                    <a:lnTo>
                      <a:pt x="3138488" y="4564063"/>
                    </a:lnTo>
                    <a:lnTo>
                      <a:pt x="3178175" y="4551363"/>
                    </a:lnTo>
                    <a:lnTo>
                      <a:pt x="3219450" y="4537075"/>
                    </a:lnTo>
                    <a:lnTo>
                      <a:pt x="3263900" y="4516438"/>
                    </a:lnTo>
                    <a:lnTo>
                      <a:pt x="3305175" y="4495800"/>
                    </a:lnTo>
                    <a:lnTo>
                      <a:pt x="3349625" y="4471988"/>
                    </a:lnTo>
                    <a:lnTo>
                      <a:pt x="3394075" y="4445000"/>
                    </a:lnTo>
                    <a:lnTo>
                      <a:pt x="3617913" y="4329113"/>
                    </a:lnTo>
                    <a:lnTo>
                      <a:pt x="3730625" y="4271963"/>
                    </a:lnTo>
                    <a:lnTo>
                      <a:pt x="3843338" y="4216400"/>
                    </a:lnTo>
                    <a:lnTo>
                      <a:pt x="3959225" y="4168775"/>
                    </a:lnTo>
                    <a:lnTo>
                      <a:pt x="4019550" y="4144963"/>
                    </a:lnTo>
                    <a:lnTo>
                      <a:pt x="4078288" y="4124325"/>
                    </a:lnTo>
                    <a:lnTo>
                      <a:pt x="4138613" y="4108450"/>
                    </a:lnTo>
                    <a:lnTo>
                      <a:pt x="4197350" y="4094163"/>
                    </a:lnTo>
                    <a:lnTo>
                      <a:pt x="4259263" y="4081463"/>
                    </a:lnTo>
                    <a:lnTo>
                      <a:pt x="4322763" y="4073525"/>
                    </a:lnTo>
                    <a:lnTo>
                      <a:pt x="4337050" y="4067175"/>
                    </a:lnTo>
                    <a:lnTo>
                      <a:pt x="4354513" y="4057650"/>
                    </a:lnTo>
                    <a:lnTo>
                      <a:pt x="4375150" y="4043363"/>
                    </a:lnTo>
                    <a:lnTo>
                      <a:pt x="4397375" y="4025900"/>
                    </a:lnTo>
                    <a:lnTo>
                      <a:pt x="4418013" y="4002088"/>
                    </a:lnTo>
                    <a:lnTo>
                      <a:pt x="4438650" y="3978275"/>
                    </a:lnTo>
                    <a:lnTo>
                      <a:pt x="4456113" y="3951288"/>
                    </a:lnTo>
                    <a:lnTo>
                      <a:pt x="4470400" y="3921125"/>
                    </a:lnTo>
                    <a:lnTo>
                      <a:pt x="4497388" y="3844925"/>
                    </a:lnTo>
                    <a:lnTo>
                      <a:pt x="4518025" y="3767138"/>
                    </a:lnTo>
                    <a:lnTo>
                      <a:pt x="4537075" y="3689350"/>
                    </a:lnTo>
                    <a:lnTo>
                      <a:pt x="4548188" y="3613150"/>
                    </a:lnTo>
                    <a:lnTo>
                      <a:pt x="4560888" y="3535363"/>
                    </a:lnTo>
                    <a:lnTo>
                      <a:pt x="4565650" y="3457575"/>
                    </a:lnTo>
                    <a:lnTo>
                      <a:pt x="4572000" y="3381375"/>
                    </a:lnTo>
                    <a:lnTo>
                      <a:pt x="4572000" y="3300413"/>
                    </a:lnTo>
                    <a:lnTo>
                      <a:pt x="4572000" y="3222625"/>
                    </a:lnTo>
                    <a:lnTo>
                      <a:pt x="4568825" y="3143250"/>
                    </a:lnTo>
                    <a:lnTo>
                      <a:pt x="4562475" y="3062288"/>
                    </a:lnTo>
                    <a:lnTo>
                      <a:pt x="4554538" y="2982913"/>
                    </a:lnTo>
                    <a:lnTo>
                      <a:pt x="4533900" y="2819400"/>
                    </a:lnTo>
                    <a:lnTo>
                      <a:pt x="4506913" y="2652713"/>
                    </a:lnTo>
                    <a:lnTo>
                      <a:pt x="4479925" y="2476500"/>
                    </a:lnTo>
                    <a:lnTo>
                      <a:pt x="4446588" y="2292351"/>
                    </a:lnTo>
                    <a:lnTo>
                      <a:pt x="4429125" y="2197100"/>
                    </a:lnTo>
                    <a:lnTo>
                      <a:pt x="4408488" y="2098675"/>
                    </a:lnTo>
                    <a:lnTo>
                      <a:pt x="4384675" y="2005013"/>
                    </a:lnTo>
                    <a:lnTo>
                      <a:pt x="4360863" y="1906588"/>
                    </a:lnTo>
                    <a:lnTo>
                      <a:pt x="4360863" y="2765425"/>
                    </a:lnTo>
                    <a:lnTo>
                      <a:pt x="4360863" y="3698875"/>
                    </a:lnTo>
                    <a:lnTo>
                      <a:pt x="4357688" y="3725863"/>
                    </a:lnTo>
                    <a:lnTo>
                      <a:pt x="4354513" y="3752850"/>
                    </a:lnTo>
                    <a:lnTo>
                      <a:pt x="4349750" y="3776663"/>
                    </a:lnTo>
                    <a:lnTo>
                      <a:pt x="4340225" y="3797300"/>
                    </a:lnTo>
                    <a:lnTo>
                      <a:pt x="4327525" y="3817938"/>
                    </a:lnTo>
                    <a:lnTo>
                      <a:pt x="4316413" y="3838575"/>
                    </a:lnTo>
                    <a:lnTo>
                      <a:pt x="4302125" y="3856038"/>
                    </a:lnTo>
                    <a:lnTo>
                      <a:pt x="4286250" y="3870325"/>
                    </a:lnTo>
                    <a:lnTo>
                      <a:pt x="4265613" y="3886200"/>
                    </a:lnTo>
                    <a:lnTo>
                      <a:pt x="4248150" y="3900488"/>
                    </a:lnTo>
                    <a:lnTo>
                      <a:pt x="4203700" y="3924300"/>
                    </a:lnTo>
                    <a:lnTo>
                      <a:pt x="4152900" y="3944938"/>
                    </a:lnTo>
                    <a:lnTo>
                      <a:pt x="4098925" y="3960813"/>
                    </a:lnTo>
                    <a:lnTo>
                      <a:pt x="4000500" y="3989388"/>
                    </a:lnTo>
                    <a:lnTo>
                      <a:pt x="3906838" y="4022725"/>
                    </a:lnTo>
                    <a:lnTo>
                      <a:pt x="3811588" y="4057650"/>
                    </a:lnTo>
                    <a:lnTo>
                      <a:pt x="3716338" y="4100513"/>
                    </a:lnTo>
                    <a:lnTo>
                      <a:pt x="3621088" y="4144963"/>
                    </a:lnTo>
                    <a:lnTo>
                      <a:pt x="3532188" y="4192588"/>
                    </a:lnTo>
                    <a:lnTo>
                      <a:pt x="3441700" y="4243388"/>
                    </a:lnTo>
                    <a:lnTo>
                      <a:pt x="3359150" y="4295775"/>
                    </a:lnTo>
                    <a:lnTo>
                      <a:pt x="3287713" y="4329113"/>
                    </a:lnTo>
                    <a:lnTo>
                      <a:pt x="3222625" y="4359275"/>
                    </a:lnTo>
                    <a:lnTo>
                      <a:pt x="3157538" y="4379913"/>
                    </a:lnTo>
                    <a:lnTo>
                      <a:pt x="3094038" y="4400550"/>
                    </a:lnTo>
                    <a:lnTo>
                      <a:pt x="3032125" y="4411663"/>
                    </a:lnTo>
                    <a:lnTo>
                      <a:pt x="2973388" y="4421188"/>
                    </a:lnTo>
                    <a:lnTo>
                      <a:pt x="2913063" y="4421188"/>
                    </a:lnTo>
                    <a:lnTo>
                      <a:pt x="2857500" y="4418013"/>
                    </a:lnTo>
                    <a:lnTo>
                      <a:pt x="2803525" y="4406900"/>
                    </a:lnTo>
                    <a:lnTo>
                      <a:pt x="2749550" y="4391025"/>
                    </a:lnTo>
                    <a:lnTo>
                      <a:pt x="2698750" y="4367213"/>
                    </a:lnTo>
                    <a:lnTo>
                      <a:pt x="2647950" y="4337050"/>
                    </a:lnTo>
                    <a:lnTo>
                      <a:pt x="2600325" y="4302125"/>
                    </a:lnTo>
                    <a:lnTo>
                      <a:pt x="2554288" y="4257675"/>
                    </a:lnTo>
                    <a:lnTo>
                      <a:pt x="2508250" y="4206875"/>
                    </a:lnTo>
                    <a:lnTo>
                      <a:pt x="2466975" y="4148138"/>
                    </a:lnTo>
                    <a:lnTo>
                      <a:pt x="2452688" y="4117975"/>
                    </a:lnTo>
                    <a:lnTo>
                      <a:pt x="2439988" y="4084638"/>
                    </a:lnTo>
                    <a:lnTo>
                      <a:pt x="2428875" y="4049713"/>
                    </a:lnTo>
                    <a:lnTo>
                      <a:pt x="2419350" y="4016375"/>
                    </a:lnTo>
                    <a:lnTo>
                      <a:pt x="2416175" y="3981450"/>
                    </a:lnTo>
                    <a:lnTo>
                      <a:pt x="2416175" y="3948113"/>
                    </a:lnTo>
                    <a:lnTo>
                      <a:pt x="2419350" y="3916363"/>
                    </a:lnTo>
                    <a:lnTo>
                      <a:pt x="2425700" y="3900488"/>
                    </a:lnTo>
                    <a:lnTo>
                      <a:pt x="2432050" y="3886200"/>
                    </a:lnTo>
                    <a:lnTo>
                      <a:pt x="2446338" y="3829050"/>
                    </a:lnTo>
                    <a:lnTo>
                      <a:pt x="2463800" y="3778250"/>
                    </a:lnTo>
                    <a:lnTo>
                      <a:pt x="2484438" y="3730625"/>
                    </a:lnTo>
                    <a:lnTo>
                      <a:pt x="2508250" y="3684588"/>
                    </a:lnTo>
                    <a:lnTo>
                      <a:pt x="2535238" y="3638550"/>
                    </a:lnTo>
                    <a:lnTo>
                      <a:pt x="2559050" y="3597275"/>
                    </a:lnTo>
                    <a:lnTo>
                      <a:pt x="2616200" y="3511550"/>
                    </a:lnTo>
                    <a:lnTo>
                      <a:pt x="2667000" y="3406775"/>
                    </a:lnTo>
                    <a:lnTo>
                      <a:pt x="2705100" y="3311525"/>
                    </a:lnTo>
                    <a:lnTo>
                      <a:pt x="2735263" y="3222625"/>
                    </a:lnTo>
                    <a:lnTo>
                      <a:pt x="2763838" y="3136900"/>
                    </a:lnTo>
                    <a:lnTo>
                      <a:pt x="2722563" y="3181350"/>
                    </a:lnTo>
                    <a:lnTo>
                      <a:pt x="2681288" y="3228975"/>
                    </a:lnTo>
                    <a:lnTo>
                      <a:pt x="2598738" y="3330575"/>
                    </a:lnTo>
                    <a:lnTo>
                      <a:pt x="2514600" y="3436938"/>
                    </a:lnTo>
                    <a:lnTo>
                      <a:pt x="2432050" y="3549650"/>
                    </a:lnTo>
                    <a:lnTo>
                      <a:pt x="2374900" y="3478213"/>
                    </a:lnTo>
                    <a:lnTo>
                      <a:pt x="2324100" y="3409950"/>
                    </a:lnTo>
                    <a:lnTo>
                      <a:pt x="2276475" y="3338513"/>
                    </a:lnTo>
                    <a:lnTo>
                      <a:pt x="2228850" y="3267075"/>
                    </a:lnTo>
                    <a:lnTo>
                      <a:pt x="2143125" y="3127375"/>
                    </a:lnTo>
                    <a:lnTo>
                      <a:pt x="2060575" y="2987675"/>
                    </a:lnTo>
                    <a:lnTo>
                      <a:pt x="2047875" y="2973388"/>
                    </a:lnTo>
                    <a:lnTo>
                      <a:pt x="2039938" y="2955925"/>
                    </a:lnTo>
                    <a:lnTo>
                      <a:pt x="2030413" y="2935288"/>
                    </a:lnTo>
                    <a:lnTo>
                      <a:pt x="2027238" y="2914650"/>
                    </a:lnTo>
                    <a:lnTo>
                      <a:pt x="2020888" y="2871788"/>
                    </a:lnTo>
                    <a:lnTo>
                      <a:pt x="2020888" y="2840038"/>
                    </a:lnTo>
                    <a:lnTo>
                      <a:pt x="2063750" y="2755900"/>
                    </a:lnTo>
                    <a:lnTo>
                      <a:pt x="2101850" y="2673350"/>
                    </a:lnTo>
                    <a:lnTo>
                      <a:pt x="2176463" y="2506663"/>
                    </a:lnTo>
                    <a:lnTo>
                      <a:pt x="2214563" y="2428875"/>
                    </a:lnTo>
                    <a:lnTo>
                      <a:pt x="2255838" y="2352675"/>
                    </a:lnTo>
                    <a:lnTo>
                      <a:pt x="2303463" y="2274888"/>
                    </a:lnTo>
                    <a:lnTo>
                      <a:pt x="2330450" y="2238375"/>
                    </a:lnTo>
                    <a:lnTo>
                      <a:pt x="2357438" y="2203450"/>
                    </a:lnTo>
                    <a:lnTo>
                      <a:pt x="2482850" y="2054225"/>
                    </a:lnTo>
                    <a:lnTo>
                      <a:pt x="2613025" y="1909763"/>
                    </a:lnTo>
                    <a:lnTo>
                      <a:pt x="2743200" y="1766888"/>
                    </a:lnTo>
                    <a:lnTo>
                      <a:pt x="2874963" y="1630363"/>
                    </a:lnTo>
                    <a:lnTo>
                      <a:pt x="3138488" y="1358900"/>
                    </a:lnTo>
                    <a:lnTo>
                      <a:pt x="3267075" y="1222376"/>
                    </a:lnTo>
                    <a:lnTo>
                      <a:pt x="3394075" y="1082675"/>
                    </a:lnTo>
                    <a:lnTo>
                      <a:pt x="3430588" y="1044576"/>
                    </a:lnTo>
                    <a:lnTo>
                      <a:pt x="3468688" y="1011238"/>
                    </a:lnTo>
                    <a:lnTo>
                      <a:pt x="3508375" y="984250"/>
                    </a:lnTo>
                    <a:lnTo>
                      <a:pt x="3546475" y="963613"/>
                    </a:lnTo>
                    <a:lnTo>
                      <a:pt x="3587750" y="946150"/>
                    </a:lnTo>
                    <a:lnTo>
                      <a:pt x="3629025" y="933450"/>
                    </a:lnTo>
                    <a:lnTo>
                      <a:pt x="3671888" y="922338"/>
                    </a:lnTo>
                    <a:lnTo>
                      <a:pt x="3716338" y="915988"/>
                    </a:lnTo>
                    <a:lnTo>
                      <a:pt x="3802063" y="904875"/>
                    </a:lnTo>
                    <a:lnTo>
                      <a:pt x="3890963" y="895350"/>
                    </a:lnTo>
                    <a:lnTo>
                      <a:pt x="3932238" y="889000"/>
                    </a:lnTo>
                    <a:lnTo>
                      <a:pt x="3976688" y="881063"/>
                    </a:lnTo>
                    <a:lnTo>
                      <a:pt x="4022725" y="871538"/>
                    </a:lnTo>
                    <a:lnTo>
                      <a:pt x="4064000" y="860425"/>
                    </a:lnTo>
                    <a:lnTo>
                      <a:pt x="4090988" y="857250"/>
                    </a:lnTo>
                    <a:lnTo>
                      <a:pt x="4117975" y="854075"/>
                    </a:lnTo>
                    <a:lnTo>
                      <a:pt x="4143375" y="844550"/>
                    </a:lnTo>
                    <a:lnTo>
                      <a:pt x="4170363" y="836613"/>
                    </a:lnTo>
                    <a:lnTo>
                      <a:pt x="4191000" y="823913"/>
                    </a:lnTo>
                    <a:lnTo>
                      <a:pt x="4214813" y="812801"/>
                    </a:lnTo>
                    <a:lnTo>
                      <a:pt x="4233863" y="796926"/>
                    </a:lnTo>
                    <a:lnTo>
                      <a:pt x="4248150" y="785813"/>
                    </a:lnTo>
                    <a:lnTo>
                      <a:pt x="3876675" y="785813"/>
                    </a:lnTo>
                    <a:lnTo>
                      <a:pt x="3906838" y="728663"/>
                    </a:lnTo>
                    <a:lnTo>
                      <a:pt x="3938588" y="677863"/>
                    </a:lnTo>
                    <a:lnTo>
                      <a:pt x="3971925" y="630238"/>
                    </a:lnTo>
                    <a:lnTo>
                      <a:pt x="4006850" y="585788"/>
                    </a:lnTo>
                    <a:lnTo>
                      <a:pt x="4046538" y="544513"/>
                    </a:lnTo>
                    <a:lnTo>
                      <a:pt x="4084638" y="506413"/>
                    </a:lnTo>
                    <a:lnTo>
                      <a:pt x="4125913" y="466725"/>
                    </a:lnTo>
                    <a:lnTo>
                      <a:pt x="4170363" y="434975"/>
                    </a:lnTo>
                    <a:lnTo>
                      <a:pt x="4211638" y="401638"/>
                    </a:lnTo>
                    <a:lnTo>
                      <a:pt x="4259263" y="373063"/>
                    </a:lnTo>
                    <a:lnTo>
                      <a:pt x="4303713" y="342900"/>
                    </a:lnTo>
                    <a:lnTo>
                      <a:pt x="4351338" y="315913"/>
                    </a:lnTo>
                    <a:lnTo>
                      <a:pt x="4446588" y="268288"/>
                    </a:lnTo>
                    <a:lnTo>
                      <a:pt x="4545013" y="223838"/>
                    </a:lnTo>
                    <a:lnTo>
                      <a:pt x="4654550" y="193675"/>
                    </a:lnTo>
                    <a:lnTo>
                      <a:pt x="4768850" y="163513"/>
                    </a:lnTo>
                    <a:lnTo>
                      <a:pt x="4991101" y="98425"/>
                    </a:lnTo>
                    <a:lnTo>
                      <a:pt x="5100638" y="69850"/>
                    </a:lnTo>
                    <a:lnTo>
                      <a:pt x="5213351" y="39688"/>
                    </a:lnTo>
                    <a:lnTo>
                      <a:pt x="5324476" y="19050"/>
                    </a:lnTo>
                    <a:close/>
                  </a:path>
                </a:pathLst>
              </a:custGeom>
              <a:solidFill>
                <a:srgbClr val="FFFFFF"/>
              </a:solidFill>
              <a:ln w="6350">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rgbClr val="FFFFFF"/>
                  </a:solidFill>
                  <a:effectLst/>
                  <a:uLnTx/>
                  <a:uFillTx/>
                </a:endParaRPr>
              </a:p>
            </p:txBody>
          </p:sp>
          <p:sp>
            <p:nvSpPr>
              <p:cNvPr id="203" name="Freeform 559"/>
              <p:cNvSpPr/>
              <p:nvPr/>
            </p:nvSpPr>
            <p:spPr bwMode="auto">
              <a:xfrm flipH="1">
                <a:off x="6027271" y="2158754"/>
                <a:ext cx="267252" cy="282819"/>
              </a:xfrm>
              <a:custGeom>
                <a:avLst/>
                <a:gdLst>
                  <a:gd name="connsiteX0" fmla="*/ 1820774 w 3146654"/>
                  <a:gd name="connsiteY0" fmla="*/ 396240 h 3329940"/>
                  <a:gd name="connsiteX1" fmla="*/ 1820774 w 3146654"/>
                  <a:gd name="connsiteY1" fmla="*/ 1062990 h 3329940"/>
                  <a:gd name="connsiteX2" fmla="*/ 2760574 w 3146654"/>
                  <a:gd name="connsiteY2" fmla="*/ 2815590 h 3329940"/>
                  <a:gd name="connsiteX3" fmla="*/ 2722474 w 3146654"/>
                  <a:gd name="connsiteY3" fmla="*/ 2923540 h 3329940"/>
                  <a:gd name="connsiteX4" fmla="*/ 2455774 w 3146654"/>
                  <a:gd name="connsiteY4" fmla="*/ 2923540 h 3329940"/>
                  <a:gd name="connsiteX5" fmla="*/ 1693774 w 3146654"/>
                  <a:gd name="connsiteY5" fmla="*/ 1418590 h 3329940"/>
                  <a:gd name="connsiteX6" fmla="*/ 1141324 w 3146654"/>
                  <a:gd name="connsiteY6" fmla="*/ 1418590 h 3329940"/>
                  <a:gd name="connsiteX7" fmla="*/ 1331824 w 3146654"/>
                  <a:gd name="connsiteY7" fmla="*/ 999490 h 3329940"/>
                  <a:gd name="connsiteX8" fmla="*/ 1331824 w 3146654"/>
                  <a:gd name="connsiteY8" fmla="*/ 396240 h 3329940"/>
                  <a:gd name="connsiteX9" fmla="*/ 2415134 w 3146654"/>
                  <a:gd name="connsiteY9" fmla="*/ 0 h 3329940"/>
                  <a:gd name="connsiteX10" fmla="*/ 2369414 w 3146654"/>
                  <a:gd name="connsiteY10" fmla="*/ 0 h 3329940"/>
                  <a:gd name="connsiteX11" fmla="*/ 1607414 w 3146654"/>
                  <a:gd name="connsiteY11" fmla="*/ 0 h 3329940"/>
                  <a:gd name="connsiteX12" fmla="*/ 1584960 w 3146654"/>
                  <a:gd name="connsiteY12" fmla="*/ 0 h 3329940"/>
                  <a:gd name="connsiteX13" fmla="*/ 1561694 w 3146654"/>
                  <a:gd name="connsiteY13" fmla="*/ 0 h 3329940"/>
                  <a:gd name="connsiteX14" fmla="*/ 1539240 w 3146654"/>
                  <a:gd name="connsiteY14" fmla="*/ 0 h 3329940"/>
                  <a:gd name="connsiteX15" fmla="*/ 777240 w 3146654"/>
                  <a:gd name="connsiteY15" fmla="*/ 0 h 3329940"/>
                  <a:gd name="connsiteX16" fmla="*/ 731520 w 3146654"/>
                  <a:gd name="connsiteY16" fmla="*/ 0 h 3329940"/>
                  <a:gd name="connsiteX17" fmla="*/ 731520 w 3146654"/>
                  <a:gd name="connsiteY17" fmla="*/ 381000 h 3329940"/>
                  <a:gd name="connsiteX18" fmla="*/ 784860 w 3146654"/>
                  <a:gd name="connsiteY18" fmla="*/ 381000 h 3329940"/>
                  <a:gd name="connsiteX19" fmla="*/ 960120 w 3146654"/>
                  <a:gd name="connsiteY19" fmla="*/ 381000 h 3329940"/>
                  <a:gd name="connsiteX20" fmla="*/ 960120 w 3146654"/>
                  <a:gd name="connsiteY20" fmla="*/ 899160 h 3329940"/>
                  <a:gd name="connsiteX21" fmla="*/ 0 w 3146654"/>
                  <a:gd name="connsiteY21" fmla="*/ 2834640 h 3329940"/>
                  <a:gd name="connsiteX22" fmla="*/ 297180 w 3146654"/>
                  <a:gd name="connsiteY22" fmla="*/ 3329940 h 3329940"/>
                  <a:gd name="connsiteX23" fmla="*/ 1561694 w 3146654"/>
                  <a:gd name="connsiteY23" fmla="*/ 3329940 h 3329940"/>
                  <a:gd name="connsiteX24" fmla="*/ 1584960 w 3146654"/>
                  <a:gd name="connsiteY24" fmla="*/ 3329940 h 3329940"/>
                  <a:gd name="connsiteX25" fmla="*/ 2849474 w 3146654"/>
                  <a:gd name="connsiteY25" fmla="*/ 3329940 h 3329940"/>
                  <a:gd name="connsiteX26" fmla="*/ 3146654 w 3146654"/>
                  <a:gd name="connsiteY26" fmla="*/ 2834640 h 3329940"/>
                  <a:gd name="connsiteX27" fmla="*/ 2186534 w 3146654"/>
                  <a:gd name="connsiteY27" fmla="*/ 899160 h 3329940"/>
                  <a:gd name="connsiteX28" fmla="*/ 2186534 w 3146654"/>
                  <a:gd name="connsiteY28" fmla="*/ 381000 h 3329940"/>
                  <a:gd name="connsiteX29" fmla="*/ 2361794 w 3146654"/>
                  <a:gd name="connsiteY29" fmla="*/ 381000 h 3329940"/>
                  <a:gd name="connsiteX30" fmla="*/ 2415134 w 3146654"/>
                  <a:gd name="connsiteY30" fmla="*/ 381000 h 3329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3146654" h="3329940">
                    <a:moveTo>
                      <a:pt x="1820774" y="396240"/>
                    </a:moveTo>
                    <a:lnTo>
                      <a:pt x="1820774" y="1062990"/>
                    </a:lnTo>
                    <a:lnTo>
                      <a:pt x="2760574" y="2815590"/>
                    </a:lnTo>
                    <a:lnTo>
                      <a:pt x="2722474" y="2923540"/>
                    </a:lnTo>
                    <a:lnTo>
                      <a:pt x="2455774" y="2923540"/>
                    </a:lnTo>
                    <a:lnTo>
                      <a:pt x="1693774" y="1418590"/>
                    </a:lnTo>
                    <a:lnTo>
                      <a:pt x="1141324" y="1418590"/>
                    </a:lnTo>
                    <a:lnTo>
                      <a:pt x="1331824" y="999490"/>
                    </a:lnTo>
                    <a:lnTo>
                      <a:pt x="1331824" y="396240"/>
                    </a:lnTo>
                    <a:close/>
                    <a:moveTo>
                      <a:pt x="2415134" y="0"/>
                    </a:moveTo>
                    <a:lnTo>
                      <a:pt x="2369414" y="0"/>
                    </a:lnTo>
                    <a:lnTo>
                      <a:pt x="1607414" y="0"/>
                    </a:lnTo>
                    <a:lnTo>
                      <a:pt x="1584960" y="0"/>
                    </a:lnTo>
                    <a:lnTo>
                      <a:pt x="1561694" y="0"/>
                    </a:lnTo>
                    <a:lnTo>
                      <a:pt x="1539240" y="0"/>
                    </a:lnTo>
                    <a:lnTo>
                      <a:pt x="777240" y="0"/>
                    </a:lnTo>
                    <a:lnTo>
                      <a:pt x="731520" y="0"/>
                    </a:lnTo>
                    <a:lnTo>
                      <a:pt x="731520" y="381000"/>
                    </a:lnTo>
                    <a:lnTo>
                      <a:pt x="784860" y="381000"/>
                    </a:lnTo>
                    <a:lnTo>
                      <a:pt x="960120" y="381000"/>
                    </a:lnTo>
                    <a:lnTo>
                      <a:pt x="960120" y="899160"/>
                    </a:lnTo>
                    <a:lnTo>
                      <a:pt x="0" y="2834640"/>
                    </a:lnTo>
                    <a:lnTo>
                      <a:pt x="297180" y="3329940"/>
                    </a:lnTo>
                    <a:lnTo>
                      <a:pt x="1561694" y="3329940"/>
                    </a:lnTo>
                    <a:lnTo>
                      <a:pt x="1584960" y="3329940"/>
                    </a:lnTo>
                    <a:lnTo>
                      <a:pt x="2849474" y="3329940"/>
                    </a:lnTo>
                    <a:lnTo>
                      <a:pt x="3146654" y="2834640"/>
                    </a:lnTo>
                    <a:lnTo>
                      <a:pt x="2186534" y="899160"/>
                    </a:lnTo>
                    <a:lnTo>
                      <a:pt x="2186534" y="381000"/>
                    </a:lnTo>
                    <a:lnTo>
                      <a:pt x="2361794" y="381000"/>
                    </a:lnTo>
                    <a:lnTo>
                      <a:pt x="2415134" y="381000"/>
                    </a:lnTo>
                    <a:close/>
                  </a:path>
                </a:pathLst>
              </a:cu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defRPr/>
                </a:pPr>
                <a:endParaRPr lang="en-US" sz="2400" kern="0" dirty="0">
                  <a:solidFill>
                    <a:srgbClr val="FFFFFF"/>
                  </a:solidFill>
                  <a:ea typeface="Segoe UI" pitchFamily="34" charset="0"/>
                  <a:cs typeface="Segoe UI" pitchFamily="34" charset="0"/>
                </a:endParaRPr>
              </a:p>
            </p:txBody>
          </p:sp>
          <p:grpSp>
            <p:nvGrpSpPr>
              <p:cNvPr id="204" name="Group 203"/>
              <p:cNvGrpSpPr>
                <a:grpSpLocks noChangeAspect="1"/>
              </p:cNvGrpSpPr>
              <p:nvPr/>
            </p:nvGrpSpPr>
            <p:grpSpPr>
              <a:xfrm>
                <a:off x="6008529" y="2775918"/>
                <a:ext cx="294051" cy="292608"/>
                <a:chOff x="8580718" y="793097"/>
                <a:chExt cx="2587625" cy="2574925"/>
              </a:xfrm>
            </p:grpSpPr>
            <p:sp>
              <p:nvSpPr>
                <p:cNvPr id="205" name="Freeform 34"/>
                <p:cNvSpPr>
                  <a:spLocks/>
                </p:cNvSpPr>
                <p:nvPr/>
              </p:nvSpPr>
              <p:spPr bwMode="auto">
                <a:xfrm>
                  <a:off x="9477655" y="1434447"/>
                  <a:ext cx="792163" cy="1312862"/>
                </a:xfrm>
                <a:custGeom>
                  <a:avLst/>
                  <a:gdLst>
                    <a:gd name="T0" fmla="*/ 1459 w 1508"/>
                    <a:gd name="T1" fmla="*/ 930 h 2501"/>
                    <a:gd name="T2" fmla="*/ 837 w 1508"/>
                    <a:gd name="T3" fmla="*/ 930 h 2501"/>
                    <a:gd name="T4" fmla="*/ 1097 w 1508"/>
                    <a:gd name="T5" fmla="*/ 63 h 2501"/>
                    <a:gd name="T6" fmla="*/ 1072 w 1508"/>
                    <a:gd name="T7" fmla="*/ 4 h 2501"/>
                    <a:gd name="T8" fmla="*/ 1053 w 1508"/>
                    <a:gd name="T9" fmla="*/ 0 h 2501"/>
                    <a:gd name="T10" fmla="*/ 1014 w 1508"/>
                    <a:gd name="T11" fmla="*/ 19 h 2501"/>
                    <a:gd name="T12" fmla="*/ 10 w 1508"/>
                    <a:gd name="T13" fmla="*/ 1483 h 2501"/>
                    <a:gd name="T14" fmla="*/ 5 w 1508"/>
                    <a:gd name="T15" fmla="*/ 1532 h 2501"/>
                    <a:gd name="T16" fmla="*/ 49 w 1508"/>
                    <a:gd name="T17" fmla="*/ 1556 h 2501"/>
                    <a:gd name="T18" fmla="*/ 651 w 1508"/>
                    <a:gd name="T19" fmla="*/ 1556 h 2501"/>
                    <a:gd name="T20" fmla="*/ 382 w 1508"/>
                    <a:gd name="T21" fmla="*/ 2438 h 2501"/>
                    <a:gd name="T22" fmla="*/ 407 w 1508"/>
                    <a:gd name="T23" fmla="*/ 2497 h 2501"/>
                    <a:gd name="T24" fmla="*/ 426 w 1508"/>
                    <a:gd name="T25" fmla="*/ 2501 h 2501"/>
                    <a:gd name="T26" fmla="*/ 465 w 1508"/>
                    <a:gd name="T27" fmla="*/ 2482 h 2501"/>
                    <a:gd name="T28" fmla="*/ 1498 w 1508"/>
                    <a:gd name="T29" fmla="*/ 1003 h 2501"/>
                    <a:gd name="T30" fmla="*/ 1508 w 1508"/>
                    <a:gd name="T31" fmla="*/ 974 h 2501"/>
                    <a:gd name="T32" fmla="*/ 1459 w 1508"/>
                    <a:gd name="T33" fmla="*/ 930 h 2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08" h="2501">
                      <a:moveTo>
                        <a:pt x="1459" y="930"/>
                      </a:moveTo>
                      <a:lnTo>
                        <a:pt x="837" y="930"/>
                      </a:lnTo>
                      <a:lnTo>
                        <a:pt x="1097" y="63"/>
                      </a:lnTo>
                      <a:cubicBezTo>
                        <a:pt x="1102" y="39"/>
                        <a:pt x="1092" y="14"/>
                        <a:pt x="1072" y="4"/>
                      </a:cubicBezTo>
                      <a:cubicBezTo>
                        <a:pt x="1068" y="0"/>
                        <a:pt x="1058" y="0"/>
                        <a:pt x="1053" y="0"/>
                      </a:cubicBezTo>
                      <a:cubicBezTo>
                        <a:pt x="1038" y="0"/>
                        <a:pt x="1024" y="9"/>
                        <a:pt x="1014" y="19"/>
                      </a:cubicBezTo>
                      <a:lnTo>
                        <a:pt x="10" y="1483"/>
                      </a:lnTo>
                      <a:cubicBezTo>
                        <a:pt x="0" y="1498"/>
                        <a:pt x="0" y="1517"/>
                        <a:pt x="5" y="1532"/>
                      </a:cubicBezTo>
                      <a:cubicBezTo>
                        <a:pt x="15" y="1547"/>
                        <a:pt x="30" y="1556"/>
                        <a:pt x="49" y="1556"/>
                      </a:cubicBezTo>
                      <a:lnTo>
                        <a:pt x="651" y="1556"/>
                      </a:lnTo>
                      <a:lnTo>
                        <a:pt x="382" y="2438"/>
                      </a:lnTo>
                      <a:cubicBezTo>
                        <a:pt x="377" y="2462"/>
                        <a:pt x="387" y="2487"/>
                        <a:pt x="407" y="2497"/>
                      </a:cubicBezTo>
                      <a:cubicBezTo>
                        <a:pt x="412" y="2501"/>
                        <a:pt x="421" y="2501"/>
                        <a:pt x="426" y="2501"/>
                      </a:cubicBezTo>
                      <a:cubicBezTo>
                        <a:pt x="441" y="2501"/>
                        <a:pt x="456" y="2492"/>
                        <a:pt x="465" y="2482"/>
                      </a:cubicBezTo>
                      <a:lnTo>
                        <a:pt x="1498" y="1003"/>
                      </a:lnTo>
                      <a:cubicBezTo>
                        <a:pt x="1503" y="993"/>
                        <a:pt x="1508" y="984"/>
                        <a:pt x="1508" y="974"/>
                      </a:cubicBezTo>
                      <a:cubicBezTo>
                        <a:pt x="1508" y="949"/>
                        <a:pt x="1484" y="930"/>
                        <a:pt x="1459" y="930"/>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206" name="Freeform 35"/>
                <p:cNvSpPr>
                  <a:spLocks noEditPoints="1"/>
                </p:cNvSpPr>
                <p:nvPr/>
              </p:nvSpPr>
              <p:spPr bwMode="auto">
                <a:xfrm>
                  <a:off x="8580718" y="793097"/>
                  <a:ext cx="2587625" cy="2574925"/>
                </a:xfrm>
                <a:custGeom>
                  <a:avLst/>
                  <a:gdLst>
                    <a:gd name="T0" fmla="*/ 3231 w 4925"/>
                    <a:gd name="T1" fmla="*/ 4866 h 4910"/>
                    <a:gd name="T2" fmla="*/ 3422 w 4925"/>
                    <a:gd name="T3" fmla="*/ 4910 h 4910"/>
                    <a:gd name="T4" fmla="*/ 3579 w 4925"/>
                    <a:gd name="T5" fmla="*/ 4881 h 4910"/>
                    <a:gd name="T6" fmla="*/ 3833 w 4925"/>
                    <a:gd name="T7" fmla="*/ 4646 h 4910"/>
                    <a:gd name="T8" fmla="*/ 3899 w 4925"/>
                    <a:gd name="T9" fmla="*/ 4509 h 4910"/>
                    <a:gd name="T10" fmla="*/ 4063 w 4925"/>
                    <a:gd name="T11" fmla="*/ 4509 h 4910"/>
                    <a:gd name="T12" fmla="*/ 4509 w 4925"/>
                    <a:gd name="T13" fmla="*/ 4063 h 4910"/>
                    <a:gd name="T14" fmla="*/ 4509 w 4925"/>
                    <a:gd name="T15" fmla="*/ 2794 h 4910"/>
                    <a:gd name="T16" fmla="*/ 4866 w 4925"/>
                    <a:gd name="T17" fmla="*/ 2031 h 4910"/>
                    <a:gd name="T18" fmla="*/ 4881 w 4925"/>
                    <a:gd name="T19" fmla="*/ 1679 h 4910"/>
                    <a:gd name="T20" fmla="*/ 4646 w 4925"/>
                    <a:gd name="T21" fmla="*/ 1424 h 4910"/>
                    <a:gd name="T22" fmla="*/ 4509 w 4925"/>
                    <a:gd name="T23" fmla="*/ 1358 h 4910"/>
                    <a:gd name="T24" fmla="*/ 4509 w 4925"/>
                    <a:gd name="T25" fmla="*/ 856 h 4910"/>
                    <a:gd name="T26" fmla="*/ 4063 w 4925"/>
                    <a:gd name="T27" fmla="*/ 411 h 4910"/>
                    <a:gd name="T28" fmla="*/ 2779 w 4925"/>
                    <a:gd name="T29" fmla="*/ 411 h 4910"/>
                    <a:gd name="T30" fmla="*/ 2026 w 4925"/>
                    <a:gd name="T31" fmla="*/ 58 h 4910"/>
                    <a:gd name="T32" fmla="*/ 1679 w 4925"/>
                    <a:gd name="T33" fmla="*/ 44 h 4910"/>
                    <a:gd name="T34" fmla="*/ 1424 w 4925"/>
                    <a:gd name="T35" fmla="*/ 279 h 4910"/>
                    <a:gd name="T36" fmla="*/ 1360 w 4925"/>
                    <a:gd name="T37" fmla="*/ 411 h 4910"/>
                    <a:gd name="T38" fmla="*/ 856 w 4925"/>
                    <a:gd name="T39" fmla="*/ 411 h 4910"/>
                    <a:gd name="T40" fmla="*/ 411 w 4925"/>
                    <a:gd name="T41" fmla="*/ 856 h 4910"/>
                    <a:gd name="T42" fmla="*/ 411 w 4925"/>
                    <a:gd name="T43" fmla="*/ 2478 h 4910"/>
                    <a:gd name="T44" fmla="*/ 58 w 4925"/>
                    <a:gd name="T45" fmla="*/ 3231 h 4910"/>
                    <a:gd name="T46" fmla="*/ 44 w 4925"/>
                    <a:gd name="T47" fmla="*/ 3579 h 4910"/>
                    <a:gd name="T48" fmla="*/ 279 w 4925"/>
                    <a:gd name="T49" fmla="*/ 3833 h 4910"/>
                    <a:gd name="T50" fmla="*/ 411 w 4925"/>
                    <a:gd name="T51" fmla="*/ 3897 h 4910"/>
                    <a:gd name="T52" fmla="*/ 411 w 4925"/>
                    <a:gd name="T53" fmla="*/ 4063 h 4910"/>
                    <a:gd name="T54" fmla="*/ 856 w 4925"/>
                    <a:gd name="T55" fmla="*/ 4509 h 4910"/>
                    <a:gd name="T56" fmla="*/ 2468 w 4925"/>
                    <a:gd name="T57" fmla="*/ 4509 h 4910"/>
                    <a:gd name="T58" fmla="*/ 3231 w 4925"/>
                    <a:gd name="T59" fmla="*/ 4866 h 4910"/>
                    <a:gd name="T60" fmla="*/ 856 w 4925"/>
                    <a:gd name="T61" fmla="*/ 705 h 4910"/>
                    <a:gd name="T62" fmla="*/ 4063 w 4925"/>
                    <a:gd name="T63" fmla="*/ 705 h 4910"/>
                    <a:gd name="T64" fmla="*/ 4210 w 4925"/>
                    <a:gd name="T65" fmla="*/ 851 h 4910"/>
                    <a:gd name="T66" fmla="*/ 4210 w 4925"/>
                    <a:gd name="T67" fmla="*/ 4058 h 4910"/>
                    <a:gd name="T68" fmla="*/ 4063 w 4925"/>
                    <a:gd name="T69" fmla="*/ 4205 h 4910"/>
                    <a:gd name="T70" fmla="*/ 856 w 4925"/>
                    <a:gd name="T71" fmla="*/ 4205 h 4910"/>
                    <a:gd name="T72" fmla="*/ 709 w 4925"/>
                    <a:gd name="T73" fmla="*/ 4058 h 4910"/>
                    <a:gd name="T74" fmla="*/ 709 w 4925"/>
                    <a:gd name="T75" fmla="*/ 851 h 4910"/>
                    <a:gd name="T76" fmla="*/ 856 w 4925"/>
                    <a:gd name="T77" fmla="*/ 705 h 49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925" h="4910">
                      <a:moveTo>
                        <a:pt x="3231" y="4866"/>
                      </a:moveTo>
                      <a:cubicBezTo>
                        <a:pt x="3290" y="4896"/>
                        <a:pt x="3358" y="4910"/>
                        <a:pt x="3422" y="4910"/>
                      </a:cubicBezTo>
                      <a:cubicBezTo>
                        <a:pt x="3476" y="4910"/>
                        <a:pt x="3525" y="4900"/>
                        <a:pt x="3579" y="4881"/>
                      </a:cubicBezTo>
                      <a:cubicBezTo>
                        <a:pt x="3691" y="4842"/>
                        <a:pt x="3784" y="4758"/>
                        <a:pt x="3833" y="4646"/>
                      </a:cubicBezTo>
                      <a:lnTo>
                        <a:pt x="3899" y="4509"/>
                      </a:lnTo>
                      <a:lnTo>
                        <a:pt x="4063" y="4509"/>
                      </a:lnTo>
                      <a:cubicBezTo>
                        <a:pt x="4308" y="4509"/>
                        <a:pt x="4509" y="4308"/>
                        <a:pt x="4509" y="4063"/>
                      </a:cubicBezTo>
                      <a:lnTo>
                        <a:pt x="4509" y="2794"/>
                      </a:lnTo>
                      <a:lnTo>
                        <a:pt x="4866" y="2031"/>
                      </a:lnTo>
                      <a:cubicBezTo>
                        <a:pt x="4920" y="1919"/>
                        <a:pt x="4925" y="1796"/>
                        <a:pt x="4881" y="1679"/>
                      </a:cubicBezTo>
                      <a:cubicBezTo>
                        <a:pt x="4842" y="1566"/>
                        <a:pt x="4758" y="1473"/>
                        <a:pt x="4646" y="1424"/>
                      </a:cubicBezTo>
                      <a:lnTo>
                        <a:pt x="4509" y="1358"/>
                      </a:lnTo>
                      <a:lnTo>
                        <a:pt x="4509" y="856"/>
                      </a:lnTo>
                      <a:cubicBezTo>
                        <a:pt x="4509" y="612"/>
                        <a:pt x="4308" y="411"/>
                        <a:pt x="4063" y="411"/>
                      </a:cubicBezTo>
                      <a:lnTo>
                        <a:pt x="2779" y="411"/>
                      </a:lnTo>
                      <a:lnTo>
                        <a:pt x="2026" y="58"/>
                      </a:lnTo>
                      <a:cubicBezTo>
                        <a:pt x="1919" y="9"/>
                        <a:pt x="1791" y="0"/>
                        <a:pt x="1679" y="44"/>
                      </a:cubicBezTo>
                      <a:cubicBezTo>
                        <a:pt x="1566" y="83"/>
                        <a:pt x="1473" y="166"/>
                        <a:pt x="1424" y="279"/>
                      </a:cubicBezTo>
                      <a:lnTo>
                        <a:pt x="1360" y="411"/>
                      </a:lnTo>
                      <a:lnTo>
                        <a:pt x="856" y="411"/>
                      </a:lnTo>
                      <a:cubicBezTo>
                        <a:pt x="612" y="411"/>
                        <a:pt x="411" y="612"/>
                        <a:pt x="411" y="856"/>
                      </a:cubicBezTo>
                      <a:lnTo>
                        <a:pt x="411" y="2478"/>
                      </a:lnTo>
                      <a:lnTo>
                        <a:pt x="58" y="3231"/>
                      </a:lnTo>
                      <a:cubicBezTo>
                        <a:pt x="9" y="3339"/>
                        <a:pt x="0" y="3466"/>
                        <a:pt x="44" y="3579"/>
                      </a:cubicBezTo>
                      <a:cubicBezTo>
                        <a:pt x="83" y="3691"/>
                        <a:pt x="166" y="3784"/>
                        <a:pt x="279" y="3833"/>
                      </a:cubicBezTo>
                      <a:lnTo>
                        <a:pt x="411" y="3897"/>
                      </a:lnTo>
                      <a:lnTo>
                        <a:pt x="411" y="4063"/>
                      </a:lnTo>
                      <a:cubicBezTo>
                        <a:pt x="411" y="4308"/>
                        <a:pt x="612" y="4509"/>
                        <a:pt x="856" y="4509"/>
                      </a:cubicBezTo>
                      <a:lnTo>
                        <a:pt x="2468" y="4509"/>
                      </a:lnTo>
                      <a:lnTo>
                        <a:pt x="3231" y="4866"/>
                      </a:lnTo>
                      <a:close/>
                      <a:moveTo>
                        <a:pt x="856" y="705"/>
                      </a:moveTo>
                      <a:lnTo>
                        <a:pt x="4063" y="705"/>
                      </a:lnTo>
                      <a:cubicBezTo>
                        <a:pt x="4142" y="705"/>
                        <a:pt x="4210" y="768"/>
                        <a:pt x="4210" y="851"/>
                      </a:cubicBezTo>
                      <a:lnTo>
                        <a:pt x="4210" y="4058"/>
                      </a:lnTo>
                      <a:cubicBezTo>
                        <a:pt x="4210" y="4137"/>
                        <a:pt x="4146" y="4205"/>
                        <a:pt x="4063" y="4205"/>
                      </a:cubicBezTo>
                      <a:lnTo>
                        <a:pt x="856" y="4205"/>
                      </a:lnTo>
                      <a:cubicBezTo>
                        <a:pt x="778" y="4205"/>
                        <a:pt x="709" y="4142"/>
                        <a:pt x="709" y="4058"/>
                      </a:cubicBezTo>
                      <a:lnTo>
                        <a:pt x="709" y="851"/>
                      </a:lnTo>
                      <a:cubicBezTo>
                        <a:pt x="709" y="773"/>
                        <a:pt x="773" y="705"/>
                        <a:pt x="856" y="705"/>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grpSp>
        </p:grpSp>
        <p:grpSp>
          <p:nvGrpSpPr>
            <p:cNvPr id="186" name="Group 185"/>
            <p:cNvGrpSpPr/>
            <p:nvPr/>
          </p:nvGrpSpPr>
          <p:grpSpPr>
            <a:xfrm>
              <a:off x="4043785" y="1425785"/>
              <a:ext cx="1737360" cy="4187396"/>
              <a:chOff x="4043785" y="1293980"/>
              <a:chExt cx="1737360" cy="4187396"/>
            </a:xfrm>
          </p:grpSpPr>
          <p:sp>
            <p:nvSpPr>
              <p:cNvPr id="187" name="Rectangle 186"/>
              <p:cNvSpPr/>
              <p:nvPr/>
            </p:nvSpPr>
            <p:spPr bwMode="auto">
              <a:xfrm>
                <a:off x="4043785" y="1293980"/>
                <a:ext cx="1737360" cy="4187396"/>
              </a:xfrm>
              <a:prstGeom prst="rect">
                <a:avLst/>
              </a:prstGeom>
              <a:solidFill>
                <a:srgbClr val="0078D7"/>
              </a:solidFill>
              <a:ln w="3175">
                <a:noFill/>
              </a:ln>
              <a:effectLst/>
            </p:spPr>
            <p:txBody>
              <a:bodyPr spcFirstLastPara="0" vert="horz" wrap="square" lIns="18281" tIns="91440" rIns="18281" bIns="91401" numCol="1" spcCol="1270" anchor="t" anchorCtr="0">
                <a:noAutofit/>
              </a:bodyPr>
              <a:lstStyle/>
              <a:p>
                <a:pPr algn="ctr" defTabSz="725012">
                  <a:spcBef>
                    <a:spcPct val="0"/>
                  </a:spcBef>
                  <a:spcAft>
                    <a:spcPct val="35000"/>
                  </a:spcAft>
                  <a:defRPr/>
                </a:pPr>
                <a:r>
                  <a:rPr lang="en-US" sz="1400" kern="0" dirty="0">
                    <a:solidFill>
                      <a:srgbClr val="FFFFFF"/>
                    </a:solidFill>
                    <a:latin typeface="Segoe UI Semibold" panose="020B0702040204020203" pitchFamily="34" charset="0"/>
                    <a:cs typeface="Segoe UI Semibold" panose="020B0702040204020203" pitchFamily="34" charset="0"/>
                  </a:rPr>
                  <a:t>Big Data Stores</a:t>
                </a:r>
              </a:p>
            </p:txBody>
          </p:sp>
          <p:sp>
            <p:nvSpPr>
              <p:cNvPr id="188" name="Rectangle 187"/>
              <p:cNvSpPr/>
              <p:nvPr/>
            </p:nvSpPr>
            <p:spPr>
              <a:xfrm>
                <a:off x="4508692" y="2692870"/>
                <a:ext cx="1271016" cy="430887"/>
              </a:xfrm>
              <a:prstGeom prst="rect">
                <a:avLst/>
              </a:prstGeom>
            </p:spPr>
            <p:txBody>
              <a:bodyPr wrap="square">
                <a:spAutoFit/>
              </a:bodyPr>
              <a:lstStyle/>
              <a:p>
                <a:r>
                  <a:rPr lang="en-US" sz="1100" dirty="0">
                    <a:solidFill>
                      <a:srgbClr val="FFFFFF"/>
                    </a:solidFill>
                    <a:cs typeface="Segoe UI Semilight" panose="020B0402040204020203" pitchFamily="34" charset="0"/>
                  </a:rPr>
                  <a:t>SQL Data </a:t>
                </a:r>
              </a:p>
              <a:p>
                <a:r>
                  <a:rPr lang="en-US" sz="1100" dirty="0">
                    <a:solidFill>
                      <a:srgbClr val="FFFFFF"/>
                    </a:solidFill>
                    <a:cs typeface="Segoe UI Semilight" panose="020B0402040204020203" pitchFamily="34" charset="0"/>
                  </a:rPr>
                  <a:t>Warehouse</a:t>
                </a:r>
              </a:p>
            </p:txBody>
          </p:sp>
          <p:sp>
            <p:nvSpPr>
              <p:cNvPr id="189" name="Rectangle 188"/>
              <p:cNvSpPr/>
              <p:nvPr/>
            </p:nvSpPr>
            <p:spPr>
              <a:xfrm>
                <a:off x="4494875" y="2165158"/>
                <a:ext cx="1271016" cy="261610"/>
              </a:xfrm>
              <a:prstGeom prst="rect">
                <a:avLst/>
              </a:prstGeom>
            </p:spPr>
            <p:txBody>
              <a:bodyPr wrap="square">
                <a:spAutoFit/>
              </a:bodyPr>
              <a:lstStyle/>
              <a:p>
                <a:r>
                  <a:rPr lang="en-US" sz="1100" dirty="0">
                    <a:solidFill>
                      <a:srgbClr val="FFFFFF"/>
                    </a:solidFill>
                    <a:cs typeface="Segoe UI Semilight" panose="020B0402040204020203" pitchFamily="34" charset="0"/>
                  </a:rPr>
                  <a:t>Data Lake Store</a:t>
                </a:r>
              </a:p>
            </p:txBody>
          </p:sp>
          <p:grpSp>
            <p:nvGrpSpPr>
              <p:cNvPr id="190" name="Group 189"/>
              <p:cNvGrpSpPr/>
              <p:nvPr/>
            </p:nvGrpSpPr>
            <p:grpSpPr>
              <a:xfrm>
                <a:off x="4186988" y="2756286"/>
                <a:ext cx="248256" cy="304055"/>
                <a:chOff x="-3084513" y="3390510"/>
                <a:chExt cx="2716213" cy="3363913"/>
              </a:xfrm>
              <a:solidFill>
                <a:srgbClr val="FFFFFF"/>
              </a:solidFill>
            </p:grpSpPr>
            <p:sp>
              <p:nvSpPr>
                <p:cNvPr id="194" name="Freeform 40"/>
                <p:cNvSpPr>
                  <a:spLocks noEditPoints="1"/>
                </p:cNvSpPr>
                <p:nvPr/>
              </p:nvSpPr>
              <p:spPr bwMode="auto">
                <a:xfrm>
                  <a:off x="-3084513" y="3390510"/>
                  <a:ext cx="2716213" cy="3363913"/>
                </a:xfrm>
                <a:custGeom>
                  <a:avLst/>
                  <a:gdLst>
                    <a:gd name="T0" fmla="*/ 896 w 896"/>
                    <a:gd name="T1" fmla="*/ 212 h 1107"/>
                    <a:gd name="T2" fmla="*/ 448 w 896"/>
                    <a:gd name="T3" fmla="*/ 0 h 1107"/>
                    <a:gd name="T4" fmla="*/ 0 w 896"/>
                    <a:gd name="T5" fmla="*/ 212 h 1107"/>
                    <a:gd name="T6" fmla="*/ 1 w 896"/>
                    <a:gd name="T7" fmla="*/ 219 h 1107"/>
                    <a:gd name="T8" fmla="*/ 0 w 896"/>
                    <a:gd name="T9" fmla="*/ 894 h 1107"/>
                    <a:gd name="T10" fmla="*/ 448 w 896"/>
                    <a:gd name="T11" fmla="*/ 1107 h 1107"/>
                    <a:gd name="T12" fmla="*/ 896 w 896"/>
                    <a:gd name="T13" fmla="*/ 894 h 1107"/>
                    <a:gd name="T14" fmla="*/ 895 w 896"/>
                    <a:gd name="T15" fmla="*/ 219 h 1107"/>
                    <a:gd name="T16" fmla="*/ 305 w 896"/>
                    <a:gd name="T17" fmla="*/ 679 h 1107"/>
                    <a:gd name="T18" fmla="*/ 253 w 896"/>
                    <a:gd name="T19" fmla="*/ 716 h 1107"/>
                    <a:gd name="T20" fmla="*/ 178 w 896"/>
                    <a:gd name="T21" fmla="*/ 717 h 1107"/>
                    <a:gd name="T22" fmla="*/ 146 w 896"/>
                    <a:gd name="T23" fmla="*/ 648 h 1107"/>
                    <a:gd name="T24" fmla="*/ 213 w 896"/>
                    <a:gd name="T25" fmla="*/ 674 h 1107"/>
                    <a:gd name="T26" fmla="*/ 244 w 896"/>
                    <a:gd name="T27" fmla="*/ 667 h 1107"/>
                    <a:gd name="T28" fmla="*/ 255 w 896"/>
                    <a:gd name="T29" fmla="*/ 648 h 1107"/>
                    <a:gd name="T30" fmla="*/ 240 w 896"/>
                    <a:gd name="T31" fmla="*/ 623 h 1107"/>
                    <a:gd name="T32" fmla="*/ 202 w 896"/>
                    <a:gd name="T33" fmla="*/ 604 h 1107"/>
                    <a:gd name="T34" fmla="*/ 145 w 896"/>
                    <a:gd name="T35" fmla="*/ 529 h 1107"/>
                    <a:gd name="T36" fmla="*/ 174 w 896"/>
                    <a:gd name="T37" fmla="*/ 470 h 1107"/>
                    <a:gd name="T38" fmla="*/ 241 w 896"/>
                    <a:gd name="T39" fmla="*/ 452 h 1107"/>
                    <a:gd name="T40" fmla="*/ 302 w 896"/>
                    <a:gd name="T41" fmla="*/ 462 h 1107"/>
                    <a:gd name="T42" fmla="*/ 288 w 896"/>
                    <a:gd name="T43" fmla="*/ 508 h 1107"/>
                    <a:gd name="T44" fmla="*/ 258 w 896"/>
                    <a:gd name="T45" fmla="*/ 499 h 1107"/>
                    <a:gd name="T46" fmla="*/ 227 w 896"/>
                    <a:gd name="T47" fmla="*/ 500 h 1107"/>
                    <a:gd name="T48" fmla="*/ 206 w 896"/>
                    <a:gd name="T49" fmla="*/ 513 h 1107"/>
                    <a:gd name="T50" fmla="*/ 206 w 896"/>
                    <a:gd name="T51" fmla="*/ 536 h 1107"/>
                    <a:gd name="T52" fmla="*/ 230 w 896"/>
                    <a:gd name="T53" fmla="*/ 555 h 1107"/>
                    <a:gd name="T54" fmla="*/ 275 w 896"/>
                    <a:gd name="T55" fmla="*/ 578 h 1107"/>
                    <a:gd name="T56" fmla="*/ 308 w 896"/>
                    <a:gd name="T57" fmla="*/ 615 h 1107"/>
                    <a:gd name="T58" fmla="*/ 305 w 896"/>
                    <a:gd name="T59" fmla="*/ 679 h 1107"/>
                    <a:gd name="T60" fmla="*/ 491 w 896"/>
                    <a:gd name="T61" fmla="*/ 716 h 1107"/>
                    <a:gd name="T62" fmla="*/ 370 w 896"/>
                    <a:gd name="T63" fmla="*/ 684 h 1107"/>
                    <a:gd name="T64" fmla="*/ 371 w 896"/>
                    <a:gd name="T65" fmla="*/ 490 h 1107"/>
                    <a:gd name="T66" fmla="*/ 544 w 896"/>
                    <a:gd name="T67" fmla="*/ 488 h 1107"/>
                    <a:gd name="T68" fmla="*/ 543 w 896"/>
                    <a:gd name="T69" fmla="*/ 683 h 1107"/>
                    <a:gd name="T70" fmla="*/ 538 w 896"/>
                    <a:gd name="T71" fmla="*/ 687 h 1107"/>
                    <a:gd name="T72" fmla="*/ 523 w 896"/>
                    <a:gd name="T73" fmla="*/ 751 h 1107"/>
                    <a:gd name="T74" fmla="*/ 617 w 896"/>
                    <a:gd name="T75" fmla="*/ 716 h 1107"/>
                    <a:gd name="T76" fmla="*/ 671 w 896"/>
                    <a:gd name="T77" fmla="*/ 456 h 1107"/>
                    <a:gd name="T78" fmla="*/ 762 w 896"/>
                    <a:gd name="T79" fmla="*/ 668 h 1107"/>
                    <a:gd name="T80" fmla="*/ 448 w 896"/>
                    <a:gd name="T81" fmla="*/ 329 h 1107"/>
                    <a:gd name="T82" fmla="*/ 448 w 896"/>
                    <a:gd name="T83" fmla="*/ 73 h 1107"/>
                    <a:gd name="T84" fmla="*/ 448 w 896"/>
                    <a:gd name="T85" fmla="*/ 329 h 1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896" h="1107">
                      <a:moveTo>
                        <a:pt x="896" y="215"/>
                      </a:moveTo>
                      <a:cubicBezTo>
                        <a:pt x="896" y="214"/>
                        <a:pt x="896" y="213"/>
                        <a:pt x="896" y="212"/>
                      </a:cubicBezTo>
                      <a:cubicBezTo>
                        <a:pt x="896" y="148"/>
                        <a:pt x="844" y="91"/>
                        <a:pt x="751" y="53"/>
                      </a:cubicBezTo>
                      <a:cubicBezTo>
                        <a:pt x="669" y="18"/>
                        <a:pt x="561" y="0"/>
                        <a:pt x="448" y="0"/>
                      </a:cubicBezTo>
                      <a:cubicBezTo>
                        <a:pt x="335" y="0"/>
                        <a:pt x="227" y="18"/>
                        <a:pt x="146" y="52"/>
                      </a:cubicBezTo>
                      <a:cubicBezTo>
                        <a:pt x="52" y="91"/>
                        <a:pt x="0" y="148"/>
                        <a:pt x="0" y="212"/>
                      </a:cubicBezTo>
                      <a:cubicBezTo>
                        <a:pt x="0" y="213"/>
                        <a:pt x="0" y="214"/>
                        <a:pt x="1" y="215"/>
                      </a:cubicBezTo>
                      <a:cubicBezTo>
                        <a:pt x="1" y="219"/>
                        <a:pt x="1" y="219"/>
                        <a:pt x="1" y="219"/>
                      </a:cubicBezTo>
                      <a:cubicBezTo>
                        <a:pt x="1" y="220"/>
                        <a:pt x="0" y="222"/>
                        <a:pt x="0" y="224"/>
                      </a:cubicBezTo>
                      <a:cubicBezTo>
                        <a:pt x="0" y="894"/>
                        <a:pt x="0" y="894"/>
                        <a:pt x="0" y="894"/>
                      </a:cubicBezTo>
                      <a:cubicBezTo>
                        <a:pt x="0" y="959"/>
                        <a:pt x="52" y="1016"/>
                        <a:pt x="146" y="1054"/>
                      </a:cubicBezTo>
                      <a:cubicBezTo>
                        <a:pt x="227" y="1088"/>
                        <a:pt x="335" y="1107"/>
                        <a:pt x="448" y="1107"/>
                      </a:cubicBezTo>
                      <a:cubicBezTo>
                        <a:pt x="561" y="1107"/>
                        <a:pt x="669" y="1088"/>
                        <a:pt x="751" y="1054"/>
                      </a:cubicBezTo>
                      <a:cubicBezTo>
                        <a:pt x="844" y="1016"/>
                        <a:pt x="896" y="959"/>
                        <a:pt x="896" y="894"/>
                      </a:cubicBezTo>
                      <a:cubicBezTo>
                        <a:pt x="896" y="224"/>
                        <a:pt x="896" y="224"/>
                        <a:pt x="896" y="224"/>
                      </a:cubicBezTo>
                      <a:cubicBezTo>
                        <a:pt x="896" y="222"/>
                        <a:pt x="896" y="220"/>
                        <a:pt x="895" y="219"/>
                      </a:cubicBezTo>
                      <a:lnTo>
                        <a:pt x="896" y="215"/>
                      </a:lnTo>
                      <a:close/>
                      <a:moveTo>
                        <a:pt x="305" y="679"/>
                      </a:moveTo>
                      <a:cubicBezTo>
                        <a:pt x="300" y="689"/>
                        <a:pt x="293" y="697"/>
                        <a:pt x="284" y="703"/>
                      </a:cubicBezTo>
                      <a:cubicBezTo>
                        <a:pt x="275" y="709"/>
                        <a:pt x="265" y="714"/>
                        <a:pt x="253" y="716"/>
                      </a:cubicBezTo>
                      <a:cubicBezTo>
                        <a:pt x="241" y="719"/>
                        <a:pt x="229" y="720"/>
                        <a:pt x="216" y="720"/>
                      </a:cubicBezTo>
                      <a:cubicBezTo>
                        <a:pt x="202" y="720"/>
                        <a:pt x="190" y="719"/>
                        <a:pt x="178" y="717"/>
                      </a:cubicBezTo>
                      <a:cubicBezTo>
                        <a:pt x="166" y="714"/>
                        <a:pt x="155" y="711"/>
                        <a:pt x="146" y="706"/>
                      </a:cubicBezTo>
                      <a:cubicBezTo>
                        <a:pt x="146" y="648"/>
                        <a:pt x="146" y="648"/>
                        <a:pt x="146" y="648"/>
                      </a:cubicBezTo>
                      <a:cubicBezTo>
                        <a:pt x="156" y="657"/>
                        <a:pt x="167" y="663"/>
                        <a:pt x="178" y="668"/>
                      </a:cubicBezTo>
                      <a:cubicBezTo>
                        <a:pt x="190" y="672"/>
                        <a:pt x="202" y="674"/>
                        <a:pt x="213" y="674"/>
                      </a:cubicBezTo>
                      <a:cubicBezTo>
                        <a:pt x="220" y="674"/>
                        <a:pt x="226" y="674"/>
                        <a:pt x="232" y="672"/>
                      </a:cubicBezTo>
                      <a:cubicBezTo>
                        <a:pt x="237" y="671"/>
                        <a:pt x="241" y="669"/>
                        <a:pt x="244" y="667"/>
                      </a:cubicBezTo>
                      <a:cubicBezTo>
                        <a:pt x="248" y="664"/>
                        <a:pt x="251" y="662"/>
                        <a:pt x="252" y="658"/>
                      </a:cubicBezTo>
                      <a:cubicBezTo>
                        <a:pt x="254" y="655"/>
                        <a:pt x="255" y="652"/>
                        <a:pt x="255" y="648"/>
                      </a:cubicBezTo>
                      <a:cubicBezTo>
                        <a:pt x="255" y="643"/>
                        <a:pt x="253" y="638"/>
                        <a:pt x="251" y="634"/>
                      </a:cubicBezTo>
                      <a:cubicBezTo>
                        <a:pt x="248" y="630"/>
                        <a:pt x="244" y="627"/>
                        <a:pt x="240" y="623"/>
                      </a:cubicBezTo>
                      <a:cubicBezTo>
                        <a:pt x="235" y="620"/>
                        <a:pt x="229" y="617"/>
                        <a:pt x="223" y="614"/>
                      </a:cubicBezTo>
                      <a:cubicBezTo>
                        <a:pt x="216" y="610"/>
                        <a:pt x="209" y="607"/>
                        <a:pt x="202" y="604"/>
                      </a:cubicBezTo>
                      <a:cubicBezTo>
                        <a:pt x="183" y="596"/>
                        <a:pt x="169" y="585"/>
                        <a:pt x="159" y="573"/>
                      </a:cubicBezTo>
                      <a:cubicBezTo>
                        <a:pt x="150" y="561"/>
                        <a:pt x="145" y="546"/>
                        <a:pt x="145" y="529"/>
                      </a:cubicBezTo>
                      <a:cubicBezTo>
                        <a:pt x="145" y="515"/>
                        <a:pt x="148" y="504"/>
                        <a:pt x="153" y="494"/>
                      </a:cubicBezTo>
                      <a:cubicBezTo>
                        <a:pt x="158" y="484"/>
                        <a:pt x="165" y="476"/>
                        <a:pt x="174" y="470"/>
                      </a:cubicBezTo>
                      <a:cubicBezTo>
                        <a:pt x="183" y="464"/>
                        <a:pt x="193" y="459"/>
                        <a:pt x="204" y="456"/>
                      </a:cubicBezTo>
                      <a:cubicBezTo>
                        <a:pt x="216" y="453"/>
                        <a:pt x="228" y="452"/>
                        <a:pt x="241" y="452"/>
                      </a:cubicBezTo>
                      <a:cubicBezTo>
                        <a:pt x="254" y="452"/>
                        <a:pt x="265" y="453"/>
                        <a:pt x="275" y="454"/>
                      </a:cubicBezTo>
                      <a:cubicBezTo>
                        <a:pt x="285" y="456"/>
                        <a:pt x="294" y="458"/>
                        <a:pt x="302" y="462"/>
                      </a:cubicBezTo>
                      <a:cubicBezTo>
                        <a:pt x="302" y="516"/>
                        <a:pt x="302" y="516"/>
                        <a:pt x="302" y="516"/>
                      </a:cubicBezTo>
                      <a:cubicBezTo>
                        <a:pt x="298" y="513"/>
                        <a:pt x="293" y="510"/>
                        <a:pt x="288" y="508"/>
                      </a:cubicBezTo>
                      <a:cubicBezTo>
                        <a:pt x="284" y="506"/>
                        <a:pt x="279" y="504"/>
                        <a:pt x="274" y="502"/>
                      </a:cubicBezTo>
                      <a:cubicBezTo>
                        <a:pt x="269" y="501"/>
                        <a:pt x="263" y="500"/>
                        <a:pt x="258" y="499"/>
                      </a:cubicBezTo>
                      <a:cubicBezTo>
                        <a:pt x="253" y="498"/>
                        <a:pt x="249" y="498"/>
                        <a:pt x="244" y="498"/>
                      </a:cubicBezTo>
                      <a:cubicBezTo>
                        <a:pt x="238" y="498"/>
                        <a:pt x="232" y="498"/>
                        <a:pt x="227" y="500"/>
                      </a:cubicBezTo>
                      <a:cubicBezTo>
                        <a:pt x="222" y="501"/>
                        <a:pt x="218" y="503"/>
                        <a:pt x="214" y="505"/>
                      </a:cubicBezTo>
                      <a:cubicBezTo>
                        <a:pt x="211" y="507"/>
                        <a:pt x="208" y="510"/>
                        <a:pt x="206" y="513"/>
                      </a:cubicBezTo>
                      <a:cubicBezTo>
                        <a:pt x="204" y="517"/>
                        <a:pt x="203" y="520"/>
                        <a:pt x="203" y="524"/>
                      </a:cubicBezTo>
                      <a:cubicBezTo>
                        <a:pt x="203" y="528"/>
                        <a:pt x="204" y="532"/>
                        <a:pt x="206" y="536"/>
                      </a:cubicBezTo>
                      <a:cubicBezTo>
                        <a:pt x="208" y="539"/>
                        <a:pt x="212" y="542"/>
                        <a:pt x="216" y="546"/>
                      </a:cubicBezTo>
                      <a:cubicBezTo>
                        <a:pt x="219" y="549"/>
                        <a:pt x="224" y="552"/>
                        <a:pt x="230" y="555"/>
                      </a:cubicBezTo>
                      <a:cubicBezTo>
                        <a:pt x="236" y="558"/>
                        <a:pt x="242" y="561"/>
                        <a:pt x="249" y="564"/>
                      </a:cubicBezTo>
                      <a:cubicBezTo>
                        <a:pt x="259" y="568"/>
                        <a:pt x="268" y="573"/>
                        <a:pt x="275" y="578"/>
                      </a:cubicBezTo>
                      <a:cubicBezTo>
                        <a:pt x="283" y="582"/>
                        <a:pt x="290" y="588"/>
                        <a:pt x="295" y="594"/>
                      </a:cubicBezTo>
                      <a:cubicBezTo>
                        <a:pt x="301" y="600"/>
                        <a:pt x="305" y="607"/>
                        <a:pt x="308" y="615"/>
                      </a:cubicBezTo>
                      <a:cubicBezTo>
                        <a:pt x="311" y="623"/>
                        <a:pt x="313" y="632"/>
                        <a:pt x="313" y="643"/>
                      </a:cubicBezTo>
                      <a:cubicBezTo>
                        <a:pt x="313" y="657"/>
                        <a:pt x="310" y="669"/>
                        <a:pt x="305" y="679"/>
                      </a:cubicBezTo>
                      <a:close/>
                      <a:moveTo>
                        <a:pt x="523" y="751"/>
                      </a:moveTo>
                      <a:cubicBezTo>
                        <a:pt x="491" y="716"/>
                        <a:pt x="491" y="716"/>
                        <a:pt x="491" y="716"/>
                      </a:cubicBezTo>
                      <a:cubicBezTo>
                        <a:pt x="480" y="719"/>
                        <a:pt x="468" y="720"/>
                        <a:pt x="456" y="720"/>
                      </a:cubicBezTo>
                      <a:cubicBezTo>
                        <a:pt x="421" y="720"/>
                        <a:pt x="392" y="708"/>
                        <a:pt x="370" y="684"/>
                      </a:cubicBezTo>
                      <a:cubicBezTo>
                        <a:pt x="348" y="660"/>
                        <a:pt x="337" y="628"/>
                        <a:pt x="337" y="589"/>
                      </a:cubicBezTo>
                      <a:cubicBezTo>
                        <a:pt x="337" y="549"/>
                        <a:pt x="349" y="515"/>
                        <a:pt x="371" y="490"/>
                      </a:cubicBezTo>
                      <a:cubicBezTo>
                        <a:pt x="393" y="465"/>
                        <a:pt x="423" y="452"/>
                        <a:pt x="460" y="452"/>
                      </a:cubicBezTo>
                      <a:cubicBezTo>
                        <a:pt x="494" y="452"/>
                        <a:pt x="522" y="464"/>
                        <a:pt x="544" y="488"/>
                      </a:cubicBezTo>
                      <a:cubicBezTo>
                        <a:pt x="565" y="512"/>
                        <a:pt x="576" y="544"/>
                        <a:pt x="576" y="584"/>
                      </a:cubicBezTo>
                      <a:cubicBezTo>
                        <a:pt x="576" y="625"/>
                        <a:pt x="565" y="658"/>
                        <a:pt x="543" y="683"/>
                      </a:cubicBezTo>
                      <a:cubicBezTo>
                        <a:pt x="542" y="684"/>
                        <a:pt x="541" y="684"/>
                        <a:pt x="540" y="685"/>
                      </a:cubicBezTo>
                      <a:cubicBezTo>
                        <a:pt x="540" y="686"/>
                        <a:pt x="539" y="687"/>
                        <a:pt x="538" y="687"/>
                      </a:cubicBezTo>
                      <a:cubicBezTo>
                        <a:pt x="600" y="751"/>
                        <a:pt x="600" y="751"/>
                        <a:pt x="600" y="751"/>
                      </a:cubicBezTo>
                      <a:lnTo>
                        <a:pt x="523" y="751"/>
                      </a:lnTo>
                      <a:close/>
                      <a:moveTo>
                        <a:pt x="762" y="716"/>
                      </a:moveTo>
                      <a:cubicBezTo>
                        <a:pt x="617" y="716"/>
                        <a:pt x="617" y="716"/>
                        <a:pt x="617" y="716"/>
                      </a:cubicBezTo>
                      <a:cubicBezTo>
                        <a:pt x="617" y="456"/>
                        <a:pt x="617" y="456"/>
                        <a:pt x="617" y="456"/>
                      </a:cubicBezTo>
                      <a:cubicBezTo>
                        <a:pt x="671" y="456"/>
                        <a:pt x="671" y="456"/>
                        <a:pt x="671" y="456"/>
                      </a:cubicBezTo>
                      <a:cubicBezTo>
                        <a:pt x="671" y="668"/>
                        <a:pt x="671" y="668"/>
                        <a:pt x="671" y="668"/>
                      </a:cubicBezTo>
                      <a:cubicBezTo>
                        <a:pt x="762" y="668"/>
                        <a:pt x="762" y="668"/>
                        <a:pt x="762" y="668"/>
                      </a:cubicBezTo>
                      <a:lnTo>
                        <a:pt x="762" y="716"/>
                      </a:lnTo>
                      <a:close/>
                      <a:moveTo>
                        <a:pt x="448" y="329"/>
                      </a:moveTo>
                      <a:cubicBezTo>
                        <a:pt x="250" y="329"/>
                        <a:pt x="89" y="272"/>
                        <a:pt x="89" y="201"/>
                      </a:cubicBezTo>
                      <a:cubicBezTo>
                        <a:pt x="89" y="131"/>
                        <a:pt x="250" y="73"/>
                        <a:pt x="448" y="73"/>
                      </a:cubicBezTo>
                      <a:cubicBezTo>
                        <a:pt x="646" y="73"/>
                        <a:pt x="807" y="131"/>
                        <a:pt x="807" y="201"/>
                      </a:cubicBezTo>
                      <a:cubicBezTo>
                        <a:pt x="807" y="272"/>
                        <a:pt x="646" y="329"/>
                        <a:pt x="448" y="3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195" name="Freeform 41"/>
                <p:cNvSpPr>
                  <a:spLocks/>
                </p:cNvSpPr>
                <p:nvPr/>
              </p:nvSpPr>
              <p:spPr bwMode="auto">
                <a:xfrm>
                  <a:off x="-1887538" y="4916098"/>
                  <a:ext cx="373063" cy="511175"/>
                </a:xfrm>
                <a:custGeom>
                  <a:avLst/>
                  <a:gdLst>
                    <a:gd name="T0" fmla="*/ 63 w 123"/>
                    <a:gd name="T1" fmla="*/ 0 h 168"/>
                    <a:gd name="T2" fmla="*/ 17 w 123"/>
                    <a:gd name="T3" fmla="*/ 23 h 168"/>
                    <a:gd name="T4" fmla="*/ 0 w 123"/>
                    <a:gd name="T5" fmla="*/ 84 h 168"/>
                    <a:gd name="T6" fmla="*/ 17 w 123"/>
                    <a:gd name="T7" fmla="*/ 145 h 168"/>
                    <a:gd name="T8" fmla="*/ 62 w 123"/>
                    <a:gd name="T9" fmla="*/ 168 h 168"/>
                    <a:gd name="T10" fmla="*/ 107 w 123"/>
                    <a:gd name="T11" fmla="*/ 146 h 168"/>
                    <a:gd name="T12" fmla="*/ 123 w 123"/>
                    <a:gd name="T13" fmla="*/ 85 h 168"/>
                    <a:gd name="T14" fmla="*/ 107 w 123"/>
                    <a:gd name="T15" fmla="*/ 23 h 168"/>
                    <a:gd name="T16" fmla="*/ 63 w 123"/>
                    <a:gd name="T17" fmla="*/ 0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3" h="168">
                      <a:moveTo>
                        <a:pt x="63" y="0"/>
                      </a:moveTo>
                      <a:cubicBezTo>
                        <a:pt x="44" y="0"/>
                        <a:pt x="29" y="8"/>
                        <a:pt x="17" y="23"/>
                      </a:cubicBezTo>
                      <a:cubicBezTo>
                        <a:pt x="6" y="39"/>
                        <a:pt x="0" y="59"/>
                        <a:pt x="0" y="84"/>
                      </a:cubicBezTo>
                      <a:cubicBezTo>
                        <a:pt x="0" y="110"/>
                        <a:pt x="6" y="130"/>
                        <a:pt x="17" y="145"/>
                      </a:cubicBezTo>
                      <a:cubicBezTo>
                        <a:pt x="28" y="160"/>
                        <a:pt x="43" y="168"/>
                        <a:pt x="62" y="168"/>
                      </a:cubicBezTo>
                      <a:cubicBezTo>
                        <a:pt x="81" y="168"/>
                        <a:pt x="96" y="160"/>
                        <a:pt x="107" y="146"/>
                      </a:cubicBezTo>
                      <a:cubicBezTo>
                        <a:pt x="118" y="131"/>
                        <a:pt x="123" y="111"/>
                        <a:pt x="123" y="85"/>
                      </a:cubicBezTo>
                      <a:cubicBezTo>
                        <a:pt x="123" y="59"/>
                        <a:pt x="118" y="38"/>
                        <a:pt x="107" y="23"/>
                      </a:cubicBezTo>
                      <a:cubicBezTo>
                        <a:pt x="97" y="8"/>
                        <a:pt x="82" y="0"/>
                        <a:pt x="6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grpSp>
          <p:grpSp>
            <p:nvGrpSpPr>
              <p:cNvPr id="191" name="Group 190"/>
              <p:cNvGrpSpPr>
                <a:grpSpLocks noChangeAspect="1"/>
              </p:cNvGrpSpPr>
              <p:nvPr/>
            </p:nvGrpSpPr>
            <p:grpSpPr>
              <a:xfrm>
                <a:off x="4165572" y="2158754"/>
                <a:ext cx="292608" cy="229390"/>
                <a:chOff x="8588655" y="3482322"/>
                <a:chExt cx="2571750" cy="2016125"/>
              </a:xfrm>
            </p:grpSpPr>
            <p:sp>
              <p:nvSpPr>
                <p:cNvPr id="192" name="Freeform 36"/>
                <p:cNvSpPr>
                  <a:spLocks/>
                </p:cNvSpPr>
                <p:nvPr/>
              </p:nvSpPr>
              <p:spPr bwMode="auto">
                <a:xfrm>
                  <a:off x="8588655" y="3482322"/>
                  <a:ext cx="1547813" cy="241300"/>
                </a:xfrm>
                <a:custGeom>
                  <a:avLst/>
                  <a:gdLst>
                    <a:gd name="T0" fmla="*/ 2894 w 2948"/>
                    <a:gd name="T1" fmla="*/ 397 h 460"/>
                    <a:gd name="T2" fmla="*/ 2752 w 2948"/>
                    <a:gd name="T3" fmla="*/ 152 h 460"/>
                    <a:gd name="T4" fmla="*/ 2488 w 2948"/>
                    <a:gd name="T5" fmla="*/ 0 h 460"/>
                    <a:gd name="T6" fmla="*/ 304 w 2948"/>
                    <a:gd name="T7" fmla="*/ 0 h 460"/>
                    <a:gd name="T8" fmla="*/ 0 w 2948"/>
                    <a:gd name="T9" fmla="*/ 304 h 460"/>
                    <a:gd name="T10" fmla="*/ 0 w 2948"/>
                    <a:gd name="T11" fmla="*/ 460 h 460"/>
                    <a:gd name="T12" fmla="*/ 2948 w 2948"/>
                    <a:gd name="T13" fmla="*/ 460 h 460"/>
                    <a:gd name="T14" fmla="*/ 2894 w 2948"/>
                    <a:gd name="T15" fmla="*/ 397 h 46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48" h="460">
                      <a:moveTo>
                        <a:pt x="2894" y="397"/>
                      </a:moveTo>
                      <a:lnTo>
                        <a:pt x="2752" y="152"/>
                      </a:lnTo>
                      <a:cubicBezTo>
                        <a:pt x="2698" y="59"/>
                        <a:pt x="2595" y="0"/>
                        <a:pt x="2488" y="0"/>
                      </a:cubicBezTo>
                      <a:lnTo>
                        <a:pt x="304" y="0"/>
                      </a:lnTo>
                      <a:cubicBezTo>
                        <a:pt x="138" y="0"/>
                        <a:pt x="0" y="137"/>
                        <a:pt x="0" y="304"/>
                      </a:cubicBezTo>
                      <a:lnTo>
                        <a:pt x="0" y="460"/>
                      </a:lnTo>
                      <a:lnTo>
                        <a:pt x="2948" y="460"/>
                      </a:lnTo>
                      <a:cubicBezTo>
                        <a:pt x="2923" y="446"/>
                        <a:pt x="2909" y="421"/>
                        <a:pt x="2894" y="397"/>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193" name="Freeform 37"/>
                <p:cNvSpPr>
                  <a:spLocks noEditPoints="1"/>
                </p:cNvSpPr>
                <p:nvPr/>
              </p:nvSpPr>
              <p:spPr bwMode="auto">
                <a:xfrm>
                  <a:off x="8588655" y="3804585"/>
                  <a:ext cx="2571750" cy="1693862"/>
                </a:xfrm>
                <a:custGeom>
                  <a:avLst/>
                  <a:gdLst>
                    <a:gd name="T0" fmla="*/ 4706 w 4896"/>
                    <a:gd name="T1" fmla="*/ 0 h 3227"/>
                    <a:gd name="T2" fmla="*/ 0 w 4896"/>
                    <a:gd name="T3" fmla="*/ 0 h 3227"/>
                    <a:gd name="T4" fmla="*/ 0 w 4896"/>
                    <a:gd name="T5" fmla="*/ 2923 h 3227"/>
                    <a:gd name="T6" fmla="*/ 304 w 4896"/>
                    <a:gd name="T7" fmla="*/ 3227 h 3227"/>
                    <a:gd name="T8" fmla="*/ 4593 w 4896"/>
                    <a:gd name="T9" fmla="*/ 3227 h 3227"/>
                    <a:gd name="T10" fmla="*/ 4896 w 4896"/>
                    <a:gd name="T11" fmla="*/ 2923 h 3227"/>
                    <a:gd name="T12" fmla="*/ 4896 w 4896"/>
                    <a:gd name="T13" fmla="*/ 279 h 3227"/>
                    <a:gd name="T14" fmla="*/ 4706 w 4896"/>
                    <a:gd name="T15" fmla="*/ 0 h 3227"/>
                    <a:gd name="T16" fmla="*/ 3070 w 4896"/>
                    <a:gd name="T17" fmla="*/ 1469 h 3227"/>
                    <a:gd name="T18" fmla="*/ 2204 w 4896"/>
                    <a:gd name="T19" fmla="*/ 2708 h 3227"/>
                    <a:gd name="T20" fmla="*/ 2169 w 4896"/>
                    <a:gd name="T21" fmla="*/ 2727 h 3227"/>
                    <a:gd name="T22" fmla="*/ 2150 w 4896"/>
                    <a:gd name="T23" fmla="*/ 2722 h 3227"/>
                    <a:gd name="T24" fmla="*/ 2130 w 4896"/>
                    <a:gd name="T25" fmla="*/ 2673 h 3227"/>
                    <a:gd name="T26" fmla="*/ 2355 w 4896"/>
                    <a:gd name="T27" fmla="*/ 1934 h 3227"/>
                    <a:gd name="T28" fmla="*/ 1851 w 4896"/>
                    <a:gd name="T29" fmla="*/ 1934 h 3227"/>
                    <a:gd name="T30" fmla="*/ 1812 w 4896"/>
                    <a:gd name="T31" fmla="*/ 1910 h 3227"/>
                    <a:gd name="T32" fmla="*/ 1817 w 4896"/>
                    <a:gd name="T33" fmla="*/ 1866 h 3227"/>
                    <a:gd name="T34" fmla="*/ 2659 w 4896"/>
                    <a:gd name="T35" fmla="*/ 642 h 3227"/>
                    <a:gd name="T36" fmla="*/ 2693 w 4896"/>
                    <a:gd name="T37" fmla="*/ 622 h 3227"/>
                    <a:gd name="T38" fmla="*/ 2713 w 4896"/>
                    <a:gd name="T39" fmla="*/ 627 h 3227"/>
                    <a:gd name="T40" fmla="*/ 2732 w 4896"/>
                    <a:gd name="T41" fmla="*/ 676 h 3227"/>
                    <a:gd name="T42" fmla="*/ 2517 w 4896"/>
                    <a:gd name="T43" fmla="*/ 1400 h 3227"/>
                    <a:gd name="T44" fmla="*/ 3036 w 4896"/>
                    <a:gd name="T45" fmla="*/ 1400 h 3227"/>
                    <a:gd name="T46" fmla="*/ 3080 w 4896"/>
                    <a:gd name="T47" fmla="*/ 1444 h 3227"/>
                    <a:gd name="T48" fmla="*/ 3070 w 4896"/>
                    <a:gd name="T49" fmla="*/ 1469 h 3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896" h="3227">
                      <a:moveTo>
                        <a:pt x="4706" y="0"/>
                      </a:moveTo>
                      <a:lnTo>
                        <a:pt x="0" y="0"/>
                      </a:lnTo>
                      <a:lnTo>
                        <a:pt x="0" y="2923"/>
                      </a:lnTo>
                      <a:cubicBezTo>
                        <a:pt x="0" y="3090"/>
                        <a:pt x="138" y="3227"/>
                        <a:pt x="304" y="3227"/>
                      </a:cubicBezTo>
                      <a:lnTo>
                        <a:pt x="4593" y="3227"/>
                      </a:lnTo>
                      <a:cubicBezTo>
                        <a:pt x="4759" y="3227"/>
                        <a:pt x="4896" y="3090"/>
                        <a:pt x="4896" y="2923"/>
                      </a:cubicBezTo>
                      <a:lnTo>
                        <a:pt x="4896" y="279"/>
                      </a:lnTo>
                      <a:cubicBezTo>
                        <a:pt x="4896" y="157"/>
                        <a:pt x="4818" y="49"/>
                        <a:pt x="4706" y="0"/>
                      </a:cubicBezTo>
                      <a:close/>
                      <a:moveTo>
                        <a:pt x="3070" y="1469"/>
                      </a:moveTo>
                      <a:lnTo>
                        <a:pt x="2204" y="2708"/>
                      </a:lnTo>
                      <a:cubicBezTo>
                        <a:pt x="2194" y="2717"/>
                        <a:pt x="2184" y="2727"/>
                        <a:pt x="2169" y="2727"/>
                      </a:cubicBezTo>
                      <a:cubicBezTo>
                        <a:pt x="2164" y="2727"/>
                        <a:pt x="2155" y="2727"/>
                        <a:pt x="2150" y="2722"/>
                      </a:cubicBezTo>
                      <a:cubicBezTo>
                        <a:pt x="2130" y="2713"/>
                        <a:pt x="2120" y="2693"/>
                        <a:pt x="2130" y="2673"/>
                      </a:cubicBezTo>
                      <a:lnTo>
                        <a:pt x="2355" y="1934"/>
                      </a:lnTo>
                      <a:lnTo>
                        <a:pt x="1851" y="1934"/>
                      </a:lnTo>
                      <a:cubicBezTo>
                        <a:pt x="1836" y="1934"/>
                        <a:pt x="1822" y="1924"/>
                        <a:pt x="1812" y="1910"/>
                      </a:cubicBezTo>
                      <a:cubicBezTo>
                        <a:pt x="1807" y="1895"/>
                        <a:pt x="1807" y="1880"/>
                        <a:pt x="1817" y="1866"/>
                      </a:cubicBezTo>
                      <a:lnTo>
                        <a:pt x="2659" y="642"/>
                      </a:lnTo>
                      <a:cubicBezTo>
                        <a:pt x="2669" y="632"/>
                        <a:pt x="2679" y="622"/>
                        <a:pt x="2693" y="622"/>
                      </a:cubicBezTo>
                      <a:cubicBezTo>
                        <a:pt x="2698" y="622"/>
                        <a:pt x="2703" y="622"/>
                        <a:pt x="2713" y="627"/>
                      </a:cubicBezTo>
                      <a:cubicBezTo>
                        <a:pt x="2732" y="637"/>
                        <a:pt x="2742" y="656"/>
                        <a:pt x="2732" y="676"/>
                      </a:cubicBezTo>
                      <a:lnTo>
                        <a:pt x="2517" y="1400"/>
                      </a:lnTo>
                      <a:lnTo>
                        <a:pt x="3036" y="1400"/>
                      </a:lnTo>
                      <a:cubicBezTo>
                        <a:pt x="3060" y="1400"/>
                        <a:pt x="3080" y="1420"/>
                        <a:pt x="3080" y="1444"/>
                      </a:cubicBezTo>
                      <a:cubicBezTo>
                        <a:pt x="3080" y="1454"/>
                        <a:pt x="3075" y="1459"/>
                        <a:pt x="3070" y="1469"/>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grpSp>
        </p:grpSp>
      </p:grpSp>
      <p:grpSp>
        <p:nvGrpSpPr>
          <p:cNvPr id="5" name="Group 4"/>
          <p:cNvGrpSpPr/>
          <p:nvPr/>
        </p:nvGrpSpPr>
        <p:grpSpPr>
          <a:xfrm>
            <a:off x="496692" y="1434930"/>
            <a:ext cx="1600799" cy="4611909"/>
            <a:chOff x="496692" y="1434930"/>
            <a:chExt cx="1600799" cy="4611909"/>
          </a:xfrm>
        </p:grpSpPr>
        <p:sp>
          <p:nvSpPr>
            <p:cNvPr id="164" name="Rectangle 163"/>
            <p:cNvSpPr/>
            <p:nvPr/>
          </p:nvSpPr>
          <p:spPr>
            <a:xfrm>
              <a:off x="813890" y="5725695"/>
              <a:ext cx="933597" cy="321144"/>
            </a:xfrm>
            <a:prstGeom prst="rect">
              <a:avLst/>
            </a:prstGeom>
          </p:spPr>
          <p:txBody>
            <a:bodyPr wrap="none" lIns="0" tIns="0" rIns="0" bIns="0" anchor="ctr">
              <a:noAutofit/>
            </a:bodyPr>
            <a:lstStyle/>
            <a:p>
              <a:pPr marL="0" marR="0" lvl="0" indent="0" defTabSz="914400" eaLnBrk="1" fontAlgn="auto" latinLnBrk="0" hangingPunct="1">
                <a:lnSpc>
                  <a:spcPct val="90000"/>
                </a:lnSpc>
                <a:spcBef>
                  <a:spcPts val="0"/>
                </a:spcBef>
                <a:spcAft>
                  <a:spcPts val="0"/>
                </a:spcAft>
                <a:buClrTx/>
                <a:buSzTx/>
                <a:buFontTx/>
                <a:buNone/>
                <a:tabLst/>
                <a:defRPr/>
              </a:pPr>
              <a:r>
                <a:rPr kumimoji="0" lang="en-US" sz="2400" b="0" i="0" u="none" strike="noStrike" kern="0" cap="none" spc="0" normalizeH="0" baseline="0" noProof="0" dirty="0">
                  <a:ln>
                    <a:noFill/>
                  </a:ln>
                  <a:solidFill>
                    <a:srgbClr val="002050"/>
                  </a:solidFill>
                  <a:effectLst/>
                  <a:uLnTx/>
                  <a:uFillTx/>
                  <a:latin typeface="Segoe UI Light"/>
                </a:rPr>
                <a:t>Data</a:t>
              </a:r>
            </a:p>
          </p:txBody>
        </p:sp>
        <p:grpSp>
          <p:nvGrpSpPr>
            <p:cNvPr id="165" name="Group 164"/>
            <p:cNvGrpSpPr/>
            <p:nvPr/>
          </p:nvGrpSpPr>
          <p:grpSpPr>
            <a:xfrm>
              <a:off x="1789019" y="1434930"/>
              <a:ext cx="308472" cy="4199169"/>
              <a:chOff x="1776319" y="1369399"/>
              <a:chExt cx="308472" cy="3830198"/>
            </a:xfrm>
          </p:grpSpPr>
          <p:sp>
            <p:nvSpPr>
              <p:cNvPr id="181" name="Freeform 586"/>
              <p:cNvSpPr/>
              <p:nvPr/>
            </p:nvSpPr>
            <p:spPr bwMode="auto">
              <a:xfrm>
                <a:off x="1960934" y="1369399"/>
                <a:ext cx="123857" cy="3830198"/>
              </a:xfrm>
              <a:custGeom>
                <a:avLst/>
                <a:gdLst>
                  <a:gd name="connsiteX0" fmla="*/ 247650 w 247650"/>
                  <a:gd name="connsiteY0" fmla="*/ 0 h 295275"/>
                  <a:gd name="connsiteX1" fmla="*/ 0 w 247650"/>
                  <a:gd name="connsiteY1" fmla="*/ 0 h 295275"/>
                  <a:gd name="connsiteX2" fmla="*/ 0 w 247650"/>
                  <a:gd name="connsiteY2" fmla="*/ 295275 h 295275"/>
                  <a:gd name="connsiteX3" fmla="*/ 238125 w 247650"/>
                  <a:gd name="connsiteY3" fmla="*/ 295275 h 295275"/>
                </a:gdLst>
                <a:ahLst/>
                <a:cxnLst>
                  <a:cxn ang="0">
                    <a:pos x="connsiteX0" y="connsiteY0"/>
                  </a:cxn>
                  <a:cxn ang="0">
                    <a:pos x="connsiteX1" y="connsiteY1"/>
                  </a:cxn>
                  <a:cxn ang="0">
                    <a:pos x="connsiteX2" y="connsiteY2"/>
                  </a:cxn>
                  <a:cxn ang="0">
                    <a:pos x="connsiteX3" y="connsiteY3"/>
                  </a:cxn>
                </a:cxnLst>
                <a:rect l="l" t="t" r="r" b="b"/>
                <a:pathLst>
                  <a:path w="247650" h="295275">
                    <a:moveTo>
                      <a:pt x="247650" y="0"/>
                    </a:moveTo>
                    <a:lnTo>
                      <a:pt x="0" y="0"/>
                    </a:lnTo>
                    <a:lnTo>
                      <a:pt x="0" y="295275"/>
                    </a:lnTo>
                    <a:lnTo>
                      <a:pt x="238125" y="295275"/>
                    </a:lnTo>
                  </a:path>
                </a:pathLst>
              </a:custGeom>
              <a:noFill/>
              <a:ln w="12700" cap="flat" cmpd="sng" algn="ctr">
                <a:solidFill>
                  <a:srgbClr val="0078D7"/>
                </a:solidFill>
                <a:prstDash val="solid"/>
                <a:headEnd type="none" w="med" len="med"/>
                <a:tailEnd type="none" w="med" len="me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cxnSp>
            <p:nvCxnSpPr>
              <p:cNvPr id="182" name="Straight Connector 181"/>
              <p:cNvCxnSpPr/>
              <p:nvPr/>
            </p:nvCxnSpPr>
            <p:spPr>
              <a:xfrm>
                <a:off x="1776319" y="3284498"/>
                <a:ext cx="308472" cy="0"/>
              </a:xfrm>
              <a:prstGeom prst="line">
                <a:avLst/>
              </a:prstGeom>
              <a:noFill/>
              <a:ln w="12700" cap="flat" cmpd="sng" algn="ctr">
                <a:solidFill>
                  <a:srgbClr val="0078D7"/>
                </a:solidFill>
                <a:prstDash val="solid"/>
                <a:headEnd type="none"/>
                <a:tailEnd type="none"/>
              </a:ln>
              <a:effectLst/>
            </p:spPr>
          </p:cxnSp>
        </p:grpSp>
        <p:grpSp>
          <p:nvGrpSpPr>
            <p:cNvPr id="3" name="Group 2"/>
            <p:cNvGrpSpPr/>
            <p:nvPr/>
          </p:nvGrpSpPr>
          <p:grpSpPr>
            <a:xfrm>
              <a:off x="496692" y="1654968"/>
              <a:ext cx="1439175" cy="563250"/>
              <a:chOff x="496692" y="2081186"/>
              <a:chExt cx="1439175" cy="563250"/>
            </a:xfrm>
          </p:grpSpPr>
          <p:sp>
            <p:nvSpPr>
              <p:cNvPr id="161" name="TextBox 160"/>
              <p:cNvSpPr txBox="1"/>
              <p:nvPr/>
            </p:nvSpPr>
            <p:spPr>
              <a:xfrm>
                <a:off x="1261371" y="2081186"/>
                <a:ext cx="674496" cy="563250"/>
              </a:xfrm>
              <a:prstGeom prst="rect">
                <a:avLst/>
              </a:prstGeom>
              <a:noFill/>
            </p:spPr>
            <p:txBody>
              <a:bodyPr wrap="square" lIns="0" tIns="146283" rIns="182854" bIns="146283" rtlCol="0">
                <a:noAutofit/>
              </a:bodyPr>
              <a:lstStyle/>
              <a:p>
                <a:pPr marL="0" marR="0" lvl="0" indent="0" defTabSz="932563" eaLnBrk="1" fontAlgn="auto" latinLnBrk="0" hangingPunct="1">
                  <a:lnSpc>
                    <a:spcPct val="90000"/>
                  </a:lnSpc>
                  <a:spcBef>
                    <a:spcPts val="0"/>
                  </a:spcBef>
                  <a:spcAft>
                    <a:spcPts val="600"/>
                  </a:spcAft>
                  <a:buClrTx/>
                  <a:buSzTx/>
                  <a:buFontTx/>
                  <a:buNone/>
                  <a:tabLst/>
                  <a:defRPr/>
                </a:pPr>
                <a:r>
                  <a:rPr kumimoji="0" lang="en-US" sz="1200" b="0" i="0" u="none" strike="noStrike" kern="0" cap="none" spc="-30" normalizeH="0" baseline="0" noProof="0" dirty="0">
                    <a:ln>
                      <a:noFill/>
                    </a:ln>
                    <a:solidFill>
                      <a:srgbClr val="002050"/>
                    </a:solidFill>
                    <a:effectLst/>
                    <a:uLnTx/>
                    <a:uFillTx/>
                    <a:latin typeface="Segoe UI Semilight" panose="020B0402040204020203" pitchFamily="34" charset="0"/>
                    <a:cs typeface="Segoe UI Semilight" panose="020B0402040204020203" pitchFamily="34" charset="0"/>
                  </a:rPr>
                  <a:t>Data </a:t>
                </a:r>
                <a:br>
                  <a:rPr kumimoji="0" lang="en-US" sz="1200" b="0" i="0" u="none" strike="noStrike" kern="0" cap="none" spc="-30" normalizeH="0" baseline="0" noProof="0" dirty="0">
                    <a:ln>
                      <a:noFill/>
                    </a:ln>
                    <a:solidFill>
                      <a:srgbClr val="002050"/>
                    </a:solidFill>
                    <a:effectLst/>
                    <a:uLnTx/>
                    <a:uFillTx/>
                    <a:latin typeface="Segoe UI Semilight" panose="020B0402040204020203" pitchFamily="34" charset="0"/>
                    <a:cs typeface="Segoe UI Semilight" panose="020B0402040204020203" pitchFamily="34" charset="0"/>
                  </a:rPr>
                </a:br>
                <a:r>
                  <a:rPr kumimoji="0" lang="en-US" sz="1200" b="0" i="0" u="none" strike="noStrike" kern="0" cap="none" spc="-30" normalizeH="0" baseline="0" noProof="0" dirty="0">
                    <a:ln>
                      <a:noFill/>
                    </a:ln>
                    <a:solidFill>
                      <a:srgbClr val="002050"/>
                    </a:solidFill>
                    <a:effectLst/>
                    <a:uLnTx/>
                    <a:uFillTx/>
                    <a:latin typeface="Segoe UI Semilight" panose="020B0402040204020203" pitchFamily="34" charset="0"/>
                    <a:cs typeface="Segoe UI Semilight" panose="020B0402040204020203" pitchFamily="34" charset="0"/>
                  </a:rPr>
                  <a:t>Sources</a:t>
                </a:r>
              </a:p>
            </p:txBody>
          </p:sp>
          <p:sp>
            <p:nvSpPr>
              <p:cNvPr id="166" name="Freeform 34"/>
              <p:cNvSpPr>
                <a:spLocks noChangeAspect="1" noEditPoints="1"/>
              </p:cNvSpPr>
              <p:nvPr/>
            </p:nvSpPr>
            <p:spPr bwMode="auto">
              <a:xfrm>
                <a:off x="496692" y="2203651"/>
                <a:ext cx="530352" cy="419571"/>
              </a:xfrm>
              <a:custGeom>
                <a:avLst/>
                <a:gdLst>
                  <a:gd name="T0" fmla="*/ 234 w 1464"/>
                  <a:gd name="T1" fmla="*/ 815 h 1158"/>
                  <a:gd name="T2" fmla="*/ 206 w 1464"/>
                  <a:gd name="T3" fmla="*/ 1158 h 1158"/>
                  <a:gd name="T4" fmla="*/ 33 w 1464"/>
                  <a:gd name="T5" fmla="*/ 1131 h 1158"/>
                  <a:gd name="T6" fmla="*/ 89 w 1464"/>
                  <a:gd name="T7" fmla="*/ 876 h 1158"/>
                  <a:gd name="T8" fmla="*/ 183 w 1464"/>
                  <a:gd name="T9" fmla="*/ 876 h 1158"/>
                  <a:gd name="T10" fmla="*/ 323 w 1464"/>
                  <a:gd name="T11" fmla="*/ 1158 h 1158"/>
                  <a:gd name="T12" fmla="*/ 495 w 1464"/>
                  <a:gd name="T13" fmla="*/ 1131 h 1158"/>
                  <a:gd name="T14" fmla="*/ 295 w 1464"/>
                  <a:gd name="T15" fmla="*/ 748 h 1158"/>
                  <a:gd name="T16" fmla="*/ 295 w 1464"/>
                  <a:gd name="T17" fmla="*/ 1131 h 1158"/>
                  <a:gd name="T18" fmla="*/ 584 w 1464"/>
                  <a:gd name="T19" fmla="*/ 1158 h 1158"/>
                  <a:gd name="T20" fmla="*/ 757 w 1464"/>
                  <a:gd name="T21" fmla="*/ 1131 h 1158"/>
                  <a:gd name="T22" fmla="*/ 557 w 1464"/>
                  <a:gd name="T23" fmla="*/ 493 h 1158"/>
                  <a:gd name="T24" fmla="*/ 557 w 1464"/>
                  <a:gd name="T25" fmla="*/ 1131 h 1158"/>
                  <a:gd name="T26" fmla="*/ 863 w 1464"/>
                  <a:gd name="T27" fmla="*/ 676 h 1158"/>
                  <a:gd name="T28" fmla="*/ 813 w 1464"/>
                  <a:gd name="T29" fmla="*/ 1131 h 1158"/>
                  <a:gd name="T30" fmla="*/ 991 w 1464"/>
                  <a:gd name="T31" fmla="*/ 1158 h 1158"/>
                  <a:gd name="T32" fmla="*/ 1013 w 1464"/>
                  <a:gd name="T33" fmla="*/ 610 h 1158"/>
                  <a:gd name="T34" fmla="*/ 902 w 1464"/>
                  <a:gd name="T35" fmla="*/ 687 h 1158"/>
                  <a:gd name="T36" fmla="*/ 1074 w 1464"/>
                  <a:gd name="T37" fmla="*/ 1131 h 1158"/>
                  <a:gd name="T38" fmla="*/ 1247 w 1464"/>
                  <a:gd name="T39" fmla="*/ 1158 h 1158"/>
                  <a:gd name="T40" fmla="*/ 1275 w 1464"/>
                  <a:gd name="T41" fmla="*/ 366 h 1158"/>
                  <a:gd name="T42" fmla="*/ 1074 w 1464"/>
                  <a:gd name="T43" fmla="*/ 549 h 1158"/>
                  <a:gd name="T44" fmla="*/ 1442 w 1464"/>
                  <a:gd name="T45" fmla="*/ 0 h 1158"/>
                  <a:gd name="T46" fmla="*/ 1024 w 1464"/>
                  <a:gd name="T47" fmla="*/ 33 h 1158"/>
                  <a:gd name="T48" fmla="*/ 1130 w 1464"/>
                  <a:gd name="T49" fmla="*/ 166 h 1158"/>
                  <a:gd name="T50" fmla="*/ 935 w 1464"/>
                  <a:gd name="T51" fmla="*/ 410 h 1158"/>
                  <a:gd name="T52" fmla="*/ 896 w 1464"/>
                  <a:gd name="T53" fmla="*/ 416 h 1158"/>
                  <a:gd name="T54" fmla="*/ 540 w 1464"/>
                  <a:gd name="T55" fmla="*/ 94 h 1158"/>
                  <a:gd name="T56" fmla="*/ 11 w 1464"/>
                  <a:gd name="T57" fmla="*/ 704 h 1158"/>
                  <a:gd name="T58" fmla="*/ 117 w 1464"/>
                  <a:gd name="T59" fmla="*/ 848 h 1158"/>
                  <a:gd name="T60" fmla="*/ 156 w 1464"/>
                  <a:gd name="T61" fmla="*/ 848 h 1158"/>
                  <a:gd name="T62" fmla="*/ 534 w 1464"/>
                  <a:gd name="T63" fmla="*/ 443 h 1158"/>
                  <a:gd name="T64" fmla="*/ 885 w 1464"/>
                  <a:gd name="T65" fmla="*/ 649 h 1158"/>
                  <a:gd name="T66" fmla="*/ 930 w 1464"/>
                  <a:gd name="T67" fmla="*/ 643 h 1158"/>
                  <a:gd name="T68" fmla="*/ 1269 w 1464"/>
                  <a:gd name="T69" fmla="*/ 321 h 1158"/>
                  <a:gd name="T70" fmla="*/ 1420 w 1464"/>
                  <a:gd name="T71" fmla="*/ 460 h 1158"/>
                  <a:gd name="T72" fmla="*/ 1442 w 1464"/>
                  <a:gd name="T73" fmla="*/ 449 h 1158"/>
                  <a:gd name="T74" fmla="*/ 1442 w 1464"/>
                  <a:gd name="T75" fmla="*/ 0 h 1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64" h="1158">
                    <a:moveTo>
                      <a:pt x="183" y="876"/>
                    </a:moveTo>
                    <a:cubicBezTo>
                      <a:pt x="234" y="815"/>
                      <a:pt x="234" y="815"/>
                      <a:pt x="234" y="815"/>
                    </a:cubicBezTo>
                    <a:cubicBezTo>
                      <a:pt x="234" y="1131"/>
                      <a:pt x="234" y="1131"/>
                      <a:pt x="234" y="1131"/>
                    </a:cubicBezTo>
                    <a:cubicBezTo>
                      <a:pt x="234" y="1147"/>
                      <a:pt x="222" y="1158"/>
                      <a:pt x="206" y="1158"/>
                    </a:cubicBezTo>
                    <a:cubicBezTo>
                      <a:pt x="61" y="1158"/>
                      <a:pt x="61" y="1158"/>
                      <a:pt x="61" y="1158"/>
                    </a:cubicBezTo>
                    <a:cubicBezTo>
                      <a:pt x="50" y="1158"/>
                      <a:pt x="33" y="1147"/>
                      <a:pt x="33" y="1131"/>
                    </a:cubicBezTo>
                    <a:cubicBezTo>
                      <a:pt x="33" y="820"/>
                      <a:pt x="33" y="820"/>
                      <a:pt x="33" y="820"/>
                    </a:cubicBezTo>
                    <a:cubicBezTo>
                      <a:pt x="89" y="876"/>
                      <a:pt x="89" y="876"/>
                      <a:pt x="89" y="876"/>
                    </a:cubicBezTo>
                    <a:cubicBezTo>
                      <a:pt x="100" y="887"/>
                      <a:pt x="117" y="898"/>
                      <a:pt x="133" y="898"/>
                    </a:cubicBezTo>
                    <a:cubicBezTo>
                      <a:pt x="150" y="898"/>
                      <a:pt x="172" y="887"/>
                      <a:pt x="183" y="876"/>
                    </a:cubicBezTo>
                    <a:close/>
                    <a:moveTo>
                      <a:pt x="295" y="1131"/>
                    </a:moveTo>
                    <a:cubicBezTo>
                      <a:pt x="295" y="1147"/>
                      <a:pt x="306" y="1158"/>
                      <a:pt x="323" y="1158"/>
                    </a:cubicBezTo>
                    <a:cubicBezTo>
                      <a:pt x="467" y="1158"/>
                      <a:pt x="467" y="1158"/>
                      <a:pt x="467" y="1158"/>
                    </a:cubicBezTo>
                    <a:cubicBezTo>
                      <a:pt x="484" y="1158"/>
                      <a:pt x="495" y="1147"/>
                      <a:pt x="495" y="1131"/>
                    </a:cubicBezTo>
                    <a:cubicBezTo>
                      <a:pt x="495" y="527"/>
                      <a:pt x="495" y="527"/>
                      <a:pt x="495" y="527"/>
                    </a:cubicBezTo>
                    <a:cubicBezTo>
                      <a:pt x="295" y="748"/>
                      <a:pt x="295" y="748"/>
                      <a:pt x="295" y="748"/>
                    </a:cubicBezTo>
                    <a:cubicBezTo>
                      <a:pt x="295" y="1131"/>
                      <a:pt x="295" y="1131"/>
                      <a:pt x="295" y="1131"/>
                    </a:cubicBezTo>
                    <a:cubicBezTo>
                      <a:pt x="295" y="1131"/>
                      <a:pt x="295" y="1131"/>
                      <a:pt x="295" y="1131"/>
                    </a:cubicBezTo>
                    <a:close/>
                    <a:moveTo>
                      <a:pt x="557" y="1131"/>
                    </a:moveTo>
                    <a:cubicBezTo>
                      <a:pt x="557" y="1147"/>
                      <a:pt x="568" y="1158"/>
                      <a:pt x="584" y="1158"/>
                    </a:cubicBezTo>
                    <a:cubicBezTo>
                      <a:pt x="729" y="1158"/>
                      <a:pt x="729" y="1158"/>
                      <a:pt x="729" y="1158"/>
                    </a:cubicBezTo>
                    <a:cubicBezTo>
                      <a:pt x="746" y="1158"/>
                      <a:pt x="757" y="1147"/>
                      <a:pt x="757" y="1131"/>
                    </a:cubicBezTo>
                    <a:cubicBezTo>
                      <a:pt x="757" y="615"/>
                      <a:pt x="757" y="615"/>
                      <a:pt x="757" y="615"/>
                    </a:cubicBezTo>
                    <a:cubicBezTo>
                      <a:pt x="557" y="493"/>
                      <a:pt x="557" y="493"/>
                      <a:pt x="557" y="493"/>
                    </a:cubicBezTo>
                    <a:cubicBezTo>
                      <a:pt x="557" y="1131"/>
                      <a:pt x="557" y="1131"/>
                      <a:pt x="557" y="1131"/>
                    </a:cubicBezTo>
                    <a:cubicBezTo>
                      <a:pt x="557" y="1131"/>
                      <a:pt x="557" y="1131"/>
                      <a:pt x="557" y="1131"/>
                    </a:cubicBezTo>
                    <a:close/>
                    <a:moveTo>
                      <a:pt x="902" y="687"/>
                    </a:moveTo>
                    <a:cubicBezTo>
                      <a:pt x="891" y="687"/>
                      <a:pt x="874" y="687"/>
                      <a:pt x="863" y="676"/>
                    </a:cubicBezTo>
                    <a:cubicBezTo>
                      <a:pt x="813" y="649"/>
                      <a:pt x="813" y="649"/>
                      <a:pt x="813" y="649"/>
                    </a:cubicBezTo>
                    <a:cubicBezTo>
                      <a:pt x="813" y="1131"/>
                      <a:pt x="813" y="1131"/>
                      <a:pt x="813" y="1131"/>
                    </a:cubicBezTo>
                    <a:cubicBezTo>
                      <a:pt x="813" y="1147"/>
                      <a:pt x="829" y="1158"/>
                      <a:pt x="841" y="1158"/>
                    </a:cubicBezTo>
                    <a:cubicBezTo>
                      <a:pt x="991" y="1158"/>
                      <a:pt x="991" y="1158"/>
                      <a:pt x="991" y="1158"/>
                    </a:cubicBezTo>
                    <a:cubicBezTo>
                      <a:pt x="1002" y="1158"/>
                      <a:pt x="1013" y="1147"/>
                      <a:pt x="1013" y="1131"/>
                    </a:cubicBezTo>
                    <a:cubicBezTo>
                      <a:pt x="1013" y="610"/>
                      <a:pt x="1013" y="610"/>
                      <a:pt x="1013" y="610"/>
                    </a:cubicBezTo>
                    <a:cubicBezTo>
                      <a:pt x="958" y="671"/>
                      <a:pt x="958" y="671"/>
                      <a:pt x="958" y="671"/>
                    </a:cubicBezTo>
                    <a:cubicBezTo>
                      <a:pt x="941" y="682"/>
                      <a:pt x="924" y="687"/>
                      <a:pt x="902" y="687"/>
                    </a:cubicBezTo>
                    <a:close/>
                    <a:moveTo>
                      <a:pt x="1074" y="549"/>
                    </a:moveTo>
                    <a:cubicBezTo>
                      <a:pt x="1074" y="1131"/>
                      <a:pt x="1074" y="1131"/>
                      <a:pt x="1074" y="1131"/>
                    </a:cubicBezTo>
                    <a:cubicBezTo>
                      <a:pt x="1074" y="1147"/>
                      <a:pt x="1086" y="1158"/>
                      <a:pt x="1102" y="1158"/>
                    </a:cubicBezTo>
                    <a:cubicBezTo>
                      <a:pt x="1247" y="1158"/>
                      <a:pt x="1247" y="1158"/>
                      <a:pt x="1247" y="1158"/>
                    </a:cubicBezTo>
                    <a:cubicBezTo>
                      <a:pt x="1264" y="1158"/>
                      <a:pt x="1275" y="1147"/>
                      <a:pt x="1275" y="1131"/>
                    </a:cubicBezTo>
                    <a:cubicBezTo>
                      <a:pt x="1275" y="366"/>
                      <a:pt x="1275" y="366"/>
                      <a:pt x="1275" y="366"/>
                    </a:cubicBezTo>
                    <a:cubicBezTo>
                      <a:pt x="1269" y="360"/>
                      <a:pt x="1269" y="360"/>
                      <a:pt x="1269" y="360"/>
                    </a:cubicBezTo>
                    <a:cubicBezTo>
                      <a:pt x="1074" y="549"/>
                      <a:pt x="1074" y="549"/>
                      <a:pt x="1074" y="549"/>
                    </a:cubicBezTo>
                    <a:cubicBezTo>
                      <a:pt x="1074" y="549"/>
                      <a:pt x="1074" y="549"/>
                      <a:pt x="1074" y="549"/>
                    </a:cubicBezTo>
                    <a:close/>
                    <a:moveTo>
                      <a:pt x="1442" y="0"/>
                    </a:moveTo>
                    <a:cubicBezTo>
                      <a:pt x="1442" y="0"/>
                      <a:pt x="1442" y="0"/>
                      <a:pt x="1442" y="0"/>
                    </a:cubicBezTo>
                    <a:cubicBezTo>
                      <a:pt x="1024" y="33"/>
                      <a:pt x="1024" y="33"/>
                      <a:pt x="1024" y="33"/>
                    </a:cubicBezTo>
                    <a:cubicBezTo>
                      <a:pt x="1008" y="33"/>
                      <a:pt x="1002" y="44"/>
                      <a:pt x="1013" y="50"/>
                    </a:cubicBezTo>
                    <a:cubicBezTo>
                      <a:pt x="1130" y="166"/>
                      <a:pt x="1130" y="166"/>
                      <a:pt x="1130" y="166"/>
                    </a:cubicBezTo>
                    <a:cubicBezTo>
                      <a:pt x="1141" y="177"/>
                      <a:pt x="1141" y="194"/>
                      <a:pt x="1130" y="205"/>
                    </a:cubicBezTo>
                    <a:cubicBezTo>
                      <a:pt x="935" y="410"/>
                      <a:pt x="935" y="410"/>
                      <a:pt x="935" y="410"/>
                    </a:cubicBezTo>
                    <a:cubicBezTo>
                      <a:pt x="930" y="416"/>
                      <a:pt x="924" y="421"/>
                      <a:pt x="919" y="421"/>
                    </a:cubicBezTo>
                    <a:cubicBezTo>
                      <a:pt x="907" y="421"/>
                      <a:pt x="902" y="416"/>
                      <a:pt x="896" y="416"/>
                    </a:cubicBezTo>
                    <a:cubicBezTo>
                      <a:pt x="557" y="100"/>
                      <a:pt x="557" y="100"/>
                      <a:pt x="557" y="100"/>
                    </a:cubicBezTo>
                    <a:cubicBezTo>
                      <a:pt x="551" y="94"/>
                      <a:pt x="545" y="94"/>
                      <a:pt x="540" y="94"/>
                    </a:cubicBezTo>
                    <a:cubicBezTo>
                      <a:pt x="529" y="94"/>
                      <a:pt x="523" y="94"/>
                      <a:pt x="518" y="100"/>
                    </a:cubicBezTo>
                    <a:cubicBezTo>
                      <a:pt x="11" y="704"/>
                      <a:pt x="11" y="704"/>
                      <a:pt x="11" y="704"/>
                    </a:cubicBezTo>
                    <a:cubicBezTo>
                      <a:pt x="0" y="715"/>
                      <a:pt x="0" y="737"/>
                      <a:pt x="11" y="748"/>
                    </a:cubicBezTo>
                    <a:cubicBezTo>
                      <a:pt x="117" y="848"/>
                      <a:pt x="117" y="848"/>
                      <a:pt x="117" y="848"/>
                    </a:cubicBezTo>
                    <a:cubicBezTo>
                      <a:pt x="122" y="854"/>
                      <a:pt x="128" y="859"/>
                      <a:pt x="133" y="859"/>
                    </a:cubicBezTo>
                    <a:cubicBezTo>
                      <a:pt x="139" y="859"/>
                      <a:pt x="150" y="854"/>
                      <a:pt x="156" y="848"/>
                    </a:cubicBezTo>
                    <a:cubicBezTo>
                      <a:pt x="506" y="454"/>
                      <a:pt x="506" y="454"/>
                      <a:pt x="506" y="454"/>
                    </a:cubicBezTo>
                    <a:cubicBezTo>
                      <a:pt x="512" y="443"/>
                      <a:pt x="523" y="443"/>
                      <a:pt x="534" y="443"/>
                    </a:cubicBezTo>
                    <a:cubicBezTo>
                      <a:pt x="540" y="443"/>
                      <a:pt x="545" y="443"/>
                      <a:pt x="551" y="443"/>
                    </a:cubicBezTo>
                    <a:cubicBezTo>
                      <a:pt x="885" y="649"/>
                      <a:pt x="885" y="649"/>
                      <a:pt x="885" y="649"/>
                    </a:cubicBezTo>
                    <a:cubicBezTo>
                      <a:pt x="891" y="649"/>
                      <a:pt x="896" y="649"/>
                      <a:pt x="902" y="649"/>
                    </a:cubicBezTo>
                    <a:cubicBezTo>
                      <a:pt x="913" y="649"/>
                      <a:pt x="924" y="649"/>
                      <a:pt x="930" y="643"/>
                    </a:cubicBezTo>
                    <a:cubicBezTo>
                      <a:pt x="1253" y="327"/>
                      <a:pt x="1253" y="327"/>
                      <a:pt x="1253" y="327"/>
                    </a:cubicBezTo>
                    <a:cubicBezTo>
                      <a:pt x="1258" y="321"/>
                      <a:pt x="1264" y="321"/>
                      <a:pt x="1269" y="321"/>
                    </a:cubicBezTo>
                    <a:cubicBezTo>
                      <a:pt x="1281" y="321"/>
                      <a:pt x="1286" y="321"/>
                      <a:pt x="1292" y="327"/>
                    </a:cubicBezTo>
                    <a:cubicBezTo>
                      <a:pt x="1420" y="460"/>
                      <a:pt x="1420" y="460"/>
                      <a:pt x="1420" y="460"/>
                    </a:cubicBezTo>
                    <a:cubicBezTo>
                      <a:pt x="1425" y="460"/>
                      <a:pt x="1431" y="466"/>
                      <a:pt x="1431" y="466"/>
                    </a:cubicBezTo>
                    <a:cubicBezTo>
                      <a:pt x="1436" y="466"/>
                      <a:pt x="1442" y="460"/>
                      <a:pt x="1442" y="449"/>
                    </a:cubicBezTo>
                    <a:cubicBezTo>
                      <a:pt x="1464" y="28"/>
                      <a:pt x="1464" y="28"/>
                      <a:pt x="1464" y="28"/>
                    </a:cubicBezTo>
                    <a:cubicBezTo>
                      <a:pt x="1464" y="11"/>
                      <a:pt x="1453" y="0"/>
                      <a:pt x="1442" y="0"/>
                    </a:cubicBezTo>
                    <a:close/>
                  </a:path>
                </a:pathLst>
              </a:custGeom>
              <a:solidFill>
                <a:srgbClr val="FFFFFF"/>
              </a:solidFill>
              <a:ln w="15240">
                <a:solidFill>
                  <a:srgbClr val="0078D7"/>
                </a:solidFill>
              </a:ln>
            </p:spPr>
            <p:txBody>
              <a:bodyPr vert="horz" wrap="square" lIns="91427" tIns="45713" rIns="91427" bIns="45713" numCol="1" anchor="t" anchorCtr="0" compatLnSpc="1">
                <a:prstTxWarp prst="textNoShape">
                  <a:avLst/>
                </a:prstTxWarp>
              </a:bodyPr>
              <a:lstStyle/>
              <a:p>
                <a:pPr marL="0" marR="0" lvl="0" indent="0" defTabSz="932563"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33333"/>
                  </a:solidFill>
                  <a:effectLst/>
                  <a:uLnTx/>
                  <a:uFillTx/>
                </a:endParaRPr>
              </a:p>
            </p:txBody>
          </p:sp>
        </p:grpSp>
        <p:grpSp>
          <p:nvGrpSpPr>
            <p:cNvPr id="2" name="Group 1"/>
            <p:cNvGrpSpPr/>
            <p:nvPr/>
          </p:nvGrpSpPr>
          <p:grpSpPr>
            <a:xfrm>
              <a:off x="594076" y="4751805"/>
              <a:ext cx="1341791" cy="628194"/>
              <a:chOff x="594076" y="4356536"/>
              <a:chExt cx="1341791" cy="628194"/>
            </a:xfrm>
          </p:grpSpPr>
          <p:sp>
            <p:nvSpPr>
              <p:cNvPr id="163" name="TextBox 162"/>
              <p:cNvSpPr txBox="1"/>
              <p:nvPr/>
            </p:nvSpPr>
            <p:spPr>
              <a:xfrm>
                <a:off x="1261370" y="4356536"/>
                <a:ext cx="674497" cy="616531"/>
              </a:xfrm>
              <a:prstGeom prst="rect">
                <a:avLst/>
              </a:prstGeom>
              <a:noFill/>
            </p:spPr>
            <p:txBody>
              <a:bodyPr wrap="square" lIns="0" tIns="146283" rIns="182854" bIns="146283" rtlCol="0">
                <a:noAutofit/>
              </a:bodyPr>
              <a:lstStyle/>
              <a:p>
                <a:pPr marL="0" marR="0" lvl="0" indent="0" defTabSz="932563" eaLnBrk="1" fontAlgn="auto" latinLnBrk="0" hangingPunct="1">
                  <a:lnSpc>
                    <a:spcPct val="90000"/>
                  </a:lnSpc>
                  <a:spcBef>
                    <a:spcPct val="0"/>
                  </a:spcBef>
                  <a:spcAft>
                    <a:spcPts val="600"/>
                  </a:spcAft>
                  <a:buClrTx/>
                  <a:buSzTx/>
                  <a:buFontTx/>
                  <a:buNone/>
                  <a:tabLst/>
                  <a:defRPr/>
                </a:pPr>
                <a:r>
                  <a:rPr kumimoji="0" lang="en-US" sz="1200" b="0" i="0" u="none" strike="noStrike" kern="0" cap="none" spc="-30" normalizeH="0" baseline="0" noProof="0" dirty="0">
                    <a:ln>
                      <a:noFill/>
                    </a:ln>
                    <a:solidFill>
                      <a:srgbClr val="002050"/>
                    </a:solidFill>
                    <a:effectLst/>
                    <a:uLnTx/>
                    <a:uFillTx/>
                    <a:latin typeface="Segoe UI Semilight" panose="020B0402040204020203" pitchFamily="34" charset="0"/>
                    <a:cs typeface="Segoe UI Semilight" panose="020B0402040204020203" pitchFamily="34" charset="0"/>
                  </a:rPr>
                  <a:t>Sensors </a:t>
                </a:r>
                <a:br>
                  <a:rPr kumimoji="0" lang="en-US" sz="1200" b="0" i="0" u="none" strike="noStrike" kern="0" cap="none" spc="-30" normalizeH="0" baseline="0" noProof="0" dirty="0">
                    <a:ln>
                      <a:noFill/>
                    </a:ln>
                    <a:solidFill>
                      <a:srgbClr val="002050"/>
                    </a:solidFill>
                    <a:effectLst/>
                    <a:uLnTx/>
                    <a:uFillTx/>
                    <a:latin typeface="Segoe UI Semilight" panose="020B0402040204020203" pitchFamily="34" charset="0"/>
                    <a:cs typeface="Segoe UI Semilight" panose="020B0402040204020203" pitchFamily="34" charset="0"/>
                  </a:rPr>
                </a:br>
                <a:r>
                  <a:rPr kumimoji="0" lang="en-US" sz="1200" b="0" i="0" u="none" strike="noStrike" kern="0" cap="none" spc="-30" normalizeH="0" baseline="0" noProof="0" dirty="0">
                    <a:ln>
                      <a:noFill/>
                    </a:ln>
                    <a:solidFill>
                      <a:srgbClr val="002050"/>
                    </a:solidFill>
                    <a:effectLst/>
                    <a:uLnTx/>
                    <a:uFillTx/>
                    <a:latin typeface="Segoe UI Semilight" panose="020B0402040204020203" pitchFamily="34" charset="0"/>
                    <a:cs typeface="Segoe UI Semilight" panose="020B0402040204020203" pitchFamily="34" charset="0"/>
                  </a:rPr>
                  <a:t>and </a:t>
                </a:r>
                <a:br>
                  <a:rPr kumimoji="0" lang="en-US" sz="1200" b="0" i="0" u="none" strike="noStrike" kern="0" cap="none" spc="-30" normalizeH="0" baseline="0" noProof="0" dirty="0">
                    <a:ln>
                      <a:noFill/>
                    </a:ln>
                    <a:solidFill>
                      <a:srgbClr val="002050"/>
                    </a:solidFill>
                    <a:effectLst/>
                    <a:uLnTx/>
                    <a:uFillTx/>
                    <a:latin typeface="Segoe UI Semilight" panose="020B0402040204020203" pitchFamily="34" charset="0"/>
                    <a:cs typeface="Segoe UI Semilight" panose="020B0402040204020203" pitchFamily="34" charset="0"/>
                  </a:rPr>
                </a:br>
                <a:r>
                  <a:rPr kumimoji="0" lang="en-US" sz="1200" b="0" i="0" u="none" strike="noStrike" kern="0" cap="none" spc="-30" normalizeH="0" baseline="0" noProof="0" dirty="0">
                    <a:ln>
                      <a:noFill/>
                    </a:ln>
                    <a:solidFill>
                      <a:srgbClr val="002050"/>
                    </a:solidFill>
                    <a:effectLst/>
                    <a:uLnTx/>
                    <a:uFillTx/>
                    <a:latin typeface="Segoe UI Semilight" panose="020B0402040204020203" pitchFamily="34" charset="0"/>
                    <a:cs typeface="Segoe UI Semilight" panose="020B0402040204020203" pitchFamily="34" charset="0"/>
                  </a:rPr>
                  <a:t>Devices</a:t>
                </a:r>
              </a:p>
            </p:txBody>
          </p:sp>
          <p:sp>
            <p:nvSpPr>
              <p:cNvPr id="169" name="Freeform 574"/>
              <p:cNvSpPr>
                <a:spLocks noChangeAspect="1"/>
              </p:cNvSpPr>
              <p:nvPr/>
            </p:nvSpPr>
            <p:spPr bwMode="auto">
              <a:xfrm>
                <a:off x="594076" y="4527530"/>
                <a:ext cx="269639" cy="457200"/>
              </a:xfrm>
              <a:custGeom>
                <a:avLst/>
                <a:gdLst>
                  <a:gd name="connsiteX0" fmla="*/ 652199 w 1962365"/>
                  <a:gd name="connsiteY0" fmla="*/ 661855 h 3327402"/>
                  <a:gd name="connsiteX1" fmla="*/ 518186 w 1962365"/>
                  <a:gd name="connsiteY1" fmla="*/ 722665 h 3327402"/>
                  <a:gd name="connsiteX2" fmla="*/ 466408 w 1962365"/>
                  <a:gd name="connsiteY2" fmla="*/ 853406 h 3327402"/>
                  <a:gd name="connsiteX3" fmla="*/ 466408 w 1962365"/>
                  <a:gd name="connsiteY3" fmla="*/ 1151375 h 3327402"/>
                  <a:gd name="connsiteX4" fmla="*/ 466408 w 1962365"/>
                  <a:gd name="connsiteY4" fmla="*/ 1282116 h 3327402"/>
                  <a:gd name="connsiteX5" fmla="*/ 466408 w 1962365"/>
                  <a:gd name="connsiteY5" fmla="*/ 1285157 h 3327402"/>
                  <a:gd name="connsiteX6" fmla="*/ 466408 w 1962365"/>
                  <a:gd name="connsiteY6" fmla="*/ 1726029 h 3327402"/>
                  <a:gd name="connsiteX7" fmla="*/ 466408 w 1962365"/>
                  <a:gd name="connsiteY7" fmla="*/ 1732110 h 3327402"/>
                  <a:gd name="connsiteX8" fmla="*/ 466280 w 1962365"/>
                  <a:gd name="connsiteY8" fmla="*/ 1733367 h 3327402"/>
                  <a:gd name="connsiteX9" fmla="*/ 466726 w 1962365"/>
                  <a:gd name="connsiteY9" fmla="*/ 1735547 h 3327402"/>
                  <a:gd name="connsiteX10" fmla="*/ 466726 w 1962365"/>
                  <a:gd name="connsiteY10" fmla="*/ 2345918 h 3327402"/>
                  <a:gd name="connsiteX11" fmla="*/ 405607 w 1962365"/>
                  <a:gd name="connsiteY11" fmla="*/ 2406651 h 3327402"/>
                  <a:gd name="connsiteX12" fmla="*/ 344488 w 1962365"/>
                  <a:gd name="connsiteY12" fmla="*/ 2345918 h 3327402"/>
                  <a:gd name="connsiteX13" fmla="*/ 344488 w 1962365"/>
                  <a:gd name="connsiteY13" fmla="*/ 1884564 h 3327402"/>
                  <a:gd name="connsiteX14" fmla="*/ 344488 w 1962365"/>
                  <a:gd name="connsiteY14" fmla="*/ 1816216 h 3327402"/>
                  <a:gd name="connsiteX15" fmla="*/ 314121 w 1962365"/>
                  <a:gd name="connsiteY15" fmla="*/ 1811163 h 3327402"/>
                  <a:gd name="connsiteX16" fmla="*/ 292800 w 1962365"/>
                  <a:gd name="connsiteY16" fmla="*/ 1814204 h 3327402"/>
                  <a:gd name="connsiteX17" fmla="*/ 122238 w 1962365"/>
                  <a:gd name="connsiteY17" fmla="*/ 2014877 h 3327402"/>
                  <a:gd name="connsiteX18" fmla="*/ 122238 w 1962365"/>
                  <a:gd name="connsiteY18" fmla="*/ 2671624 h 3327402"/>
                  <a:gd name="connsiteX19" fmla="*/ 655245 w 1962365"/>
                  <a:gd name="connsiteY19" fmla="*/ 3206752 h 3327402"/>
                  <a:gd name="connsiteX20" fmla="*/ 1316173 w 1962365"/>
                  <a:gd name="connsiteY20" fmla="*/ 3206752 h 3327402"/>
                  <a:gd name="connsiteX21" fmla="*/ 1660343 w 1962365"/>
                  <a:gd name="connsiteY21" fmla="*/ 3069930 h 3327402"/>
                  <a:gd name="connsiteX22" fmla="*/ 1840042 w 1962365"/>
                  <a:gd name="connsiteY22" fmla="*/ 2635138 h 3327402"/>
                  <a:gd name="connsiteX23" fmla="*/ 1836997 w 1962365"/>
                  <a:gd name="connsiteY23" fmla="*/ 2200347 h 3327402"/>
                  <a:gd name="connsiteX24" fmla="*/ 1836997 w 1962365"/>
                  <a:gd name="connsiteY24" fmla="*/ 1865892 h 3327402"/>
                  <a:gd name="connsiteX25" fmla="*/ 1766944 w 1962365"/>
                  <a:gd name="connsiteY25" fmla="*/ 1710827 h 3327402"/>
                  <a:gd name="connsiteX26" fmla="*/ 1691943 w 1962365"/>
                  <a:gd name="connsiteY26" fmla="*/ 1673201 h 3327402"/>
                  <a:gd name="connsiteX27" fmla="*/ 1627188 w 1962365"/>
                  <a:gd name="connsiteY27" fmla="*/ 1674055 h 3327402"/>
                  <a:gd name="connsiteX28" fmla="*/ 1627188 w 1962365"/>
                  <a:gd name="connsiteY28" fmla="*/ 1739862 h 3327402"/>
                  <a:gd name="connsiteX29" fmla="*/ 1627188 w 1962365"/>
                  <a:gd name="connsiteY29" fmla="*/ 2002880 h 3327402"/>
                  <a:gd name="connsiteX30" fmla="*/ 1566069 w 1962365"/>
                  <a:gd name="connsiteY30" fmla="*/ 2063750 h 3327402"/>
                  <a:gd name="connsiteX31" fmla="*/ 1504950 w 1962365"/>
                  <a:gd name="connsiteY31" fmla="*/ 2002880 h 3327402"/>
                  <a:gd name="connsiteX32" fmla="*/ 1504950 w 1962365"/>
                  <a:gd name="connsiteY32" fmla="*/ 1659347 h 3327402"/>
                  <a:gd name="connsiteX33" fmla="*/ 1504950 w 1962365"/>
                  <a:gd name="connsiteY33" fmla="*/ 1634494 h 3327402"/>
                  <a:gd name="connsiteX34" fmla="*/ 1492827 w 1962365"/>
                  <a:gd name="connsiteY34" fmla="*/ 1616571 h 3327402"/>
                  <a:gd name="connsiteX35" fmla="*/ 1343347 w 1962365"/>
                  <a:gd name="connsiteY35" fmla="*/ 1504121 h 3327402"/>
                  <a:gd name="connsiteX36" fmla="*/ 1295401 w 1962365"/>
                  <a:gd name="connsiteY36" fmla="*/ 1508888 h 3327402"/>
                  <a:gd name="connsiteX37" fmla="*/ 1295401 w 1962365"/>
                  <a:gd name="connsiteY37" fmla="*/ 1587395 h 3327402"/>
                  <a:gd name="connsiteX38" fmla="*/ 1295401 w 1962365"/>
                  <a:gd name="connsiteY38" fmla="*/ 1853811 h 3327402"/>
                  <a:gd name="connsiteX39" fmla="*/ 1234282 w 1962365"/>
                  <a:gd name="connsiteY39" fmla="*/ 1914526 h 3327402"/>
                  <a:gd name="connsiteX40" fmla="*/ 1173163 w 1962365"/>
                  <a:gd name="connsiteY40" fmla="*/ 1853811 h 3327402"/>
                  <a:gd name="connsiteX41" fmla="*/ 1173163 w 1962365"/>
                  <a:gd name="connsiteY41" fmla="*/ 1505839 h 3327402"/>
                  <a:gd name="connsiteX42" fmla="*/ 1173163 w 1962365"/>
                  <a:gd name="connsiteY42" fmla="*/ 1481814 h 3327402"/>
                  <a:gd name="connsiteX43" fmla="*/ 1154748 w 1962365"/>
                  <a:gd name="connsiteY43" fmla="*/ 1452384 h 3327402"/>
                  <a:gd name="connsiteX44" fmla="*/ 1014692 w 1962365"/>
                  <a:gd name="connsiteY44" fmla="*/ 1336513 h 3327402"/>
                  <a:gd name="connsiteX45" fmla="*/ 960438 w 1962365"/>
                  <a:gd name="connsiteY45" fmla="*/ 1336809 h 3327402"/>
                  <a:gd name="connsiteX46" fmla="*/ 960438 w 1962365"/>
                  <a:gd name="connsiteY46" fmla="*/ 1351429 h 3327402"/>
                  <a:gd name="connsiteX47" fmla="*/ 960438 w 1962365"/>
                  <a:gd name="connsiteY47" fmla="*/ 1856956 h 3327402"/>
                  <a:gd name="connsiteX48" fmla="*/ 899319 w 1962365"/>
                  <a:gd name="connsiteY48" fmla="*/ 1917701 h 3327402"/>
                  <a:gd name="connsiteX49" fmla="*/ 838200 w 1962365"/>
                  <a:gd name="connsiteY49" fmla="*/ 1856956 h 3327402"/>
                  <a:gd name="connsiteX50" fmla="*/ 838200 w 1962365"/>
                  <a:gd name="connsiteY50" fmla="*/ 1244632 h 3327402"/>
                  <a:gd name="connsiteX51" fmla="*/ 838200 w 1962365"/>
                  <a:gd name="connsiteY51" fmla="*/ 1244582 h 3327402"/>
                  <a:gd name="connsiteX52" fmla="*/ 837990 w 1962365"/>
                  <a:gd name="connsiteY52" fmla="*/ 1242590 h 3327402"/>
                  <a:gd name="connsiteX53" fmla="*/ 837990 w 1962365"/>
                  <a:gd name="connsiteY53" fmla="*/ 853406 h 3327402"/>
                  <a:gd name="connsiteX54" fmla="*/ 777075 w 1962365"/>
                  <a:gd name="connsiteY54" fmla="*/ 713543 h 3327402"/>
                  <a:gd name="connsiteX55" fmla="*/ 652199 w 1962365"/>
                  <a:gd name="connsiteY55" fmla="*/ 661855 h 3327402"/>
                  <a:gd name="connsiteX56" fmla="*/ 639828 w 1962365"/>
                  <a:gd name="connsiteY56" fmla="*/ 121613 h 3327402"/>
                  <a:gd name="connsiteX57" fmla="*/ 137622 w 1962365"/>
                  <a:gd name="connsiteY57" fmla="*/ 626308 h 3327402"/>
                  <a:gd name="connsiteX58" fmla="*/ 282720 w 1962365"/>
                  <a:gd name="connsiteY58" fmla="*/ 979461 h 3327402"/>
                  <a:gd name="connsiteX59" fmla="*/ 345272 w 1962365"/>
                  <a:gd name="connsiteY59" fmla="*/ 1028322 h 3327402"/>
                  <a:gd name="connsiteX60" fmla="*/ 345456 w 1962365"/>
                  <a:gd name="connsiteY60" fmla="*/ 1004557 h 3327402"/>
                  <a:gd name="connsiteX61" fmla="*/ 344313 w 1962365"/>
                  <a:gd name="connsiteY61" fmla="*/ 857195 h 3327402"/>
                  <a:gd name="connsiteX62" fmla="*/ 429629 w 1962365"/>
                  <a:gd name="connsiteY62" fmla="*/ 638431 h 3327402"/>
                  <a:gd name="connsiteX63" fmla="*/ 649015 w 1962365"/>
                  <a:gd name="connsiteY63" fmla="*/ 541203 h 3327402"/>
                  <a:gd name="connsiteX64" fmla="*/ 859259 w 1962365"/>
                  <a:gd name="connsiteY64" fmla="*/ 626277 h 3327402"/>
                  <a:gd name="connsiteX65" fmla="*/ 959810 w 1962365"/>
                  <a:gd name="connsiteY65" fmla="*/ 854156 h 3327402"/>
                  <a:gd name="connsiteX66" fmla="*/ 961689 w 1962365"/>
                  <a:gd name="connsiteY66" fmla="*/ 1008367 h 3327402"/>
                  <a:gd name="connsiteX67" fmla="*/ 997413 w 1962365"/>
                  <a:gd name="connsiteY67" fmla="*/ 981171 h 3327402"/>
                  <a:gd name="connsiteX68" fmla="*/ 1145078 w 1962365"/>
                  <a:gd name="connsiteY68" fmla="*/ 626308 h 3327402"/>
                  <a:gd name="connsiteX69" fmla="*/ 639828 w 1962365"/>
                  <a:gd name="connsiteY69" fmla="*/ 121613 h 3327402"/>
                  <a:gd name="connsiteX70" fmla="*/ 639828 w 1962365"/>
                  <a:gd name="connsiteY70" fmla="*/ 0 h 3327402"/>
                  <a:gd name="connsiteX71" fmla="*/ 1266825 w 1962365"/>
                  <a:gd name="connsiteY71" fmla="*/ 626308 h 3327402"/>
                  <a:gd name="connsiteX72" fmla="*/ 1024764 w 1962365"/>
                  <a:gd name="connsiteY72" fmla="*/ 1121039 h 3327402"/>
                  <a:gd name="connsiteX73" fmla="*/ 960481 w 1962365"/>
                  <a:gd name="connsiteY73" fmla="*/ 1164696 h 3327402"/>
                  <a:gd name="connsiteX74" fmla="*/ 959810 w 1962365"/>
                  <a:gd name="connsiteY74" fmla="*/ 1215724 h 3327402"/>
                  <a:gd name="connsiteX75" fmla="*/ 1261465 w 1962365"/>
                  <a:gd name="connsiteY75" fmla="*/ 1388912 h 3327402"/>
                  <a:gd name="connsiteX76" fmla="*/ 1596636 w 1962365"/>
                  <a:gd name="connsiteY76" fmla="*/ 1549947 h 3327402"/>
                  <a:gd name="connsiteX77" fmla="*/ 1843445 w 1962365"/>
                  <a:gd name="connsiteY77" fmla="*/ 1613753 h 3327402"/>
                  <a:gd name="connsiteX78" fmla="*/ 1959231 w 1962365"/>
                  <a:gd name="connsiteY78" fmla="*/ 1865939 h 3327402"/>
                  <a:gd name="connsiteX79" fmla="*/ 1959231 w 1962365"/>
                  <a:gd name="connsiteY79" fmla="*/ 2200161 h 3327402"/>
                  <a:gd name="connsiteX80" fmla="*/ 1962278 w 1962365"/>
                  <a:gd name="connsiteY80" fmla="*/ 2631612 h 3327402"/>
                  <a:gd name="connsiteX81" fmla="*/ 1742893 w 1962365"/>
                  <a:gd name="connsiteY81" fmla="*/ 3160291 h 3327402"/>
                  <a:gd name="connsiteX82" fmla="*/ 1316311 w 1962365"/>
                  <a:gd name="connsiteY82" fmla="*/ 3327402 h 3327402"/>
                  <a:gd name="connsiteX83" fmla="*/ 981139 w 1962365"/>
                  <a:gd name="connsiteY83" fmla="*/ 3327402 h 3327402"/>
                  <a:gd name="connsiteX84" fmla="*/ 652062 w 1962365"/>
                  <a:gd name="connsiteY84" fmla="*/ 3327402 h 3327402"/>
                  <a:gd name="connsiteX85" fmla="*/ 0 w 1962365"/>
                  <a:gd name="connsiteY85" fmla="*/ 2674149 h 3327402"/>
                  <a:gd name="connsiteX86" fmla="*/ 0 w 1962365"/>
                  <a:gd name="connsiteY86" fmla="*/ 2014820 h 3327402"/>
                  <a:gd name="connsiteX87" fmla="*/ 271185 w 1962365"/>
                  <a:gd name="connsiteY87" fmla="*/ 1695789 h 3327402"/>
                  <a:gd name="connsiteX88" fmla="*/ 344313 w 1962365"/>
                  <a:gd name="connsiteY88" fmla="*/ 1692751 h 3327402"/>
                  <a:gd name="connsiteX89" fmla="*/ 344313 w 1962365"/>
                  <a:gd name="connsiteY89" fmla="*/ 1282569 h 3327402"/>
                  <a:gd name="connsiteX90" fmla="*/ 344313 w 1962365"/>
                  <a:gd name="connsiteY90" fmla="*/ 1276492 h 3327402"/>
                  <a:gd name="connsiteX91" fmla="*/ 344313 w 1962365"/>
                  <a:gd name="connsiteY91" fmla="*/ 1169483 h 3327402"/>
                  <a:gd name="connsiteX92" fmla="*/ 326330 w 1962365"/>
                  <a:gd name="connsiteY92" fmla="*/ 1167487 h 3327402"/>
                  <a:gd name="connsiteX93" fmla="*/ 15875 w 1962365"/>
                  <a:gd name="connsiteY93" fmla="*/ 626308 h 3327402"/>
                  <a:gd name="connsiteX94" fmla="*/ 639828 w 1962365"/>
                  <a:gd name="connsiteY94" fmla="*/ 0 h 3327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1962365" h="3327402">
                    <a:moveTo>
                      <a:pt x="652199" y="661855"/>
                    </a:moveTo>
                    <a:cubicBezTo>
                      <a:pt x="603467" y="661855"/>
                      <a:pt x="554735" y="683138"/>
                      <a:pt x="518186" y="722665"/>
                    </a:cubicBezTo>
                    <a:cubicBezTo>
                      <a:pt x="484683" y="759151"/>
                      <a:pt x="463362" y="807799"/>
                      <a:pt x="466408" y="853406"/>
                    </a:cubicBezTo>
                    <a:cubicBezTo>
                      <a:pt x="469454" y="953743"/>
                      <a:pt x="466408" y="1054079"/>
                      <a:pt x="466408" y="1151375"/>
                    </a:cubicBezTo>
                    <a:cubicBezTo>
                      <a:pt x="466408" y="1193942"/>
                      <a:pt x="466408" y="1236509"/>
                      <a:pt x="466408" y="1282116"/>
                    </a:cubicBezTo>
                    <a:cubicBezTo>
                      <a:pt x="466408" y="1282116"/>
                      <a:pt x="466408" y="1285157"/>
                      <a:pt x="466408" y="1285157"/>
                    </a:cubicBezTo>
                    <a:cubicBezTo>
                      <a:pt x="466408" y="1726029"/>
                      <a:pt x="466408" y="1726029"/>
                      <a:pt x="466408" y="1726029"/>
                    </a:cubicBezTo>
                    <a:cubicBezTo>
                      <a:pt x="466408" y="1729070"/>
                      <a:pt x="466408" y="1729070"/>
                      <a:pt x="466408" y="1732110"/>
                    </a:cubicBezTo>
                    <a:lnTo>
                      <a:pt x="466280" y="1733367"/>
                    </a:lnTo>
                    <a:lnTo>
                      <a:pt x="466726" y="1735547"/>
                    </a:lnTo>
                    <a:cubicBezTo>
                      <a:pt x="466726" y="2345918"/>
                      <a:pt x="466726" y="2345918"/>
                      <a:pt x="466726" y="2345918"/>
                    </a:cubicBezTo>
                    <a:cubicBezTo>
                      <a:pt x="466726" y="2379321"/>
                      <a:pt x="439223" y="2406651"/>
                      <a:pt x="405607" y="2406651"/>
                    </a:cubicBezTo>
                    <a:cubicBezTo>
                      <a:pt x="371992" y="2406651"/>
                      <a:pt x="344488" y="2379321"/>
                      <a:pt x="344488" y="2345918"/>
                    </a:cubicBezTo>
                    <a:cubicBezTo>
                      <a:pt x="344488" y="2117029"/>
                      <a:pt x="344488" y="1973973"/>
                      <a:pt x="344488" y="1884564"/>
                    </a:cubicBezTo>
                    <a:lnTo>
                      <a:pt x="344488" y="1816216"/>
                    </a:lnTo>
                    <a:lnTo>
                      <a:pt x="314121" y="1811163"/>
                    </a:lnTo>
                    <a:cubicBezTo>
                      <a:pt x="308029" y="1811163"/>
                      <a:pt x="298892" y="1811163"/>
                      <a:pt x="292800" y="1814204"/>
                    </a:cubicBezTo>
                    <a:cubicBezTo>
                      <a:pt x="189245" y="1832447"/>
                      <a:pt x="122238" y="1911500"/>
                      <a:pt x="122238" y="2014877"/>
                    </a:cubicBezTo>
                    <a:cubicBezTo>
                      <a:pt x="122238" y="2233793"/>
                      <a:pt x="122238" y="2455749"/>
                      <a:pt x="122238" y="2671624"/>
                    </a:cubicBezTo>
                    <a:cubicBezTo>
                      <a:pt x="122238" y="2969593"/>
                      <a:pt x="356761" y="3203712"/>
                      <a:pt x="655245" y="3206752"/>
                    </a:cubicBezTo>
                    <a:cubicBezTo>
                      <a:pt x="874539" y="3206752"/>
                      <a:pt x="1096879" y="3206752"/>
                      <a:pt x="1316173" y="3206752"/>
                    </a:cubicBezTo>
                    <a:cubicBezTo>
                      <a:pt x="1447140" y="3203712"/>
                      <a:pt x="1562879" y="3158104"/>
                      <a:pt x="1660343" y="3069930"/>
                    </a:cubicBezTo>
                    <a:cubicBezTo>
                      <a:pt x="1782173" y="2960472"/>
                      <a:pt x="1843088" y="2817568"/>
                      <a:pt x="1840042" y="2635138"/>
                    </a:cubicBezTo>
                    <a:cubicBezTo>
                      <a:pt x="1836997" y="2489194"/>
                      <a:pt x="1836997" y="2343251"/>
                      <a:pt x="1836997" y="2200347"/>
                    </a:cubicBezTo>
                    <a:cubicBezTo>
                      <a:pt x="1836997" y="2090889"/>
                      <a:pt x="1840042" y="1978391"/>
                      <a:pt x="1836997" y="1865892"/>
                    </a:cubicBezTo>
                    <a:cubicBezTo>
                      <a:pt x="1836997" y="1802042"/>
                      <a:pt x="1812631" y="1747313"/>
                      <a:pt x="1766944" y="1710827"/>
                    </a:cubicBezTo>
                    <a:cubicBezTo>
                      <a:pt x="1744101" y="1692584"/>
                      <a:pt x="1718974" y="1679662"/>
                      <a:pt x="1691943" y="1673201"/>
                    </a:cubicBezTo>
                    <a:lnTo>
                      <a:pt x="1627188" y="1674055"/>
                    </a:lnTo>
                    <a:lnTo>
                      <a:pt x="1627188" y="1739862"/>
                    </a:lnTo>
                    <a:cubicBezTo>
                      <a:pt x="1627188" y="2002880"/>
                      <a:pt x="1627188" y="2002880"/>
                      <a:pt x="1627188" y="2002880"/>
                    </a:cubicBezTo>
                    <a:cubicBezTo>
                      <a:pt x="1627188" y="2036359"/>
                      <a:pt x="1599685" y="2063750"/>
                      <a:pt x="1566069" y="2063750"/>
                    </a:cubicBezTo>
                    <a:cubicBezTo>
                      <a:pt x="1532454" y="2063750"/>
                      <a:pt x="1504950" y="2036359"/>
                      <a:pt x="1504950" y="2002880"/>
                    </a:cubicBezTo>
                    <a:cubicBezTo>
                      <a:pt x="1504950" y="1806575"/>
                      <a:pt x="1504950" y="1708423"/>
                      <a:pt x="1504950" y="1659347"/>
                    </a:cubicBezTo>
                    <a:lnTo>
                      <a:pt x="1504950" y="1634494"/>
                    </a:lnTo>
                    <a:lnTo>
                      <a:pt x="1492827" y="1616571"/>
                    </a:lnTo>
                    <a:cubicBezTo>
                      <a:pt x="1456278" y="1550441"/>
                      <a:pt x="1402597" y="1509964"/>
                      <a:pt x="1343347" y="1504121"/>
                    </a:cubicBezTo>
                    <a:lnTo>
                      <a:pt x="1295401" y="1508888"/>
                    </a:lnTo>
                    <a:lnTo>
                      <a:pt x="1295401" y="1587395"/>
                    </a:lnTo>
                    <a:cubicBezTo>
                      <a:pt x="1295401" y="1853811"/>
                      <a:pt x="1295401" y="1853811"/>
                      <a:pt x="1295401" y="1853811"/>
                    </a:cubicBezTo>
                    <a:cubicBezTo>
                      <a:pt x="1295401" y="1887204"/>
                      <a:pt x="1270954" y="1914526"/>
                      <a:pt x="1234282" y="1914526"/>
                    </a:cubicBezTo>
                    <a:cubicBezTo>
                      <a:pt x="1200667" y="1914526"/>
                      <a:pt x="1173163" y="1887204"/>
                      <a:pt x="1173163" y="1853811"/>
                    </a:cubicBezTo>
                    <a:cubicBezTo>
                      <a:pt x="1173163" y="1654970"/>
                      <a:pt x="1173163" y="1555549"/>
                      <a:pt x="1173163" y="1505839"/>
                    </a:cubicBezTo>
                    <a:lnTo>
                      <a:pt x="1173163" y="1481814"/>
                    </a:lnTo>
                    <a:lnTo>
                      <a:pt x="1154748" y="1452384"/>
                    </a:lnTo>
                    <a:cubicBezTo>
                      <a:pt x="1127336" y="1388534"/>
                      <a:pt x="1074226" y="1346917"/>
                      <a:pt x="1014692" y="1336513"/>
                    </a:cubicBezTo>
                    <a:lnTo>
                      <a:pt x="960438" y="1336809"/>
                    </a:lnTo>
                    <a:lnTo>
                      <a:pt x="960438" y="1351429"/>
                    </a:lnTo>
                    <a:cubicBezTo>
                      <a:pt x="960438" y="1856956"/>
                      <a:pt x="960438" y="1856956"/>
                      <a:pt x="960438" y="1856956"/>
                    </a:cubicBezTo>
                    <a:cubicBezTo>
                      <a:pt x="960438" y="1890366"/>
                      <a:pt x="932935" y="1917701"/>
                      <a:pt x="899319" y="1917701"/>
                    </a:cubicBezTo>
                    <a:cubicBezTo>
                      <a:pt x="865704" y="1917701"/>
                      <a:pt x="838200" y="1890366"/>
                      <a:pt x="838200" y="1856956"/>
                    </a:cubicBezTo>
                    <a:cubicBezTo>
                      <a:pt x="838200" y="1320124"/>
                      <a:pt x="838200" y="1253020"/>
                      <a:pt x="838200" y="1244632"/>
                    </a:cubicBezTo>
                    <a:lnTo>
                      <a:pt x="838200" y="1244582"/>
                    </a:lnTo>
                    <a:lnTo>
                      <a:pt x="837990" y="1242590"/>
                    </a:lnTo>
                    <a:cubicBezTo>
                      <a:pt x="841036" y="1127051"/>
                      <a:pt x="841036" y="993269"/>
                      <a:pt x="837990" y="853406"/>
                    </a:cubicBezTo>
                    <a:cubicBezTo>
                      <a:pt x="837990" y="801718"/>
                      <a:pt x="816670" y="750029"/>
                      <a:pt x="777075" y="713543"/>
                    </a:cubicBezTo>
                    <a:cubicBezTo>
                      <a:pt x="740526" y="677057"/>
                      <a:pt x="694840" y="658814"/>
                      <a:pt x="652199" y="661855"/>
                    </a:cubicBezTo>
                    <a:close/>
                    <a:moveTo>
                      <a:pt x="639828" y="121613"/>
                    </a:moveTo>
                    <a:cubicBezTo>
                      <a:pt x="362854" y="121613"/>
                      <a:pt x="137622" y="346598"/>
                      <a:pt x="137622" y="626308"/>
                    </a:cubicBezTo>
                    <a:cubicBezTo>
                      <a:pt x="137622" y="758562"/>
                      <a:pt x="190696" y="885686"/>
                      <a:pt x="282720" y="979461"/>
                    </a:cubicBezTo>
                    <a:lnTo>
                      <a:pt x="345272" y="1028322"/>
                    </a:lnTo>
                    <a:lnTo>
                      <a:pt x="345456" y="1004557"/>
                    </a:lnTo>
                    <a:cubicBezTo>
                      <a:pt x="345837" y="955183"/>
                      <a:pt x="345837" y="905809"/>
                      <a:pt x="344313" y="857195"/>
                    </a:cubicBezTo>
                    <a:cubicBezTo>
                      <a:pt x="341266" y="781235"/>
                      <a:pt x="371736" y="699199"/>
                      <a:pt x="429629" y="638431"/>
                    </a:cubicBezTo>
                    <a:cubicBezTo>
                      <a:pt x="490570" y="577663"/>
                      <a:pt x="566745" y="541203"/>
                      <a:pt x="649015" y="541203"/>
                    </a:cubicBezTo>
                    <a:cubicBezTo>
                      <a:pt x="725190" y="538164"/>
                      <a:pt x="801365" y="568548"/>
                      <a:pt x="859259" y="626277"/>
                    </a:cubicBezTo>
                    <a:cubicBezTo>
                      <a:pt x="923246" y="687045"/>
                      <a:pt x="959810" y="769081"/>
                      <a:pt x="959810" y="854156"/>
                    </a:cubicBezTo>
                    <a:lnTo>
                      <a:pt x="961689" y="1008367"/>
                    </a:lnTo>
                    <a:lnTo>
                      <a:pt x="997413" y="981171"/>
                    </a:lnTo>
                    <a:cubicBezTo>
                      <a:pt x="1090292" y="888536"/>
                      <a:pt x="1145078" y="760842"/>
                      <a:pt x="1145078" y="626308"/>
                    </a:cubicBezTo>
                    <a:cubicBezTo>
                      <a:pt x="1145078" y="346598"/>
                      <a:pt x="919846" y="121613"/>
                      <a:pt x="639828" y="121613"/>
                    </a:cubicBezTo>
                    <a:close/>
                    <a:moveTo>
                      <a:pt x="639828" y="0"/>
                    </a:moveTo>
                    <a:cubicBezTo>
                      <a:pt x="986807" y="0"/>
                      <a:pt x="1266825" y="279710"/>
                      <a:pt x="1266825" y="626308"/>
                    </a:cubicBezTo>
                    <a:cubicBezTo>
                      <a:pt x="1266825" y="820509"/>
                      <a:pt x="1175943" y="1003071"/>
                      <a:pt x="1024764" y="1121039"/>
                    </a:cubicBezTo>
                    <a:lnTo>
                      <a:pt x="960481" y="1164696"/>
                    </a:lnTo>
                    <a:lnTo>
                      <a:pt x="959810" y="1215724"/>
                    </a:lnTo>
                    <a:cubicBezTo>
                      <a:pt x="1084738" y="1203571"/>
                      <a:pt x="1200524" y="1273454"/>
                      <a:pt x="1261465" y="1388912"/>
                    </a:cubicBezTo>
                    <a:cubicBezTo>
                      <a:pt x="1392486" y="1358528"/>
                      <a:pt x="1523508" y="1422334"/>
                      <a:pt x="1596636" y="1549947"/>
                    </a:cubicBezTo>
                    <a:cubicBezTo>
                      <a:pt x="1688047" y="1537793"/>
                      <a:pt x="1776410" y="1559062"/>
                      <a:pt x="1843445" y="1613753"/>
                    </a:cubicBezTo>
                    <a:cubicBezTo>
                      <a:pt x="1916573" y="1674520"/>
                      <a:pt x="1959231" y="1765672"/>
                      <a:pt x="1959231" y="1865939"/>
                    </a:cubicBezTo>
                    <a:cubicBezTo>
                      <a:pt x="1962278" y="1975321"/>
                      <a:pt x="1959231" y="2090779"/>
                      <a:pt x="1959231" y="2200161"/>
                    </a:cubicBezTo>
                    <a:cubicBezTo>
                      <a:pt x="1959231" y="2339927"/>
                      <a:pt x="1959231" y="2488808"/>
                      <a:pt x="1962278" y="2631612"/>
                    </a:cubicBezTo>
                    <a:cubicBezTo>
                      <a:pt x="1965325" y="2847337"/>
                      <a:pt x="1889150" y="3026602"/>
                      <a:pt x="1742893" y="3160291"/>
                    </a:cubicBezTo>
                    <a:cubicBezTo>
                      <a:pt x="1621012" y="3269673"/>
                      <a:pt x="1477803" y="3324364"/>
                      <a:pt x="1316311" y="3327402"/>
                    </a:cubicBezTo>
                    <a:cubicBezTo>
                      <a:pt x="1206618" y="3327402"/>
                      <a:pt x="1093879" y="3327402"/>
                      <a:pt x="981139" y="3327402"/>
                    </a:cubicBezTo>
                    <a:cubicBezTo>
                      <a:pt x="871447" y="3327402"/>
                      <a:pt x="761754" y="3327402"/>
                      <a:pt x="652062" y="3327402"/>
                    </a:cubicBezTo>
                    <a:cubicBezTo>
                      <a:pt x="289467" y="3324364"/>
                      <a:pt x="3047" y="3035717"/>
                      <a:pt x="0" y="2674149"/>
                    </a:cubicBezTo>
                    <a:cubicBezTo>
                      <a:pt x="0" y="2455386"/>
                      <a:pt x="0" y="2233583"/>
                      <a:pt x="0" y="2014820"/>
                    </a:cubicBezTo>
                    <a:cubicBezTo>
                      <a:pt x="0" y="1853785"/>
                      <a:pt x="109693" y="1723135"/>
                      <a:pt x="271185" y="1695789"/>
                    </a:cubicBezTo>
                    <a:cubicBezTo>
                      <a:pt x="295561" y="1689712"/>
                      <a:pt x="319937" y="1689712"/>
                      <a:pt x="344313" y="1692751"/>
                    </a:cubicBezTo>
                    <a:cubicBezTo>
                      <a:pt x="344313" y="1282569"/>
                      <a:pt x="344313" y="1282569"/>
                      <a:pt x="344313" y="1282569"/>
                    </a:cubicBezTo>
                    <a:cubicBezTo>
                      <a:pt x="344313" y="1279530"/>
                      <a:pt x="344313" y="1279530"/>
                      <a:pt x="344313" y="1276492"/>
                    </a:cubicBezTo>
                    <a:lnTo>
                      <a:pt x="344313" y="1169483"/>
                    </a:lnTo>
                    <a:lnTo>
                      <a:pt x="326330" y="1167487"/>
                    </a:lnTo>
                    <a:cubicBezTo>
                      <a:pt x="134579" y="1054994"/>
                      <a:pt x="15875" y="848252"/>
                      <a:pt x="15875" y="626308"/>
                    </a:cubicBezTo>
                    <a:cubicBezTo>
                      <a:pt x="15875" y="279710"/>
                      <a:pt x="295893" y="0"/>
                      <a:pt x="639828" y="0"/>
                    </a:cubicBezTo>
                    <a:close/>
                  </a:path>
                </a:pathLst>
              </a:custGeom>
              <a:solidFill>
                <a:srgbClr val="0078D7"/>
              </a:solidFill>
              <a:ln>
                <a:noFill/>
              </a:ln>
              <a:extLst/>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rgbClr val="FFFFFF"/>
                  </a:solidFill>
                  <a:effectLst/>
                  <a:uLnTx/>
                  <a:uFillTx/>
                </a:endParaRPr>
              </a:p>
            </p:txBody>
          </p:sp>
        </p:grpSp>
        <p:grpSp>
          <p:nvGrpSpPr>
            <p:cNvPr id="4" name="Group 3"/>
            <p:cNvGrpSpPr/>
            <p:nvPr/>
          </p:nvGrpSpPr>
          <p:grpSpPr>
            <a:xfrm>
              <a:off x="560606" y="3208609"/>
              <a:ext cx="1352825" cy="652896"/>
              <a:chOff x="560606" y="3208609"/>
              <a:chExt cx="1352825" cy="652896"/>
            </a:xfrm>
          </p:grpSpPr>
          <p:sp>
            <p:nvSpPr>
              <p:cNvPr id="315" name="TextBox 314"/>
              <p:cNvSpPr txBox="1"/>
              <p:nvPr/>
            </p:nvSpPr>
            <p:spPr>
              <a:xfrm>
                <a:off x="1262902" y="3208609"/>
                <a:ext cx="650529" cy="606590"/>
              </a:xfrm>
              <a:prstGeom prst="rect">
                <a:avLst/>
              </a:prstGeom>
              <a:noFill/>
            </p:spPr>
            <p:txBody>
              <a:bodyPr wrap="square" lIns="0" tIns="0" rIns="0" bIns="0" rtlCol="0" anchor="ctr">
                <a:noAutofit/>
              </a:bodyPr>
              <a:lstStyle/>
              <a:p>
                <a:pPr defTabSz="932563">
                  <a:spcBef>
                    <a:spcPct val="0"/>
                  </a:spcBef>
                </a:pPr>
                <a:r>
                  <a:rPr lang="en-US" sz="1200" kern="0" spc="-30" dirty="0">
                    <a:solidFill>
                      <a:srgbClr val="002050"/>
                    </a:solidFill>
                    <a:latin typeface="Segoe UI Semilight" panose="020B0402040204020203" pitchFamily="34" charset="0"/>
                    <a:cs typeface="Segoe UI Semilight" panose="020B0402040204020203" pitchFamily="34" charset="0"/>
                  </a:rPr>
                  <a:t>Apps</a:t>
                </a:r>
                <a:endParaRPr lang="en-US" sz="800" spc="-30" dirty="0">
                  <a:cs typeface="Segoe UI Semilight" panose="020B0402040204020203" pitchFamily="34" charset="0"/>
                </a:endParaRPr>
              </a:p>
            </p:txBody>
          </p:sp>
          <p:grpSp>
            <p:nvGrpSpPr>
              <p:cNvPr id="316" name="Group 315"/>
              <p:cNvGrpSpPr/>
              <p:nvPr/>
            </p:nvGrpSpPr>
            <p:grpSpPr>
              <a:xfrm>
                <a:off x="560606" y="3257170"/>
                <a:ext cx="591301" cy="604335"/>
                <a:chOff x="2308225" y="7734300"/>
                <a:chExt cx="1368425" cy="1398588"/>
              </a:xfrm>
              <a:solidFill>
                <a:schemeClr val="accent2"/>
              </a:solidFill>
            </p:grpSpPr>
            <p:sp>
              <p:nvSpPr>
                <p:cNvPr id="317" name="Freeform 97"/>
                <p:cNvSpPr>
                  <a:spLocks/>
                </p:cNvSpPr>
                <p:nvPr/>
              </p:nvSpPr>
              <p:spPr bwMode="auto">
                <a:xfrm>
                  <a:off x="2574925" y="8740775"/>
                  <a:ext cx="174625" cy="41275"/>
                </a:xfrm>
                <a:custGeom>
                  <a:avLst/>
                  <a:gdLst>
                    <a:gd name="T0" fmla="*/ 96 w 110"/>
                    <a:gd name="T1" fmla="*/ 26 h 26"/>
                    <a:gd name="T2" fmla="*/ 14 w 110"/>
                    <a:gd name="T3" fmla="*/ 26 h 26"/>
                    <a:gd name="T4" fmla="*/ 14 w 110"/>
                    <a:gd name="T5" fmla="*/ 26 h 26"/>
                    <a:gd name="T6" fmla="*/ 8 w 110"/>
                    <a:gd name="T7" fmla="*/ 24 h 26"/>
                    <a:gd name="T8" fmla="*/ 4 w 110"/>
                    <a:gd name="T9" fmla="*/ 22 h 26"/>
                    <a:gd name="T10" fmla="*/ 2 w 110"/>
                    <a:gd name="T11" fmla="*/ 18 h 26"/>
                    <a:gd name="T12" fmla="*/ 0 w 110"/>
                    <a:gd name="T13" fmla="*/ 12 h 26"/>
                    <a:gd name="T14" fmla="*/ 0 w 110"/>
                    <a:gd name="T15" fmla="*/ 12 h 26"/>
                    <a:gd name="T16" fmla="*/ 2 w 110"/>
                    <a:gd name="T17" fmla="*/ 8 h 26"/>
                    <a:gd name="T18" fmla="*/ 4 w 110"/>
                    <a:gd name="T19" fmla="*/ 4 h 26"/>
                    <a:gd name="T20" fmla="*/ 8 w 110"/>
                    <a:gd name="T21" fmla="*/ 2 h 26"/>
                    <a:gd name="T22" fmla="*/ 14 w 110"/>
                    <a:gd name="T23" fmla="*/ 0 h 26"/>
                    <a:gd name="T24" fmla="*/ 96 w 110"/>
                    <a:gd name="T25" fmla="*/ 0 h 26"/>
                    <a:gd name="T26" fmla="*/ 96 w 110"/>
                    <a:gd name="T27" fmla="*/ 0 h 26"/>
                    <a:gd name="T28" fmla="*/ 102 w 110"/>
                    <a:gd name="T29" fmla="*/ 2 h 26"/>
                    <a:gd name="T30" fmla="*/ 106 w 110"/>
                    <a:gd name="T31" fmla="*/ 4 h 26"/>
                    <a:gd name="T32" fmla="*/ 108 w 110"/>
                    <a:gd name="T33" fmla="*/ 8 h 26"/>
                    <a:gd name="T34" fmla="*/ 110 w 110"/>
                    <a:gd name="T35" fmla="*/ 12 h 26"/>
                    <a:gd name="T36" fmla="*/ 110 w 110"/>
                    <a:gd name="T37" fmla="*/ 12 h 26"/>
                    <a:gd name="T38" fmla="*/ 108 w 110"/>
                    <a:gd name="T39" fmla="*/ 18 h 26"/>
                    <a:gd name="T40" fmla="*/ 106 w 110"/>
                    <a:gd name="T41" fmla="*/ 22 h 26"/>
                    <a:gd name="T42" fmla="*/ 102 w 110"/>
                    <a:gd name="T43" fmla="*/ 24 h 26"/>
                    <a:gd name="T44" fmla="*/ 96 w 110"/>
                    <a:gd name="T45" fmla="*/ 26 h 26"/>
                    <a:gd name="T46" fmla="*/ 96 w 110"/>
                    <a:gd name="T47"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0" h="26">
                      <a:moveTo>
                        <a:pt x="96" y="26"/>
                      </a:moveTo>
                      <a:lnTo>
                        <a:pt x="14" y="26"/>
                      </a:lnTo>
                      <a:lnTo>
                        <a:pt x="14" y="26"/>
                      </a:lnTo>
                      <a:lnTo>
                        <a:pt x="8" y="24"/>
                      </a:lnTo>
                      <a:lnTo>
                        <a:pt x="4" y="22"/>
                      </a:lnTo>
                      <a:lnTo>
                        <a:pt x="2" y="18"/>
                      </a:lnTo>
                      <a:lnTo>
                        <a:pt x="0" y="12"/>
                      </a:lnTo>
                      <a:lnTo>
                        <a:pt x="0" y="12"/>
                      </a:lnTo>
                      <a:lnTo>
                        <a:pt x="2" y="8"/>
                      </a:lnTo>
                      <a:lnTo>
                        <a:pt x="4" y="4"/>
                      </a:lnTo>
                      <a:lnTo>
                        <a:pt x="8" y="2"/>
                      </a:lnTo>
                      <a:lnTo>
                        <a:pt x="14" y="0"/>
                      </a:lnTo>
                      <a:lnTo>
                        <a:pt x="96" y="0"/>
                      </a:lnTo>
                      <a:lnTo>
                        <a:pt x="96" y="0"/>
                      </a:lnTo>
                      <a:lnTo>
                        <a:pt x="102" y="2"/>
                      </a:lnTo>
                      <a:lnTo>
                        <a:pt x="106" y="4"/>
                      </a:lnTo>
                      <a:lnTo>
                        <a:pt x="108" y="8"/>
                      </a:lnTo>
                      <a:lnTo>
                        <a:pt x="110" y="12"/>
                      </a:lnTo>
                      <a:lnTo>
                        <a:pt x="110" y="12"/>
                      </a:lnTo>
                      <a:lnTo>
                        <a:pt x="108" y="18"/>
                      </a:lnTo>
                      <a:lnTo>
                        <a:pt x="106" y="22"/>
                      </a:lnTo>
                      <a:lnTo>
                        <a:pt x="102" y="24"/>
                      </a:lnTo>
                      <a:lnTo>
                        <a:pt x="96" y="26"/>
                      </a:lnTo>
                      <a:lnTo>
                        <a:pt x="96" y="26"/>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dirty="0">
                    <a:ln>
                      <a:noFill/>
                    </a:ln>
                    <a:solidFill>
                      <a:schemeClr val="bg1"/>
                    </a:solidFill>
                    <a:effectLst/>
                    <a:uLnTx/>
                    <a:uFillTx/>
                  </a:endParaRPr>
                </a:p>
              </p:txBody>
            </p:sp>
            <p:sp>
              <p:nvSpPr>
                <p:cNvPr id="318" name="Freeform 98"/>
                <p:cNvSpPr>
                  <a:spLocks noEditPoints="1"/>
                </p:cNvSpPr>
                <p:nvPr/>
              </p:nvSpPr>
              <p:spPr bwMode="auto">
                <a:xfrm>
                  <a:off x="2428875" y="8096250"/>
                  <a:ext cx="219075" cy="215900"/>
                </a:xfrm>
                <a:custGeom>
                  <a:avLst/>
                  <a:gdLst>
                    <a:gd name="T0" fmla="*/ 120 w 138"/>
                    <a:gd name="T1" fmla="*/ 136 h 136"/>
                    <a:gd name="T2" fmla="*/ 18 w 138"/>
                    <a:gd name="T3" fmla="*/ 136 h 136"/>
                    <a:gd name="T4" fmla="*/ 18 w 138"/>
                    <a:gd name="T5" fmla="*/ 136 h 136"/>
                    <a:gd name="T6" fmla="*/ 12 w 138"/>
                    <a:gd name="T7" fmla="*/ 136 h 136"/>
                    <a:gd name="T8" fmla="*/ 6 w 138"/>
                    <a:gd name="T9" fmla="*/ 132 h 136"/>
                    <a:gd name="T10" fmla="*/ 2 w 138"/>
                    <a:gd name="T11" fmla="*/ 126 h 136"/>
                    <a:gd name="T12" fmla="*/ 0 w 138"/>
                    <a:gd name="T13" fmla="*/ 118 h 136"/>
                    <a:gd name="T14" fmla="*/ 0 w 138"/>
                    <a:gd name="T15" fmla="*/ 18 h 136"/>
                    <a:gd name="T16" fmla="*/ 0 w 138"/>
                    <a:gd name="T17" fmla="*/ 18 h 136"/>
                    <a:gd name="T18" fmla="*/ 2 w 138"/>
                    <a:gd name="T19" fmla="*/ 10 h 136"/>
                    <a:gd name="T20" fmla="*/ 6 w 138"/>
                    <a:gd name="T21" fmla="*/ 4 h 136"/>
                    <a:gd name="T22" fmla="*/ 12 w 138"/>
                    <a:gd name="T23" fmla="*/ 2 h 136"/>
                    <a:gd name="T24" fmla="*/ 18 w 138"/>
                    <a:gd name="T25" fmla="*/ 0 h 136"/>
                    <a:gd name="T26" fmla="*/ 120 w 138"/>
                    <a:gd name="T27" fmla="*/ 0 h 136"/>
                    <a:gd name="T28" fmla="*/ 120 w 138"/>
                    <a:gd name="T29" fmla="*/ 0 h 136"/>
                    <a:gd name="T30" fmla="*/ 126 w 138"/>
                    <a:gd name="T31" fmla="*/ 2 h 136"/>
                    <a:gd name="T32" fmla="*/ 132 w 138"/>
                    <a:gd name="T33" fmla="*/ 4 h 136"/>
                    <a:gd name="T34" fmla="*/ 136 w 138"/>
                    <a:gd name="T35" fmla="*/ 10 h 136"/>
                    <a:gd name="T36" fmla="*/ 138 w 138"/>
                    <a:gd name="T37" fmla="*/ 18 h 136"/>
                    <a:gd name="T38" fmla="*/ 138 w 138"/>
                    <a:gd name="T39" fmla="*/ 118 h 136"/>
                    <a:gd name="T40" fmla="*/ 138 w 138"/>
                    <a:gd name="T41" fmla="*/ 118 h 136"/>
                    <a:gd name="T42" fmla="*/ 136 w 138"/>
                    <a:gd name="T43" fmla="*/ 126 h 136"/>
                    <a:gd name="T44" fmla="*/ 132 w 138"/>
                    <a:gd name="T45" fmla="*/ 132 h 136"/>
                    <a:gd name="T46" fmla="*/ 126 w 138"/>
                    <a:gd name="T47" fmla="*/ 136 h 136"/>
                    <a:gd name="T48" fmla="*/ 120 w 138"/>
                    <a:gd name="T49" fmla="*/ 136 h 136"/>
                    <a:gd name="T50" fmla="*/ 120 w 138"/>
                    <a:gd name="T51" fmla="*/ 136 h 136"/>
                    <a:gd name="T52" fmla="*/ 26 w 138"/>
                    <a:gd name="T53" fmla="*/ 112 h 136"/>
                    <a:gd name="T54" fmla="*/ 112 w 138"/>
                    <a:gd name="T55" fmla="*/ 112 h 136"/>
                    <a:gd name="T56" fmla="*/ 112 w 138"/>
                    <a:gd name="T57" fmla="*/ 24 h 136"/>
                    <a:gd name="T58" fmla="*/ 26 w 138"/>
                    <a:gd name="T59" fmla="*/ 24 h 136"/>
                    <a:gd name="T60" fmla="*/ 26 w 138"/>
                    <a:gd name="T61" fmla="*/ 112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38" h="136">
                      <a:moveTo>
                        <a:pt x="120" y="136"/>
                      </a:moveTo>
                      <a:lnTo>
                        <a:pt x="18" y="136"/>
                      </a:lnTo>
                      <a:lnTo>
                        <a:pt x="18" y="136"/>
                      </a:lnTo>
                      <a:lnTo>
                        <a:pt x="12" y="136"/>
                      </a:lnTo>
                      <a:lnTo>
                        <a:pt x="6" y="132"/>
                      </a:lnTo>
                      <a:lnTo>
                        <a:pt x="2" y="126"/>
                      </a:lnTo>
                      <a:lnTo>
                        <a:pt x="0" y="118"/>
                      </a:lnTo>
                      <a:lnTo>
                        <a:pt x="0" y="18"/>
                      </a:lnTo>
                      <a:lnTo>
                        <a:pt x="0" y="18"/>
                      </a:lnTo>
                      <a:lnTo>
                        <a:pt x="2" y="10"/>
                      </a:lnTo>
                      <a:lnTo>
                        <a:pt x="6" y="4"/>
                      </a:lnTo>
                      <a:lnTo>
                        <a:pt x="12" y="2"/>
                      </a:lnTo>
                      <a:lnTo>
                        <a:pt x="18" y="0"/>
                      </a:lnTo>
                      <a:lnTo>
                        <a:pt x="120" y="0"/>
                      </a:lnTo>
                      <a:lnTo>
                        <a:pt x="120" y="0"/>
                      </a:lnTo>
                      <a:lnTo>
                        <a:pt x="126" y="2"/>
                      </a:lnTo>
                      <a:lnTo>
                        <a:pt x="132" y="4"/>
                      </a:lnTo>
                      <a:lnTo>
                        <a:pt x="136" y="10"/>
                      </a:lnTo>
                      <a:lnTo>
                        <a:pt x="138" y="18"/>
                      </a:lnTo>
                      <a:lnTo>
                        <a:pt x="138" y="118"/>
                      </a:lnTo>
                      <a:lnTo>
                        <a:pt x="138" y="118"/>
                      </a:lnTo>
                      <a:lnTo>
                        <a:pt x="136" y="126"/>
                      </a:lnTo>
                      <a:lnTo>
                        <a:pt x="132" y="132"/>
                      </a:lnTo>
                      <a:lnTo>
                        <a:pt x="126" y="136"/>
                      </a:lnTo>
                      <a:lnTo>
                        <a:pt x="120" y="136"/>
                      </a:lnTo>
                      <a:lnTo>
                        <a:pt x="120" y="136"/>
                      </a:lnTo>
                      <a:close/>
                      <a:moveTo>
                        <a:pt x="26" y="112"/>
                      </a:moveTo>
                      <a:lnTo>
                        <a:pt x="112" y="112"/>
                      </a:lnTo>
                      <a:lnTo>
                        <a:pt x="112" y="24"/>
                      </a:lnTo>
                      <a:lnTo>
                        <a:pt x="26" y="24"/>
                      </a:lnTo>
                      <a:lnTo>
                        <a:pt x="26" y="112"/>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dirty="0">
                    <a:ln>
                      <a:noFill/>
                    </a:ln>
                    <a:solidFill>
                      <a:schemeClr val="bg1"/>
                    </a:solidFill>
                    <a:effectLst/>
                    <a:uLnTx/>
                    <a:uFillTx/>
                  </a:endParaRPr>
                </a:p>
              </p:txBody>
            </p:sp>
            <p:sp>
              <p:nvSpPr>
                <p:cNvPr id="319" name="Freeform 99"/>
                <p:cNvSpPr>
                  <a:spLocks noEditPoints="1"/>
                </p:cNvSpPr>
                <p:nvPr/>
              </p:nvSpPr>
              <p:spPr bwMode="auto">
                <a:xfrm>
                  <a:off x="2428875" y="7845425"/>
                  <a:ext cx="219075" cy="219075"/>
                </a:xfrm>
                <a:custGeom>
                  <a:avLst/>
                  <a:gdLst>
                    <a:gd name="T0" fmla="*/ 120 w 138"/>
                    <a:gd name="T1" fmla="*/ 138 h 138"/>
                    <a:gd name="T2" fmla="*/ 18 w 138"/>
                    <a:gd name="T3" fmla="*/ 138 h 138"/>
                    <a:gd name="T4" fmla="*/ 18 w 138"/>
                    <a:gd name="T5" fmla="*/ 138 h 138"/>
                    <a:gd name="T6" fmla="*/ 12 w 138"/>
                    <a:gd name="T7" fmla="*/ 136 h 138"/>
                    <a:gd name="T8" fmla="*/ 6 w 138"/>
                    <a:gd name="T9" fmla="*/ 132 h 138"/>
                    <a:gd name="T10" fmla="*/ 2 w 138"/>
                    <a:gd name="T11" fmla="*/ 128 h 138"/>
                    <a:gd name="T12" fmla="*/ 0 w 138"/>
                    <a:gd name="T13" fmla="*/ 120 h 138"/>
                    <a:gd name="T14" fmla="*/ 0 w 138"/>
                    <a:gd name="T15" fmla="*/ 20 h 138"/>
                    <a:gd name="T16" fmla="*/ 0 w 138"/>
                    <a:gd name="T17" fmla="*/ 20 h 138"/>
                    <a:gd name="T18" fmla="*/ 2 w 138"/>
                    <a:gd name="T19" fmla="*/ 12 h 138"/>
                    <a:gd name="T20" fmla="*/ 6 w 138"/>
                    <a:gd name="T21" fmla="*/ 6 h 138"/>
                    <a:gd name="T22" fmla="*/ 12 w 138"/>
                    <a:gd name="T23" fmla="*/ 2 h 138"/>
                    <a:gd name="T24" fmla="*/ 18 w 138"/>
                    <a:gd name="T25" fmla="*/ 0 h 138"/>
                    <a:gd name="T26" fmla="*/ 120 w 138"/>
                    <a:gd name="T27" fmla="*/ 0 h 138"/>
                    <a:gd name="T28" fmla="*/ 120 w 138"/>
                    <a:gd name="T29" fmla="*/ 0 h 138"/>
                    <a:gd name="T30" fmla="*/ 126 w 138"/>
                    <a:gd name="T31" fmla="*/ 2 h 138"/>
                    <a:gd name="T32" fmla="*/ 132 w 138"/>
                    <a:gd name="T33" fmla="*/ 6 h 138"/>
                    <a:gd name="T34" fmla="*/ 136 w 138"/>
                    <a:gd name="T35" fmla="*/ 12 h 138"/>
                    <a:gd name="T36" fmla="*/ 138 w 138"/>
                    <a:gd name="T37" fmla="*/ 20 h 138"/>
                    <a:gd name="T38" fmla="*/ 138 w 138"/>
                    <a:gd name="T39" fmla="*/ 120 h 138"/>
                    <a:gd name="T40" fmla="*/ 138 w 138"/>
                    <a:gd name="T41" fmla="*/ 120 h 138"/>
                    <a:gd name="T42" fmla="*/ 136 w 138"/>
                    <a:gd name="T43" fmla="*/ 128 h 138"/>
                    <a:gd name="T44" fmla="*/ 132 w 138"/>
                    <a:gd name="T45" fmla="*/ 132 h 138"/>
                    <a:gd name="T46" fmla="*/ 126 w 138"/>
                    <a:gd name="T47" fmla="*/ 136 h 138"/>
                    <a:gd name="T48" fmla="*/ 120 w 138"/>
                    <a:gd name="T49" fmla="*/ 138 h 138"/>
                    <a:gd name="T50" fmla="*/ 120 w 138"/>
                    <a:gd name="T51" fmla="*/ 138 h 138"/>
                    <a:gd name="T52" fmla="*/ 26 w 138"/>
                    <a:gd name="T53" fmla="*/ 114 h 138"/>
                    <a:gd name="T54" fmla="*/ 112 w 138"/>
                    <a:gd name="T55" fmla="*/ 114 h 138"/>
                    <a:gd name="T56" fmla="*/ 112 w 138"/>
                    <a:gd name="T57" fmla="*/ 26 h 138"/>
                    <a:gd name="T58" fmla="*/ 26 w 138"/>
                    <a:gd name="T59" fmla="*/ 26 h 138"/>
                    <a:gd name="T60" fmla="*/ 26 w 138"/>
                    <a:gd name="T61" fmla="*/ 114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38" h="138">
                      <a:moveTo>
                        <a:pt x="120" y="138"/>
                      </a:moveTo>
                      <a:lnTo>
                        <a:pt x="18" y="138"/>
                      </a:lnTo>
                      <a:lnTo>
                        <a:pt x="18" y="138"/>
                      </a:lnTo>
                      <a:lnTo>
                        <a:pt x="12" y="136"/>
                      </a:lnTo>
                      <a:lnTo>
                        <a:pt x="6" y="132"/>
                      </a:lnTo>
                      <a:lnTo>
                        <a:pt x="2" y="128"/>
                      </a:lnTo>
                      <a:lnTo>
                        <a:pt x="0" y="120"/>
                      </a:lnTo>
                      <a:lnTo>
                        <a:pt x="0" y="20"/>
                      </a:lnTo>
                      <a:lnTo>
                        <a:pt x="0" y="20"/>
                      </a:lnTo>
                      <a:lnTo>
                        <a:pt x="2" y="12"/>
                      </a:lnTo>
                      <a:lnTo>
                        <a:pt x="6" y="6"/>
                      </a:lnTo>
                      <a:lnTo>
                        <a:pt x="12" y="2"/>
                      </a:lnTo>
                      <a:lnTo>
                        <a:pt x="18" y="0"/>
                      </a:lnTo>
                      <a:lnTo>
                        <a:pt x="120" y="0"/>
                      </a:lnTo>
                      <a:lnTo>
                        <a:pt x="120" y="0"/>
                      </a:lnTo>
                      <a:lnTo>
                        <a:pt x="126" y="2"/>
                      </a:lnTo>
                      <a:lnTo>
                        <a:pt x="132" y="6"/>
                      </a:lnTo>
                      <a:lnTo>
                        <a:pt x="136" y="12"/>
                      </a:lnTo>
                      <a:lnTo>
                        <a:pt x="138" y="20"/>
                      </a:lnTo>
                      <a:lnTo>
                        <a:pt x="138" y="120"/>
                      </a:lnTo>
                      <a:lnTo>
                        <a:pt x="138" y="120"/>
                      </a:lnTo>
                      <a:lnTo>
                        <a:pt x="136" y="128"/>
                      </a:lnTo>
                      <a:lnTo>
                        <a:pt x="132" y="132"/>
                      </a:lnTo>
                      <a:lnTo>
                        <a:pt x="126" y="136"/>
                      </a:lnTo>
                      <a:lnTo>
                        <a:pt x="120" y="138"/>
                      </a:lnTo>
                      <a:lnTo>
                        <a:pt x="120" y="138"/>
                      </a:lnTo>
                      <a:close/>
                      <a:moveTo>
                        <a:pt x="26" y="114"/>
                      </a:moveTo>
                      <a:lnTo>
                        <a:pt x="112" y="114"/>
                      </a:lnTo>
                      <a:lnTo>
                        <a:pt x="112" y="26"/>
                      </a:lnTo>
                      <a:lnTo>
                        <a:pt x="26" y="26"/>
                      </a:lnTo>
                      <a:lnTo>
                        <a:pt x="26" y="114"/>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dirty="0">
                    <a:ln>
                      <a:noFill/>
                    </a:ln>
                    <a:solidFill>
                      <a:schemeClr val="bg1"/>
                    </a:solidFill>
                    <a:effectLst/>
                    <a:uLnTx/>
                    <a:uFillTx/>
                  </a:endParaRPr>
                </a:p>
              </p:txBody>
            </p:sp>
            <p:sp>
              <p:nvSpPr>
                <p:cNvPr id="320" name="Freeform 100"/>
                <p:cNvSpPr>
                  <a:spLocks noEditPoints="1"/>
                </p:cNvSpPr>
                <p:nvPr/>
              </p:nvSpPr>
              <p:spPr bwMode="auto">
                <a:xfrm>
                  <a:off x="2676525" y="7845425"/>
                  <a:ext cx="219075" cy="219075"/>
                </a:xfrm>
                <a:custGeom>
                  <a:avLst/>
                  <a:gdLst>
                    <a:gd name="T0" fmla="*/ 120 w 138"/>
                    <a:gd name="T1" fmla="*/ 138 h 138"/>
                    <a:gd name="T2" fmla="*/ 18 w 138"/>
                    <a:gd name="T3" fmla="*/ 138 h 138"/>
                    <a:gd name="T4" fmla="*/ 18 w 138"/>
                    <a:gd name="T5" fmla="*/ 138 h 138"/>
                    <a:gd name="T6" fmla="*/ 12 w 138"/>
                    <a:gd name="T7" fmla="*/ 136 h 138"/>
                    <a:gd name="T8" fmla="*/ 6 w 138"/>
                    <a:gd name="T9" fmla="*/ 132 h 138"/>
                    <a:gd name="T10" fmla="*/ 2 w 138"/>
                    <a:gd name="T11" fmla="*/ 128 h 138"/>
                    <a:gd name="T12" fmla="*/ 0 w 138"/>
                    <a:gd name="T13" fmla="*/ 120 h 138"/>
                    <a:gd name="T14" fmla="*/ 0 w 138"/>
                    <a:gd name="T15" fmla="*/ 20 h 138"/>
                    <a:gd name="T16" fmla="*/ 0 w 138"/>
                    <a:gd name="T17" fmla="*/ 20 h 138"/>
                    <a:gd name="T18" fmla="*/ 2 w 138"/>
                    <a:gd name="T19" fmla="*/ 12 h 138"/>
                    <a:gd name="T20" fmla="*/ 6 w 138"/>
                    <a:gd name="T21" fmla="*/ 6 h 138"/>
                    <a:gd name="T22" fmla="*/ 12 w 138"/>
                    <a:gd name="T23" fmla="*/ 2 h 138"/>
                    <a:gd name="T24" fmla="*/ 18 w 138"/>
                    <a:gd name="T25" fmla="*/ 0 h 138"/>
                    <a:gd name="T26" fmla="*/ 120 w 138"/>
                    <a:gd name="T27" fmla="*/ 0 h 138"/>
                    <a:gd name="T28" fmla="*/ 120 w 138"/>
                    <a:gd name="T29" fmla="*/ 0 h 138"/>
                    <a:gd name="T30" fmla="*/ 126 w 138"/>
                    <a:gd name="T31" fmla="*/ 2 h 138"/>
                    <a:gd name="T32" fmla="*/ 132 w 138"/>
                    <a:gd name="T33" fmla="*/ 6 h 138"/>
                    <a:gd name="T34" fmla="*/ 136 w 138"/>
                    <a:gd name="T35" fmla="*/ 12 h 138"/>
                    <a:gd name="T36" fmla="*/ 138 w 138"/>
                    <a:gd name="T37" fmla="*/ 20 h 138"/>
                    <a:gd name="T38" fmla="*/ 138 w 138"/>
                    <a:gd name="T39" fmla="*/ 120 h 138"/>
                    <a:gd name="T40" fmla="*/ 138 w 138"/>
                    <a:gd name="T41" fmla="*/ 120 h 138"/>
                    <a:gd name="T42" fmla="*/ 136 w 138"/>
                    <a:gd name="T43" fmla="*/ 128 h 138"/>
                    <a:gd name="T44" fmla="*/ 132 w 138"/>
                    <a:gd name="T45" fmla="*/ 132 h 138"/>
                    <a:gd name="T46" fmla="*/ 126 w 138"/>
                    <a:gd name="T47" fmla="*/ 136 h 138"/>
                    <a:gd name="T48" fmla="*/ 120 w 138"/>
                    <a:gd name="T49" fmla="*/ 138 h 138"/>
                    <a:gd name="T50" fmla="*/ 120 w 138"/>
                    <a:gd name="T51" fmla="*/ 138 h 138"/>
                    <a:gd name="T52" fmla="*/ 26 w 138"/>
                    <a:gd name="T53" fmla="*/ 114 h 138"/>
                    <a:gd name="T54" fmla="*/ 112 w 138"/>
                    <a:gd name="T55" fmla="*/ 114 h 138"/>
                    <a:gd name="T56" fmla="*/ 112 w 138"/>
                    <a:gd name="T57" fmla="*/ 26 h 138"/>
                    <a:gd name="T58" fmla="*/ 26 w 138"/>
                    <a:gd name="T59" fmla="*/ 26 h 138"/>
                    <a:gd name="T60" fmla="*/ 26 w 138"/>
                    <a:gd name="T61" fmla="*/ 114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38" h="138">
                      <a:moveTo>
                        <a:pt x="120" y="138"/>
                      </a:moveTo>
                      <a:lnTo>
                        <a:pt x="18" y="138"/>
                      </a:lnTo>
                      <a:lnTo>
                        <a:pt x="18" y="138"/>
                      </a:lnTo>
                      <a:lnTo>
                        <a:pt x="12" y="136"/>
                      </a:lnTo>
                      <a:lnTo>
                        <a:pt x="6" y="132"/>
                      </a:lnTo>
                      <a:lnTo>
                        <a:pt x="2" y="128"/>
                      </a:lnTo>
                      <a:lnTo>
                        <a:pt x="0" y="120"/>
                      </a:lnTo>
                      <a:lnTo>
                        <a:pt x="0" y="20"/>
                      </a:lnTo>
                      <a:lnTo>
                        <a:pt x="0" y="20"/>
                      </a:lnTo>
                      <a:lnTo>
                        <a:pt x="2" y="12"/>
                      </a:lnTo>
                      <a:lnTo>
                        <a:pt x="6" y="6"/>
                      </a:lnTo>
                      <a:lnTo>
                        <a:pt x="12" y="2"/>
                      </a:lnTo>
                      <a:lnTo>
                        <a:pt x="18" y="0"/>
                      </a:lnTo>
                      <a:lnTo>
                        <a:pt x="120" y="0"/>
                      </a:lnTo>
                      <a:lnTo>
                        <a:pt x="120" y="0"/>
                      </a:lnTo>
                      <a:lnTo>
                        <a:pt x="126" y="2"/>
                      </a:lnTo>
                      <a:lnTo>
                        <a:pt x="132" y="6"/>
                      </a:lnTo>
                      <a:lnTo>
                        <a:pt x="136" y="12"/>
                      </a:lnTo>
                      <a:lnTo>
                        <a:pt x="138" y="20"/>
                      </a:lnTo>
                      <a:lnTo>
                        <a:pt x="138" y="120"/>
                      </a:lnTo>
                      <a:lnTo>
                        <a:pt x="138" y="120"/>
                      </a:lnTo>
                      <a:lnTo>
                        <a:pt x="136" y="128"/>
                      </a:lnTo>
                      <a:lnTo>
                        <a:pt x="132" y="132"/>
                      </a:lnTo>
                      <a:lnTo>
                        <a:pt x="126" y="136"/>
                      </a:lnTo>
                      <a:lnTo>
                        <a:pt x="120" y="138"/>
                      </a:lnTo>
                      <a:lnTo>
                        <a:pt x="120" y="138"/>
                      </a:lnTo>
                      <a:close/>
                      <a:moveTo>
                        <a:pt x="26" y="114"/>
                      </a:moveTo>
                      <a:lnTo>
                        <a:pt x="112" y="114"/>
                      </a:lnTo>
                      <a:lnTo>
                        <a:pt x="112" y="26"/>
                      </a:lnTo>
                      <a:lnTo>
                        <a:pt x="26" y="26"/>
                      </a:lnTo>
                      <a:lnTo>
                        <a:pt x="26" y="114"/>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dirty="0">
                    <a:ln>
                      <a:noFill/>
                    </a:ln>
                    <a:solidFill>
                      <a:schemeClr val="bg1"/>
                    </a:solidFill>
                    <a:effectLst/>
                    <a:uLnTx/>
                    <a:uFillTx/>
                  </a:endParaRPr>
                </a:p>
              </p:txBody>
            </p:sp>
            <p:sp>
              <p:nvSpPr>
                <p:cNvPr id="321" name="Freeform 101"/>
                <p:cNvSpPr>
                  <a:spLocks noEditPoints="1"/>
                </p:cNvSpPr>
                <p:nvPr/>
              </p:nvSpPr>
              <p:spPr bwMode="auto">
                <a:xfrm>
                  <a:off x="2428875" y="8343900"/>
                  <a:ext cx="219075" cy="219075"/>
                </a:xfrm>
                <a:custGeom>
                  <a:avLst/>
                  <a:gdLst>
                    <a:gd name="T0" fmla="*/ 120 w 138"/>
                    <a:gd name="T1" fmla="*/ 138 h 138"/>
                    <a:gd name="T2" fmla="*/ 18 w 138"/>
                    <a:gd name="T3" fmla="*/ 138 h 138"/>
                    <a:gd name="T4" fmla="*/ 18 w 138"/>
                    <a:gd name="T5" fmla="*/ 138 h 138"/>
                    <a:gd name="T6" fmla="*/ 12 w 138"/>
                    <a:gd name="T7" fmla="*/ 136 h 138"/>
                    <a:gd name="T8" fmla="*/ 6 w 138"/>
                    <a:gd name="T9" fmla="*/ 132 h 138"/>
                    <a:gd name="T10" fmla="*/ 2 w 138"/>
                    <a:gd name="T11" fmla="*/ 126 h 138"/>
                    <a:gd name="T12" fmla="*/ 0 w 138"/>
                    <a:gd name="T13" fmla="*/ 120 h 138"/>
                    <a:gd name="T14" fmla="*/ 0 w 138"/>
                    <a:gd name="T15" fmla="*/ 18 h 138"/>
                    <a:gd name="T16" fmla="*/ 0 w 138"/>
                    <a:gd name="T17" fmla="*/ 18 h 138"/>
                    <a:gd name="T18" fmla="*/ 2 w 138"/>
                    <a:gd name="T19" fmla="*/ 12 h 138"/>
                    <a:gd name="T20" fmla="*/ 6 w 138"/>
                    <a:gd name="T21" fmla="*/ 6 h 138"/>
                    <a:gd name="T22" fmla="*/ 12 w 138"/>
                    <a:gd name="T23" fmla="*/ 2 h 138"/>
                    <a:gd name="T24" fmla="*/ 18 w 138"/>
                    <a:gd name="T25" fmla="*/ 0 h 138"/>
                    <a:gd name="T26" fmla="*/ 120 w 138"/>
                    <a:gd name="T27" fmla="*/ 0 h 138"/>
                    <a:gd name="T28" fmla="*/ 120 w 138"/>
                    <a:gd name="T29" fmla="*/ 0 h 138"/>
                    <a:gd name="T30" fmla="*/ 126 w 138"/>
                    <a:gd name="T31" fmla="*/ 2 h 138"/>
                    <a:gd name="T32" fmla="*/ 132 w 138"/>
                    <a:gd name="T33" fmla="*/ 6 h 138"/>
                    <a:gd name="T34" fmla="*/ 136 w 138"/>
                    <a:gd name="T35" fmla="*/ 12 h 138"/>
                    <a:gd name="T36" fmla="*/ 138 w 138"/>
                    <a:gd name="T37" fmla="*/ 18 h 138"/>
                    <a:gd name="T38" fmla="*/ 138 w 138"/>
                    <a:gd name="T39" fmla="*/ 120 h 138"/>
                    <a:gd name="T40" fmla="*/ 138 w 138"/>
                    <a:gd name="T41" fmla="*/ 120 h 138"/>
                    <a:gd name="T42" fmla="*/ 136 w 138"/>
                    <a:gd name="T43" fmla="*/ 126 h 138"/>
                    <a:gd name="T44" fmla="*/ 132 w 138"/>
                    <a:gd name="T45" fmla="*/ 132 h 138"/>
                    <a:gd name="T46" fmla="*/ 126 w 138"/>
                    <a:gd name="T47" fmla="*/ 136 h 138"/>
                    <a:gd name="T48" fmla="*/ 120 w 138"/>
                    <a:gd name="T49" fmla="*/ 138 h 138"/>
                    <a:gd name="T50" fmla="*/ 120 w 138"/>
                    <a:gd name="T51" fmla="*/ 138 h 138"/>
                    <a:gd name="T52" fmla="*/ 26 w 138"/>
                    <a:gd name="T53" fmla="*/ 112 h 138"/>
                    <a:gd name="T54" fmla="*/ 112 w 138"/>
                    <a:gd name="T55" fmla="*/ 112 h 138"/>
                    <a:gd name="T56" fmla="*/ 112 w 138"/>
                    <a:gd name="T57" fmla="*/ 26 h 138"/>
                    <a:gd name="T58" fmla="*/ 26 w 138"/>
                    <a:gd name="T59" fmla="*/ 26 h 138"/>
                    <a:gd name="T60" fmla="*/ 26 w 138"/>
                    <a:gd name="T61" fmla="*/ 11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38" h="138">
                      <a:moveTo>
                        <a:pt x="120" y="138"/>
                      </a:moveTo>
                      <a:lnTo>
                        <a:pt x="18" y="138"/>
                      </a:lnTo>
                      <a:lnTo>
                        <a:pt x="18" y="138"/>
                      </a:lnTo>
                      <a:lnTo>
                        <a:pt x="12" y="136"/>
                      </a:lnTo>
                      <a:lnTo>
                        <a:pt x="6" y="132"/>
                      </a:lnTo>
                      <a:lnTo>
                        <a:pt x="2" y="126"/>
                      </a:lnTo>
                      <a:lnTo>
                        <a:pt x="0" y="120"/>
                      </a:lnTo>
                      <a:lnTo>
                        <a:pt x="0" y="18"/>
                      </a:lnTo>
                      <a:lnTo>
                        <a:pt x="0" y="18"/>
                      </a:lnTo>
                      <a:lnTo>
                        <a:pt x="2" y="12"/>
                      </a:lnTo>
                      <a:lnTo>
                        <a:pt x="6" y="6"/>
                      </a:lnTo>
                      <a:lnTo>
                        <a:pt x="12" y="2"/>
                      </a:lnTo>
                      <a:lnTo>
                        <a:pt x="18" y="0"/>
                      </a:lnTo>
                      <a:lnTo>
                        <a:pt x="120" y="0"/>
                      </a:lnTo>
                      <a:lnTo>
                        <a:pt x="120" y="0"/>
                      </a:lnTo>
                      <a:lnTo>
                        <a:pt x="126" y="2"/>
                      </a:lnTo>
                      <a:lnTo>
                        <a:pt x="132" y="6"/>
                      </a:lnTo>
                      <a:lnTo>
                        <a:pt x="136" y="12"/>
                      </a:lnTo>
                      <a:lnTo>
                        <a:pt x="138" y="18"/>
                      </a:lnTo>
                      <a:lnTo>
                        <a:pt x="138" y="120"/>
                      </a:lnTo>
                      <a:lnTo>
                        <a:pt x="138" y="120"/>
                      </a:lnTo>
                      <a:lnTo>
                        <a:pt x="136" y="126"/>
                      </a:lnTo>
                      <a:lnTo>
                        <a:pt x="132" y="132"/>
                      </a:lnTo>
                      <a:lnTo>
                        <a:pt x="126" y="136"/>
                      </a:lnTo>
                      <a:lnTo>
                        <a:pt x="120" y="138"/>
                      </a:lnTo>
                      <a:lnTo>
                        <a:pt x="120" y="138"/>
                      </a:lnTo>
                      <a:close/>
                      <a:moveTo>
                        <a:pt x="26" y="112"/>
                      </a:moveTo>
                      <a:lnTo>
                        <a:pt x="112" y="112"/>
                      </a:lnTo>
                      <a:lnTo>
                        <a:pt x="112" y="26"/>
                      </a:lnTo>
                      <a:lnTo>
                        <a:pt x="26" y="26"/>
                      </a:lnTo>
                      <a:lnTo>
                        <a:pt x="26" y="112"/>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dirty="0">
                    <a:ln>
                      <a:noFill/>
                    </a:ln>
                    <a:solidFill>
                      <a:schemeClr val="bg1"/>
                    </a:solidFill>
                    <a:effectLst/>
                    <a:uLnTx/>
                    <a:uFillTx/>
                  </a:endParaRPr>
                </a:p>
              </p:txBody>
            </p:sp>
            <p:sp>
              <p:nvSpPr>
                <p:cNvPr id="322" name="Freeform 102"/>
                <p:cNvSpPr>
                  <a:spLocks noEditPoints="1"/>
                </p:cNvSpPr>
                <p:nvPr/>
              </p:nvSpPr>
              <p:spPr bwMode="auto">
                <a:xfrm>
                  <a:off x="2676525" y="8343900"/>
                  <a:ext cx="219075" cy="219075"/>
                </a:xfrm>
                <a:custGeom>
                  <a:avLst/>
                  <a:gdLst>
                    <a:gd name="T0" fmla="*/ 120 w 138"/>
                    <a:gd name="T1" fmla="*/ 138 h 138"/>
                    <a:gd name="T2" fmla="*/ 18 w 138"/>
                    <a:gd name="T3" fmla="*/ 138 h 138"/>
                    <a:gd name="T4" fmla="*/ 18 w 138"/>
                    <a:gd name="T5" fmla="*/ 138 h 138"/>
                    <a:gd name="T6" fmla="*/ 12 w 138"/>
                    <a:gd name="T7" fmla="*/ 136 h 138"/>
                    <a:gd name="T8" fmla="*/ 6 w 138"/>
                    <a:gd name="T9" fmla="*/ 132 h 138"/>
                    <a:gd name="T10" fmla="*/ 2 w 138"/>
                    <a:gd name="T11" fmla="*/ 126 h 138"/>
                    <a:gd name="T12" fmla="*/ 0 w 138"/>
                    <a:gd name="T13" fmla="*/ 120 h 138"/>
                    <a:gd name="T14" fmla="*/ 0 w 138"/>
                    <a:gd name="T15" fmla="*/ 18 h 138"/>
                    <a:gd name="T16" fmla="*/ 0 w 138"/>
                    <a:gd name="T17" fmla="*/ 18 h 138"/>
                    <a:gd name="T18" fmla="*/ 2 w 138"/>
                    <a:gd name="T19" fmla="*/ 12 h 138"/>
                    <a:gd name="T20" fmla="*/ 6 w 138"/>
                    <a:gd name="T21" fmla="*/ 6 h 138"/>
                    <a:gd name="T22" fmla="*/ 12 w 138"/>
                    <a:gd name="T23" fmla="*/ 2 h 138"/>
                    <a:gd name="T24" fmla="*/ 18 w 138"/>
                    <a:gd name="T25" fmla="*/ 0 h 138"/>
                    <a:gd name="T26" fmla="*/ 120 w 138"/>
                    <a:gd name="T27" fmla="*/ 0 h 138"/>
                    <a:gd name="T28" fmla="*/ 120 w 138"/>
                    <a:gd name="T29" fmla="*/ 0 h 138"/>
                    <a:gd name="T30" fmla="*/ 126 w 138"/>
                    <a:gd name="T31" fmla="*/ 2 h 138"/>
                    <a:gd name="T32" fmla="*/ 132 w 138"/>
                    <a:gd name="T33" fmla="*/ 6 h 138"/>
                    <a:gd name="T34" fmla="*/ 136 w 138"/>
                    <a:gd name="T35" fmla="*/ 12 h 138"/>
                    <a:gd name="T36" fmla="*/ 138 w 138"/>
                    <a:gd name="T37" fmla="*/ 18 h 138"/>
                    <a:gd name="T38" fmla="*/ 138 w 138"/>
                    <a:gd name="T39" fmla="*/ 120 h 138"/>
                    <a:gd name="T40" fmla="*/ 138 w 138"/>
                    <a:gd name="T41" fmla="*/ 120 h 138"/>
                    <a:gd name="T42" fmla="*/ 136 w 138"/>
                    <a:gd name="T43" fmla="*/ 126 h 138"/>
                    <a:gd name="T44" fmla="*/ 132 w 138"/>
                    <a:gd name="T45" fmla="*/ 132 h 138"/>
                    <a:gd name="T46" fmla="*/ 126 w 138"/>
                    <a:gd name="T47" fmla="*/ 136 h 138"/>
                    <a:gd name="T48" fmla="*/ 120 w 138"/>
                    <a:gd name="T49" fmla="*/ 138 h 138"/>
                    <a:gd name="T50" fmla="*/ 120 w 138"/>
                    <a:gd name="T51" fmla="*/ 138 h 138"/>
                    <a:gd name="T52" fmla="*/ 26 w 138"/>
                    <a:gd name="T53" fmla="*/ 112 h 138"/>
                    <a:gd name="T54" fmla="*/ 112 w 138"/>
                    <a:gd name="T55" fmla="*/ 112 h 138"/>
                    <a:gd name="T56" fmla="*/ 112 w 138"/>
                    <a:gd name="T57" fmla="*/ 26 h 138"/>
                    <a:gd name="T58" fmla="*/ 26 w 138"/>
                    <a:gd name="T59" fmla="*/ 26 h 138"/>
                    <a:gd name="T60" fmla="*/ 26 w 138"/>
                    <a:gd name="T61" fmla="*/ 11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38" h="138">
                      <a:moveTo>
                        <a:pt x="120" y="138"/>
                      </a:moveTo>
                      <a:lnTo>
                        <a:pt x="18" y="138"/>
                      </a:lnTo>
                      <a:lnTo>
                        <a:pt x="18" y="138"/>
                      </a:lnTo>
                      <a:lnTo>
                        <a:pt x="12" y="136"/>
                      </a:lnTo>
                      <a:lnTo>
                        <a:pt x="6" y="132"/>
                      </a:lnTo>
                      <a:lnTo>
                        <a:pt x="2" y="126"/>
                      </a:lnTo>
                      <a:lnTo>
                        <a:pt x="0" y="120"/>
                      </a:lnTo>
                      <a:lnTo>
                        <a:pt x="0" y="18"/>
                      </a:lnTo>
                      <a:lnTo>
                        <a:pt x="0" y="18"/>
                      </a:lnTo>
                      <a:lnTo>
                        <a:pt x="2" y="12"/>
                      </a:lnTo>
                      <a:lnTo>
                        <a:pt x="6" y="6"/>
                      </a:lnTo>
                      <a:lnTo>
                        <a:pt x="12" y="2"/>
                      </a:lnTo>
                      <a:lnTo>
                        <a:pt x="18" y="0"/>
                      </a:lnTo>
                      <a:lnTo>
                        <a:pt x="120" y="0"/>
                      </a:lnTo>
                      <a:lnTo>
                        <a:pt x="120" y="0"/>
                      </a:lnTo>
                      <a:lnTo>
                        <a:pt x="126" y="2"/>
                      </a:lnTo>
                      <a:lnTo>
                        <a:pt x="132" y="6"/>
                      </a:lnTo>
                      <a:lnTo>
                        <a:pt x="136" y="12"/>
                      </a:lnTo>
                      <a:lnTo>
                        <a:pt x="138" y="18"/>
                      </a:lnTo>
                      <a:lnTo>
                        <a:pt x="138" y="120"/>
                      </a:lnTo>
                      <a:lnTo>
                        <a:pt x="138" y="120"/>
                      </a:lnTo>
                      <a:lnTo>
                        <a:pt x="136" y="126"/>
                      </a:lnTo>
                      <a:lnTo>
                        <a:pt x="132" y="132"/>
                      </a:lnTo>
                      <a:lnTo>
                        <a:pt x="126" y="136"/>
                      </a:lnTo>
                      <a:lnTo>
                        <a:pt x="120" y="138"/>
                      </a:lnTo>
                      <a:lnTo>
                        <a:pt x="120" y="138"/>
                      </a:lnTo>
                      <a:close/>
                      <a:moveTo>
                        <a:pt x="26" y="112"/>
                      </a:moveTo>
                      <a:lnTo>
                        <a:pt x="112" y="112"/>
                      </a:lnTo>
                      <a:lnTo>
                        <a:pt x="112" y="26"/>
                      </a:lnTo>
                      <a:lnTo>
                        <a:pt x="26" y="26"/>
                      </a:lnTo>
                      <a:lnTo>
                        <a:pt x="26" y="112"/>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dirty="0">
                    <a:ln>
                      <a:noFill/>
                    </a:ln>
                    <a:solidFill>
                      <a:schemeClr val="bg1"/>
                    </a:solidFill>
                    <a:effectLst/>
                    <a:uLnTx/>
                    <a:uFillTx/>
                  </a:endParaRPr>
                </a:p>
              </p:txBody>
            </p:sp>
            <p:sp>
              <p:nvSpPr>
                <p:cNvPr id="323" name="Freeform 103"/>
                <p:cNvSpPr>
                  <a:spLocks/>
                </p:cNvSpPr>
                <p:nvPr/>
              </p:nvSpPr>
              <p:spPr bwMode="auto">
                <a:xfrm>
                  <a:off x="2330450" y="8623300"/>
                  <a:ext cx="422275" cy="41275"/>
                </a:xfrm>
                <a:custGeom>
                  <a:avLst/>
                  <a:gdLst>
                    <a:gd name="T0" fmla="*/ 264 w 266"/>
                    <a:gd name="T1" fmla="*/ 4 h 26"/>
                    <a:gd name="T2" fmla="*/ 264 w 266"/>
                    <a:gd name="T3" fmla="*/ 2 h 26"/>
                    <a:gd name="T4" fmla="*/ 266 w 266"/>
                    <a:gd name="T5" fmla="*/ 0 h 26"/>
                    <a:gd name="T6" fmla="*/ 0 w 266"/>
                    <a:gd name="T7" fmla="*/ 0 h 26"/>
                    <a:gd name="T8" fmla="*/ 0 w 266"/>
                    <a:gd name="T9" fmla="*/ 26 h 26"/>
                    <a:gd name="T10" fmla="*/ 250 w 266"/>
                    <a:gd name="T11" fmla="*/ 26 h 26"/>
                    <a:gd name="T12" fmla="*/ 250 w 266"/>
                    <a:gd name="T13" fmla="*/ 26 h 26"/>
                    <a:gd name="T14" fmla="*/ 256 w 266"/>
                    <a:gd name="T15" fmla="*/ 12 h 26"/>
                    <a:gd name="T16" fmla="*/ 264 w 266"/>
                    <a:gd name="T17" fmla="*/ 4 h 26"/>
                    <a:gd name="T18" fmla="*/ 264 w 266"/>
                    <a:gd name="T19" fmla="*/ 4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6" h="26">
                      <a:moveTo>
                        <a:pt x="264" y="4"/>
                      </a:moveTo>
                      <a:lnTo>
                        <a:pt x="264" y="2"/>
                      </a:lnTo>
                      <a:lnTo>
                        <a:pt x="266" y="0"/>
                      </a:lnTo>
                      <a:lnTo>
                        <a:pt x="0" y="0"/>
                      </a:lnTo>
                      <a:lnTo>
                        <a:pt x="0" y="26"/>
                      </a:lnTo>
                      <a:lnTo>
                        <a:pt x="250" y="26"/>
                      </a:lnTo>
                      <a:lnTo>
                        <a:pt x="250" y="26"/>
                      </a:lnTo>
                      <a:lnTo>
                        <a:pt x="256" y="12"/>
                      </a:lnTo>
                      <a:lnTo>
                        <a:pt x="264" y="4"/>
                      </a:lnTo>
                      <a:lnTo>
                        <a:pt x="264" y="4"/>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dirty="0">
                    <a:ln>
                      <a:noFill/>
                    </a:ln>
                    <a:solidFill>
                      <a:schemeClr val="bg1"/>
                    </a:solidFill>
                    <a:effectLst/>
                    <a:uLnTx/>
                    <a:uFillTx/>
                  </a:endParaRPr>
                </a:p>
              </p:txBody>
            </p:sp>
            <p:sp>
              <p:nvSpPr>
                <p:cNvPr id="324" name="Freeform 104"/>
                <p:cNvSpPr>
                  <a:spLocks/>
                </p:cNvSpPr>
                <p:nvPr/>
              </p:nvSpPr>
              <p:spPr bwMode="auto">
                <a:xfrm>
                  <a:off x="2676525" y="8096250"/>
                  <a:ext cx="219075" cy="215900"/>
                </a:xfrm>
                <a:custGeom>
                  <a:avLst/>
                  <a:gdLst>
                    <a:gd name="T0" fmla="*/ 86 w 138"/>
                    <a:gd name="T1" fmla="*/ 112 h 136"/>
                    <a:gd name="T2" fmla="*/ 26 w 138"/>
                    <a:gd name="T3" fmla="*/ 112 h 136"/>
                    <a:gd name="T4" fmla="*/ 26 w 138"/>
                    <a:gd name="T5" fmla="*/ 24 h 136"/>
                    <a:gd name="T6" fmla="*/ 112 w 138"/>
                    <a:gd name="T7" fmla="*/ 24 h 136"/>
                    <a:gd name="T8" fmla="*/ 112 w 138"/>
                    <a:gd name="T9" fmla="*/ 38 h 136"/>
                    <a:gd name="T10" fmla="*/ 114 w 138"/>
                    <a:gd name="T11" fmla="*/ 38 h 136"/>
                    <a:gd name="T12" fmla="*/ 114 w 138"/>
                    <a:gd name="T13" fmla="*/ 38 h 136"/>
                    <a:gd name="T14" fmla="*/ 118 w 138"/>
                    <a:gd name="T15" fmla="*/ 38 h 136"/>
                    <a:gd name="T16" fmla="*/ 124 w 138"/>
                    <a:gd name="T17" fmla="*/ 38 h 136"/>
                    <a:gd name="T18" fmla="*/ 124 w 138"/>
                    <a:gd name="T19" fmla="*/ 38 h 136"/>
                    <a:gd name="T20" fmla="*/ 138 w 138"/>
                    <a:gd name="T21" fmla="*/ 50 h 136"/>
                    <a:gd name="T22" fmla="*/ 138 w 138"/>
                    <a:gd name="T23" fmla="*/ 18 h 136"/>
                    <a:gd name="T24" fmla="*/ 138 w 138"/>
                    <a:gd name="T25" fmla="*/ 18 h 136"/>
                    <a:gd name="T26" fmla="*/ 136 w 138"/>
                    <a:gd name="T27" fmla="*/ 10 h 136"/>
                    <a:gd name="T28" fmla="*/ 132 w 138"/>
                    <a:gd name="T29" fmla="*/ 4 h 136"/>
                    <a:gd name="T30" fmla="*/ 126 w 138"/>
                    <a:gd name="T31" fmla="*/ 2 h 136"/>
                    <a:gd name="T32" fmla="*/ 120 w 138"/>
                    <a:gd name="T33" fmla="*/ 0 h 136"/>
                    <a:gd name="T34" fmla="*/ 18 w 138"/>
                    <a:gd name="T35" fmla="*/ 0 h 136"/>
                    <a:gd name="T36" fmla="*/ 18 w 138"/>
                    <a:gd name="T37" fmla="*/ 0 h 136"/>
                    <a:gd name="T38" fmla="*/ 12 w 138"/>
                    <a:gd name="T39" fmla="*/ 2 h 136"/>
                    <a:gd name="T40" fmla="*/ 6 w 138"/>
                    <a:gd name="T41" fmla="*/ 4 h 136"/>
                    <a:gd name="T42" fmla="*/ 2 w 138"/>
                    <a:gd name="T43" fmla="*/ 10 h 136"/>
                    <a:gd name="T44" fmla="*/ 0 w 138"/>
                    <a:gd name="T45" fmla="*/ 18 h 136"/>
                    <a:gd name="T46" fmla="*/ 0 w 138"/>
                    <a:gd name="T47" fmla="*/ 118 h 136"/>
                    <a:gd name="T48" fmla="*/ 0 w 138"/>
                    <a:gd name="T49" fmla="*/ 118 h 136"/>
                    <a:gd name="T50" fmla="*/ 2 w 138"/>
                    <a:gd name="T51" fmla="*/ 126 h 136"/>
                    <a:gd name="T52" fmla="*/ 6 w 138"/>
                    <a:gd name="T53" fmla="*/ 132 h 136"/>
                    <a:gd name="T54" fmla="*/ 12 w 138"/>
                    <a:gd name="T55" fmla="*/ 136 h 136"/>
                    <a:gd name="T56" fmla="*/ 18 w 138"/>
                    <a:gd name="T57" fmla="*/ 136 h 136"/>
                    <a:gd name="T58" fmla="*/ 102 w 138"/>
                    <a:gd name="T59" fmla="*/ 136 h 136"/>
                    <a:gd name="T60" fmla="*/ 102 w 138"/>
                    <a:gd name="T61" fmla="*/ 136 h 136"/>
                    <a:gd name="T62" fmla="*/ 86 w 138"/>
                    <a:gd name="T63" fmla="*/ 112 h 136"/>
                    <a:gd name="T64" fmla="*/ 86 w 138"/>
                    <a:gd name="T65" fmla="*/ 112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8" h="136">
                      <a:moveTo>
                        <a:pt x="86" y="112"/>
                      </a:moveTo>
                      <a:lnTo>
                        <a:pt x="26" y="112"/>
                      </a:lnTo>
                      <a:lnTo>
                        <a:pt x="26" y="24"/>
                      </a:lnTo>
                      <a:lnTo>
                        <a:pt x="112" y="24"/>
                      </a:lnTo>
                      <a:lnTo>
                        <a:pt x="112" y="38"/>
                      </a:lnTo>
                      <a:lnTo>
                        <a:pt x="114" y="38"/>
                      </a:lnTo>
                      <a:lnTo>
                        <a:pt x="114" y="38"/>
                      </a:lnTo>
                      <a:lnTo>
                        <a:pt x="118" y="38"/>
                      </a:lnTo>
                      <a:lnTo>
                        <a:pt x="124" y="38"/>
                      </a:lnTo>
                      <a:lnTo>
                        <a:pt x="124" y="38"/>
                      </a:lnTo>
                      <a:lnTo>
                        <a:pt x="138" y="50"/>
                      </a:lnTo>
                      <a:lnTo>
                        <a:pt x="138" y="18"/>
                      </a:lnTo>
                      <a:lnTo>
                        <a:pt x="138" y="18"/>
                      </a:lnTo>
                      <a:lnTo>
                        <a:pt x="136" y="10"/>
                      </a:lnTo>
                      <a:lnTo>
                        <a:pt x="132" y="4"/>
                      </a:lnTo>
                      <a:lnTo>
                        <a:pt x="126" y="2"/>
                      </a:lnTo>
                      <a:lnTo>
                        <a:pt x="120" y="0"/>
                      </a:lnTo>
                      <a:lnTo>
                        <a:pt x="18" y="0"/>
                      </a:lnTo>
                      <a:lnTo>
                        <a:pt x="18" y="0"/>
                      </a:lnTo>
                      <a:lnTo>
                        <a:pt x="12" y="2"/>
                      </a:lnTo>
                      <a:lnTo>
                        <a:pt x="6" y="4"/>
                      </a:lnTo>
                      <a:lnTo>
                        <a:pt x="2" y="10"/>
                      </a:lnTo>
                      <a:lnTo>
                        <a:pt x="0" y="18"/>
                      </a:lnTo>
                      <a:lnTo>
                        <a:pt x="0" y="118"/>
                      </a:lnTo>
                      <a:lnTo>
                        <a:pt x="0" y="118"/>
                      </a:lnTo>
                      <a:lnTo>
                        <a:pt x="2" y="126"/>
                      </a:lnTo>
                      <a:lnTo>
                        <a:pt x="6" y="132"/>
                      </a:lnTo>
                      <a:lnTo>
                        <a:pt x="12" y="136"/>
                      </a:lnTo>
                      <a:lnTo>
                        <a:pt x="18" y="136"/>
                      </a:lnTo>
                      <a:lnTo>
                        <a:pt x="102" y="136"/>
                      </a:lnTo>
                      <a:lnTo>
                        <a:pt x="102" y="136"/>
                      </a:lnTo>
                      <a:lnTo>
                        <a:pt x="86" y="112"/>
                      </a:lnTo>
                      <a:lnTo>
                        <a:pt x="86" y="112"/>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dirty="0">
                    <a:ln>
                      <a:noFill/>
                    </a:ln>
                    <a:solidFill>
                      <a:schemeClr val="bg1"/>
                    </a:solidFill>
                    <a:effectLst/>
                    <a:uLnTx/>
                    <a:uFillTx/>
                  </a:endParaRPr>
                </a:p>
              </p:txBody>
            </p:sp>
            <p:sp>
              <p:nvSpPr>
                <p:cNvPr id="325" name="Freeform 105"/>
                <p:cNvSpPr>
                  <a:spLocks noEditPoints="1"/>
                </p:cNvSpPr>
                <p:nvPr/>
              </p:nvSpPr>
              <p:spPr bwMode="auto">
                <a:xfrm>
                  <a:off x="2724149" y="8156577"/>
                  <a:ext cx="952501" cy="976311"/>
                </a:xfrm>
                <a:custGeom>
                  <a:avLst/>
                  <a:gdLst>
                    <a:gd name="T0" fmla="*/ 386 w 600"/>
                    <a:gd name="T1" fmla="*/ 609 h 615"/>
                    <a:gd name="T2" fmla="*/ 370 w 600"/>
                    <a:gd name="T3" fmla="*/ 581 h 615"/>
                    <a:gd name="T4" fmla="*/ 338 w 600"/>
                    <a:gd name="T5" fmla="*/ 565 h 615"/>
                    <a:gd name="T6" fmla="*/ 256 w 600"/>
                    <a:gd name="T7" fmla="*/ 545 h 615"/>
                    <a:gd name="T8" fmla="*/ 138 w 600"/>
                    <a:gd name="T9" fmla="*/ 457 h 615"/>
                    <a:gd name="T10" fmla="*/ 100 w 600"/>
                    <a:gd name="T11" fmla="*/ 412 h 615"/>
                    <a:gd name="T12" fmla="*/ 34 w 600"/>
                    <a:gd name="T13" fmla="*/ 358 h 615"/>
                    <a:gd name="T14" fmla="*/ 4 w 600"/>
                    <a:gd name="T15" fmla="*/ 342 h 615"/>
                    <a:gd name="T16" fmla="*/ 10 w 600"/>
                    <a:gd name="T17" fmla="*/ 306 h 615"/>
                    <a:gd name="T18" fmla="*/ 40 w 600"/>
                    <a:gd name="T19" fmla="*/ 284 h 615"/>
                    <a:gd name="T20" fmla="*/ 102 w 600"/>
                    <a:gd name="T21" fmla="*/ 286 h 615"/>
                    <a:gd name="T22" fmla="*/ 178 w 600"/>
                    <a:gd name="T23" fmla="*/ 336 h 615"/>
                    <a:gd name="T24" fmla="*/ 200 w 600"/>
                    <a:gd name="T25" fmla="*/ 310 h 615"/>
                    <a:gd name="T26" fmla="*/ 54 w 600"/>
                    <a:gd name="T27" fmla="*/ 74 h 615"/>
                    <a:gd name="T28" fmla="*/ 46 w 600"/>
                    <a:gd name="T29" fmla="*/ 30 h 615"/>
                    <a:gd name="T30" fmla="*/ 78 w 600"/>
                    <a:gd name="T31" fmla="*/ 2 h 615"/>
                    <a:gd name="T32" fmla="*/ 94 w 600"/>
                    <a:gd name="T33" fmla="*/ 0 h 615"/>
                    <a:gd name="T34" fmla="*/ 216 w 600"/>
                    <a:gd name="T35" fmla="*/ 144 h 615"/>
                    <a:gd name="T36" fmla="*/ 314 w 600"/>
                    <a:gd name="T37" fmla="*/ 174 h 615"/>
                    <a:gd name="T38" fmla="*/ 468 w 600"/>
                    <a:gd name="T39" fmla="*/ 194 h 615"/>
                    <a:gd name="T40" fmla="*/ 494 w 600"/>
                    <a:gd name="T41" fmla="*/ 204 h 615"/>
                    <a:gd name="T42" fmla="*/ 584 w 600"/>
                    <a:gd name="T43" fmla="*/ 410 h 615"/>
                    <a:gd name="T44" fmla="*/ 590 w 600"/>
                    <a:gd name="T45" fmla="*/ 477 h 615"/>
                    <a:gd name="T46" fmla="*/ 600 w 600"/>
                    <a:gd name="T47" fmla="*/ 507 h 615"/>
                    <a:gd name="T48" fmla="*/ 578 w 600"/>
                    <a:gd name="T49" fmla="*/ 535 h 615"/>
                    <a:gd name="T50" fmla="*/ 400 w 600"/>
                    <a:gd name="T51" fmla="*/ 615 h 615"/>
                    <a:gd name="T52" fmla="*/ 352 w 600"/>
                    <a:gd name="T53" fmla="*/ 539 h 615"/>
                    <a:gd name="T54" fmla="*/ 394 w 600"/>
                    <a:gd name="T55" fmla="*/ 569 h 615"/>
                    <a:gd name="T56" fmla="*/ 502 w 600"/>
                    <a:gd name="T57" fmla="*/ 547 h 615"/>
                    <a:gd name="T58" fmla="*/ 570 w 600"/>
                    <a:gd name="T59" fmla="*/ 499 h 615"/>
                    <a:gd name="T60" fmla="*/ 562 w 600"/>
                    <a:gd name="T61" fmla="*/ 430 h 615"/>
                    <a:gd name="T62" fmla="*/ 504 w 600"/>
                    <a:gd name="T63" fmla="*/ 278 h 615"/>
                    <a:gd name="T64" fmla="*/ 364 w 600"/>
                    <a:gd name="T65" fmla="*/ 202 h 615"/>
                    <a:gd name="T66" fmla="*/ 274 w 600"/>
                    <a:gd name="T67" fmla="*/ 200 h 615"/>
                    <a:gd name="T68" fmla="*/ 232 w 600"/>
                    <a:gd name="T69" fmla="*/ 208 h 615"/>
                    <a:gd name="T70" fmla="*/ 160 w 600"/>
                    <a:gd name="T71" fmla="*/ 110 h 615"/>
                    <a:gd name="T72" fmla="*/ 84 w 600"/>
                    <a:gd name="T73" fmla="*/ 26 h 615"/>
                    <a:gd name="T74" fmla="*/ 68 w 600"/>
                    <a:gd name="T75" fmla="*/ 44 h 615"/>
                    <a:gd name="T76" fmla="*/ 180 w 600"/>
                    <a:gd name="T77" fmla="*/ 218 h 615"/>
                    <a:gd name="T78" fmla="*/ 234 w 600"/>
                    <a:gd name="T79" fmla="*/ 332 h 615"/>
                    <a:gd name="T80" fmla="*/ 230 w 600"/>
                    <a:gd name="T81" fmla="*/ 352 h 615"/>
                    <a:gd name="T82" fmla="*/ 188 w 600"/>
                    <a:gd name="T83" fmla="*/ 358 h 615"/>
                    <a:gd name="T84" fmla="*/ 168 w 600"/>
                    <a:gd name="T85" fmla="*/ 362 h 615"/>
                    <a:gd name="T86" fmla="*/ 120 w 600"/>
                    <a:gd name="T87" fmla="*/ 322 h 615"/>
                    <a:gd name="T88" fmla="*/ 58 w 600"/>
                    <a:gd name="T89" fmla="*/ 306 h 615"/>
                    <a:gd name="T90" fmla="*/ 26 w 600"/>
                    <a:gd name="T91" fmla="*/ 326 h 615"/>
                    <a:gd name="T92" fmla="*/ 56 w 600"/>
                    <a:gd name="T93" fmla="*/ 344 h 615"/>
                    <a:gd name="T94" fmla="*/ 136 w 600"/>
                    <a:gd name="T95" fmla="*/ 416 h 615"/>
                    <a:gd name="T96" fmla="*/ 202 w 600"/>
                    <a:gd name="T97" fmla="*/ 483 h 615"/>
                    <a:gd name="T98" fmla="*/ 300 w 600"/>
                    <a:gd name="T99" fmla="*/ 535 h 615"/>
                    <a:gd name="T100" fmla="*/ 352 w 600"/>
                    <a:gd name="T101" fmla="*/ 539 h 6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600" h="615">
                      <a:moveTo>
                        <a:pt x="396" y="615"/>
                      </a:moveTo>
                      <a:lnTo>
                        <a:pt x="396" y="615"/>
                      </a:lnTo>
                      <a:lnTo>
                        <a:pt x="390" y="613"/>
                      </a:lnTo>
                      <a:lnTo>
                        <a:pt x="390" y="613"/>
                      </a:lnTo>
                      <a:lnTo>
                        <a:pt x="386" y="609"/>
                      </a:lnTo>
                      <a:lnTo>
                        <a:pt x="384" y="603"/>
                      </a:lnTo>
                      <a:lnTo>
                        <a:pt x="384" y="603"/>
                      </a:lnTo>
                      <a:lnTo>
                        <a:pt x="382" y="597"/>
                      </a:lnTo>
                      <a:lnTo>
                        <a:pt x="380" y="591"/>
                      </a:lnTo>
                      <a:lnTo>
                        <a:pt x="370" y="581"/>
                      </a:lnTo>
                      <a:lnTo>
                        <a:pt x="360" y="571"/>
                      </a:lnTo>
                      <a:lnTo>
                        <a:pt x="350" y="563"/>
                      </a:lnTo>
                      <a:lnTo>
                        <a:pt x="350" y="563"/>
                      </a:lnTo>
                      <a:lnTo>
                        <a:pt x="338" y="565"/>
                      </a:lnTo>
                      <a:lnTo>
                        <a:pt x="338" y="565"/>
                      </a:lnTo>
                      <a:lnTo>
                        <a:pt x="338" y="565"/>
                      </a:lnTo>
                      <a:lnTo>
                        <a:pt x="316" y="563"/>
                      </a:lnTo>
                      <a:lnTo>
                        <a:pt x="296" y="559"/>
                      </a:lnTo>
                      <a:lnTo>
                        <a:pt x="276" y="553"/>
                      </a:lnTo>
                      <a:lnTo>
                        <a:pt x="256" y="545"/>
                      </a:lnTo>
                      <a:lnTo>
                        <a:pt x="238" y="537"/>
                      </a:lnTo>
                      <a:lnTo>
                        <a:pt x="220" y="527"/>
                      </a:lnTo>
                      <a:lnTo>
                        <a:pt x="188" y="503"/>
                      </a:lnTo>
                      <a:lnTo>
                        <a:pt x="160" y="481"/>
                      </a:lnTo>
                      <a:lnTo>
                        <a:pt x="138" y="457"/>
                      </a:lnTo>
                      <a:lnTo>
                        <a:pt x="122" y="439"/>
                      </a:lnTo>
                      <a:lnTo>
                        <a:pt x="114" y="428"/>
                      </a:lnTo>
                      <a:lnTo>
                        <a:pt x="114" y="428"/>
                      </a:lnTo>
                      <a:lnTo>
                        <a:pt x="108" y="420"/>
                      </a:lnTo>
                      <a:lnTo>
                        <a:pt x="100" y="412"/>
                      </a:lnTo>
                      <a:lnTo>
                        <a:pt x="78" y="394"/>
                      </a:lnTo>
                      <a:lnTo>
                        <a:pt x="42" y="364"/>
                      </a:lnTo>
                      <a:lnTo>
                        <a:pt x="42" y="364"/>
                      </a:lnTo>
                      <a:lnTo>
                        <a:pt x="34" y="358"/>
                      </a:lnTo>
                      <a:lnTo>
                        <a:pt x="34" y="358"/>
                      </a:lnTo>
                      <a:lnTo>
                        <a:pt x="24" y="354"/>
                      </a:lnTo>
                      <a:lnTo>
                        <a:pt x="8" y="346"/>
                      </a:lnTo>
                      <a:lnTo>
                        <a:pt x="8" y="346"/>
                      </a:lnTo>
                      <a:lnTo>
                        <a:pt x="4" y="342"/>
                      </a:lnTo>
                      <a:lnTo>
                        <a:pt x="4" y="342"/>
                      </a:lnTo>
                      <a:lnTo>
                        <a:pt x="0" y="336"/>
                      </a:lnTo>
                      <a:lnTo>
                        <a:pt x="0" y="328"/>
                      </a:lnTo>
                      <a:lnTo>
                        <a:pt x="0" y="322"/>
                      </a:lnTo>
                      <a:lnTo>
                        <a:pt x="2" y="316"/>
                      </a:lnTo>
                      <a:lnTo>
                        <a:pt x="10" y="306"/>
                      </a:lnTo>
                      <a:lnTo>
                        <a:pt x="16" y="298"/>
                      </a:lnTo>
                      <a:lnTo>
                        <a:pt x="16" y="296"/>
                      </a:lnTo>
                      <a:lnTo>
                        <a:pt x="16" y="296"/>
                      </a:lnTo>
                      <a:lnTo>
                        <a:pt x="28" y="288"/>
                      </a:lnTo>
                      <a:lnTo>
                        <a:pt x="40" y="284"/>
                      </a:lnTo>
                      <a:lnTo>
                        <a:pt x="54" y="280"/>
                      </a:lnTo>
                      <a:lnTo>
                        <a:pt x="68" y="280"/>
                      </a:lnTo>
                      <a:lnTo>
                        <a:pt x="68" y="280"/>
                      </a:lnTo>
                      <a:lnTo>
                        <a:pt x="86" y="280"/>
                      </a:lnTo>
                      <a:lnTo>
                        <a:pt x="102" y="286"/>
                      </a:lnTo>
                      <a:lnTo>
                        <a:pt x="120" y="292"/>
                      </a:lnTo>
                      <a:lnTo>
                        <a:pt x="134" y="302"/>
                      </a:lnTo>
                      <a:lnTo>
                        <a:pt x="148" y="310"/>
                      </a:lnTo>
                      <a:lnTo>
                        <a:pt x="160" y="320"/>
                      </a:lnTo>
                      <a:lnTo>
                        <a:pt x="178" y="336"/>
                      </a:lnTo>
                      <a:lnTo>
                        <a:pt x="178" y="336"/>
                      </a:lnTo>
                      <a:lnTo>
                        <a:pt x="194" y="332"/>
                      </a:lnTo>
                      <a:lnTo>
                        <a:pt x="208" y="330"/>
                      </a:lnTo>
                      <a:lnTo>
                        <a:pt x="208" y="330"/>
                      </a:lnTo>
                      <a:lnTo>
                        <a:pt x="200" y="310"/>
                      </a:lnTo>
                      <a:lnTo>
                        <a:pt x="180" y="268"/>
                      </a:lnTo>
                      <a:lnTo>
                        <a:pt x="180" y="268"/>
                      </a:lnTo>
                      <a:lnTo>
                        <a:pt x="158" y="230"/>
                      </a:lnTo>
                      <a:lnTo>
                        <a:pt x="122" y="174"/>
                      </a:lnTo>
                      <a:lnTo>
                        <a:pt x="54" y="74"/>
                      </a:lnTo>
                      <a:lnTo>
                        <a:pt x="54" y="74"/>
                      </a:lnTo>
                      <a:lnTo>
                        <a:pt x="48" y="62"/>
                      </a:lnTo>
                      <a:lnTo>
                        <a:pt x="44" y="50"/>
                      </a:lnTo>
                      <a:lnTo>
                        <a:pt x="44" y="40"/>
                      </a:lnTo>
                      <a:lnTo>
                        <a:pt x="46" y="30"/>
                      </a:lnTo>
                      <a:lnTo>
                        <a:pt x="46" y="30"/>
                      </a:lnTo>
                      <a:lnTo>
                        <a:pt x="50" y="22"/>
                      </a:lnTo>
                      <a:lnTo>
                        <a:pt x="54" y="16"/>
                      </a:lnTo>
                      <a:lnTo>
                        <a:pt x="66" y="6"/>
                      </a:lnTo>
                      <a:lnTo>
                        <a:pt x="78" y="2"/>
                      </a:lnTo>
                      <a:lnTo>
                        <a:pt x="84" y="0"/>
                      </a:lnTo>
                      <a:lnTo>
                        <a:pt x="84" y="0"/>
                      </a:lnTo>
                      <a:lnTo>
                        <a:pt x="88" y="0"/>
                      </a:lnTo>
                      <a:lnTo>
                        <a:pt x="94" y="0"/>
                      </a:lnTo>
                      <a:lnTo>
                        <a:pt x="94" y="0"/>
                      </a:lnTo>
                      <a:lnTo>
                        <a:pt x="112" y="16"/>
                      </a:lnTo>
                      <a:lnTo>
                        <a:pt x="132" y="36"/>
                      </a:lnTo>
                      <a:lnTo>
                        <a:pt x="154" y="62"/>
                      </a:lnTo>
                      <a:lnTo>
                        <a:pt x="176" y="90"/>
                      </a:lnTo>
                      <a:lnTo>
                        <a:pt x="216" y="144"/>
                      </a:lnTo>
                      <a:lnTo>
                        <a:pt x="242" y="182"/>
                      </a:lnTo>
                      <a:lnTo>
                        <a:pt x="242" y="182"/>
                      </a:lnTo>
                      <a:lnTo>
                        <a:pt x="258" y="178"/>
                      </a:lnTo>
                      <a:lnTo>
                        <a:pt x="276" y="176"/>
                      </a:lnTo>
                      <a:lnTo>
                        <a:pt x="314" y="174"/>
                      </a:lnTo>
                      <a:lnTo>
                        <a:pt x="314" y="174"/>
                      </a:lnTo>
                      <a:lnTo>
                        <a:pt x="344" y="174"/>
                      </a:lnTo>
                      <a:lnTo>
                        <a:pt x="374" y="176"/>
                      </a:lnTo>
                      <a:lnTo>
                        <a:pt x="428" y="184"/>
                      </a:lnTo>
                      <a:lnTo>
                        <a:pt x="468" y="194"/>
                      </a:lnTo>
                      <a:lnTo>
                        <a:pt x="486" y="198"/>
                      </a:lnTo>
                      <a:lnTo>
                        <a:pt x="486" y="198"/>
                      </a:lnTo>
                      <a:lnTo>
                        <a:pt x="490" y="200"/>
                      </a:lnTo>
                      <a:lnTo>
                        <a:pt x="494" y="204"/>
                      </a:lnTo>
                      <a:lnTo>
                        <a:pt x="494" y="204"/>
                      </a:lnTo>
                      <a:lnTo>
                        <a:pt x="512" y="240"/>
                      </a:lnTo>
                      <a:lnTo>
                        <a:pt x="546" y="306"/>
                      </a:lnTo>
                      <a:lnTo>
                        <a:pt x="562" y="344"/>
                      </a:lnTo>
                      <a:lnTo>
                        <a:pt x="576" y="380"/>
                      </a:lnTo>
                      <a:lnTo>
                        <a:pt x="584" y="410"/>
                      </a:lnTo>
                      <a:lnTo>
                        <a:pt x="586" y="422"/>
                      </a:lnTo>
                      <a:lnTo>
                        <a:pt x="586" y="432"/>
                      </a:lnTo>
                      <a:lnTo>
                        <a:pt x="586" y="432"/>
                      </a:lnTo>
                      <a:lnTo>
                        <a:pt x="586" y="457"/>
                      </a:lnTo>
                      <a:lnTo>
                        <a:pt x="590" y="477"/>
                      </a:lnTo>
                      <a:lnTo>
                        <a:pt x="594" y="489"/>
                      </a:lnTo>
                      <a:lnTo>
                        <a:pt x="596" y="495"/>
                      </a:lnTo>
                      <a:lnTo>
                        <a:pt x="596" y="495"/>
                      </a:lnTo>
                      <a:lnTo>
                        <a:pt x="598" y="501"/>
                      </a:lnTo>
                      <a:lnTo>
                        <a:pt x="600" y="507"/>
                      </a:lnTo>
                      <a:lnTo>
                        <a:pt x="600" y="511"/>
                      </a:lnTo>
                      <a:lnTo>
                        <a:pt x="598" y="517"/>
                      </a:lnTo>
                      <a:lnTo>
                        <a:pt x="598" y="517"/>
                      </a:lnTo>
                      <a:lnTo>
                        <a:pt x="590" y="525"/>
                      </a:lnTo>
                      <a:lnTo>
                        <a:pt x="578" y="535"/>
                      </a:lnTo>
                      <a:lnTo>
                        <a:pt x="560" y="547"/>
                      </a:lnTo>
                      <a:lnTo>
                        <a:pt x="536" y="561"/>
                      </a:lnTo>
                      <a:lnTo>
                        <a:pt x="500" y="577"/>
                      </a:lnTo>
                      <a:lnTo>
                        <a:pt x="456" y="595"/>
                      </a:lnTo>
                      <a:lnTo>
                        <a:pt x="400" y="615"/>
                      </a:lnTo>
                      <a:lnTo>
                        <a:pt x="400" y="615"/>
                      </a:lnTo>
                      <a:lnTo>
                        <a:pt x="396" y="615"/>
                      </a:lnTo>
                      <a:lnTo>
                        <a:pt x="396" y="615"/>
                      </a:lnTo>
                      <a:close/>
                      <a:moveTo>
                        <a:pt x="352" y="539"/>
                      </a:moveTo>
                      <a:lnTo>
                        <a:pt x="352" y="539"/>
                      </a:lnTo>
                      <a:lnTo>
                        <a:pt x="360" y="541"/>
                      </a:lnTo>
                      <a:lnTo>
                        <a:pt x="360" y="541"/>
                      </a:lnTo>
                      <a:lnTo>
                        <a:pt x="366" y="545"/>
                      </a:lnTo>
                      <a:lnTo>
                        <a:pt x="380" y="555"/>
                      </a:lnTo>
                      <a:lnTo>
                        <a:pt x="394" y="569"/>
                      </a:lnTo>
                      <a:lnTo>
                        <a:pt x="400" y="577"/>
                      </a:lnTo>
                      <a:lnTo>
                        <a:pt x="404" y="587"/>
                      </a:lnTo>
                      <a:lnTo>
                        <a:pt x="404" y="587"/>
                      </a:lnTo>
                      <a:lnTo>
                        <a:pt x="452" y="569"/>
                      </a:lnTo>
                      <a:lnTo>
                        <a:pt x="502" y="547"/>
                      </a:lnTo>
                      <a:lnTo>
                        <a:pt x="546" y="527"/>
                      </a:lnTo>
                      <a:lnTo>
                        <a:pt x="562" y="517"/>
                      </a:lnTo>
                      <a:lnTo>
                        <a:pt x="574" y="507"/>
                      </a:lnTo>
                      <a:lnTo>
                        <a:pt x="574" y="507"/>
                      </a:lnTo>
                      <a:lnTo>
                        <a:pt x="570" y="499"/>
                      </a:lnTo>
                      <a:lnTo>
                        <a:pt x="566" y="483"/>
                      </a:lnTo>
                      <a:lnTo>
                        <a:pt x="562" y="459"/>
                      </a:lnTo>
                      <a:lnTo>
                        <a:pt x="562" y="445"/>
                      </a:lnTo>
                      <a:lnTo>
                        <a:pt x="562" y="430"/>
                      </a:lnTo>
                      <a:lnTo>
                        <a:pt x="562" y="430"/>
                      </a:lnTo>
                      <a:lnTo>
                        <a:pt x="560" y="416"/>
                      </a:lnTo>
                      <a:lnTo>
                        <a:pt x="554" y="394"/>
                      </a:lnTo>
                      <a:lnTo>
                        <a:pt x="544" y="368"/>
                      </a:lnTo>
                      <a:lnTo>
                        <a:pt x="532" y="340"/>
                      </a:lnTo>
                      <a:lnTo>
                        <a:pt x="504" y="278"/>
                      </a:lnTo>
                      <a:lnTo>
                        <a:pt x="474" y="220"/>
                      </a:lnTo>
                      <a:lnTo>
                        <a:pt x="474" y="220"/>
                      </a:lnTo>
                      <a:lnTo>
                        <a:pt x="450" y="214"/>
                      </a:lnTo>
                      <a:lnTo>
                        <a:pt x="412" y="208"/>
                      </a:lnTo>
                      <a:lnTo>
                        <a:pt x="364" y="202"/>
                      </a:lnTo>
                      <a:lnTo>
                        <a:pt x="340" y="200"/>
                      </a:lnTo>
                      <a:lnTo>
                        <a:pt x="314" y="198"/>
                      </a:lnTo>
                      <a:lnTo>
                        <a:pt x="314" y="198"/>
                      </a:lnTo>
                      <a:lnTo>
                        <a:pt x="292" y="200"/>
                      </a:lnTo>
                      <a:lnTo>
                        <a:pt x="274" y="200"/>
                      </a:lnTo>
                      <a:lnTo>
                        <a:pt x="256" y="204"/>
                      </a:lnTo>
                      <a:lnTo>
                        <a:pt x="240" y="208"/>
                      </a:lnTo>
                      <a:lnTo>
                        <a:pt x="240" y="208"/>
                      </a:lnTo>
                      <a:lnTo>
                        <a:pt x="236" y="208"/>
                      </a:lnTo>
                      <a:lnTo>
                        <a:pt x="232" y="208"/>
                      </a:lnTo>
                      <a:lnTo>
                        <a:pt x="230" y="206"/>
                      </a:lnTo>
                      <a:lnTo>
                        <a:pt x="226" y="204"/>
                      </a:lnTo>
                      <a:lnTo>
                        <a:pt x="226" y="204"/>
                      </a:lnTo>
                      <a:lnTo>
                        <a:pt x="198" y="162"/>
                      </a:lnTo>
                      <a:lnTo>
                        <a:pt x="160" y="110"/>
                      </a:lnTo>
                      <a:lnTo>
                        <a:pt x="140" y="84"/>
                      </a:lnTo>
                      <a:lnTo>
                        <a:pt x="120" y="60"/>
                      </a:lnTo>
                      <a:lnTo>
                        <a:pt x="102" y="40"/>
                      </a:lnTo>
                      <a:lnTo>
                        <a:pt x="84" y="26"/>
                      </a:lnTo>
                      <a:lnTo>
                        <a:pt x="84" y="26"/>
                      </a:lnTo>
                      <a:lnTo>
                        <a:pt x="76" y="30"/>
                      </a:lnTo>
                      <a:lnTo>
                        <a:pt x="72" y="34"/>
                      </a:lnTo>
                      <a:lnTo>
                        <a:pt x="70" y="38"/>
                      </a:lnTo>
                      <a:lnTo>
                        <a:pt x="70" y="38"/>
                      </a:lnTo>
                      <a:lnTo>
                        <a:pt x="68" y="44"/>
                      </a:lnTo>
                      <a:lnTo>
                        <a:pt x="70" y="48"/>
                      </a:lnTo>
                      <a:lnTo>
                        <a:pt x="76" y="58"/>
                      </a:lnTo>
                      <a:lnTo>
                        <a:pt x="76" y="58"/>
                      </a:lnTo>
                      <a:lnTo>
                        <a:pt x="144" y="162"/>
                      </a:lnTo>
                      <a:lnTo>
                        <a:pt x="180" y="218"/>
                      </a:lnTo>
                      <a:lnTo>
                        <a:pt x="202" y="256"/>
                      </a:lnTo>
                      <a:lnTo>
                        <a:pt x="202" y="256"/>
                      </a:lnTo>
                      <a:lnTo>
                        <a:pt x="222" y="296"/>
                      </a:lnTo>
                      <a:lnTo>
                        <a:pt x="232" y="320"/>
                      </a:lnTo>
                      <a:lnTo>
                        <a:pt x="234" y="332"/>
                      </a:lnTo>
                      <a:lnTo>
                        <a:pt x="236" y="336"/>
                      </a:lnTo>
                      <a:lnTo>
                        <a:pt x="234" y="344"/>
                      </a:lnTo>
                      <a:lnTo>
                        <a:pt x="234" y="344"/>
                      </a:lnTo>
                      <a:lnTo>
                        <a:pt x="234" y="348"/>
                      </a:lnTo>
                      <a:lnTo>
                        <a:pt x="230" y="352"/>
                      </a:lnTo>
                      <a:lnTo>
                        <a:pt x="226" y="354"/>
                      </a:lnTo>
                      <a:lnTo>
                        <a:pt x="222" y="356"/>
                      </a:lnTo>
                      <a:lnTo>
                        <a:pt x="222" y="356"/>
                      </a:lnTo>
                      <a:lnTo>
                        <a:pt x="200" y="356"/>
                      </a:lnTo>
                      <a:lnTo>
                        <a:pt x="188" y="358"/>
                      </a:lnTo>
                      <a:lnTo>
                        <a:pt x="180" y="362"/>
                      </a:lnTo>
                      <a:lnTo>
                        <a:pt x="180" y="362"/>
                      </a:lnTo>
                      <a:lnTo>
                        <a:pt x="176" y="362"/>
                      </a:lnTo>
                      <a:lnTo>
                        <a:pt x="172" y="362"/>
                      </a:lnTo>
                      <a:lnTo>
                        <a:pt x="168" y="362"/>
                      </a:lnTo>
                      <a:lnTo>
                        <a:pt x="166" y="358"/>
                      </a:lnTo>
                      <a:lnTo>
                        <a:pt x="166" y="358"/>
                      </a:lnTo>
                      <a:lnTo>
                        <a:pt x="156" y="350"/>
                      </a:lnTo>
                      <a:lnTo>
                        <a:pt x="134" y="332"/>
                      </a:lnTo>
                      <a:lnTo>
                        <a:pt x="120" y="322"/>
                      </a:lnTo>
                      <a:lnTo>
                        <a:pt x="102" y="312"/>
                      </a:lnTo>
                      <a:lnTo>
                        <a:pt x="86" y="306"/>
                      </a:lnTo>
                      <a:lnTo>
                        <a:pt x="68" y="304"/>
                      </a:lnTo>
                      <a:lnTo>
                        <a:pt x="68" y="304"/>
                      </a:lnTo>
                      <a:lnTo>
                        <a:pt x="58" y="306"/>
                      </a:lnTo>
                      <a:lnTo>
                        <a:pt x="50" y="308"/>
                      </a:lnTo>
                      <a:lnTo>
                        <a:pt x="42" y="310"/>
                      </a:lnTo>
                      <a:lnTo>
                        <a:pt x="34" y="316"/>
                      </a:lnTo>
                      <a:lnTo>
                        <a:pt x="34" y="316"/>
                      </a:lnTo>
                      <a:lnTo>
                        <a:pt x="26" y="326"/>
                      </a:lnTo>
                      <a:lnTo>
                        <a:pt x="26" y="326"/>
                      </a:lnTo>
                      <a:lnTo>
                        <a:pt x="40" y="332"/>
                      </a:lnTo>
                      <a:lnTo>
                        <a:pt x="50" y="340"/>
                      </a:lnTo>
                      <a:lnTo>
                        <a:pt x="50" y="340"/>
                      </a:lnTo>
                      <a:lnTo>
                        <a:pt x="56" y="344"/>
                      </a:lnTo>
                      <a:lnTo>
                        <a:pt x="56" y="344"/>
                      </a:lnTo>
                      <a:lnTo>
                        <a:pt x="80" y="362"/>
                      </a:lnTo>
                      <a:lnTo>
                        <a:pt x="102" y="380"/>
                      </a:lnTo>
                      <a:lnTo>
                        <a:pt x="122" y="398"/>
                      </a:lnTo>
                      <a:lnTo>
                        <a:pt x="136" y="416"/>
                      </a:lnTo>
                      <a:lnTo>
                        <a:pt x="136" y="416"/>
                      </a:lnTo>
                      <a:lnTo>
                        <a:pt x="142" y="426"/>
                      </a:lnTo>
                      <a:lnTo>
                        <a:pt x="158" y="441"/>
                      </a:lnTo>
                      <a:lnTo>
                        <a:pt x="176" y="461"/>
                      </a:lnTo>
                      <a:lnTo>
                        <a:pt x="202" y="483"/>
                      </a:lnTo>
                      <a:lnTo>
                        <a:pt x="232" y="503"/>
                      </a:lnTo>
                      <a:lnTo>
                        <a:pt x="248" y="513"/>
                      </a:lnTo>
                      <a:lnTo>
                        <a:pt x="264" y="521"/>
                      </a:lnTo>
                      <a:lnTo>
                        <a:pt x="282" y="529"/>
                      </a:lnTo>
                      <a:lnTo>
                        <a:pt x="300" y="535"/>
                      </a:lnTo>
                      <a:lnTo>
                        <a:pt x="318" y="537"/>
                      </a:lnTo>
                      <a:lnTo>
                        <a:pt x="338" y="539"/>
                      </a:lnTo>
                      <a:lnTo>
                        <a:pt x="338" y="539"/>
                      </a:lnTo>
                      <a:lnTo>
                        <a:pt x="338" y="539"/>
                      </a:lnTo>
                      <a:lnTo>
                        <a:pt x="352" y="539"/>
                      </a:lnTo>
                      <a:lnTo>
                        <a:pt x="352" y="539"/>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dirty="0">
                    <a:ln>
                      <a:noFill/>
                    </a:ln>
                    <a:solidFill>
                      <a:schemeClr val="bg1"/>
                    </a:solidFill>
                    <a:effectLst/>
                    <a:uLnTx/>
                    <a:uFillTx/>
                  </a:endParaRPr>
                </a:p>
              </p:txBody>
            </p:sp>
            <p:sp>
              <p:nvSpPr>
                <p:cNvPr id="326" name="Freeform 106"/>
                <p:cNvSpPr>
                  <a:spLocks/>
                </p:cNvSpPr>
                <p:nvPr/>
              </p:nvSpPr>
              <p:spPr bwMode="auto">
                <a:xfrm>
                  <a:off x="2308225" y="7734300"/>
                  <a:ext cx="704849" cy="1154114"/>
                </a:xfrm>
                <a:custGeom>
                  <a:avLst/>
                  <a:gdLst>
                    <a:gd name="T0" fmla="*/ 34 w 444"/>
                    <a:gd name="T1" fmla="*/ 703 h 727"/>
                    <a:gd name="T2" fmla="*/ 34 w 444"/>
                    <a:gd name="T3" fmla="*/ 703 h 727"/>
                    <a:gd name="T4" fmla="*/ 28 w 444"/>
                    <a:gd name="T5" fmla="*/ 701 h 727"/>
                    <a:gd name="T6" fmla="*/ 26 w 444"/>
                    <a:gd name="T7" fmla="*/ 696 h 727"/>
                    <a:gd name="T8" fmla="*/ 26 w 444"/>
                    <a:gd name="T9" fmla="*/ 32 h 727"/>
                    <a:gd name="T10" fmla="*/ 26 w 444"/>
                    <a:gd name="T11" fmla="*/ 32 h 727"/>
                    <a:gd name="T12" fmla="*/ 28 w 444"/>
                    <a:gd name="T13" fmla="*/ 26 h 727"/>
                    <a:gd name="T14" fmla="*/ 34 w 444"/>
                    <a:gd name="T15" fmla="*/ 24 h 727"/>
                    <a:gd name="T16" fmla="*/ 412 w 444"/>
                    <a:gd name="T17" fmla="*/ 24 h 727"/>
                    <a:gd name="T18" fmla="*/ 412 w 444"/>
                    <a:gd name="T19" fmla="*/ 24 h 727"/>
                    <a:gd name="T20" fmla="*/ 418 w 444"/>
                    <a:gd name="T21" fmla="*/ 26 h 727"/>
                    <a:gd name="T22" fmla="*/ 420 w 444"/>
                    <a:gd name="T23" fmla="*/ 32 h 727"/>
                    <a:gd name="T24" fmla="*/ 420 w 444"/>
                    <a:gd name="T25" fmla="*/ 348 h 727"/>
                    <a:gd name="T26" fmla="*/ 420 w 444"/>
                    <a:gd name="T27" fmla="*/ 348 h 727"/>
                    <a:gd name="T28" fmla="*/ 444 w 444"/>
                    <a:gd name="T29" fmla="*/ 382 h 727"/>
                    <a:gd name="T30" fmla="*/ 444 w 444"/>
                    <a:gd name="T31" fmla="*/ 32 h 727"/>
                    <a:gd name="T32" fmla="*/ 444 w 444"/>
                    <a:gd name="T33" fmla="*/ 32 h 727"/>
                    <a:gd name="T34" fmla="*/ 444 w 444"/>
                    <a:gd name="T35" fmla="*/ 26 h 727"/>
                    <a:gd name="T36" fmla="*/ 442 w 444"/>
                    <a:gd name="T37" fmla="*/ 20 h 727"/>
                    <a:gd name="T38" fmla="*/ 440 w 444"/>
                    <a:gd name="T39" fmla="*/ 14 h 727"/>
                    <a:gd name="T40" fmla="*/ 436 w 444"/>
                    <a:gd name="T41" fmla="*/ 8 h 727"/>
                    <a:gd name="T42" fmla="*/ 430 w 444"/>
                    <a:gd name="T43" fmla="*/ 4 h 727"/>
                    <a:gd name="T44" fmla="*/ 426 w 444"/>
                    <a:gd name="T45" fmla="*/ 2 h 727"/>
                    <a:gd name="T46" fmla="*/ 420 w 444"/>
                    <a:gd name="T47" fmla="*/ 0 h 727"/>
                    <a:gd name="T48" fmla="*/ 412 w 444"/>
                    <a:gd name="T49" fmla="*/ 0 h 727"/>
                    <a:gd name="T50" fmla="*/ 34 w 444"/>
                    <a:gd name="T51" fmla="*/ 0 h 727"/>
                    <a:gd name="T52" fmla="*/ 34 w 444"/>
                    <a:gd name="T53" fmla="*/ 0 h 727"/>
                    <a:gd name="T54" fmla="*/ 26 w 444"/>
                    <a:gd name="T55" fmla="*/ 0 h 727"/>
                    <a:gd name="T56" fmla="*/ 20 w 444"/>
                    <a:gd name="T57" fmla="*/ 2 h 727"/>
                    <a:gd name="T58" fmla="*/ 16 w 444"/>
                    <a:gd name="T59" fmla="*/ 4 h 727"/>
                    <a:gd name="T60" fmla="*/ 10 w 444"/>
                    <a:gd name="T61" fmla="*/ 8 h 727"/>
                    <a:gd name="T62" fmla="*/ 6 w 444"/>
                    <a:gd name="T63" fmla="*/ 14 h 727"/>
                    <a:gd name="T64" fmla="*/ 4 w 444"/>
                    <a:gd name="T65" fmla="*/ 20 h 727"/>
                    <a:gd name="T66" fmla="*/ 2 w 444"/>
                    <a:gd name="T67" fmla="*/ 26 h 727"/>
                    <a:gd name="T68" fmla="*/ 0 w 444"/>
                    <a:gd name="T69" fmla="*/ 32 h 727"/>
                    <a:gd name="T70" fmla="*/ 0 w 444"/>
                    <a:gd name="T71" fmla="*/ 696 h 727"/>
                    <a:gd name="T72" fmla="*/ 0 w 444"/>
                    <a:gd name="T73" fmla="*/ 696 h 727"/>
                    <a:gd name="T74" fmla="*/ 2 w 444"/>
                    <a:gd name="T75" fmla="*/ 701 h 727"/>
                    <a:gd name="T76" fmla="*/ 4 w 444"/>
                    <a:gd name="T77" fmla="*/ 707 h 727"/>
                    <a:gd name="T78" fmla="*/ 6 w 444"/>
                    <a:gd name="T79" fmla="*/ 713 h 727"/>
                    <a:gd name="T80" fmla="*/ 10 w 444"/>
                    <a:gd name="T81" fmla="*/ 719 h 727"/>
                    <a:gd name="T82" fmla="*/ 16 w 444"/>
                    <a:gd name="T83" fmla="*/ 723 h 727"/>
                    <a:gd name="T84" fmla="*/ 20 w 444"/>
                    <a:gd name="T85" fmla="*/ 725 h 727"/>
                    <a:gd name="T86" fmla="*/ 26 w 444"/>
                    <a:gd name="T87" fmla="*/ 727 h 727"/>
                    <a:gd name="T88" fmla="*/ 34 w 444"/>
                    <a:gd name="T89" fmla="*/ 727 h 727"/>
                    <a:gd name="T90" fmla="*/ 404 w 444"/>
                    <a:gd name="T91" fmla="*/ 727 h 727"/>
                    <a:gd name="T92" fmla="*/ 404 w 444"/>
                    <a:gd name="T93" fmla="*/ 727 h 727"/>
                    <a:gd name="T94" fmla="*/ 382 w 444"/>
                    <a:gd name="T95" fmla="*/ 703 h 727"/>
                    <a:gd name="T96" fmla="*/ 34 w 444"/>
                    <a:gd name="T97" fmla="*/ 703 h 7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44" h="727">
                      <a:moveTo>
                        <a:pt x="34" y="703"/>
                      </a:moveTo>
                      <a:lnTo>
                        <a:pt x="34" y="703"/>
                      </a:lnTo>
                      <a:lnTo>
                        <a:pt x="28" y="701"/>
                      </a:lnTo>
                      <a:lnTo>
                        <a:pt x="26" y="696"/>
                      </a:lnTo>
                      <a:lnTo>
                        <a:pt x="26" y="32"/>
                      </a:lnTo>
                      <a:lnTo>
                        <a:pt x="26" y="32"/>
                      </a:lnTo>
                      <a:lnTo>
                        <a:pt x="28" y="26"/>
                      </a:lnTo>
                      <a:lnTo>
                        <a:pt x="34" y="24"/>
                      </a:lnTo>
                      <a:lnTo>
                        <a:pt x="412" y="24"/>
                      </a:lnTo>
                      <a:lnTo>
                        <a:pt x="412" y="24"/>
                      </a:lnTo>
                      <a:lnTo>
                        <a:pt x="418" y="26"/>
                      </a:lnTo>
                      <a:lnTo>
                        <a:pt x="420" y="32"/>
                      </a:lnTo>
                      <a:lnTo>
                        <a:pt x="420" y="348"/>
                      </a:lnTo>
                      <a:lnTo>
                        <a:pt x="420" y="348"/>
                      </a:lnTo>
                      <a:lnTo>
                        <a:pt x="444" y="382"/>
                      </a:lnTo>
                      <a:lnTo>
                        <a:pt x="444" y="32"/>
                      </a:lnTo>
                      <a:lnTo>
                        <a:pt x="444" y="32"/>
                      </a:lnTo>
                      <a:lnTo>
                        <a:pt x="444" y="26"/>
                      </a:lnTo>
                      <a:lnTo>
                        <a:pt x="442" y="20"/>
                      </a:lnTo>
                      <a:lnTo>
                        <a:pt x="440" y="14"/>
                      </a:lnTo>
                      <a:lnTo>
                        <a:pt x="436" y="8"/>
                      </a:lnTo>
                      <a:lnTo>
                        <a:pt x="430" y="4"/>
                      </a:lnTo>
                      <a:lnTo>
                        <a:pt x="426" y="2"/>
                      </a:lnTo>
                      <a:lnTo>
                        <a:pt x="420" y="0"/>
                      </a:lnTo>
                      <a:lnTo>
                        <a:pt x="412" y="0"/>
                      </a:lnTo>
                      <a:lnTo>
                        <a:pt x="34" y="0"/>
                      </a:lnTo>
                      <a:lnTo>
                        <a:pt x="34" y="0"/>
                      </a:lnTo>
                      <a:lnTo>
                        <a:pt x="26" y="0"/>
                      </a:lnTo>
                      <a:lnTo>
                        <a:pt x="20" y="2"/>
                      </a:lnTo>
                      <a:lnTo>
                        <a:pt x="16" y="4"/>
                      </a:lnTo>
                      <a:lnTo>
                        <a:pt x="10" y="8"/>
                      </a:lnTo>
                      <a:lnTo>
                        <a:pt x="6" y="14"/>
                      </a:lnTo>
                      <a:lnTo>
                        <a:pt x="4" y="20"/>
                      </a:lnTo>
                      <a:lnTo>
                        <a:pt x="2" y="26"/>
                      </a:lnTo>
                      <a:lnTo>
                        <a:pt x="0" y="32"/>
                      </a:lnTo>
                      <a:lnTo>
                        <a:pt x="0" y="696"/>
                      </a:lnTo>
                      <a:lnTo>
                        <a:pt x="0" y="696"/>
                      </a:lnTo>
                      <a:lnTo>
                        <a:pt x="2" y="701"/>
                      </a:lnTo>
                      <a:lnTo>
                        <a:pt x="4" y="707"/>
                      </a:lnTo>
                      <a:lnTo>
                        <a:pt x="6" y="713"/>
                      </a:lnTo>
                      <a:lnTo>
                        <a:pt x="10" y="719"/>
                      </a:lnTo>
                      <a:lnTo>
                        <a:pt x="16" y="723"/>
                      </a:lnTo>
                      <a:lnTo>
                        <a:pt x="20" y="725"/>
                      </a:lnTo>
                      <a:lnTo>
                        <a:pt x="26" y="727"/>
                      </a:lnTo>
                      <a:lnTo>
                        <a:pt x="34" y="727"/>
                      </a:lnTo>
                      <a:lnTo>
                        <a:pt x="404" y="727"/>
                      </a:lnTo>
                      <a:lnTo>
                        <a:pt x="404" y="727"/>
                      </a:lnTo>
                      <a:lnTo>
                        <a:pt x="382" y="703"/>
                      </a:lnTo>
                      <a:lnTo>
                        <a:pt x="34" y="703"/>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dirty="0">
                    <a:ln>
                      <a:noFill/>
                    </a:ln>
                    <a:solidFill>
                      <a:schemeClr val="bg1"/>
                    </a:solidFill>
                    <a:effectLst/>
                    <a:uLnTx/>
                    <a:uFillTx/>
                  </a:endParaRPr>
                </a:p>
              </p:txBody>
            </p:sp>
            <p:sp>
              <p:nvSpPr>
                <p:cNvPr id="327" name="Freeform 107"/>
                <p:cNvSpPr>
                  <a:spLocks/>
                </p:cNvSpPr>
                <p:nvPr/>
              </p:nvSpPr>
              <p:spPr bwMode="auto">
                <a:xfrm>
                  <a:off x="2974975" y="8467725"/>
                  <a:ext cx="38100" cy="263525"/>
                </a:xfrm>
                <a:custGeom>
                  <a:avLst/>
                  <a:gdLst>
                    <a:gd name="T0" fmla="*/ 0 w 24"/>
                    <a:gd name="T1" fmla="*/ 0 h 166"/>
                    <a:gd name="T2" fmla="*/ 0 w 24"/>
                    <a:gd name="T3" fmla="*/ 134 h 166"/>
                    <a:gd name="T4" fmla="*/ 0 w 24"/>
                    <a:gd name="T5" fmla="*/ 134 h 166"/>
                    <a:gd name="T6" fmla="*/ 24 w 24"/>
                    <a:gd name="T7" fmla="*/ 166 h 166"/>
                    <a:gd name="T8" fmla="*/ 24 w 24"/>
                    <a:gd name="T9" fmla="*/ 50 h 166"/>
                    <a:gd name="T10" fmla="*/ 24 w 24"/>
                    <a:gd name="T11" fmla="*/ 50 h 166"/>
                    <a:gd name="T12" fmla="*/ 12 w 24"/>
                    <a:gd name="T13" fmla="*/ 22 h 166"/>
                    <a:gd name="T14" fmla="*/ 0 w 24"/>
                    <a:gd name="T15" fmla="*/ 0 h 166"/>
                    <a:gd name="T16" fmla="*/ 0 w 24"/>
                    <a:gd name="T17"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166">
                      <a:moveTo>
                        <a:pt x="0" y="0"/>
                      </a:moveTo>
                      <a:lnTo>
                        <a:pt x="0" y="134"/>
                      </a:lnTo>
                      <a:lnTo>
                        <a:pt x="0" y="134"/>
                      </a:lnTo>
                      <a:lnTo>
                        <a:pt x="24" y="166"/>
                      </a:lnTo>
                      <a:lnTo>
                        <a:pt x="24" y="50"/>
                      </a:lnTo>
                      <a:lnTo>
                        <a:pt x="24" y="50"/>
                      </a:lnTo>
                      <a:lnTo>
                        <a:pt x="12" y="22"/>
                      </a:lnTo>
                      <a:lnTo>
                        <a:pt x="0" y="0"/>
                      </a:lnTo>
                      <a:lnTo>
                        <a:pt x="0" y="0"/>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dirty="0">
                    <a:ln>
                      <a:noFill/>
                    </a:ln>
                    <a:solidFill>
                      <a:schemeClr val="bg1"/>
                    </a:solidFill>
                    <a:effectLst/>
                    <a:uLnTx/>
                    <a:uFillTx/>
                  </a:endParaRPr>
                </a:p>
              </p:txBody>
            </p:sp>
          </p:grpSp>
        </p:grpSp>
      </p:grpSp>
    </p:spTree>
    <p:extLst>
      <p:ext uri="{BB962C8B-B14F-4D97-AF65-F5344CB8AC3E}">
        <p14:creationId xmlns:p14="http://schemas.microsoft.com/office/powerpoint/2010/main" val="160096668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8293" y="970410"/>
            <a:ext cx="4932357" cy="2293620"/>
          </a:xfrm>
        </p:spPr>
        <p:txBody>
          <a:bodyPr/>
          <a:lstStyle/>
          <a:p>
            <a:r>
              <a:rPr lang="en-US" dirty="0"/>
              <a:t>Appendix</a:t>
            </a:r>
          </a:p>
        </p:txBody>
      </p:sp>
    </p:spTree>
    <p:extLst>
      <p:ext uri="{BB962C8B-B14F-4D97-AF65-F5344CB8AC3E}">
        <p14:creationId xmlns:p14="http://schemas.microsoft.com/office/powerpoint/2010/main" val="3086651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Title 1"/>
          <p:cNvSpPr txBox="1">
            <a:spLocks/>
          </p:cNvSpPr>
          <p:nvPr/>
        </p:nvSpPr>
        <p:spPr>
          <a:xfrm>
            <a:off x="124566" y="-11471"/>
            <a:ext cx="12067434" cy="817769"/>
          </a:xfrm>
          <a:prstGeom prst="rect">
            <a:avLst/>
          </a:prstGeom>
        </p:spPr>
        <p:txBody>
          <a:bodyPr anchor="ct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32563">
              <a:defRPr/>
            </a:pPr>
            <a:r>
              <a:rPr lang="en-US" sz="4000" dirty="0">
                <a:solidFill>
                  <a:srgbClr val="505050">
                    <a:lumMod val="50000"/>
                  </a:srgbClr>
                </a:solidFill>
              </a:rPr>
              <a:t>Cortana Intelligence Suite </a:t>
            </a:r>
            <a:r>
              <a:rPr lang="en-US" sz="4000" dirty="0">
                <a:solidFill>
                  <a:srgbClr val="0070C0"/>
                </a:solidFill>
              </a:rPr>
              <a:t>| Used in this Solution</a:t>
            </a:r>
            <a:endParaRPr lang="en-IN" sz="4000" dirty="0">
              <a:solidFill>
                <a:srgbClr val="0070C0"/>
              </a:solidFill>
            </a:endParaRPr>
          </a:p>
        </p:txBody>
      </p:sp>
      <p:sp>
        <p:nvSpPr>
          <p:cNvPr id="25" name="Title 1"/>
          <p:cNvSpPr txBox="1">
            <a:spLocks/>
          </p:cNvSpPr>
          <p:nvPr/>
        </p:nvSpPr>
        <p:spPr>
          <a:xfrm>
            <a:off x="0" y="806298"/>
            <a:ext cx="12192000" cy="817769"/>
          </a:xfrm>
          <a:prstGeom prst="rect">
            <a:avLst/>
          </a:prstGeom>
          <a:solidFill>
            <a:schemeClr val="accent2"/>
          </a:solidFill>
        </p:spPr>
        <p:txBody>
          <a:bodyPr lIns="228600" anchor="ct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32563">
              <a:defRPr/>
            </a:pPr>
            <a:r>
              <a:rPr lang="en-US" sz="3200" dirty="0">
                <a:solidFill>
                  <a:schemeClr val="bg1"/>
                </a:solidFill>
              </a:rPr>
              <a:t>HDInsight</a:t>
            </a:r>
            <a:endParaRPr lang="en-IN" sz="3200" dirty="0">
              <a:solidFill>
                <a:schemeClr val="bg1"/>
              </a:solidFill>
            </a:endParaRPr>
          </a:p>
        </p:txBody>
      </p:sp>
      <p:sp>
        <p:nvSpPr>
          <p:cNvPr id="27" name="Rectangle 26"/>
          <p:cNvSpPr/>
          <p:nvPr/>
        </p:nvSpPr>
        <p:spPr>
          <a:xfrm>
            <a:off x="183357" y="1959488"/>
            <a:ext cx="5644687" cy="4524315"/>
          </a:xfrm>
          <a:prstGeom prst="rect">
            <a:avLst/>
          </a:prstGeom>
        </p:spPr>
        <p:txBody>
          <a:bodyPr wrap="square">
            <a:spAutoFit/>
          </a:bodyPr>
          <a:lstStyle/>
          <a:p>
            <a:r>
              <a:rPr lang="en-US" dirty="0"/>
              <a:t>HDInsight allows you to easily spin up </a:t>
            </a:r>
            <a:r>
              <a:rPr lang="en-US" b="1" dirty="0"/>
              <a:t>enterprise-grade </a:t>
            </a:r>
            <a:r>
              <a:rPr lang="en-US" dirty="0"/>
              <a:t>open source cluster types guaranteed with the industry’s best </a:t>
            </a:r>
            <a:r>
              <a:rPr lang="en-US" b="1" dirty="0"/>
              <a:t>99.9%</a:t>
            </a:r>
            <a:r>
              <a:rPr lang="en-US" dirty="0"/>
              <a:t> </a:t>
            </a:r>
            <a:r>
              <a:rPr lang="en-US" b="1" dirty="0"/>
              <a:t>SLA and 24/7 support</a:t>
            </a:r>
            <a:r>
              <a:rPr lang="en-US" dirty="0"/>
              <a:t>. We guarantee this SLA for the entire big data solution, not just the VM instances. HDInsight is architected for </a:t>
            </a:r>
            <a:r>
              <a:rPr lang="en-US" b="1" dirty="0"/>
              <a:t>full redundancy</a:t>
            </a:r>
            <a:r>
              <a:rPr lang="en-US" dirty="0"/>
              <a:t> and </a:t>
            </a:r>
            <a:r>
              <a:rPr lang="en-US" b="1" dirty="0"/>
              <a:t>high availability</a:t>
            </a:r>
            <a:r>
              <a:rPr lang="en-US" dirty="0"/>
              <a:t> including </a:t>
            </a:r>
            <a:r>
              <a:rPr lang="en-US" b="1" dirty="0"/>
              <a:t>head node replication</a:t>
            </a:r>
            <a:r>
              <a:rPr lang="en-US" dirty="0"/>
              <a:t>, </a:t>
            </a:r>
            <a:r>
              <a:rPr lang="en-US" b="1" dirty="0"/>
              <a:t>data geo-replication</a:t>
            </a:r>
            <a:r>
              <a:rPr lang="en-US" dirty="0"/>
              <a:t>, and </a:t>
            </a:r>
            <a:r>
              <a:rPr lang="en-US" b="1" dirty="0"/>
              <a:t>built-in standby NameNode</a:t>
            </a:r>
            <a:r>
              <a:rPr lang="en-US" dirty="0"/>
              <a:t> making HDInsight resilient to critical failures not addressed in standard Hadoop implementations. Azure also offers cluster monitoring and </a:t>
            </a:r>
            <a:r>
              <a:rPr lang="en-US" b="1" dirty="0"/>
              <a:t>24x7</a:t>
            </a:r>
            <a:r>
              <a:rPr lang="en-US" dirty="0"/>
              <a:t> enterprise support backed by Microsoft and Hortonworks with </a:t>
            </a:r>
            <a:r>
              <a:rPr lang="en-US" b="1" dirty="0"/>
              <a:t>37 combined committers</a:t>
            </a:r>
            <a:r>
              <a:rPr lang="en-US" dirty="0"/>
              <a:t> for Hadoop core, more than </a:t>
            </a:r>
            <a:r>
              <a:rPr lang="en-US" b="1" dirty="0"/>
              <a:t>all other managed cloud providers combined</a:t>
            </a:r>
            <a:r>
              <a:rPr lang="en-US" dirty="0"/>
              <a:t> to support your deployment and the ability to </a:t>
            </a:r>
            <a:r>
              <a:rPr lang="en-US" b="1" dirty="0"/>
              <a:t>fix</a:t>
            </a:r>
            <a:r>
              <a:rPr lang="en-US" dirty="0"/>
              <a:t> and </a:t>
            </a:r>
            <a:r>
              <a:rPr lang="en-US" b="1" dirty="0"/>
              <a:t>commit code</a:t>
            </a:r>
            <a:r>
              <a:rPr lang="en-US" dirty="0"/>
              <a:t> back to Hadoop.</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77205" y="2463201"/>
            <a:ext cx="4682385" cy="3381465"/>
          </a:xfrm>
          <a:prstGeom prst="rect">
            <a:avLst/>
          </a:prstGeom>
        </p:spPr>
      </p:pic>
    </p:spTree>
    <p:extLst>
      <p:ext uri="{BB962C8B-B14F-4D97-AF65-F5344CB8AC3E}">
        <p14:creationId xmlns:p14="http://schemas.microsoft.com/office/powerpoint/2010/main" val="772426781"/>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86179"/>
            <a:ext cx="11987784" cy="6645557"/>
          </a:xfrm>
          <a:prstGeom prst="rect">
            <a:avLst/>
          </a:prstGeom>
        </p:spPr>
      </p:pic>
      <p:sp>
        <p:nvSpPr>
          <p:cNvPr id="4" name="Slide Number Placeholder 1"/>
          <p:cNvSpPr>
            <a:spLocks noGrp="1"/>
          </p:cNvSpPr>
          <p:nvPr>
            <p:ph type="sldNum" sz="quarter" idx="4"/>
          </p:nvPr>
        </p:nvSpPr>
        <p:spPr>
          <a:xfrm>
            <a:off x="9448800" y="6492875"/>
            <a:ext cx="2743200" cy="365125"/>
          </a:xfrm>
        </p:spPr>
        <p:txBody>
          <a:bodyPr/>
          <a:lstStyle/>
          <a:p>
            <a:fld id="{A34B8C21-472C-43AD-8B9F-5964D09AB204}" type="slidenum">
              <a:rPr lang="en-IN" smtClean="0"/>
              <a:pPr/>
              <a:t>2</a:t>
            </a:fld>
            <a:endParaRPr lang="en-IN" dirty="0"/>
          </a:p>
        </p:txBody>
      </p:sp>
      <p:sp>
        <p:nvSpPr>
          <p:cNvPr id="6" name="Rectangle 5"/>
          <p:cNvSpPr/>
          <p:nvPr/>
        </p:nvSpPr>
        <p:spPr>
          <a:xfrm>
            <a:off x="292766" y="520207"/>
            <a:ext cx="6103700" cy="4201150"/>
          </a:xfrm>
          <a:prstGeom prst="rect">
            <a:avLst/>
          </a:prstGeom>
        </p:spPr>
        <p:txBody>
          <a:bodyPr wrap="square">
            <a:spAutoFit/>
          </a:bodyPr>
          <a:lstStyle/>
          <a:p>
            <a:pPr>
              <a:spcAft>
                <a:spcPts val="1800"/>
              </a:spcAft>
            </a:pPr>
            <a:r>
              <a:rPr lang="en-US" sz="2100" dirty="0">
                <a:solidFill>
                  <a:srgbClr val="006FC8"/>
                </a:solidFill>
                <a:latin typeface="Segoe UI" panose="020B0502040204020203" pitchFamily="34" charset="0"/>
                <a:ea typeface="Calibri" panose="020F0502020204030204" pitchFamily="34" charset="0"/>
              </a:rPr>
              <a:t>Pricing is key to success in retail. Knowing the demand for products helps to </a:t>
            </a:r>
            <a:r>
              <a:rPr lang="en-US" sz="2100" dirty="0">
                <a:solidFill>
                  <a:srgbClr val="005291"/>
                </a:solidFill>
                <a:latin typeface="Segoe UI Semibold" panose="020B0702040204020203" pitchFamily="34" charset="0"/>
                <a:cs typeface="Segoe UI Semibold" panose="020B0702040204020203" pitchFamily="34" charset="0"/>
              </a:rPr>
              <a:t>set the right price </a:t>
            </a:r>
            <a:r>
              <a:rPr lang="en-US" sz="2100" dirty="0">
                <a:solidFill>
                  <a:srgbClr val="006FC8"/>
                </a:solidFill>
                <a:latin typeface="Segoe UI" panose="020B0502040204020203" pitchFamily="34" charset="0"/>
                <a:ea typeface="Calibri" panose="020F0502020204030204" pitchFamily="34" charset="0"/>
              </a:rPr>
              <a:t>to move stock and </a:t>
            </a:r>
            <a:r>
              <a:rPr lang="en-US" sz="2100" dirty="0">
                <a:solidFill>
                  <a:srgbClr val="005291"/>
                </a:solidFill>
                <a:latin typeface="Segoe UI Semibold" panose="020B0702040204020203" pitchFamily="34" charset="0"/>
                <a:cs typeface="Segoe UI Semibold" panose="020B0702040204020203" pitchFamily="34" charset="0"/>
              </a:rPr>
              <a:t>avoid missed sales opportunities and maximize profit</a:t>
            </a:r>
            <a:r>
              <a:rPr lang="en-US" sz="2100" dirty="0">
                <a:solidFill>
                  <a:srgbClr val="006FC8"/>
                </a:solidFill>
                <a:latin typeface="Segoe UI" panose="020B0502040204020203" pitchFamily="34" charset="0"/>
                <a:ea typeface="Calibri" panose="020F0502020204030204" pitchFamily="34" charset="0"/>
              </a:rPr>
              <a:t>.</a:t>
            </a:r>
          </a:p>
          <a:p>
            <a:pPr>
              <a:spcAft>
                <a:spcPts val="1800"/>
              </a:spcAft>
            </a:pPr>
            <a:r>
              <a:rPr lang="en-US" sz="2100" dirty="0">
                <a:solidFill>
                  <a:srgbClr val="006FC8"/>
                </a:solidFill>
                <a:latin typeface="Segoe UI" panose="020B0502040204020203" pitchFamily="34" charset="0"/>
                <a:ea typeface="Calibri" panose="020F0502020204030204" pitchFamily="34" charset="0"/>
              </a:rPr>
              <a:t>Demand Forecasting and Price Optimization for Retail </a:t>
            </a:r>
            <a:r>
              <a:rPr lang="en-US" sz="2100" dirty="0">
                <a:solidFill>
                  <a:srgbClr val="005291"/>
                </a:solidFill>
                <a:latin typeface="Segoe UI Semibold" panose="020B0702040204020203" pitchFamily="34" charset="0"/>
                <a:ea typeface="Calibri" panose="020F0502020204030204" pitchFamily="34" charset="0"/>
                <a:cs typeface="Segoe UI Semibold" panose="020B0702040204020203" pitchFamily="34" charset="0"/>
              </a:rPr>
              <a:t>unlock the unrealized potential of existing historical transaction data</a:t>
            </a:r>
            <a:r>
              <a:rPr lang="en-US" sz="2100" dirty="0">
                <a:solidFill>
                  <a:srgbClr val="006FC8"/>
                </a:solidFill>
                <a:latin typeface="Segoe UI" panose="020B0502040204020203" pitchFamily="34" charset="0"/>
                <a:ea typeface="Calibri" panose="020F0502020204030204" pitchFamily="34" charset="0"/>
              </a:rPr>
              <a:t> to empower retailers with actionable insight into their business. Equipped with predicted price elasticity, demand, price anchoring and optimal pricing, retailers can </a:t>
            </a:r>
            <a:r>
              <a:rPr lang="en-US" sz="2100" dirty="0">
                <a:solidFill>
                  <a:srgbClr val="005291"/>
                </a:solidFill>
                <a:latin typeface="Segoe UI Semibold" panose="020B0702040204020203" pitchFamily="34" charset="0"/>
                <a:cs typeface="Segoe UI Semibold" panose="020B0702040204020203" pitchFamily="34" charset="0"/>
              </a:rPr>
              <a:t>improve profit margins and reduce time and effort allocated to managing pricing.</a:t>
            </a:r>
          </a:p>
        </p:txBody>
      </p:sp>
    </p:spTree>
    <p:extLst>
      <p:ext uri="{BB962C8B-B14F-4D97-AF65-F5344CB8AC3E}">
        <p14:creationId xmlns:p14="http://schemas.microsoft.com/office/powerpoint/2010/main" val="3696413296"/>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Title 1"/>
          <p:cNvSpPr txBox="1">
            <a:spLocks/>
          </p:cNvSpPr>
          <p:nvPr/>
        </p:nvSpPr>
        <p:spPr>
          <a:xfrm>
            <a:off x="124566" y="-11471"/>
            <a:ext cx="12067434" cy="817769"/>
          </a:xfrm>
          <a:prstGeom prst="rect">
            <a:avLst/>
          </a:prstGeom>
        </p:spPr>
        <p:txBody>
          <a:bodyPr anchor="ct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32563">
              <a:defRPr/>
            </a:pPr>
            <a:r>
              <a:rPr lang="en-US" sz="4000" dirty="0">
                <a:solidFill>
                  <a:srgbClr val="505050">
                    <a:lumMod val="50000"/>
                  </a:srgbClr>
                </a:solidFill>
              </a:rPr>
              <a:t>Cortana Intelligence Suite </a:t>
            </a:r>
            <a:r>
              <a:rPr lang="en-US" sz="4000" dirty="0">
                <a:solidFill>
                  <a:srgbClr val="0070C0"/>
                </a:solidFill>
              </a:rPr>
              <a:t>| Used in this Solution</a:t>
            </a:r>
            <a:endParaRPr lang="en-IN" sz="4000" dirty="0">
              <a:solidFill>
                <a:srgbClr val="0070C0"/>
              </a:solidFill>
            </a:endParaRPr>
          </a:p>
        </p:txBody>
      </p:sp>
      <p:sp>
        <p:nvSpPr>
          <p:cNvPr id="25" name="Title 1"/>
          <p:cNvSpPr txBox="1">
            <a:spLocks/>
          </p:cNvSpPr>
          <p:nvPr/>
        </p:nvSpPr>
        <p:spPr>
          <a:xfrm>
            <a:off x="0" y="806298"/>
            <a:ext cx="12192000" cy="817769"/>
          </a:xfrm>
          <a:prstGeom prst="rect">
            <a:avLst/>
          </a:prstGeom>
          <a:solidFill>
            <a:schemeClr val="accent2"/>
          </a:solidFill>
        </p:spPr>
        <p:txBody>
          <a:bodyPr lIns="228600" anchor="ct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32563">
              <a:defRPr/>
            </a:pPr>
            <a:r>
              <a:rPr lang="en-US" sz="3200" dirty="0">
                <a:solidFill>
                  <a:schemeClr val="bg1"/>
                </a:solidFill>
              </a:rPr>
              <a:t>Data Lake Store</a:t>
            </a:r>
            <a:endParaRPr lang="en-IN" sz="3200" dirty="0">
              <a:solidFill>
                <a:schemeClr val="bg1"/>
              </a:solidFill>
            </a:endParaRPr>
          </a:p>
        </p:txBody>
      </p:sp>
      <p:sp>
        <p:nvSpPr>
          <p:cNvPr id="27" name="Rectangle 26"/>
          <p:cNvSpPr/>
          <p:nvPr/>
        </p:nvSpPr>
        <p:spPr>
          <a:xfrm>
            <a:off x="183357" y="1959488"/>
            <a:ext cx="5883488" cy="4524315"/>
          </a:xfrm>
          <a:prstGeom prst="rect">
            <a:avLst/>
          </a:prstGeom>
        </p:spPr>
        <p:txBody>
          <a:bodyPr wrap="square">
            <a:spAutoFit/>
          </a:bodyPr>
          <a:lstStyle/>
          <a:p>
            <a:r>
              <a:rPr lang="en-US" dirty="0"/>
              <a:t>With Azure Data Lake Store your organization can </a:t>
            </a:r>
            <a:r>
              <a:rPr lang="en-US" b="1" dirty="0"/>
              <a:t>analyze all of its data in a single place</a:t>
            </a:r>
            <a:r>
              <a:rPr lang="en-US" dirty="0"/>
              <a:t> with no artificial constraints. Your Data Lake Store can store </a:t>
            </a:r>
            <a:r>
              <a:rPr lang="en-US" b="1" dirty="0"/>
              <a:t>trillions of files </a:t>
            </a:r>
            <a:r>
              <a:rPr lang="en-US" dirty="0"/>
              <a:t>where a single file</a:t>
            </a:r>
            <a:r>
              <a:rPr lang="en-US" b="1" dirty="0"/>
              <a:t> </a:t>
            </a:r>
            <a:r>
              <a:rPr lang="en-US" dirty="0"/>
              <a:t>can be greater than a </a:t>
            </a:r>
            <a:r>
              <a:rPr lang="en-US" b="1" dirty="0"/>
              <a:t>petabyte in size</a:t>
            </a:r>
            <a:r>
              <a:rPr lang="en-US" dirty="0"/>
              <a:t> which is </a:t>
            </a:r>
            <a:r>
              <a:rPr lang="en-US" b="1" dirty="0"/>
              <a:t>200x larger</a:t>
            </a:r>
            <a:r>
              <a:rPr lang="en-US" dirty="0"/>
              <a:t> than other cloud stores. This makes Data Lake Store ideal for storing </a:t>
            </a:r>
            <a:r>
              <a:rPr lang="en-US" b="1" dirty="0"/>
              <a:t>any type</a:t>
            </a:r>
            <a:r>
              <a:rPr lang="en-US" dirty="0"/>
              <a:t> </a:t>
            </a:r>
            <a:r>
              <a:rPr lang="en-US" b="1" dirty="0"/>
              <a:t>of data</a:t>
            </a:r>
            <a:r>
              <a:rPr lang="en-US" dirty="0"/>
              <a:t> including massive datasets like high-resolution video, genomic and seismic datasets, medical data, and data from a wide variety of industries.</a:t>
            </a:r>
          </a:p>
          <a:p>
            <a:endParaRPr lang="en-US" dirty="0"/>
          </a:p>
          <a:p>
            <a:r>
              <a:rPr lang="en-US" dirty="0"/>
              <a:t>Without redesigning your application or repartitioning your data at higher scale, Data Lake Store scales throughput to support any size of analytic workload. It provides massive throughput to run analytic jobs with </a:t>
            </a:r>
            <a:r>
              <a:rPr lang="en-US" b="1" dirty="0"/>
              <a:t>1,000+ concurrent executors </a:t>
            </a:r>
            <a:r>
              <a:rPr lang="en-US" dirty="0"/>
              <a:t>that</a:t>
            </a:r>
            <a:r>
              <a:rPr lang="en-US" b="1" dirty="0"/>
              <a:t> </a:t>
            </a:r>
            <a:r>
              <a:rPr lang="en-US" dirty="0"/>
              <a:t>read and write </a:t>
            </a:r>
            <a:r>
              <a:rPr lang="en-US" b="1" dirty="0"/>
              <a:t>hundreds of terabytes</a:t>
            </a:r>
            <a:r>
              <a:rPr lang="en-US" dirty="0"/>
              <a:t> of data efficiently. </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68910" y="2175859"/>
            <a:ext cx="3098975" cy="4091573"/>
          </a:xfrm>
          <a:prstGeom prst="rect">
            <a:avLst/>
          </a:prstGeom>
        </p:spPr>
      </p:pic>
    </p:spTree>
    <p:extLst>
      <p:ext uri="{BB962C8B-B14F-4D97-AF65-F5344CB8AC3E}">
        <p14:creationId xmlns:p14="http://schemas.microsoft.com/office/powerpoint/2010/main" val="1846667019"/>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bwMode="auto">
          <a:xfrm>
            <a:off x="0" y="806298"/>
            <a:ext cx="12192000" cy="6051702"/>
          </a:xfrm>
          <a:prstGeom prst="rect">
            <a:avLst/>
          </a:prstGeom>
          <a:solidFill>
            <a:srgbClr val="006FC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68" name="Title 1"/>
          <p:cNvSpPr txBox="1">
            <a:spLocks/>
          </p:cNvSpPr>
          <p:nvPr/>
        </p:nvSpPr>
        <p:spPr>
          <a:xfrm>
            <a:off x="124566" y="-11471"/>
            <a:ext cx="12067434" cy="817769"/>
          </a:xfrm>
          <a:prstGeom prst="rect">
            <a:avLst/>
          </a:prstGeom>
        </p:spPr>
        <p:txBody>
          <a:bodyPr anchor="ct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32563">
              <a:defRPr/>
            </a:pPr>
            <a:r>
              <a:rPr lang="en-US" sz="4000" dirty="0">
                <a:solidFill>
                  <a:srgbClr val="505050">
                    <a:lumMod val="50000"/>
                  </a:srgbClr>
                </a:solidFill>
              </a:rPr>
              <a:t>Cortana Intelligence Suite </a:t>
            </a:r>
            <a:r>
              <a:rPr lang="en-US" sz="4000" dirty="0">
                <a:solidFill>
                  <a:srgbClr val="0070C0"/>
                </a:solidFill>
              </a:rPr>
              <a:t>| Benefits</a:t>
            </a:r>
            <a:endParaRPr lang="en-IN" sz="4000" dirty="0">
              <a:solidFill>
                <a:srgbClr val="0070C0"/>
              </a:solidFill>
            </a:endParaRPr>
          </a:p>
        </p:txBody>
      </p:sp>
      <p:sp>
        <p:nvSpPr>
          <p:cNvPr id="25" name="TextBox 24"/>
          <p:cNvSpPr txBox="1"/>
          <p:nvPr/>
        </p:nvSpPr>
        <p:spPr>
          <a:xfrm>
            <a:off x="0" y="930737"/>
            <a:ext cx="12192000" cy="800219"/>
          </a:xfrm>
          <a:prstGeom prst="rect">
            <a:avLst/>
          </a:prstGeom>
          <a:noFill/>
        </p:spPr>
        <p:txBody>
          <a:bodyPr wrap="square" lIns="274320" tIns="182880" rIns="274320" bIns="182880" rtlCol="0" anchor="t">
            <a:spAutoFit/>
          </a:bodyPr>
          <a:lstStyle/>
          <a:p>
            <a:pPr algn="just"/>
            <a:r>
              <a:rPr lang="en-US" sz="1400" dirty="0">
                <a:solidFill>
                  <a:schemeClr val="bg1"/>
                </a:solidFill>
              </a:rPr>
              <a:t>Cortana Intelligence Suite enables you to realize your business outcomes by providing tools to transform data into intelligent action. It transforms entire systems of production, management and governance by enabling you to reap business benefits such as: </a:t>
            </a:r>
          </a:p>
        </p:txBody>
      </p:sp>
      <p:grpSp>
        <p:nvGrpSpPr>
          <p:cNvPr id="20" name="Group 19"/>
          <p:cNvGrpSpPr/>
          <p:nvPr/>
        </p:nvGrpSpPr>
        <p:grpSpPr>
          <a:xfrm>
            <a:off x="289268" y="2277310"/>
            <a:ext cx="2267107" cy="2945697"/>
            <a:chOff x="545453" y="2277310"/>
            <a:chExt cx="2267107" cy="2945697"/>
          </a:xfrm>
        </p:grpSpPr>
        <p:sp>
          <p:nvSpPr>
            <p:cNvPr id="212" name="TextBox 211"/>
            <p:cNvSpPr txBox="1"/>
            <p:nvPr/>
          </p:nvSpPr>
          <p:spPr>
            <a:xfrm>
              <a:off x="545453" y="3819546"/>
              <a:ext cx="2267107" cy="1403461"/>
            </a:xfrm>
            <a:prstGeom prst="rect">
              <a:avLst/>
            </a:prstGeom>
            <a:noFill/>
          </p:spPr>
          <p:txBody>
            <a:bodyPr wrap="square" lIns="182880" tIns="146304" rIns="182880" bIns="146304" rtlCol="0" anchor="t">
              <a:spAutoFit/>
            </a:bodyPr>
            <a:lstStyle>
              <a:defPPr>
                <a:defRPr lang="en-US"/>
              </a:defPPr>
              <a:lvl1pPr algn="just">
                <a:defRPr sz="1400">
                  <a:solidFill>
                    <a:schemeClr val="bg1"/>
                  </a:solidFill>
                </a:defRPr>
              </a:lvl1pPr>
            </a:lstStyle>
            <a:p>
              <a:pPr algn="ctr"/>
              <a:r>
                <a:rPr lang="en-US" sz="1800" dirty="0"/>
                <a:t>Improve visibility and prediction accuracy</a:t>
              </a:r>
            </a:p>
          </p:txBody>
        </p:sp>
        <p:grpSp>
          <p:nvGrpSpPr>
            <p:cNvPr id="11" name="Group 10"/>
            <p:cNvGrpSpPr/>
            <p:nvPr/>
          </p:nvGrpSpPr>
          <p:grpSpPr>
            <a:xfrm>
              <a:off x="991539" y="2277310"/>
              <a:ext cx="1364463" cy="1364463"/>
              <a:chOff x="991539" y="2277310"/>
              <a:chExt cx="1364463" cy="1364463"/>
            </a:xfrm>
            <a:effectLst>
              <a:outerShdw blurRad="127000" dist="76200" dir="5400000" algn="t" rotWithShape="0">
                <a:prstClr val="black">
                  <a:alpha val="20000"/>
                </a:prstClr>
              </a:outerShdw>
            </a:effectLst>
          </p:grpSpPr>
          <p:sp>
            <p:nvSpPr>
              <p:cNvPr id="5" name="Oval 4"/>
              <p:cNvSpPr/>
              <p:nvPr/>
            </p:nvSpPr>
            <p:spPr bwMode="auto">
              <a:xfrm>
                <a:off x="991539" y="2277310"/>
                <a:ext cx="1364463" cy="1364463"/>
              </a:xfrm>
              <a:prstGeom prst="ellipse">
                <a:avLst/>
              </a:prstGeom>
              <a:solidFill>
                <a:schemeClr val="bg1"/>
              </a:solidFill>
              <a:ln w="762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nvGrpSpPr>
              <p:cNvPr id="33" name="Group 32"/>
              <p:cNvGrpSpPr/>
              <p:nvPr/>
            </p:nvGrpSpPr>
            <p:grpSpPr>
              <a:xfrm>
                <a:off x="1316452" y="2605292"/>
                <a:ext cx="714636" cy="708499"/>
                <a:chOff x="-4075112" y="-1241425"/>
                <a:chExt cx="1162050" cy="1160463"/>
              </a:xfrm>
              <a:effectLst>
                <a:outerShdw blurRad="12700" dist="25400" dir="5400000" algn="t" rotWithShape="0">
                  <a:prstClr val="black">
                    <a:alpha val="50000"/>
                  </a:prstClr>
                </a:outerShdw>
              </a:effectLst>
            </p:grpSpPr>
            <p:sp>
              <p:nvSpPr>
                <p:cNvPr id="34" name="Oval 7"/>
                <p:cNvSpPr>
                  <a:spLocks noChangeArrowheads="1"/>
                </p:cNvSpPr>
                <p:nvPr/>
              </p:nvSpPr>
              <p:spPr bwMode="auto">
                <a:xfrm>
                  <a:off x="-4075112" y="-1241425"/>
                  <a:ext cx="744538" cy="755650"/>
                </a:xfrm>
                <a:prstGeom prst="ellipse">
                  <a:avLst/>
                </a:prstGeom>
                <a:noFill/>
                <a:ln w="57150" cap="flat">
                  <a:solidFill>
                    <a:srgbClr val="00529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35" name="Line 8"/>
                <p:cNvSpPr>
                  <a:spLocks noChangeShapeType="1"/>
                </p:cNvSpPr>
                <p:nvPr/>
              </p:nvSpPr>
              <p:spPr bwMode="auto">
                <a:xfrm>
                  <a:off x="-3443287" y="-598487"/>
                  <a:ext cx="112713" cy="112713"/>
                </a:xfrm>
                <a:prstGeom prst="line">
                  <a:avLst/>
                </a:prstGeom>
                <a:noFill/>
                <a:ln w="57150" cap="flat">
                  <a:solidFill>
                    <a:srgbClr val="00529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36" name="Freeform 9"/>
                <p:cNvSpPr>
                  <a:spLocks/>
                </p:cNvSpPr>
                <p:nvPr/>
              </p:nvSpPr>
              <p:spPr bwMode="auto">
                <a:xfrm>
                  <a:off x="-3387725" y="-542925"/>
                  <a:ext cx="474663" cy="461963"/>
                </a:xfrm>
                <a:custGeom>
                  <a:avLst/>
                  <a:gdLst>
                    <a:gd name="T0" fmla="*/ 299 w 299"/>
                    <a:gd name="T1" fmla="*/ 220 h 291"/>
                    <a:gd name="T2" fmla="*/ 228 w 299"/>
                    <a:gd name="T3" fmla="*/ 291 h 291"/>
                    <a:gd name="T4" fmla="*/ 0 w 299"/>
                    <a:gd name="T5" fmla="*/ 64 h 291"/>
                    <a:gd name="T6" fmla="*/ 71 w 299"/>
                    <a:gd name="T7" fmla="*/ 0 h 291"/>
                    <a:gd name="T8" fmla="*/ 299 w 299"/>
                    <a:gd name="T9" fmla="*/ 220 h 291"/>
                  </a:gdLst>
                  <a:ahLst/>
                  <a:cxnLst>
                    <a:cxn ang="0">
                      <a:pos x="T0" y="T1"/>
                    </a:cxn>
                    <a:cxn ang="0">
                      <a:pos x="T2" y="T3"/>
                    </a:cxn>
                    <a:cxn ang="0">
                      <a:pos x="T4" y="T5"/>
                    </a:cxn>
                    <a:cxn ang="0">
                      <a:pos x="T6" y="T7"/>
                    </a:cxn>
                    <a:cxn ang="0">
                      <a:pos x="T8" y="T9"/>
                    </a:cxn>
                  </a:cxnLst>
                  <a:rect l="0" t="0" r="r" b="b"/>
                  <a:pathLst>
                    <a:path w="299" h="291">
                      <a:moveTo>
                        <a:pt x="299" y="220"/>
                      </a:moveTo>
                      <a:lnTo>
                        <a:pt x="228" y="291"/>
                      </a:lnTo>
                      <a:lnTo>
                        <a:pt x="0" y="64"/>
                      </a:lnTo>
                      <a:lnTo>
                        <a:pt x="71" y="0"/>
                      </a:lnTo>
                      <a:lnTo>
                        <a:pt x="299" y="220"/>
                      </a:lnTo>
                      <a:close/>
                    </a:path>
                  </a:pathLst>
                </a:custGeom>
                <a:noFill/>
                <a:ln w="57150" cap="flat">
                  <a:solidFill>
                    <a:srgbClr val="00529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grpSp>
        </p:grpSp>
      </p:grpSp>
      <p:grpSp>
        <p:nvGrpSpPr>
          <p:cNvPr id="21" name="Group 20"/>
          <p:cNvGrpSpPr/>
          <p:nvPr/>
        </p:nvGrpSpPr>
        <p:grpSpPr>
          <a:xfrm>
            <a:off x="2623521" y="2277310"/>
            <a:ext cx="2267107" cy="2945697"/>
            <a:chOff x="2356002" y="2277310"/>
            <a:chExt cx="2267107" cy="2945697"/>
          </a:xfrm>
        </p:grpSpPr>
        <p:sp>
          <p:nvSpPr>
            <p:cNvPr id="37" name="TextBox 36"/>
            <p:cNvSpPr txBox="1"/>
            <p:nvPr/>
          </p:nvSpPr>
          <p:spPr>
            <a:xfrm>
              <a:off x="2356002" y="3819546"/>
              <a:ext cx="2267107" cy="1403461"/>
            </a:xfrm>
            <a:prstGeom prst="rect">
              <a:avLst/>
            </a:prstGeom>
            <a:noFill/>
          </p:spPr>
          <p:txBody>
            <a:bodyPr wrap="square" lIns="182880" tIns="146304" rIns="182880" bIns="146304" rtlCol="0" anchor="t">
              <a:spAutoFit/>
            </a:bodyPr>
            <a:lstStyle>
              <a:defPPr>
                <a:defRPr lang="en-US"/>
              </a:defPPr>
              <a:lvl1pPr algn="just">
                <a:defRPr sz="1400">
                  <a:solidFill>
                    <a:schemeClr val="bg1"/>
                  </a:solidFill>
                </a:defRPr>
              </a:lvl1pPr>
            </a:lstStyle>
            <a:p>
              <a:pPr algn="ctr"/>
              <a:r>
                <a:rPr lang="en-US" sz="1800" dirty="0"/>
                <a:t>Get the right products to the right places efficiently</a:t>
              </a:r>
            </a:p>
          </p:txBody>
        </p:sp>
        <p:grpSp>
          <p:nvGrpSpPr>
            <p:cNvPr id="10" name="Group 9"/>
            <p:cNvGrpSpPr/>
            <p:nvPr/>
          </p:nvGrpSpPr>
          <p:grpSpPr>
            <a:xfrm>
              <a:off x="2802088" y="2277310"/>
              <a:ext cx="1364463" cy="1364463"/>
              <a:chOff x="2802088" y="2277310"/>
              <a:chExt cx="1364463" cy="1364463"/>
            </a:xfrm>
            <a:effectLst>
              <a:outerShdw blurRad="127000" dist="76200" dir="5400000" algn="t" rotWithShape="0">
                <a:prstClr val="black">
                  <a:alpha val="20000"/>
                </a:prstClr>
              </a:outerShdw>
            </a:effectLst>
          </p:grpSpPr>
          <p:sp>
            <p:nvSpPr>
              <p:cNvPr id="39" name="Oval 38"/>
              <p:cNvSpPr/>
              <p:nvPr/>
            </p:nvSpPr>
            <p:spPr bwMode="auto">
              <a:xfrm>
                <a:off x="2802088" y="2277310"/>
                <a:ext cx="1364463" cy="1364463"/>
              </a:xfrm>
              <a:prstGeom prst="ellipse">
                <a:avLst/>
              </a:prstGeom>
              <a:solidFill>
                <a:schemeClr val="bg1"/>
              </a:solidFill>
              <a:ln w="762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nvGrpSpPr>
              <p:cNvPr id="3" name="Group 2"/>
              <p:cNvGrpSpPr/>
              <p:nvPr/>
            </p:nvGrpSpPr>
            <p:grpSpPr>
              <a:xfrm>
                <a:off x="3226902" y="2580066"/>
                <a:ext cx="514835" cy="758951"/>
                <a:chOff x="358784" y="5718036"/>
                <a:chExt cx="214570" cy="316311"/>
              </a:xfrm>
              <a:effectLst>
                <a:outerShdw blurRad="12700" dist="25400" dir="5400000" algn="t" rotWithShape="0">
                  <a:prstClr val="black">
                    <a:alpha val="50000"/>
                  </a:prstClr>
                </a:outerShdw>
              </a:effectLst>
            </p:grpSpPr>
            <p:sp>
              <p:nvSpPr>
                <p:cNvPr id="65" name="Oval 5"/>
                <p:cNvSpPr>
                  <a:spLocks noChangeArrowheads="1"/>
                </p:cNvSpPr>
                <p:nvPr/>
              </p:nvSpPr>
              <p:spPr bwMode="auto">
                <a:xfrm>
                  <a:off x="435632" y="5793899"/>
                  <a:ext cx="61306" cy="60862"/>
                </a:xfrm>
                <a:prstGeom prst="ellipse">
                  <a:avLst/>
                </a:prstGeom>
                <a:noFill/>
                <a:ln w="57150" cap="flat">
                  <a:solidFill>
                    <a:srgbClr val="00529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66" name="Freeform 6"/>
                <p:cNvSpPr>
                  <a:spLocks/>
                </p:cNvSpPr>
                <p:nvPr/>
              </p:nvSpPr>
              <p:spPr bwMode="auto">
                <a:xfrm>
                  <a:off x="358784" y="5718036"/>
                  <a:ext cx="214570" cy="316311"/>
                </a:xfrm>
                <a:custGeom>
                  <a:avLst/>
                  <a:gdLst>
                    <a:gd name="T0" fmla="*/ 70 w 70"/>
                    <a:gd name="T1" fmla="*/ 37 h 104"/>
                    <a:gd name="T2" fmla="*/ 35 w 70"/>
                    <a:gd name="T3" fmla="*/ 0 h 104"/>
                    <a:gd name="T4" fmla="*/ 0 w 70"/>
                    <a:gd name="T5" fmla="*/ 37 h 104"/>
                    <a:gd name="T6" fmla="*/ 35 w 70"/>
                    <a:gd name="T7" fmla="*/ 104 h 104"/>
                    <a:gd name="T8" fmla="*/ 70 w 70"/>
                    <a:gd name="T9" fmla="*/ 37 h 104"/>
                  </a:gdLst>
                  <a:ahLst/>
                  <a:cxnLst>
                    <a:cxn ang="0">
                      <a:pos x="T0" y="T1"/>
                    </a:cxn>
                    <a:cxn ang="0">
                      <a:pos x="T2" y="T3"/>
                    </a:cxn>
                    <a:cxn ang="0">
                      <a:pos x="T4" y="T5"/>
                    </a:cxn>
                    <a:cxn ang="0">
                      <a:pos x="T6" y="T7"/>
                    </a:cxn>
                    <a:cxn ang="0">
                      <a:pos x="T8" y="T9"/>
                    </a:cxn>
                  </a:cxnLst>
                  <a:rect l="0" t="0" r="r" b="b"/>
                  <a:pathLst>
                    <a:path w="70" h="104">
                      <a:moveTo>
                        <a:pt x="70" y="37"/>
                      </a:moveTo>
                      <a:cubicBezTo>
                        <a:pt x="70" y="17"/>
                        <a:pt x="54" y="0"/>
                        <a:pt x="35" y="0"/>
                      </a:cubicBezTo>
                      <a:cubicBezTo>
                        <a:pt x="16" y="0"/>
                        <a:pt x="0" y="17"/>
                        <a:pt x="0" y="37"/>
                      </a:cubicBezTo>
                      <a:cubicBezTo>
                        <a:pt x="0" y="62"/>
                        <a:pt x="35" y="104"/>
                        <a:pt x="35" y="104"/>
                      </a:cubicBezTo>
                      <a:cubicBezTo>
                        <a:pt x="35" y="104"/>
                        <a:pt x="70" y="62"/>
                        <a:pt x="70" y="37"/>
                      </a:cubicBezTo>
                      <a:close/>
                    </a:path>
                  </a:pathLst>
                </a:custGeom>
                <a:noFill/>
                <a:ln w="57150" cap="flat">
                  <a:solidFill>
                    <a:srgbClr val="00529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grpSp>
        </p:grpSp>
      </p:grpSp>
      <p:grpSp>
        <p:nvGrpSpPr>
          <p:cNvPr id="22" name="Group 21"/>
          <p:cNvGrpSpPr/>
          <p:nvPr/>
        </p:nvGrpSpPr>
        <p:grpSpPr>
          <a:xfrm>
            <a:off x="4957774" y="2277310"/>
            <a:ext cx="2267107" cy="2945697"/>
            <a:chOff x="4234703" y="2277310"/>
            <a:chExt cx="2267107" cy="2945697"/>
          </a:xfrm>
        </p:grpSpPr>
        <p:sp>
          <p:nvSpPr>
            <p:cNvPr id="44" name="TextBox 43"/>
            <p:cNvSpPr txBox="1"/>
            <p:nvPr/>
          </p:nvSpPr>
          <p:spPr>
            <a:xfrm>
              <a:off x="4234703" y="3819546"/>
              <a:ext cx="2267107" cy="1403461"/>
            </a:xfrm>
            <a:prstGeom prst="rect">
              <a:avLst/>
            </a:prstGeom>
            <a:noFill/>
          </p:spPr>
          <p:txBody>
            <a:bodyPr wrap="square" lIns="182880" tIns="146304" rIns="182880" bIns="146304" rtlCol="0" anchor="t">
              <a:spAutoFit/>
            </a:bodyPr>
            <a:lstStyle>
              <a:defPPr>
                <a:defRPr lang="en-US"/>
              </a:defPPr>
              <a:lvl1pPr algn="just">
                <a:defRPr sz="1400">
                  <a:solidFill>
                    <a:schemeClr val="bg1"/>
                  </a:solidFill>
                </a:defRPr>
              </a:lvl1pPr>
            </a:lstStyle>
            <a:p>
              <a:pPr algn="ctr"/>
              <a:r>
                <a:rPr lang="en-US" sz="1800" dirty="0"/>
                <a:t>Offer customers exactly what they want, when they want it</a:t>
              </a:r>
            </a:p>
          </p:txBody>
        </p:sp>
        <p:grpSp>
          <p:nvGrpSpPr>
            <p:cNvPr id="9" name="Group 8"/>
            <p:cNvGrpSpPr/>
            <p:nvPr/>
          </p:nvGrpSpPr>
          <p:grpSpPr>
            <a:xfrm>
              <a:off x="4680789" y="2277310"/>
              <a:ext cx="1364463" cy="1364463"/>
              <a:chOff x="4680789" y="2277310"/>
              <a:chExt cx="1364463" cy="1364463"/>
            </a:xfrm>
            <a:effectLst>
              <a:outerShdw blurRad="127000" dist="76200" dir="5400000" algn="t" rotWithShape="0">
                <a:prstClr val="black">
                  <a:alpha val="20000"/>
                </a:prstClr>
              </a:outerShdw>
            </a:effectLst>
          </p:grpSpPr>
          <p:sp>
            <p:nvSpPr>
              <p:cNvPr id="46" name="Oval 45"/>
              <p:cNvSpPr/>
              <p:nvPr/>
            </p:nvSpPr>
            <p:spPr bwMode="auto">
              <a:xfrm>
                <a:off x="4680789" y="2277310"/>
                <a:ext cx="1364463" cy="1364463"/>
              </a:xfrm>
              <a:prstGeom prst="ellipse">
                <a:avLst/>
              </a:prstGeom>
              <a:solidFill>
                <a:schemeClr val="bg1"/>
              </a:solidFill>
              <a:ln w="762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nvGrpSpPr>
              <p:cNvPr id="4" name="Group 3"/>
              <p:cNvGrpSpPr/>
              <p:nvPr/>
            </p:nvGrpSpPr>
            <p:grpSpPr>
              <a:xfrm>
                <a:off x="4991232" y="2550027"/>
                <a:ext cx="743577" cy="688404"/>
                <a:chOff x="283663" y="6740746"/>
                <a:chExt cx="364812" cy="337743"/>
              </a:xfrm>
              <a:effectLst>
                <a:outerShdw blurRad="12700" dist="25400" dir="5400000" algn="t" rotWithShape="0">
                  <a:prstClr val="black">
                    <a:alpha val="50000"/>
                  </a:prstClr>
                </a:outerShdw>
              </a:effectLst>
            </p:grpSpPr>
            <p:sp>
              <p:nvSpPr>
                <p:cNvPr id="67" name="Freeform 11"/>
                <p:cNvSpPr>
                  <a:spLocks/>
                </p:cNvSpPr>
                <p:nvPr/>
              </p:nvSpPr>
              <p:spPr bwMode="auto">
                <a:xfrm>
                  <a:off x="384688" y="6740746"/>
                  <a:ext cx="263787" cy="334743"/>
                </a:xfrm>
                <a:custGeom>
                  <a:avLst/>
                  <a:gdLst>
                    <a:gd name="T0" fmla="*/ 6 w 86"/>
                    <a:gd name="T1" fmla="*/ 52 h 110"/>
                    <a:gd name="T2" fmla="*/ 24 w 86"/>
                    <a:gd name="T3" fmla="*/ 25 h 110"/>
                    <a:gd name="T4" fmla="*/ 24 w 86"/>
                    <a:gd name="T5" fmla="*/ 10 h 110"/>
                    <a:gd name="T6" fmla="*/ 31 w 86"/>
                    <a:gd name="T7" fmla="*/ 3 h 110"/>
                    <a:gd name="T8" fmla="*/ 43 w 86"/>
                    <a:gd name="T9" fmla="*/ 6 h 110"/>
                    <a:gd name="T10" fmla="*/ 50 w 86"/>
                    <a:gd name="T11" fmla="*/ 26 h 110"/>
                    <a:gd name="T12" fmla="*/ 47 w 86"/>
                    <a:gd name="T13" fmla="*/ 43 h 110"/>
                    <a:gd name="T14" fmla="*/ 76 w 86"/>
                    <a:gd name="T15" fmla="*/ 43 h 110"/>
                    <a:gd name="T16" fmla="*/ 86 w 86"/>
                    <a:gd name="T17" fmla="*/ 52 h 110"/>
                    <a:gd name="T18" fmla="*/ 78 w 86"/>
                    <a:gd name="T19" fmla="*/ 63 h 110"/>
                    <a:gd name="T20" fmla="*/ 83 w 86"/>
                    <a:gd name="T21" fmla="*/ 69 h 110"/>
                    <a:gd name="T22" fmla="*/ 76 w 86"/>
                    <a:gd name="T23" fmla="*/ 76 h 110"/>
                    <a:gd name="T24" fmla="*/ 81 w 86"/>
                    <a:gd name="T25" fmla="*/ 82 h 110"/>
                    <a:gd name="T26" fmla="*/ 75 w 86"/>
                    <a:gd name="T27" fmla="*/ 90 h 110"/>
                    <a:gd name="T28" fmla="*/ 78 w 86"/>
                    <a:gd name="T29" fmla="*/ 97 h 110"/>
                    <a:gd name="T30" fmla="*/ 63 w 86"/>
                    <a:gd name="T31" fmla="*/ 108 h 110"/>
                    <a:gd name="T32" fmla="*/ 14 w 86"/>
                    <a:gd name="T33" fmla="*/ 108 h 110"/>
                    <a:gd name="T34" fmla="*/ 0 w 86"/>
                    <a:gd name="T35" fmla="*/ 104 h 110"/>
                    <a:gd name="T36" fmla="*/ 0 w 86"/>
                    <a:gd name="T37" fmla="*/ 61 h 110"/>
                    <a:gd name="T38" fmla="*/ 6 w 86"/>
                    <a:gd name="T39" fmla="*/ 52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6" h="110">
                      <a:moveTo>
                        <a:pt x="6" y="52"/>
                      </a:moveTo>
                      <a:cubicBezTo>
                        <a:pt x="6" y="52"/>
                        <a:pt x="22" y="33"/>
                        <a:pt x="24" y="25"/>
                      </a:cubicBezTo>
                      <a:cubicBezTo>
                        <a:pt x="25" y="21"/>
                        <a:pt x="24" y="10"/>
                        <a:pt x="24" y="10"/>
                      </a:cubicBezTo>
                      <a:cubicBezTo>
                        <a:pt x="24" y="10"/>
                        <a:pt x="22" y="6"/>
                        <a:pt x="31" y="3"/>
                      </a:cubicBezTo>
                      <a:cubicBezTo>
                        <a:pt x="40" y="0"/>
                        <a:pt x="43" y="6"/>
                        <a:pt x="43" y="6"/>
                      </a:cubicBezTo>
                      <a:cubicBezTo>
                        <a:pt x="43" y="6"/>
                        <a:pt x="49" y="15"/>
                        <a:pt x="50" y="26"/>
                      </a:cubicBezTo>
                      <a:cubicBezTo>
                        <a:pt x="50" y="37"/>
                        <a:pt x="47" y="43"/>
                        <a:pt x="47" y="43"/>
                      </a:cubicBezTo>
                      <a:cubicBezTo>
                        <a:pt x="76" y="43"/>
                        <a:pt x="76" y="43"/>
                        <a:pt x="76" y="43"/>
                      </a:cubicBezTo>
                      <a:cubicBezTo>
                        <a:pt x="76" y="43"/>
                        <a:pt x="85" y="43"/>
                        <a:pt x="86" y="52"/>
                      </a:cubicBezTo>
                      <a:cubicBezTo>
                        <a:pt x="86" y="61"/>
                        <a:pt x="78" y="63"/>
                        <a:pt x="78" y="63"/>
                      </a:cubicBezTo>
                      <a:cubicBezTo>
                        <a:pt x="78" y="63"/>
                        <a:pt x="83" y="65"/>
                        <a:pt x="83" y="69"/>
                      </a:cubicBezTo>
                      <a:cubicBezTo>
                        <a:pt x="83" y="74"/>
                        <a:pt x="76" y="76"/>
                        <a:pt x="76" y="76"/>
                      </a:cubicBezTo>
                      <a:cubicBezTo>
                        <a:pt x="76" y="76"/>
                        <a:pt x="81" y="79"/>
                        <a:pt x="81" y="82"/>
                      </a:cubicBezTo>
                      <a:cubicBezTo>
                        <a:pt x="81" y="88"/>
                        <a:pt x="75" y="90"/>
                        <a:pt x="75" y="90"/>
                      </a:cubicBezTo>
                      <a:cubicBezTo>
                        <a:pt x="75" y="90"/>
                        <a:pt x="78" y="91"/>
                        <a:pt x="78" y="97"/>
                      </a:cubicBezTo>
                      <a:cubicBezTo>
                        <a:pt x="78" y="103"/>
                        <a:pt x="74" y="108"/>
                        <a:pt x="63" y="108"/>
                      </a:cubicBezTo>
                      <a:cubicBezTo>
                        <a:pt x="52" y="108"/>
                        <a:pt x="19" y="110"/>
                        <a:pt x="14" y="108"/>
                      </a:cubicBezTo>
                      <a:cubicBezTo>
                        <a:pt x="0" y="104"/>
                        <a:pt x="0" y="104"/>
                        <a:pt x="0" y="104"/>
                      </a:cubicBezTo>
                      <a:cubicBezTo>
                        <a:pt x="0" y="61"/>
                        <a:pt x="0" y="61"/>
                        <a:pt x="0" y="61"/>
                      </a:cubicBezTo>
                      <a:lnTo>
                        <a:pt x="6" y="52"/>
                      </a:lnTo>
                      <a:close/>
                    </a:path>
                  </a:pathLst>
                </a:custGeom>
                <a:noFill/>
                <a:ln w="57150" cap="flat">
                  <a:solidFill>
                    <a:srgbClr val="00529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68" name="Freeform 10"/>
                <p:cNvSpPr>
                  <a:spLocks/>
                </p:cNvSpPr>
                <p:nvPr/>
              </p:nvSpPr>
              <p:spPr bwMode="auto">
                <a:xfrm>
                  <a:off x="283663" y="6898902"/>
                  <a:ext cx="98003" cy="179587"/>
                </a:xfrm>
                <a:custGeom>
                  <a:avLst/>
                  <a:gdLst>
                    <a:gd name="T0" fmla="*/ 24 w 32"/>
                    <a:gd name="T1" fmla="*/ 59 h 59"/>
                    <a:gd name="T2" fmla="*/ 7 w 32"/>
                    <a:gd name="T3" fmla="*/ 59 h 59"/>
                    <a:gd name="T4" fmla="*/ 0 w 32"/>
                    <a:gd name="T5" fmla="*/ 52 h 59"/>
                    <a:gd name="T6" fmla="*/ 0 w 32"/>
                    <a:gd name="T7" fmla="*/ 8 h 59"/>
                    <a:gd name="T8" fmla="*/ 7 w 32"/>
                    <a:gd name="T9" fmla="*/ 0 h 59"/>
                    <a:gd name="T10" fmla="*/ 24 w 32"/>
                    <a:gd name="T11" fmla="*/ 0 h 59"/>
                    <a:gd name="T12" fmla="*/ 32 w 32"/>
                    <a:gd name="T13" fmla="*/ 8 h 59"/>
                    <a:gd name="T14" fmla="*/ 32 w 32"/>
                    <a:gd name="T15" fmla="*/ 52 h 59"/>
                    <a:gd name="T16" fmla="*/ 24 w 32"/>
                    <a:gd name="T17" fmla="*/ 59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59">
                      <a:moveTo>
                        <a:pt x="24" y="59"/>
                      </a:moveTo>
                      <a:cubicBezTo>
                        <a:pt x="7" y="59"/>
                        <a:pt x="7" y="59"/>
                        <a:pt x="7" y="59"/>
                      </a:cubicBezTo>
                      <a:cubicBezTo>
                        <a:pt x="3" y="59"/>
                        <a:pt x="0" y="56"/>
                        <a:pt x="0" y="52"/>
                      </a:cubicBezTo>
                      <a:cubicBezTo>
                        <a:pt x="0" y="8"/>
                        <a:pt x="0" y="8"/>
                        <a:pt x="0" y="8"/>
                      </a:cubicBezTo>
                      <a:cubicBezTo>
                        <a:pt x="0" y="4"/>
                        <a:pt x="3" y="0"/>
                        <a:pt x="7" y="0"/>
                      </a:cubicBezTo>
                      <a:cubicBezTo>
                        <a:pt x="24" y="0"/>
                        <a:pt x="24" y="0"/>
                        <a:pt x="24" y="0"/>
                      </a:cubicBezTo>
                      <a:cubicBezTo>
                        <a:pt x="28" y="0"/>
                        <a:pt x="32" y="4"/>
                        <a:pt x="32" y="8"/>
                      </a:cubicBezTo>
                      <a:cubicBezTo>
                        <a:pt x="32" y="52"/>
                        <a:pt x="32" y="52"/>
                        <a:pt x="32" y="52"/>
                      </a:cubicBezTo>
                      <a:cubicBezTo>
                        <a:pt x="32" y="56"/>
                        <a:pt x="28" y="59"/>
                        <a:pt x="24" y="59"/>
                      </a:cubicBezTo>
                      <a:close/>
                    </a:path>
                  </a:pathLst>
                </a:custGeom>
                <a:noFill/>
                <a:ln w="57150" cap="flat">
                  <a:solidFill>
                    <a:srgbClr val="00529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grpSp>
        </p:grpSp>
      </p:grpSp>
      <p:grpSp>
        <p:nvGrpSpPr>
          <p:cNvPr id="23" name="Group 22"/>
          <p:cNvGrpSpPr/>
          <p:nvPr/>
        </p:nvGrpSpPr>
        <p:grpSpPr>
          <a:xfrm>
            <a:off x="7292027" y="2287796"/>
            <a:ext cx="2267107" cy="2658212"/>
            <a:chOff x="6045252" y="2287796"/>
            <a:chExt cx="2267107" cy="2658212"/>
          </a:xfrm>
        </p:grpSpPr>
        <p:sp>
          <p:nvSpPr>
            <p:cNvPr id="51" name="TextBox 50"/>
            <p:cNvSpPr txBox="1"/>
            <p:nvPr/>
          </p:nvSpPr>
          <p:spPr>
            <a:xfrm>
              <a:off x="6045252" y="3819546"/>
              <a:ext cx="2267107" cy="1126462"/>
            </a:xfrm>
            <a:prstGeom prst="rect">
              <a:avLst/>
            </a:prstGeom>
            <a:noFill/>
          </p:spPr>
          <p:txBody>
            <a:bodyPr wrap="square" lIns="182880" tIns="146304" rIns="182880" bIns="146304" rtlCol="0" anchor="t">
              <a:spAutoFit/>
            </a:bodyPr>
            <a:lstStyle>
              <a:defPPr>
                <a:defRPr lang="en-US"/>
              </a:defPPr>
              <a:lvl1pPr algn="just">
                <a:defRPr sz="1400">
                  <a:solidFill>
                    <a:schemeClr val="bg1"/>
                  </a:solidFill>
                </a:defRPr>
              </a:lvl1pPr>
            </a:lstStyle>
            <a:p>
              <a:pPr algn="ctr"/>
              <a:r>
                <a:rPr lang="en-US" sz="1800" dirty="0"/>
                <a:t>Fix problems proactively before they start</a:t>
              </a:r>
            </a:p>
          </p:txBody>
        </p:sp>
        <p:grpSp>
          <p:nvGrpSpPr>
            <p:cNvPr id="7" name="Group 6"/>
            <p:cNvGrpSpPr/>
            <p:nvPr/>
          </p:nvGrpSpPr>
          <p:grpSpPr>
            <a:xfrm>
              <a:off x="6479374" y="2287796"/>
              <a:ext cx="1364463" cy="1364463"/>
              <a:chOff x="6491338" y="2277310"/>
              <a:chExt cx="1364463" cy="1364463"/>
            </a:xfrm>
            <a:effectLst>
              <a:outerShdw blurRad="127000" dist="76200" dir="5400000" algn="t" rotWithShape="0">
                <a:prstClr val="black">
                  <a:alpha val="20000"/>
                </a:prstClr>
              </a:outerShdw>
            </a:effectLst>
          </p:grpSpPr>
          <p:sp>
            <p:nvSpPr>
              <p:cNvPr id="53" name="Oval 52"/>
              <p:cNvSpPr/>
              <p:nvPr/>
            </p:nvSpPr>
            <p:spPr bwMode="auto">
              <a:xfrm>
                <a:off x="6491338" y="2277310"/>
                <a:ext cx="1364463" cy="1364463"/>
              </a:xfrm>
              <a:prstGeom prst="ellipse">
                <a:avLst/>
              </a:prstGeom>
              <a:solidFill>
                <a:schemeClr val="bg1"/>
              </a:solidFill>
              <a:ln w="762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nvGrpSpPr>
              <p:cNvPr id="70" name="Group 69"/>
              <p:cNvGrpSpPr/>
              <p:nvPr/>
            </p:nvGrpSpPr>
            <p:grpSpPr>
              <a:xfrm>
                <a:off x="6773084" y="2561458"/>
                <a:ext cx="800971" cy="796166"/>
                <a:chOff x="-5133976" y="584200"/>
                <a:chExt cx="1273175" cy="1274763"/>
              </a:xfrm>
              <a:effectLst>
                <a:outerShdw blurRad="12700" dist="25400" dir="5400000" algn="t" rotWithShape="0">
                  <a:prstClr val="black">
                    <a:alpha val="50000"/>
                  </a:prstClr>
                </a:outerShdw>
              </a:effectLst>
            </p:grpSpPr>
            <p:sp>
              <p:nvSpPr>
                <p:cNvPr id="71" name="Freeform 12"/>
                <p:cNvSpPr>
                  <a:spLocks/>
                </p:cNvSpPr>
                <p:nvPr/>
              </p:nvSpPr>
              <p:spPr bwMode="auto">
                <a:xfrm>
                  <a:off x="-5133976" y="584200"/>
                  <a:ext cx="1273175" cy="1274763"/>
                </a:xfrm>
                <a:custGeom>
                  <a:avLst/>
                  <a:gdLst>
                    <a:gd name="T0" fmla="*/ 93 w 113"/>
                    <a:gd name="T1" fmla="*/ 20 h 113"/>
                    <a:gd name="T2" fmla="*/ 93 w 113"/>
                    <a:gd name="T3" fmla="*/ 93 h 113"/>
                    <a:gd name="T4" fmla="*/ 20 w 113"/>
                    <a:gd name="T5" fmla="*/ 93 h 113"/>
                    <a:gd name="T6" fmla="*/ 20 w 113"/>
                    <a:gd name="T7" fmla="*/ 20 h 113"/>
                    <a:gd name="T8" fmla="*/ 93 w 113"/>
                    <a:gd name="T9" fmla="*/ 20 h 113"/>
                  </a:gdLst>
                  <a:ahLst/>
                  <a:cxnLst>
                    <a:cxn ang="0">
                      <a:pos x="T0" y="T1"/>
                    </a:cxn>
                    <a:cxn ang="0">
                      <a:pos x="T2" y="T3"/>
                    </a:cxn>
                    <a:cxn ang="0">
                      <a:pos x="T4" y="T5"/>
                    </a:cxn>
                    <a:cxn ang="0">
                      <a:pos x="T6" y="T7"/>
                    </a:cxn>
                    <a:cxn ang="0">
                      <a:pos x="T8" y="T9"/>
                    </a:cxn>
                  </a:cxnLst>
                  <a:rect l="0" t="0" r="r" b="b"/>
                  <a:pathLst>
                    <a:path w="113" h="113">
                      <a:moveTo>
                        <a:pt x="93" y="20"/>
                      </a:moveTo>
                      <a:cubicBezTo>
                        <a:pt x="113" y="40"/>
                        <a:pt x="113" y="73"/>
                        <a:pt x="93" y="93"/>
                      </a:cubicBezTo>
                      <a:cubicBezTo>
                        <a:pt x="73" y="113"/>
                        <a:pt x="40" y="113"/>
                        <a:pt x="20" y="93"/>
                      </a:cubicBezTo>
                      <a:cubicBezTo>
                        <a:pt x="0" y="73"/>
                        <a:pt x="0" y="40"/>
                        <a:pt x="20" y="20"/>
                      </a:cubicBezTo>
                      <a:cubicBezTo>
                        <a:pt x="40" y="0"/>
                        <a:pt x="73" y="0"/>
                        <a:pt x="93" y="20"/>
                      </a:cubicBezTo>
                      <a:close/>
                    </a:path>
                  </a:pathLst>
                </a:custGeom>
                <a:noFill/>
                <a:ln w="57150" cap="flat">
                  <a:solidFill>
                    <a:srgbClr val="00529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72" name="Line 13"/>
                <p:cNvSpPr>
                  <a:spLocks noChangeShapeType="1"/>
                </p:cNvSpPr>
                <p:nvPr/>
              </p:nvSpPr>
              <p:spPr bwMode="auto">
                <a:xfrm>
                  <a:off x="-4503737" y="935039"/>
                  <a:ext cx="0" cy="415925"/>
                </a:xfrm>
                <a:prstGeom prst="line">
                  <a:avLst/>
                </a:prstGeom>
                <a:noFill/>
                <a:ln w="57150" cap="flat">
                  <a:solidFill>
                    <a:srgbClr val="00529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79" name="Line 14"/>
                <p:cNvSpPr>
                  <a:spLocks noChangeShapeType="1"/>
                </p:cNvSpPr>
                <p:nvPr/>
              </p:nvSpPr>
              <p:spPr bwMode="auto">
                <a:xfrm>
                  <a:off x="-4503737" y="1430338"/>
                  <a:ext cx="0" cy="68263"/>
                </a:xfrm>
                <a:prstGeom prst="line">
                  <a:avLst/>
                </a:prstGeom>
                <a:noFill/>
                <a:ln w="57150" cap="flat">
                  <a:solidFill>
                    <a:srgbClr val="00529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grpSp>
        </p:grpSp>
      </p:grpSp>
      <p:grpSp>
        <p:nvGrpSpPr>
          <p:cNvPr id="24" name="Group 23"/>
          <p:cNvGrpSpPr/>
          <p:nvPr/>
        </p:nvGrpSpPr>
        <p:grpSpPr>
          <a:xfrm>
            <a:off x="9626279" y="2277310"/>
            <a:ext cx="2267107" cy="2668698"/>
            <a:chOff x="8092553" y="2277310"/>
            <a:chExt cx="2267107" cy="2668698"/>
          </a:xfrm>
        </p:grpSpPr>
        <p:sp>
          <p:nvSpPr>
            <p:cNvPr id="58" name="TextBox 57"/>
            <p:cNvSpPr txBox="1"/>
            <p:nvPr/>
          </p:nvSpPr>
          <p:spPr>
            <a:xfrm>
              <a:off x="8092553" y="3819546"/>
              <a:ext cx="2267107" cy="1126462"/>
            </a:xfrm>
            <a:prstGeom prst="rect">
              <a:avLst/>
            </a:prstGeom>
            <a:noFill/>
          </p:spPr>
          <p:txBody>
            <a:bodyPr wrap="square" lIns="182880" tIns="146304" rIns="182880" bIns="146304" rtlCol="0" anchor="t">
              <a:spAutoFit/>
            </a:bodyPr>
            <a:lstStyle>
              <a:defPPr>
                <a:defRPr lang="en-US"/>
              </a:defPPr>
              <a:lvl1pPr algn="just">
                <a:defRPr sz="1400">
                  <a:solidFill>
                    <a:schemeClr val="bg1"/>
                  </a:solidFill>
                </a:defRPr>
              </a:lvl1pPr>
            </a:lstStyle>
            <a:p>
              <a:pPr algn="ctr"/>
              <a:r>
                <a:rPr lang="en-US" sz="1800" dirty="0"/>
                <a:t>Capture new business opportunities</a:t>
              </a:r>
            </a:p>
          </p:txBody>
        </p:sp>
        <p:grpSp>
          <p:nvGrpSpPr>
            <p:cNvPr id="6" name="Group 5"/>
            <p:cNvGrpSpPr/>
            <p:nvPr/>
          </p:nvGrpSpPr>
          <p:grpSpPr>
            <a:xfrm>
              <a:off x="8543875" y="2277310"/>
              <a:ext cx="1364463" cy="1364463"/>
              <a:chOff x="8543875" y="2277310"/>
              <a:chExt cx="1364463" cy="1364463"/>
            </a:xfrm>
            <a:effectLst>
              <a:outerShdw blurRad="127000" dist="76200" dir="5400000" algn="t" rotWithShape="0">
                <a:prstClr val="black">
                  <a:alpha val="20000"/>
                </a:prstClr>
              </a:outerShdw>
            </a:effectLst>
          </p:grpSpPr>
          <p:sp>
            <p:nvSpPr>
              <p:cNvPr id="60" name="Oval 59"/>
              <p:cNvSpPr/>
              <p:nvPr/>
            </p:nvSpPr>
            <p:spPr bwMode="auto">
              <a:xfrm>
                <a:off x="8543875" y="2277310"/>
                <a:ext cx="1364463" cy="1364463"/>
              </a:xfrm>
              <a:prstGeom prst="ellipse">
                <a:avLst/>
              </a:prstGeom>
              <a:solidFill>
                <a:schemeClr val="bg1"/>
              </a:solidFill>
              <a:ln w="762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nvGrpSpPr>
              <p:cNvPr id="80" name="Group 79"/>
              <p:cNvGrpSpPr/>
              <p:nvPr/>
            </p:nvGrpSpPr>
            <p:grpSpPr>
              <a:xfrm>
                <a:off x="8826242" y="2696727"/>
                <a:ext cx="799728" cy="525628"/>
                <a:chOff x="9996890" y="2240429"/>
                <a:chExt cx="1381772" cy="914796"/>
              </a:xfrm>
              <a:effectLst>
                <a:outerShdw blurRad="12700" dist="25400" dir="5400000" algn="t" rotWithShape="0">
                  <a:prstClr val="black">
                    <a:alpha val="50000"/>
                  </a:prstClr>
                </a:outerShdw>
              </a:effectLst>
            </p:grpSpPr>
            <p:sp>
              <p:nvSpPr>
                <p:cNvPr id="81" name="Line 19"/>
                <p:cNvSpPr>
                  <a:spLocks noChangeShapeType="1"/>
                </p:cNvSpPr>
                <p:nvPr/>
              </p:nvSpPr>
              <p:spPr bwMode="auto">
                <a:xfrm flipV="1">
                  <a:off x="10148547" y="2404029"/>
                  <a:ext cx="249019" cy="312050"/>
                </a:xfrm>
                <a:prstGeom prst="line">
                  <a:avLst/>
                </a:prstGeom>
                <a:noFill/>
                <a:ln w="57150" cap="flat">
                  <a:solidFill>
                    <a:srgbClr val="00529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82" name="Line 22"/>
                <p:cNvSpPr>
                  <a:spLocks noChangeShapeType="1"/>
                </p:cNvSpPr>
                <p:nvPr/>
              </p:nvSpPr>
              <p:spPr bwMode="auto">
                <a:xfrm>
                  <a:off x="10505871" y="2404031"/>
                  <a:ext cx="350073" cy="570544"/>
                </a:xfrm>
                <a:prstGeom prst="line">
                  <a:avLst/>
                </a:prstGeom>
                <a:noFill/>
                <a:ln w="57150" cap="flat">
                  <a:solidFill>
                    <a:srgbClr val="00529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83" name="Oval 16"/>
                <p:cNvSpPr>
                  <a:spLocks noChangeArrowheads="1"/>
                </p:cNvSpPr>
                <p:nvPr/>
              </p:nvSpPr>
              <p:spPr bwMode="auto">
                <a:xfrm>
                  <a:off x="10373753" y="2240429"/>
                  <a:ext cx="182880" cy="182880"/>
                </a:xfrm>
                <a:prstGeom prst="ellipse">
                  <a:avLst/>
                </a:prstGeom>
                <a:noFill/>
                <a:ln w="57150" cap="flat">
                  <a:solidFill>
                    <a:srgbClr val="00529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84" name="Oval 18"/>
                <p:cNvSpPr>
                  <a:spLocks noChangeArrowheads="1"/>
                </p:cNvSpPr>
                <p:nvPr/>
              </p:nvSpPr>
              <p:spPr bwMode="auto">
                <a:xfrm>
                  <a:off x="9996890" y="2697453"/>
                  <a:ext cx="182880" cy="182880"/>
                </a:xfrm>
                <a:prstGeom prst="ellipse">
                  <a:avLst/>
                </a:prstGeom>
                <a:noFill/>
                <a:ln w="57150" cap="flat">
                  <a:solidFill>
                    <a:srgbClr val="00529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85" name="Line 19"/>
                <p:cNvSpPr>
                  <a:spLocks noChangeShapeType="1"/>
                </p:cNvSpPr>
                <p:nvPr/>
              </p:nvSpPr>
              <p:spPr bwMode="auto">
                <a:xfrm flipV="1">
                  <a:off x="10990642" y="2689303"/>
                  <a:ext cx="249019" cy="312050"/>
                </a:xfrm>
                <a:prstGeom prst="line">
                  <a:avLst/>
                </a:prstGeom>
                <a:noFill/>
                <a:ln w="57150" cap="flat">
                  <a:solidFill>
                    <a:srgbClr val="00529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86" name="Oval 15"/>
                <p:cNvSpPr>
                  <a:spLocks noChangeArrowheads="1"/>
                </p:cNvSpPr>
                <p:nvPr/>
              </p:nvSpPr>
              <p:spPr bwMode="auto">
                <a:xfrm>
                  <a:off x="11195782" y="2541006"/>
                  <a:ext cx="182880" cy="182880"/>
                </a:xfrm>
                <a:prstGeom prst="ellipse">
                  <a:avLst/>
                </a:prstGeom>
                <a:noFill/>
                <a:ln w="57150" cap="flat">
                  <a:solidFill>
                    <a:srgbClr val="00529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87" name="Oval 17"/>
                <p:cNvSpPr>
                  <a:spLocks noChangeArrowheads="1"/>
                </p:cNvSpPr>
                <p:nvPr/>
              </p:nvSpPr>
              <p:spPr bwMode="auto">
                <a:xfrm>
                  <a:off x="10825725" y="2972345"/>
                  <a:ext cx="182880" cy="182880"/>
                </a:xfrm>
                <a:prstGeom prst="ellipse">
                  <a:avLst/>
                </a:prstGeom>
                <a:noFill/>
                <a:ln w="57150" cap="flat">
                  <a:solidFill>
                    <a:srgbClr val="00529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grpSp>
        </p:grpSp>
      </p:grpSp>
      <p:cxnSp>
        <p:nvCxnSpPr>
          <p:cNvPr id="89" name="Straight Connector 88"/>
          <p:cNvCxnSpPr>
            <a:cxnSpLocks/>
          </p:cNvCxnSpPr>
          <p:nvPr/>
        </p:nvCxnSpPr>
        <p:spPr>
          <a:xfrm>
            <a:off x="7258454" y="2052059"/>
            <a:ext cx="0" cy="3200400"/>
          </a:xfrm>
          <a:prstGeom prst="line">
            <a:avLst/>
          </a:prstGeom>
          <a:ln w="19050">
            <a:solidFill>
              <a:schemeClr val="bg1">
                <a:lumMod val="75000"/>
              </a:schemeClr>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a:cxnSpLocks/>
          </p:cNvCxnSpPr>
          <p:nvPr/>
        </p:nvCxnSpPr>
        <p:spPr>
          <a:xfrm>
            <a:off x="9592707" y="2052059"/>
            <a:ext cx="0" cy="3200400"/>
          </a:xfrm>
          <a:prstGeom prst="line">
            <a:avLst/>
          </a:prstGeom>
          <a:ln w="19050">
            <a:solidFill>
              <a:schemeClr val="bg1">
                <a:lumMod val="75000"/>
              </a:schemeClr>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a:cxnSpLocks/>
          </p:cNvCxnSpPr>
          <p:nvPr/>
        </p:nvCxnSpPr>
        <p:spPr>
          <a:xfrm>
            <a:off x="2589948" y="2052059"/>
            <a:ext cx="0" cy="3200400"/>
          </a:xfrm>
          <a:prstGeom prst="line">
            <a:avLst/>
          </a:prstGeom>
          <a:ln w="19050">
            <a:solidFill>
              <a:schemeClr val="bg1">
                <a:lumMod val="75000"/>
              </a:schemeClr>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a:cxnSpLocks/>
          </p:cNvCxnSpPr>
          <p:nvPr/>
        </p:nvCxnSpPr>
        <p:spPr>
          <a:xfrm>
            <a:off x="4924201" y="2052059"/>
            <a:ext cx="0" cy="3200400"/>
          </a:xfrm>
          <a:prstGeom prst="line">
            <a:avLst/>
          </a:prstGeom>
          <a:ln w="19050">
            <a:solidFill>
              <a:schemeClr val="bg1">
                <a:lumMod val="75000"/>
              </a:schemeClr>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sp>
        <p:nvSpPr>
          <p:cNvPr id="106" name="TextBox 105"/>
          <p:cNvSpPr txBox="1"/>
          <p:nvPr/>
        </p:nvSpPr>
        <p:spPr>
          <a:xfrm>
            <a:off x="0" y="5872709"/>
            <a:ext cx="12192000" cy="584775"/>
          </a:xfrm>
          <a:prstGeom prst="rect">
            <a:avLst/>
          </a:prstGeom>
          <a:noFill/>
        </p:spPr>
        <p:txBody>
          <a:bodyPr wrap="square" lIns="274320" tIns="182880" rIns="274320" bIns="182880" rtlCol="0" anchor="t">
            <a:spAutoFit/>
          </a:bodyPr>
          <a:lstStyle/>
          <a:p>
            <a:pPr algn="ctr"/>
            <a:r>
              <a:rPr lang="en-US" sz="1400" dirty="0">
                <a:solidFill>
                  <a:schemeClr val="bg1"/>
                </a:solidFill>
              </a:rPr>
              <a:t>Use Cortana Intelligence Suite to improve outcomes and solve challenges across all aspects of your business.</a:t>
            </a:r>
          </a:p>
        </p:txBody>
      </p:sp>
    </p:spTree>
    <p:extLst>
      <p:ext uri="{BB962C8B-B14F-4D97-AF65-F5344CB8AC3E}">
        <p14:creationId xmlns:p14="http://schemas.microsoft.com/office/powerpoint/2010/main" val="915863589"/>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582293"/>
            <a:ext cx="12207240" cy="4288544"/>
          </a:xfrm>
          <a:prstGeom prst="rect">
            <a:avLst/>
          </a:prstGeom>
        </p:spPr>
      </p:pic>
      <p:sp>
        <p:nvSpPr>
          <p:cNvPr id="5" name="Rectangle 4"/>
          <p:cNvSpPr/>
          <p:nvPr/>
        </p:nvSpPr>
        <p:spPr>
          <a:xfrm>
            <a:off x="249722" y="211738"/>
            <a:ext cx="7705558" cy="3816429"/>
          </a:xfrm>
          <a:prstGeom prst="rect">
            <a:avLst/>
          </a:prstGeom>
        </p:spPr>
        <p:txBody>
          <a:bodyPr wrap="square" lIns="182880" rIns="182880">
            <a:spAutoFit/>
          </a:bodyPr>
          <a:lstStyle/>
          <a:p>
            <a:r>
              <a:rPr lang="en-US" sz="6600" kern="0" dirty="0">
                <a:solidFill>
                  <a:srgbClr val="0078D7"/>
                </a:solidFill>
                <a:latin typeface="Segoe UI Light" panose="020B0502040204020203" pitchFamily="34" charset="0"/>
                <a:cs typeface="Segoe UI Light" panose="020B0502040204020203" pitchFamily="34" charset="0"/>
                <a:sym typeface="Gill Sans" pitchFamily="-84" charset="0"/>
              </a:rPr>
              <a:t>A </a:t>
            </a:r>
            <a:r>
              <a:rPr lang="en-US" sz="8800" kern="0" dirty="0">
                <a:solidFill>
                  <a:srgbClr val="005291"/>
                </a:solidFill>
                <a:latin typeface="Segoe UI" panose="020B0502040204020203" pitchFamily="34" charset="0"/>
                <a:cs typeface="Segoe UI" panose="020B0502040204020203" pitchFamily="34" charset="0"/>
                <a:sym typeface="Gill Sans" pitchFamily="-84" charset="0"/>
              </a:rPr>
              <a:t>1%</a:t>
            </a:r>
            <a:r>
              <a:rPr lang="en-US" sz="6600" kern="0" dirty="0">
                <a:solidFill>
                  <a:srgbClr val="0078D7"/>
                </a:solidFill>
                <a:latin typeface="Segoe UI Light" panose="020B0502040204020203" pitchFamily="34" charset="0"/>
                <a:cs typeface="Segoe UI Light" panose="020B0502040204020203" pitchFamily="34" charset="0"/>
                <a:sym typeface="Gill Sans" pitchFamily="-84" charset="0"/>
              </a:rPr>
              <a:t> improvement in price can increase profit by </a:t>
            </a:r>
            <a:r>
              <a:rPr lang="en-US" sz="8800" kern="0" dirty="0">
                <a:solidFill>
                  <a:srgbClr val="005291"/>
                </a:solidFill>
                <a:latin typeface="Segoe UI" panose="020B0502040204020203" pitchFamily="34" charset="0"/>
                <a:cs typeface="Segoe UI" panose="020B0502040204020203" pitchFamily="34" charset="0"/>
                <a:sym typeface="Gill Sans" pitchFamily="-84" charset="0"/>
              </a:rPr>
              <a:t>11%</a:t>
            </a:r>
            <a:endParaRPr lang="en-US" sz="8800" kern="0" dirty="0">
              <a:solidFill>
                <a:srgbClr val="005291"/>
              </a:solidFill>
              <a:latin typeface="Segoe UI" panose="020B0502040204020203" pitchFamily="34" charset="0"/>
              <a:cs typeface="Segoe UI" panose="020B0502040204020203" pitchFamily="34" charset="0"/>
            </a:endParaRPr>
          </a:p>
        </p:txBody>
      </p:sp>
      <p:sp>
        <p:nvSpPr>
          <p:cNvPr id="6" name="Slide Number Placeholder 1"/>
          <p:cNvSpPr>
            <a:spLocks noGrp="1"/>
          </p:cNvSpPr>
          <p:nvPr>
            <p:ph type="sldNum" sz="quarter" idx="4"/>
          </p:nvPr>
        </p:nvSpPr>
        <p:spPr>
          <a:xfrm>
            <a:off x="9448800" y="6492875"/>
            <a:ext cx="2743200" cy="365125"/>
          </a:xfrm>
        </p:spPr>
        <p:txBody>
          <a:bodyPr/>
          <a:lstStyle/>
          <a:p>
            <a:fld id="{A34B8C21-472C-43AD-8B9F-5964D09AB204}" type="slidenum">
              <a:rPr lang="en-IN" smtClean="0"/>
              <a:pPr/>
              <a:t>22</a:t>
            </a:fld>
            <a:endParaRPr lang="en-IN" dirty="0"/>
          </a:p>
        </p:txBody>
      </p:sp>
      <p:sp>
        <p:nvSpPr>
          <p:cNvPr id="84" name="Rectangle 83"/>
          <p:cNvSpPr/>
          <p:nvPr/>
        </p:nvSpPr>
        <p:spPr>
          <a:xfrm>
            <a:off x="249723" y="6492374"/>
            <a:ext cx="7106653" cy="148182"/>
          </a:xfrm>
          <a:prstGeom prst="rect">
            <a:avLst/>
          </a:prstGeom>
        </p:spPr>
        <p:txBody>
          <a:bodyPr wrap="square" lIns="0" tIns="0" rIns="0" bIns="0">
            <a:spAutoFit/>
          </a:bodyPr>
          <a:lstStyle/>
          <a:p>
            <a:pPr marR="0">
              <a:lnSpc>
                <a:spcPct val="107000"/>
              </a:lnSpc>
              <a:spcBef>
                <a:spcPts val="0"/>
              </a:spcBef>
              <a:spcAft>
                <a:spcPts val="800"/>
              </a:spcAft>
            </a:pPr>
            <a:r>
              <a:rPr lang="en-US" sz="900" dirty="0">
                <a:solidFill>
                  <a:schemeClr val="bg1"/>
                </a:solidFill>
                <a:latin typeface="Segoe UI" panose="020B0502040204020203" pitchFamily="34" charset="0"/>
                <a:ea typeface="Calibri" panose="020F0502020204030204" pitchFamily="34" charset="0"/>
              </a:rPr>
              <a:t>Harvard Business Review - https://hbr.org/1992/09/managing-price-gaining-profit</a:t>
            </a:r>
          </a:p>
        </p:txBody>
      </p:sp>
    </p:spTree>
    <p:extLst>
      <p:ext uri="{BB962C8B-B14F-4D97-AF65-F5344CB8AC3E}">
        <p14:creationId xmlns:p14="http://schemas.microsoft.com/office/powerpoint/2010/main" val="1482630216"/>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bwMode="auto">
          <a:xfrm>
            <a:off x="0" y="0"/>
            <a:ext cx="12191999" cy="6857999"/>
          </a:xfrm>
          <a:prstGeom prst="rect">
            <a:avLst/>
          </a:prstGeom>
          <a:solidFill>
            <a:srgbClr val="002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80162" y="0"/>
            <a:ext cx="10730622" cy="6879532"/>
          </a:xfrm>
          <a:prstGeom prst="rect">
            <a:avLst/>
          </a:prstGeom>
        </p:spPr>
      </p:pic>
      <p:sp>
        <p:nvSpPr>
          <p:cNvPr id="172" name="Rectangle 171"/>
          <p:cNvSpPr/>
          <p:nvPr/>
        </p:nvSpPr>
        <p:spPr>
          <a:xfrm>
            <a:off x="321535" y="1261253"/>
            <a:ext cx="5228476" cy="4357027"/>
          </a:xfrm>
          <a:prstGeom prst="rect">
            <a:avLst/>
          </a:prstGeom>
        </p:spPr>
        <p:txBody>
          <a:bodyPr wrap="square">
            <a:spAutoFit/>
          </a:bodyPr>
          <a:lstStyle/>
          <a:p>
            <a:pPr>
              <a:lnSpc>
                <a:spcPct val="106000"/>
              </a:lnSpc>
              <a:spcAft>
                <a:spcPts val="1200"/>
              </a:spcAft>
            </a:pPr>
            <a:r>
              <a:rPr lang="en-US" sz="2400" dirty="0">
                <a:solidFill>
                  <a:schemeClr val="bg1"/>
                </a:solidFill>
                <a:latin typeface="+mj-lt"/>
                <a:ea typeface="Calibri" panose="020F0502020204030204" pitchFamily="34" charset="0"/>
              </a:rPr>
              <a:t>“For all the moments that matter in business, there is only one point when money changes hands—the point of negotiation and purchase. That’s when </a:t>
            </a:r>
            <a:r>
              <a:rPr lang="en-US" sz="2800" dirty="0">
                <a:solidFill>
                  <a:schemeClr val="bg1"/>
                </a:solidFill>
                <a:ea typeface="Calibri" panose="020F0502020204030204" pitchFamily="34" charset="0"/>
              </a:rPr>
              <a:t>the price you charge captures or fails to capture the profit you are in business to generate.</a:t>
            </a:r>
            <a:r>
              <a:rPr lang="en-US" sz="2400" dirty="0">
                <a:solidFill>
                  <a:schemeClr val="bg1"/>
                </a:solidFill>
                <a:latin typeface="+mj-lt"/>
                <a:ea typeface="Calibri" panose="020F0502020204030204" pitchFamily="34" charset="0"/>
              </a:rPr>
              <a:t>”</a:t>
            </a:r>
          </a:p>
          <a:p>
            <a:pPr>
              <a:lnSpc>
                <a:spcPct val="106000"/>
              </a:lnSpc>
            </a:pPr>
            <a:br>
              <a:rPr lang="en-US" sz="2400" i="1" dirty="0">
                <a:solidFill>
                  <a:schemeClr val="bg1"/>
                </a:solidFill>
                <a:ea typeface="Calibri" panose="020F0502020204030204" pitchFamily="34" charset="0"/>
              </a:rPr>
            </a:br>
            <a:r>
              <a:rPr lang="en-US" sz="2400" i="1" dirty="0">
                <a:solidFill>
                  <a:srgbClr val="00BCF2"/>
                </a:solidFill>
                <a:ea typeface="Calibri" panose="020F0502020204030204" pitchFamily="34" charset="0"/>
              </a:rPr>
              <a:t>“The Problem with Pricing”</a:t>
            </a:r>
          </a:p>
          <a:p>
            <a:pPr>
              <a:lnSpc>
                <a:spcPct val="106000"/>
              </a:lnSpc>
              <a:spcAft>
                <a:spcPts val="1200"/>
              </a:spcAft>
            </a:pPr>
            <a:r>
              <a:rPr lang="en-US" sz="2400" dirty="0">
                <a:solidFill>
                  <a:srgbClr val="00BCF2"/>
                </a:solidFill>
                <a:ea typeface="Calibri" panose="020F0502020204030204" pitchFamily="34" charset="0"/>
              </a:rPr>
              <a:t>Deloitte</a:t>
            </a:r>
          </a:p>
        </p:txBody>
      </p:sp>
      <p:sp>
        <p:nvSpPr>
          <p:cNvPr id="4" name="Slide Number Placeholder 1"/>
          <p:cNvSpPr>
            <a:spLocks noGrp="1"/>
          </p:cNvSpPr>
          <p:nvPr>
            <p:ph type="sldNum" sz="quarter" idx="4"/>
          </p:nvPr>
        </p:nvSpPr>
        <p:spPr>
          <a:xfrm>
            <a:off x="9448800" y="6492875"/>
            <a:ext cx="2743200" cy="365125"/>
          </a:xfrm>
        </p:spPr>
        <p:txBody>
          <a:bodyPr/>
          <a:lstStyle/>
          <a:p>
            <a:fld id="{A34B8C21-472C-43AD-8B9F-5964D09AB204}" type="slidenum">
              <a:rPr lang="en-IN" smtClean="0"/>
              <a:pPr/>
              <a:t>23</a:t>
            </a:fld>
            <a:endParaRPr lang="en-IN" dirty="0"/>
          </a:p>
        </p:txBody>
      </p:sp>
    </p:spTree>
    <p:extLst>
      <p:ext uri="{BB962C8B-B14F-4D97-AF65-F5344CB8AC3E}">
        <p14:creationId xmlns:p14="http://schemas.microsoft.com/office/powerpoint/2010/main" val="43728076"/>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8294" y="1310276"/>
            <a:ext cx="5730486" cy="2293620"/>
          </a:xfrm>
        </p:spPr>
        <p:txBody>
          <a:bodyPr/>
          <a:lstStyle/>
          <a:p>
            <a:r>
              <a:rPr lang="en-US" dirty="0"/>
              <a:t>The Need for</a:t>
            </a:r>
            <a:br>
              <a:rPr lang="en-US" dirty="0"/>
            </a:br>
            <a:r>
              <a:rPr lang="en-US" dirty="0"/>
              <a:t>Demand Forecasting &amp; Price Optimization for Retail</a:t>
            </a:r>
          </a:p>
        </p:txBody>
      </p:sp>
    </p:spTree>
    <p:extLst>
      <p:ext uri="{BB962C8B-B14F-4D97-AF65-F5344CB8AC3E}">
        <p14:creationId xmlns:p14="http://schemas.microsoft.com/office/powerpoint/2010/main" val="42685590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p:cNvSpPr>
            <a:spLocks noGrp="1"/>
          </p:cNvSpPr>
          <p:nvPr>
            <p:ph type="sldNum" sz="quarter" idx="4"/>
          </p:nvPr>
        </p:nvSpPr>
        <p:spPr>
          <a:xfrm>
            <a:off x="9448800" y="6492875"/>
            <a:ext cx="2743200" cy="365125"/>
          </a:xfrm>
        </p:spPr>
        <p:txBody>
          <a:bodyPr/>
          <a:lstStyle/>
          <a:p>
            <a:fld id="{A34B8C21-472C-43AD-8B9F-5964D09AB204}" type="slidenum">
              <a:rPr lang="en-IN" smtClean="0"/>
              <a:pPr/>
              <a:t>4</a:t>
            </a:fld>
            <a:endParaRPr lang="en-IN" dirty="0"/>
          </a:p>
        </p:txBody>
      </p:sp>
      <p:sp>
        <p:nvSpPr>
          <p:cNvPr id="9" name="Freeform 19"/>
          <p:cNvSpPr>
            <a:spLocks/>
          </p:cNvSpPr>
          <p:nvPr/>
        </p:nvSpPr>
        <p:spPr bwMode="auto">
          <a:xfrm>
            <a:off x="6865912" y="0"/>
            <a:ext cx="5326088" cy="6867108"/>
          </a:xfrm>
          <a:custGeom>
            <a:avLst/>
            <a:gdLst>
              <a:gd name="T0" fmla="*/ 1078 w 1078"/>
              <a:gd name="T1" fmla="*/ 1394 h 1394"/>
              <a:gd name="T2" fmla="*/ 0 w 1078"/>
              <a:gd name="T3" fmla="*/ 1392 h 1394"/>
              <a:gd name="T4" fmla="*/ 0 w 1078"/>
              <a:gd name="T5" fmla="*/ 0 h 1394"/>
              <a:gd name="T6" fmla="*/ 1078 w 1078"/>
              <a:gd name="T7" fmla="*/ 0 h 1394"/>
              <a:gd name="T8" fmla="*/ 1078 w 1078"/>
              <a:gd name="T9" fmla="*/ 1394 h 1394"/>
            </a:gdLst>
            <a:ahLst/>
            <a:cxnLst>
              <a:cxn ang="0">
                <a:pos x="T0" y="T1"/>
              </a:cxn>
              <a:cxn ang="0">
                <a:pos x="T2" y="T3"/>
              </a:cxn>
              <a:cxn ang="0">
                <a:pos x="T4" y="T5"/>
              </a:cxn>
              <a:cxn ang="0">
                <a:pos x="T6" y="T7"/>
              </a:cxn>
              <a:cxn ang="0">
                <a:pos x="T8" y="T9"/>
              </a:cxn>
            </a:cxnLst>
            <a:rect l="0" t="0" r="r" b="b"/>
            <a:pathLst>
              <a:path w="1078" h="1394">
                <a:moveTo>
                  <a:pt x="1078" y="1394"/>
                </a:moveTo>
                <a:lnTo>
                  <a:pt x="0" y="1392"/>
                </a:lnTo>
                <a:lnTo>
                  <a:pt x="0" y="0"/>
                </a:lnTo>
                <a:lnTo>
                  <a:pt x="1078" y="0"/>
                </a:lnTo>
                <a:lnTo>
                  <a:pt x="1078" y="1394"/>
                </a:lnTo>
                <a:close/>
              </a:path>
            </a:pathLst>
          </a:custGeom>
          <a:solidFill>
            <a:srgbClr val="409AE1"/>
          </a:solidFill>
          <a:ln>
            <a:noFill/>
          </a:ln>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dirty="0"/>
          </a:p>
        </p:txBody>
      </p:sp>
      <p:sp>
        <p:nvSpPr>
          <p:cNvPr id="5" name="Rectangle 4"/>
          <p:cNvSpPr/>
          <p:nvPr/>
        </p:nvSpPr>
        <p:spPr>
          <a:xfrm>
            <a:off x="367975" y="1169407"/>
            <a:ext cx="6428980" cy="4519186"/>
          </a:xfrm>
          <a:prstGeom prst="rect">
            <a:avLst/>
          </a:prstGeom>
        </p:spPr>
        <p:txBody>
          <a:bodyPr wrap="square">
            <a:spAutoFit/>
          </a:bodyPr>
          <a:lstStyle/>
          <a:p>
            <a:r>
              <a:rPr lang="en-US" sz="13800" kern="0" dirty="0">
                <a:solidFill>
                  <a:srgbClr val="005291"/>
                </a:solidFill>
                <a:latin typeface="Segoe UI Light" panose="020B0502040204020203" pitchFamily="34" charset="0"/>
                <a:cs typeface="Segoe UI Light" panose="020B0502040204020203" pitchFamily="34" charset="0"/>
                <a:sym typeface="Gill Sans" pitchFamily="-84" charset="0"/>
              </a:rPr>
              <a:t>20%</a:t>
            </a:r>
          </a:p>
          <a:p>
            <a:pPr>
              <a:lnSpc>
                <a:spcPts val="5000"/>
              </a:lnSpc>
            </a:pPr>
            <a:r>
              <a:rPr lang="en-US" sz="6600" kern="0" dirty="0">
                <a:solidFill>
                  <a:srgbClr val="005291"/>
                </a:solidFill>
                <a:latin typeface="Segoe UI Light" panose="020B0502040204020203" pitchFamily="34" charset="0"/>
                <a:cs typeface="Segoe UI Light" panose="020B0502040204020203" pitchFamily="34" charset="0"/>
                <a:sym typeface="Gill Sans" pitchFamily="-84" charset="0"/>
              </a:rPr>
              <a:t>Increase in Profit</a:t>
            </a:r>
          </a:p>
          <a:p>
            <a:r>
              <a:rPr lang="en-US" sz="3600" kern="0" dirty="0">
                <a:solidFill>
                  <a:srgbClr val="0078D7"/>
                </a:solidFill>
                <a:latin typeface="Segoe UI Light" panose="020B0502040204020203" pitchFamily="34" charset="0"/>
                <a:cs typeface="Segoe UI Light" panose="020B0502040204020203" pitchFamily="34" charset="0"/>
                <a:sym typeface="Gill Sans" pitchFamily="-84" charset="0"/>
              </a:rPr>
              <a:t>is typical during the first 2-3 years of Price Optimization implementation</a:t>
            </a:r>
            <a:endParaRPr lang="en-US" sz="6000" dirty="0">
              <a:solidFill>
                <a:srgbClr val="0078D7"/>
              </a:solidFill>
              <a:latin typeface="Segoe UI Light" panose="020B0502040204020203" pitchFamily="34" charset="0"/>
              <a:cs typeface="Segoe UI Light" panose="020B0502040204020203" pitchFamily="34" charset="0"/>
            </a:endParaRPr>
          </a:p>
        </p:txBody>
      </p:sp>
      <p:sp>
        <p:nvSpPr>
          <p:cNvPr id="10" name="Freeform 20"/>
          <p:cNvSpPr>
            <a:spLocks/>
          </p:cNvSpPr>
          <p:nvPr/>
        </p:nvSpPr>
        <p:spPr bwMode="auto">
          <a:xfrm>
            <a:off x="6885499" y="-4029"/>
            <a:ext cx="5306501" cy="6862029"/>
          </a:xfrm>
          <a:custGeom>
            <a:avLst/>
            <a:gdLst>
              <a:gd name="T0" fmla="*/ 1078 w 1078"/>
              <a:gd name="T1" fmla="*/ 1394 h 1394"/>
              <a:gd name="T2" fmla="*/ 0 w 1078"/>
              <a:gd name="T3" fmla="*/ 1392 h 1394"/>
              <a:gd name="T4" fmla="*/ 0 w 1078"/>
              <a:gd name="T5" fmla="*/ 0 h 1394"/>
              <a:gd name="T6" fmla="*/ 1078 w 1078"/>
              <a:gd name="T7" fmla="*/ 0 h 1394"/>
              <a:gd name="T8" fmla="*/ 1078 w 1078"/>
              <a:gd name="T9" fmla="*/ 1394 h 1394"/>
            </a:gdLst>
            <a:ahLst/>
            <a:cxnLst>
              <a:cxn ang="0">
                <a:pos x="T0" y="T1"/>
              </a:cxn>
              <a:cxn ang="0">
                <a:pos x="T2" y="T3"/>
              </a:cxn>
              <a:cxn ang="0">
                <a:pos x="T4" y="T5"/>
              </a:cxn>
              <a:cxn ang="0">
                <a:pos x="T6" y="T7"/>
              </a:cxn>
              <a:cxn ang="0">
                <a:pos x="T8" y="T9"/>
              </a:cxn>
            </a:cxnLst>
            <a:rect l="0" t="0" r="r" b="b"/>
            <a:pathLst>
              <a:path w="1078" h="1394">
                <a:moveTo>
                  <a:pt x="1078" y="1394"/>
                </a:moveTo>
                <a:lnTo>
                  <a:pt x="0" y="1392"/>
                </a:lnTo>
                <a:lnTo>
                  <a:pt x="0" y="0"/>
                </a:lnTo>
                <a:lnTo>
                  <a:pt x="1078" y="0"/>
                </a:lnTo>
                <a:lnTo>
                  <a:pt x="1078" y="139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dirty="0"/>
          </a:p>
        </p:txBody>
      </p:sp>
      <p:grpSp>
        <p:nvGrpSpPr>
          <p:cNvPr id="35" name="Group 34"/>
          <p:cNvGrpSpPr/>
          <p:nvPr/>
        </p:nvGrpSpPr>
        <p:grpSpPr>
          <a:xfrm>
            <a:off x="7665828" y="404991"/>
            <a:ext cx="3829134" cy="6454270"/>
            <a:chOff x="7513428" y="404991"/>
            <a:chExt cx="3829134" cy="6454270"/>
          </a:xfrm>
        </p:grpSpPr>
        <p:sp>
          <p:nvSpPr>
            <p:cNvPr id="14" name="Rectangle 13"/>
            <p:cNvSpPr>
              <a:spLocks noChangeArrowheads="1"/>
            </p:cNvSpPr>
            <p:nvPr/>
          </p:nvSpPr>
          <p:spPr bwMode="auto">
            <a:xfrm>
              <a:off x="9425532" y="2777210"/>
              <a:ext cx="9845" cy="3795284"/>
            </a:xfrm>
            <a:prstGeom prst="rect">
              <a:avLst/>
            </a:prstGeom>
            <a:solidFill>
              <a:srgbClr val="001129"/>
            </a:solidFill>
            <a:ln w="38100">
              <a:solidFill>
                <a:srgbClr val="001129"/>
              </a:solidFill>
            </a:ln>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dirty="0"/>
            </a:p>
          </p:txBody>
        </p:sp>
        <p:grpSp>
          <p:nvGrpSpPr>
            <p:cNvPr id="2" name="Group 1"/>
            <p:cNvGrpSpPr/>
            <p:nvPr/>
          </p:nvGrpSpPr>
          <p:grpSpPr>
            <a:xfrm>
              <a:off x="9031727" y="5146214"/>
              <a:ext cx="1427538" cy="1713047"/>
              <a:chOff x="9031727" y="5146214"/>
              <a:chExt cx="1427538" cy="1713047"/>
            </a:xfrm>
          </p:grpSpPr>
          <p:sp>
            <p:nvSpPr>
              <p:cNvPr id="22" name="Freeform 196"/>
              <p:cNvSpPr>
                <a:spLocks/>
              </p:cNvSpPr>
              <p:nvPr/>
            </p:nvSpPr>
            <p:spPr bwMode="auto">
              <a:xfrm>
                <a:off x="9031727" y="5146214"/>
                <a:ext cx="1058349" cy="1230637"/>
              </a:xfrm>
              <a:custGeom>
                <a:avLst/>
                <a:gdLst>
                  <a:gd name="T0" fmla="*/ 2 w 115"/>
                  <a:gd name="T1" fmla="*/ 39 h 134"/>
                  <a:gd name="T2" fmla="*/ 4 w 115"/>
                  <a:gd name="T3" fmla="*/ 49 h 134"/>
                  <a:gd name="T4" fmla="*/ 21 w 115"/>
                  <a:gd name="T5" fmla="*/ 68 h 134"/>
                  <a:gd name="T6" fmla="*/ 13 w 115"/>
                  <a:gd name="T7" fmla="*/ 60 h 134"/>
                  <a:gd name="T8" fmla="*/ 6 w 115"/>
                  <a:gd name="T9" fmla="*/ 61 h 134"/>
                  <a:gd name="T10" fmla="*/ 10 w 115"/>
                  <a:gd name="T11" fmla="*/ 71 h 134"/>
                  <a:gd name="T12" fmla="*/ 25 w 115"/>
                  <a:gd name="T13" fmla="*/ 83 h 134"/>
                  <a:gd name="T14" fmla="*/ 78 w 115"/>
                  <a:gd name="T15" fmla="*/ 121 h 134"/>
                  <a:gd name="T16" fmla="*/ 86 w 115"/>
                  <a:gd name="T17" fmla="*/ 134 h 134"/>
                  <a:gd name="T18" fmla="*/ 115 w 115"/>
                  <a:gd name="T19" fmla="*/ 115 h 134"/>
                  <a:gd name="T20" fmla="*/ 88 w 115"/>
                  <a:gd name="T21" fmla="*/ 46 h 134"/>
                  <a:gd name="T22" fmla="*/ 77 w 115"/>
                  <a:gd name="T23" fmla="*/ 32 h 134"/>
                  <a:gd name="T24" fmla="*/ 51 w 115"/>
                  <a:gd name="T25" fmla="*/ 9 h 134"/>
                  <a:gd name="T26" fmla="*/ 48 w 115"/>
                  <a:gd name="T27" fmla="*/ 9 h 134"/>
                  <a:gd name="T28" fmla="*/ 51 w 115"/>
                  <a:gd name="T29" fmla="*/ 26 h 134"/>
                  <a:gd name="T30" fmla="*/ 61 w 115"/>
                  <a:gd name="T31" fmla="*/ 32 h 134"/>
                  <a:gd name="T32" fmla="*/ 66 w 115"/>
                  <a:gd name="T33" fmla="*/ 56 h 134"/>
                  <a:gd name="T34" fmla="*/ 40 w 115"/>
                  <a:gd name="T35" fmla="*/ 43 h 134"/>
                  <a:gd name="T36" fmla="*/ 28 w 115"/>
                  <a:gd name="T37" fmla="*/ 25 h 134"/>
                  <a:gd name="T38" fmla="*/ 34 w 115"/>
                  <a:gd name="T39" fmla="*/ 14 h 134"/>
                  <a:gd name="T40" fmla="*/ 39 w 115"/>
                  <a:gd name="T41" fmla="*/ 3 h 134"/>
                  <a:gd name="T42" fmla="*/ 34 w 115"/>
                  <a:gd name="T43" fmla="*/ 1 h 134"/>
                  <a:gd name="T44" fmla="*/ 18 w 115"/>
                  <a:gd name="T45" fmla="*/ 14 h 134"/>
                  <a:gd name="T46" fmla="*/ 17 w 115"/>
                  <a:gd name="T47" fmla="*/ 29 h 134"/>
                  <a:gd name="T48" fmla="*/ 31 w 115"/>
                  <a:gd name="T49" fmla="*/ 52 h 134"/>
                  <a:gd name="T50" fmla="*/ 18 w 115"/>
                  <a:gd name="T51" fmla="*/ 32 h 134"/>
                  <a:gd name="T52" fmla="*/ 10 w 115"/>
                  <a:gd name="T53" fmla="*/ 30 h 134"/>
                  <a:gd name="T54" fmla="*/ 11 w 115"/>
                  <a:gd name="T55" fmla="*/ 38 h 134"/>
                  <a:gd name="T56" fmla="*/ 25 w 115"/>
                  <a:gd name="T57" fmla="*/ 59 h 134"/>
                  <a:gd name="T58" fmla="*/ 10 w 115"/>
                  <a:gd name="T59" fmla="*/ 40 h 134"/>
                  <a:gd name="T60" fmla="*/ 2 w 115"/>
                  <a:gd name="T61" fmla="*/ 39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15" h="134">
                    <a:moveTo>
                      <a:pt x="2" y="39"/>
                    </a:moveTo>
                    <a:cubicBezTo>
                      <a:pt x="0" y="42"/>
                      <a:pt x="1" y="46"/>
                      <a:pt x="4" y="49"/>
                    </a:cubicBezTo>
                    <a:cubicBezTo>
                      <a:pt x="21" y="68"/>
                      <a:pt x="21" y="68"/>
                      <a:pt x="21" y="68"/>
                    </a:cubicBezTo>
                    <a:cubicBezTo>
                      <a:pt x="13" y="60"/>
                      <a:pt x="13" y="60"/>
                      <a:pt x="13" y="60"/>
                    </a:cubicBezTo>
                    <a:cubicBezTo>
                      <a:pt x="10" y="58"/>
                      <a:pt x="8" y="58"/>
                      <a:pt x="6" y="61"/>
                    </a:cubicBezTo>
                    <a:cubicBezTo>
                      <a:pt x="5" y="64"/>
                      <a:pt x="7" y="68"/>
                      <a:pt x="10" y="71"/>
                    </a:cubicBezTo>
                    <a:cubicBezTo>
                      <a:pt x="25" y="83"/>
                      <a:pt x="25" y="83"/>
                      <a:pt x="25" y="83"/>
                    </a:cubicBezTo>
                    <a:cubicBezTo>
                      <a:pt x="44" y="100"/>
                      <a:pt x="66" y="105"/>
                      <a:pt x="78" y="121"/>
                    </a:cubicBezTo>
                    <a:cubicBezTo>
                      <a:pt x="86" y="134"/>
                      <a:pt x="86" y="134"/>
                      <a:pt x="86" y="134"/>
                    </a:cubicBezTo>
                    <a:cubicBezTo>
                      <a:pt x="115" y="115"/>
                      <a:pt x="115" y="115"/>
                      <a:pt x="115" y="115"/>
                    </a:cubicBezTo>
                    <a:cubicBezTo>
                      <a:pt x="94" y="64"/>
                      <a:pt x="89" y="50"/>
                      <a:pt x="88" y="46"/>
                    </a:cubicBezTo>
                    <a:cubicBezTo>
                      <a:pt x="86" y="42"/>
                      <a:pt x="80" y="35"/>
                      <a:pt x="77" y="32"/>
                    </a:cubicBezTo>
                    <a:cubicBezTo>
                      <a:pt x="51" y="9"/>
                      <a:pt x="51" y="9"/>
                      <a:pt x="51" y="9"/>
                    </a:cubicBezTo>
                    <a:cubicBezTo>
                      <a:pt x="50" y="8"/>
                      <a:pt x="49" y="8"/>
                      <a:pt x="48" y="9"/>
                    </a:cubicBezTo>
                    <a:cubicBezTo>
                      <a:pt x="45" y="15"/>
                      <a:pt x="47" y="20"/>
                      <a:pt x="51" y="26"/>
                    </a:cubicBezTo>
                    <a:cubicBezTo>
                      <a:pt x="56" y="33"/>
                      <a:pt x="61" y="32"/>
                      <a:pt x="61" y="32"/>
                    </a:cubicBezTo>
                    <a:cubicBezTo>
                      <a:pt x="67" y="41"/>
                      <a:pt x="70" y="51"/>
                      <a:pt x="66" y="56"/>
                    </a:cubicBezTo>
                    <a:cubicBezTo>
                      <a:pt x="55" y="65"/>
                      <a:pt x="40" y="43"/>
                      <a:pt x="40" y="43"/>
                    </a:cubicBezTo>
                    <a:cubicBezTo>
                      <a:pt x="28" y="25"/>
                      <a:pt x="28" y="25"/>
                      <a:pt x="28" y="25"/>
                    </a:cubicBezTo>
                    <a:cubicBezTo>
                      <a:pt x="26" y="21"/>
                      <a:pt x="34" y="14"/>
                      <a:pt x="34" y="14"/>
                    </a:cubicBezTo>
                    <a:cubicBezTo>
                      <a:pt x="38" y="11"/>
                      <a:pt x="41" y="9"/>
                      <a:pt x="39" y="3"/>
                    </a:cubicBezTo>
                    <a:cubicBezTo>
                      <a:pt x="38" y="1"/>
                      <a:pt x="36" y="0"/>
                      <a:pt x="34" y="1"/>
                    </a:cubicBezTo>
                    <a:cubicBezTo>
                      <a:pt x="18" y="14"/>
                      <a:pt x="18" y="14"/>
                      <a:pt x="18" y="14"/>
                    </a:cubicBezTo>
                    <a:cubicBezTo>
                      <a:pt x="14" y="17"/>
                      <a:pt x="14" y="23"/>
                      <a:pt x="17" y="29"/>
                    </a:cubicBezTo>
                    <a:cubicBezTo>
                      <a:pt x="31" y="52"/>
                      <a:pt x="31" y="52"/>
                      <a:pt x="31" y="52"/>
                    </a:cubicBezTo>
                    <a:cubicBezTo>
                      <a:pt x="18" y="32"/>
                      <a:pt x="18" y="32"/>
                      <a:pt x="18" y="32"/>
                    </a:cubicBezTo>
                    <a:cubicBezTo>
                      <a:pt x="16" y="28"/>
                      <a:pt x="12" y="27"/>
                      <a:pt x="10" y="30"/>
                    </a:cubicBezTo>
                    <a:cubicBezTo>
                      <a:pt x="8" y="32"/>
                      <a:pt x="8" y="35"/>
                      <a:pt x="11" y="38"/>
                    </a:cubicBezTo>
                    <a:cubicBezTo>
                      <a:pt x="25" y="59"/>
                      <a:pt x="25" y="59"/>
                      <a:pt x="25" y="59"/>
                    </a:cubicBezTo>
                    <a:cubicBezTo>
                      <a:pt x="10" y="40"/>
                      <a:pt x="10" y="40"/>
                      <a:pt x="10" y="40"/>
                    </a:cubicBezTo>
                    <a:cubicBezTo>
                      <a:pt x="7" y="37"/>
                      <a:pt x="4" y="37"/>
                      <a:pt x="2" y="39"/>
                    </a:cubicBezTo>
                  </a:path>
                </a:pathLst>
              </a:custGeom>
              <a:solidFill>
                <a:srgbClr val="6240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dirty="0"/>
              </a:p>
            </p:txBody>
          </p:sp>
          <p:sp>
            <p:nvSpPr>
              <p:cNvPr id="23" name="Freeform 197"/>
              <p:cNvSpPr>
                <a:spLocks/>
              </p:cNvSpPr>
              <p:nvPr/>
            </p:nvSpPr>
            <p:spPr bwMode="auto">
              <a:xfrm>
                <a:off x="9740575" y="6184872"/>
                <a:ext cx="403648" cy="364269"/>
              </a:xfrm>
              <a:custGeom>
                <a:avLst/>
                <a:gdLst>
                  <a:gd name="T0" fmla="*/ 0 w 82"/>
                  <a:gd name="T1" fmla="*/ 44 h 74"/>
                  <a:gd name="T2" fmla="*/ 9 w 82"/>
                  <a:gd name="T3" fmla="*/ 74 h 74"/>
                  <a:gd name="T4" fmla="*/ 82 w 82"/>
                  <a:gd name="T5" fmla="*/ 22 h 74"/>
                  <a:gd name="T6" fmla="*/ 71 w 82"/>
                  <a:gd name="T7" fmla="*/ 0 h 74"/>
                  <a:gd name="T8" fmla="*/ 0 w 82"/>
                  <a:gd name="T9" fmla="*/ 44 h 74"/>
                </a:gdLst>
                <a:ahLst/>
                <a:cxnLst>
                  <a:cxn ang="0">
                    <a:pos x="T0" y="T1"/>
                  </a:cxn>
                  <a:cxn ang="0">
                    <a:pos x="T2" y="T3"/>
                  </a:cxn>
                  <a:cxn ang="0">
                    <a:pos x="T4" y="T5"/>
                  </a:cxn>
                  <a:cxn ang="0">
                    <a:pos x="T6" y="T7"/>
                  </a:cxn>
                  <a:cxn ang="0">
                    <a:pos x="T8" y="T9"/>
                  </a:cxn>
                </a:cxnLst>
                <a:rect l="0" t="0" r="r" b="b"/>
                <a:pathLst>
                  <a:path w="82" h="74">
                    <a:moveTo>
                      <a:pt x="0" y="44"/>
                    </a:moveTo>
                    <a:lnTo>
                      <a:pt x="9" y="74"/>
                    </a:lnTo>
                    <a:lnTo>
                      <a:pt x="82" y="22"/>
                    </a:lnTo>
                    <a:lnTo>
                      <a:pt x="71" y="0"/>
                    </a:lnTo>
                    <a:lnTo>
                      <a:pt x="0" y="44"/>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dirty="0"/>
              </a:p>
            </p:txBody>
          </p:sp>
          <p:sp>
            <p:nvSpPr>
              <p:cNvPr id="24" name="Freeform 198"/>
              <p:cNvSpPr>
                <a:spLocks/>
              </p:cNvSpPr>
              <p:nvPr/>
            </p:nvSpPr>
            <p:spPr bwMode="auto">
              <a:xfrm>
                <a:off x="9272932" y="5146214"/>
                <a:ext cx="78760" cy="73840"/>
              </a:xfrm>
              <a:custGeom>
                <a:avLst/>
                <a:gdLst>
                  <a:gd name="T0" fmla="*/ 9 w 9"/>
                  <a:gd name="T1" fmla="*/ 1 h 8"/>
                  <a:gd name="T2" fmla="*/ 2 w 9"/>
                  <a:gd name="T3" fmla="*/ 8 h 8"/>
                  <a:gd name="T4" fmla="*/ 0 w 9"/>
                  <a:gd name="T5" fmla="*/ 7 h 8"/>
                  <a:gd name="T6" fmla="*/ 9 w 9"/>
                  <a:gd name="T7" fmla="*/ 0 h 8"/>
                  <a:gd name="T8" fmla="*/ 9 w 9"/>
                  <a:gd name="T9" fmla="*/ 1 h 8"/>
                </a:gdLst>
                <a:ahLst/>
                <a:cxnLst>
                  <a:cxn ang="0">
                    <a:pos x="T0" y="T1"/>
                  </a:cxn>
                  <a:cxn ang="0">
                    <a:pos x="T2" y="T3"/>
                  </a:cxn>
                  <a:cxn ang="0">
                    <a:pos x="T4" y="T5"/>
                  </a:cxn>
                  <a:cxn ang="0">
                    <a:pos x="T6" y="T7"/>
                  </a:cxn>
                  <a:cxn ang="0">
                    <a:pos x="T8" y="T9"/>
                  </a:cxn>
                </a:cxnLst>
                <a:rect l="0" t="0" r="r" b="b"/>
                <a:pathLst>
                  <a:path w="9" h="8">
                    <a:moveTo>
                      <a:pt x="9" y="1"/>
                    </a:moveTo>
                    <a:cubicBezTo>
                      <a:pt x="2" y="8"/>
                      <a:pt x="2" y="8"/>
                      <a:pt x="2" y="8"/>
                    </a:cubicBezTo>
                    <a:cubicBezTo>
                      <a:pt x="1" y="8"/>
                      <a:pt x="0" y="8"/>
                      <a:pt x="0" y="7"/>
                    </a:cubicBezTo>
                    <a:cubicBezTo>
                      <a:pt x="9" y="0"/>
                      <a:pt x="9" y="0"/>
                      <a:pt x="9" y="0"/>
                    </a:cubicBezTo>
                    <a:lnTo>
                      <a:pt x="9" y="1"/>
                    </a:lnTo>
                    <a:close/>
                  </a:path>
                </a:pathLst>
              </a:custGeom>
              <a:solidFill>
                <a:srgbClr val="8166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dirty="0"/>
              </a:p>
            </p:txBody>
          </p:sp>
          <p:sp>
            <p:nvSpPr>
              <p:cNvPr id="25" name="Freeform 199"/>
              <p:cNvSpPr>
                <a:spLocks/>
              </p:cNvSpPr>
              <p:nvPr/>
            </p:nvSpPr>
            <p:spPr bwMode="auto">
              <a:xfrm>
                <a:off x="9484602" y="5210209"/>
                <a:ext cx="98451" cy="103376"/>
              </a:xfrm>
              <a:custGeom>
                <a:avLst/>
                <a:gdLst>
                  <a:gd name="T0" fmla="*/ 1 w 11"/>
                  <a:gd name="T1" fmla="*/ 1 h 11"/>
                  <a:gd name="T2" fmla="*/ 8 w 11"/>
                  <a:gd name="T3" fmla="*/ 10 h 11"/>
                  <a:gd name="T4" fmla="*/ 11 w 11"/>
                  <a:gd name="T5" fmla="*/ 9 h 11"/>
                  <a:gd name="T6" fmla="*/ 1 w 11"/>
                  <a:gd name="T7" fmla="*/ 0 h 11"/>
                  <a:gd name="T8" fmla="*/ 1 w 11"/>
                  <a:gd name="T9" fmla="*/ 1 h 11"/>
                </a:gdLst>
                <a:ahLst/>
                <a:cxnLst>
                  <a:cxn ang="0">
                    <a:pos x="T0" y="T1"/>
                  </a:cxn>
                  <a:cxn ang="0">
                    <a:pos x="T2" y="T3"/>
                  </a:cxn>
                  <a:cxn ang="0">
                    <a:pos x="T4" y="T5"/>
                  </a:cxn>
                  <a:cxn ang="0">
                    <a:pos x="T6" y="T7"/>
                  </a:cxn>
                  <a:cxn ang="0">
                    <a:pos x="T8" y="T9"/>
                  </a:cxn>
                </a:cxnLst>
                <a:rect l="0" t="0" r="r" b="b"/>
                <a:pathLst>
                  <a:path w="11" h="11">
                    <a:moveTo>
                      <a:pt x="1" y="1"/>
                    </a:moveTo>
                    <a:cubicBezTo>
                      <a:pt x="8" y="10"/>
                      <a:pt x="8" y="10"/>
                      <a:pt x="8" y="10"/>
                    </a:cubicBezTo>
                    <a:cubicBezTo>
                      <a:pt x="9" y="11"/>
                      <a:pt x="10" y="10"/>
                      <a:pt x="11" y="9"/>
                    </a:cubicBezTo>
                    <a:cubicBezTo>
                      <a:pt x="1" y="0"/>
                      <a:pt x="1" y="0"/>
                      <a:pt x="1" y="0"/>
                    </a:cubicBezTo>
                    <a:cubicBezTo>
                      <a:pt x="0" y="0"/>
                      <a:pt x="0" y="1"/>
                      <a:pt x="1" y="1"/>
                    </a:cubicBezTo>
                    <a:close/>
                  </a:path>
                </a:pathLst>
              </a:custGeom>
              <a:solidFill>
                <a:srgbClr val="8166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dirty="0"/>
              </a:p>
            </p:txBody>
          </p:sp>
          <p:sp>
            <p:nvSpPr>
              <p:cNvPr id="26" name="Freeform 200"/>
              <p:cNvSpPr>
                <a:spLocks/>
              </p:cNvSpPr>
              <p:nvPr/>
            </p:nvSpPr>
            <p:spPr bwMode="auto">
              <a:xfrm>
                <a:off x="9878404" y="6239019"/>
                <a:ext cx="73840" cy="44304"/>
              </a:xfrm>
              <a:custGeom>
                <a:avLst/>
                <a:gdLst>
                  <a:gd name="T0" fmla="*/ 8 w 8"/>
                  <a:gd name="T1" fmla="*/ 0 h 5"/>
                  <a:gd name="T2" fmla="*/ 0 w 8"/>
                  <a:gd name="T3" fmla="*/ 5 h 5"/>
                  <a:gd name="T4" fmla="*/ 0 w 8"/>
                  <a:gd name="T5" fmla="*/ 5 h 5"/>
                  <a:gd name="T6" fmla="*/ 1 w 8"/>
                  <a:gd name="T7" fmla="*/ 5 h 5"/>
                  <a:gd name="T8" fmla="*/ 8 w 8"/>
                  <a:gd name="T9" fmla="*/ 1 h 5"/>
                  <a:gd name="T10" fmla="*/ 8 w 8"/>
                  <a:gd name="T11" fmla="*/ 0 h 5"/>
                  <a:gd name="T12" fmla="*/ 8 w 8"/>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8" h="5">
                    <a:moveTo>
                      <a:pt x="8" y="0"/>
                    </a:moveTo>
                    <a:cubicBezTo>
                      <a:pt x="5" y="2"/>
                      <a:pt x="3" y="3"/>
                      <a:pt x="0" y="5"/>
                    </a:cubicBezTo>
                    <a:cubicBezTo>
                      <a:pt x="0" y="5"/>
                      <a:pt x="0" y="5"/>
                      <a:pt x="0" y="5"/>
                    </a:cubicBezTo>
                    <a:cubicBezTo>
                      <a:pt x="1" y="5"/>
                      <a:pt x="1" y="5"/>
                      <a:pt x="1" y="5"/>
                    </a:cubicBezTo>
                    <a:cubicBezTo>
                      <a:pt x="3" y="4"/>
                      <a:pt x="6" y="2"/>
                      <a:pt x="8" y="1"/>
                    </a:cubicBezTo>
                    <a:cubicBezTo>
                      <a:pt x="8" y="0"/>
                      <a:pt x="8" y="0"/>
                      <a:pt x="8" y="0"/>
                    </a:cubicBezTo>
                    <a:cubicBezTo>
                      <a:pt x="8" y="0"/>
                      <a:pt x="8" y="0"/>
                      <a:pt x="8" y="0"/>
                    </a:cubicBez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dirty="0"/>
              </a:p>
            </p:txBody>
          </p:sp>
          <p:sp>
            <p:nvSpPr>
              <p:cNvPr id="27" name="Freeform 201"/>
              <p:cNvSpPr>
                <a:spLocks/>
              </p:cNvSpPr>
              <p:nvPr/>
            </p:nvSpPr>
            <p:spPr bwMode="auto">
              <a:xfrm>
                <a:off x="9971935" y="6209483"/>
                <a:ext cx="29536" cy="29536"/>
              </a:xfrm>
              <a:custGeom>
                <a:avLst/>
                <a:gdLst>
                  <a:gd name="T0" fmla="*/ 3 w 3"/>
                  <a:gd name="T1" fmla="*/ 0 h 3"/>
                  <a:gd name="T2" fmla="*/ 0 w 3"/>
                  <a:gd name="T3" fmla="*/ 2 h 3"/>
                  <a:gd name="T4" fmla="*/ 0 w 3"/>
                  <a:gd name="T5" fmla="*/ 2 h 3"/>
                  <a:gd name="T6" fmla="*/ 0 w 3"/>
                  <a:gd name="T7" fmla="*/ 3 h 3"/>
                  <a:gd name="T8" fmla="*/ 3 w 3"/>
                  <a:gd name="T9" fmla="*/ 1 h 3"/>
                  <a:gd name="T10" fmla="*/ 3 w 3"/>
                  <a:gd name="T11" fmla="*/ 1 h 3"/>
                  <a:gd name="T12" fmla="*/ 3 w 3"/>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3" h="3">
                    <a:moveTo>
                      <a:pt x="3" y="0"/>
                    </a:moveTo>
                    <a:cubicBezTo>
                      <a:pt x="2" y="1"/>
                      <a:pt x="1" y="1"/>
                      <a:pt x="0" y="2"/>
                    </a:cubicBezTo>
                    <a:cubicBezTo>
                      <a:pt x="0" y="2"/>
                      <a:pt x="0" y="2"/>
                      <a:pt x="0" y="2"/>
                    </a:cubicBezTo>
                    <a:cubicBezTo>
                      <a:pt x="0" y="3"/>
                      <a:pt x="0" y="3"/>
                      <a:pt x="0" y="3"/>
                    </a:cubicBezTo>
                    <a:cubicBezTo>
                      <a:pt x="1" y="2"/>
                      <a:pt x="2" y="2"/>
                      <a:pt x="3" y="1"/>
                    </a:cubicBezTo>
                    <a:cubicBezTo>
                      <a:pt x="3" y="1"/>
                      <a:pt x="3" y="1"/>
                      <a:pt x="3" y="1"/>
                    </a:cubicBezTo>
                    <a:cubicBezTo>
                      <a:pt x="3" y="0"/>
                      <a:pt x="3" y="0"/>
                      <a:pt x="3" y="0"/>
                    </a:cubicBez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dirty="0"/>
              </a:p>
            </p:txBody>
          </p:sp>
          <p:sp>
            <p:nvSpPr>
              <p:cNvPr id="28" name="Freeform 202"/>
              <p:cNvSpPr>
                <a:spLocks/>
              </p:cNvSpPr>
              <p:nvPr/>
            </p:nvSpPr>
            <p:spPr bwMode="auto">
              <a:xfrm>
                <a:off x="9730729" y="6229174"/>
                <a:ext cx="73840" cy="118141"/>
              </a:xfrm>
              <a:custGeom>
                <a:avLst/>
                <a:gdLst>
                  <a:gd name="T0" fmla="*/ 0 w 8"/>
                  <a:gd name="T1" fmla="*/ 1 h 13"/>
                  <a:gd name="T2" fmla="*/ 2 w 8"/>
                  <a:gd name="T3" fmla="*/ 0 h 13"/>
                  <a:gd name="T4" fmla="*/ 8 w 8"/>
                  <a:gd name="T5" fmla="*/ 12 h 13"/>
                  <a:gd name="T6" fmla="*/ 7 w 8"/>
                  <a:gd name="T7" fmla="*/ 13 h 13"/>
                  <a:gd name="T8" fmla="*/ 5 w 8"/>
                  <a:gd name="T9" fmla="*/ 12 h 13"/>
                  <a:gd name="T10" fmla="*/ 0 w 8"/>
                  <a:gd name="T11" fmla="*/ 3 h 13"/>
                  <a:gd name="T12" fmla="*/ 0 w 8"/>
                  <a:gd name="T13" fmla="*/ 1 h 13"/>
                </a:gdLst>
                <a:ahLst/>
                <a:cxnLst>
                  <a:cxn ang="0">
                    <a:pos x="T0" y="T1"/>
                  </a:cxn>
                  <a:cxn ang="0">
                    <a:pos x="T2" y="T3"/>
                  </a:cxn>
                  <a:cxn ang="0">
                    <a:pos x="T4" y="T5"/>
                  </a:cxn>
                  <a:cxn ang="0">
                    <a:pos x="T6" y="T7"/>
                  </a:cxn>
                  <a:cxn ang="0">
                    <a:pos x="T8" y="T9"/>
                  </a:cxn>
                  <a:cxn ang="0">
                    <a:pos x="T10" y="T11"/>
                  </a:cxn>
                  <a:cxn ang="0">
                    <a:pos x="T12" y="T13"/>
                  </a:cxn>
                </a:cxnLst>
                <a:rect l="0" t="0" r="r" b="b"/>
                <a:pathLst>
                  <a:path w="8" h="13">
                    <a:moveTo>
                      <a:pt x="0" y="1"/>
                    </a:moveTo>
                    <a:cubicBezTo>
                      <a:pt x="1" y="0"/>
                      <a:pt x="1" y="1"/>
                      <a:pt x="2" y="0"/>
                    </a:cubicBezTo>
                    <a:cubicBezTo>
                      <a:pt x="8" y="12"/>
                      <a:pt x="8" y="12"/>
                      <a:pt x="8" y="12"/>
                    </a:cubicBezTo>
                    <a:cubicBezTo>
                      <a:pt x="8" y="12"/>
                      <a:pt x="8" y="12"/>
                      <a:pt x="7" y="13"/>
                    </a:cubicBezTo>
                    <a:cubicBezTo>
                      <a:pt x="7" y="13"/>
                      <a:pt x="6" y="13"/>
                      <a:pt x="5" y="12"/>
                    </a:cubicBezTo>
                    <a:cubicBezTo>
                      <a:pt x="0" y="3"/>
                      <a:pt x="0" y="3"/>
                      <a:pt x="0" y="3"/>
                    </a:cubicBezTo>
                    <a:cubicBezTo>
                      <a:pt x="0" y="3"/>
                      <a:pt x="0" y="2"/>
                      <a:pt x="0" y="1"/>
                    </a:cubicBezTo>
                    <a:close/>
                  </a:path>
                </a:pathLst>
              </a:custGeom>
              <a:solidFill>
                <a:srgbClr val="31313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dirty="0"/>
              </a:p>
            </p:txBody>
          </p:sp>
          <p:sp>
            <p:nvSpPr>
              <p:cNvPr id="29" name="Freeform 203"/>
              <p:cNvSpPr>
                <a:spLocks/>
              </p:cNvSpPr>
              <p:nvPr/>
            </p:nvSpPr>
            <p:spPr bwMode="auto">
              <a:xfrm>
                <a:off x="10001471" y="6061808"/>
                <a:ext cx="88605" cy="127987"/>
              </a:xfrm>
              <a:custGeom>
                <a:avLst/>
                <a:gdLst>
                  <a:gd name="T0" fmla="*/ 0 w 10"/>
                  <a:gd name="T1" fmla="*/ 2 h 14"/>
                  <a:gd name="T2" fmla="*/ 4 w 10"/>
                  <a:gd name="T3" fmla="*/ 0 h 14"/>
                  <a:gd name="T4" fmla="*/ 6 w 10"/>
                  <a:gd name="T5" fmla="*/ 1 h 14"/>
                  <a:gd name="T6" fmla="*/ 10 w 10"/>
                  <a:gd name="T7" fmla="*/ 10 h 14"/>
                  <a:gd name="T8" fmla="*/ 9 w 10"/>
                  <a:gd name="T9" fmla="*/ 12 h 14"/>
                  <a:gd name="T10" fmla="*/ 6 w 10"/>
                  <a:gd name="T11" fmla="*/ 14 h 14"/>
                  <a:gd name="T12" fmla="*/ 0 w 10"/>
                  <a:gd name="T13" fmla="*/ 2 h 14"/>
                </a:gdLst>
                <a:ahLst/>
                <a:cxnLst>
                  <a:cxn ang="0">
                    <a:pos x="T0" y="T1"/>
                  </a:cxn>
                  <a:cxn ang="0">
                    <a:pos x="T2" y="T3"/>
                  </a:cxn>
                  <a:cxn ang="0">
                    <a:pos x="T4" y="T5"/>
                  </a:cxn>
                  <a:cxn ang="0">
                    <a:pos x="T6" y="T7"/>
                  </a:cxn>
                  <a:cxn ang="0">
                    <a:pos x="T8" y="T9"/>
                  </a:cxn>
                  <a:cxn ang="0">
                    <a:pos x="T10" y="T11"/>
                  </a:cxn>
                  <a:cxn ang="0">
                    <a:pos x="T12" y="T13"/>
                  </a:cxn>
                </a:cxnLst>
                <a:rect l="0" t="0" r="r" b="b"/>
                <a:pathLst>
                  <a:path w="10" h="14">
                    <a:moveTo>
                      <a:pt x="0" y="2"/>
                    </a:moveTo>
                    <a:cubicBezTo>
                      <a:pt x="1" y="1"/>
                      <a:pt x="3" y="1"/>
                      <a:pt x="4" y="0"/>
                    </a:cubicBezTo>
                    <a:cubicBezTo>
                      <a:pt x="5" y="0"/>
                      <a:pt x="6" y="0"/>
                      <a:pt x="6" y="1"/>
                    </a:cubicBezTo>
                    <a:cubicBezTo>
                      <a:pt x="10" y="10"/>
                      <a:pt x="10" y="10"/>
                      <a:pt x="10" y="10"/>
                    </a:cubicBezTo>
                    <a:cubicBezTo>
                      <a:pt x="10" y="11"/>
                      <a:pt x="10" y="12"/>
                      <a:pt x="9" y="12"/>
                    </a:cubicBezTo>
                    <a:cubicBezTo>
                      <a:pt x="8" y="13"/>
                      <a:pt x="7" y="13"/>
                      <a:pt x="6" y="14"/>
                    </a:cubicBezTo>
                    <a:lnTo>
                      <a:pt x="0" y="2"/>
                    </a:lnTo>
                    <a:close/>
                  </a:path>
                </a:pathLst>
              </a:custGeom>
              <a:solidFill>
                <a:srgbClr val="31313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dirty="0"/>
              </a:p>
            </p:txBody>
          </p:sp>
          <p:sp>
            <p:nvSpPr>
              <p:cNvPr id="30" name="Freeform 204"/>
              <p:cNvSpPr>
                <a:spLocks/>
              </p:cNvSpPr>
              <p:nvPr/>
            </p:nvSpPr>
            <p:spPr bwMode="auto">
              <a:xfrm>
                <a:off x="9750420" y="6081496"/>
                <a:ext cx="305197" cy="255973"/>
              </a:xfrm>
              <a:custGeom>
                <a:avLst/>
                <a:gdLst>
                  <a:gd name="T0" fmla="*/ 27 w 33"/>
                  <a:gd name="T1" fmla="*/ 0 h 28"/>
                  <a:gd name="T2" fmla="*/ 33 w 33"/>
                  <a:gd name="T3" fmla="*/ 12 h 28"/>
                  <a:gd name="T4" fmla="*/ 6 w 33"/>
                  <a:gd name="T5" fmla="*/ 28 h 28"/>
                  <a:gd name="T6" fmla="*/ 0 w 33"/>
                  <a:gd name="T7" fmla="*/ 16 h 28"/>
                  <a:gd name="T8" fmla="*/ 27 w 33"/>
                  <a:gd name="T9" fmla="*/ 0 h 28"/>
                </a:gdLst>
                <a:ahLst/>
                <a:cxnLst>
                  <a:cxn ang="0">
                    <a:pos x="T0" y="T1"/>
                  </a:cxn>
                  <a:cxn ang="0">
                    <a:pos x="T2" y="T3"/>
                  </a:cxn>
                  <a:cxn ang="0">
                    <a:pos x="T4" y="T5"/>
                  </a:cxn>
                  <a:cxn ang="0">
                    <a:pos x="T6" y="T7"/>
                  </a:cxn>
                  <a:cxn ang="0">
                    <a:pos x="T8" y="T9"/>
                  </a:cxn>
                </a:cxnLst>
                <a:rect l="0" t="0" r="r" b="b"/>
                <a:pathLst>
                  <a:path w="33" h="28">
                    <a:moveTo>
                      <a:pt x="27" y="0"/>
                    </a:moveTo>
                    <a:cubicBezTo>
                      <a:pt x="33" y="12"/>
                      <a:pt x="33" y="12"/>
                      <a:pt x="33" y="12"/>
                    </a:cubicBezTo>
                    <a:cubicBezTo>
                      <a:pt x="23" y="16"/>
                      <a:pt x="13" y="23"/>
                      <a:pt x="6" y="28"/>
                    </a:cubicBezTo>
                    <a:cubicBezTo>
                      <a:pt x="0" y="16"/>
                      <a:pt x="0" y="16"/>
                      <a:pt x="0" y="16"/>
                    </a:cubicBezTo>
                    <a:cubicBezTo>
                      <a:pt x="9" y="8"/>
                      <a:pt x="19" y="4"/>
                      <a:pt x="27"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dirty="0"/>
              </a:p>
            </p:txBody>
          </p:sp>
          <p:sp>
            <p:nvSpPr>
              <p:cNvPr id="31" name="Freeform 206"/>
              <p:cNvSpPr>
                <a:spLocks/>
              </p:cNvSpPr>
              <p:nvPr/>
            </p:nvSpPr>
            <p:spPr bwMode="auto">
              <a:xfrm>
                <a:off x="9784879" y="6111032"/>
                <a:ext cx="231360" cy="191981"/>
              </a:xfrm>
              <a:custGeom>
                <a:avLst/>
                <a:gdLst>
                  <a:gd name="T0" fmla="*/ 5 w 25"/>
                  <a:gd name="T1" fmla="*/ 21 h 21"/>
                  <a:gd name="T2" fmla="*/ 0 w 25"/>
                  <a:gd name="T3" fmla="*/ 12 h 21"/>
                  <a:gd name="T4" fmla="*/ 20 w 25"/>
                  <a:gd name="T5" fmla="*/ 0 h 21"/>
                  <a:gd name="T6" fmla="*/ 25 w 25"/>
                  <a:gd name="T7" fmla="*/ 9 h 21"/>
                  <a:gd name="T8" fmla="*/ 5 w 25"/>
                  <a:gd name="T9" fmla="*/ 21 h 21"/>
                </a:gdLst>
                <a:ahLst/>
                <a:cxnLst>
                  <a:cxn ang="0">
                    <a:pos x="T0" y="T1"/>
                  </a:cxn>
                  <a:cxn ang="0">
                    <a:pos x="T2" y="T3"/>
                  </a:cxn>
                  <a:cxn ang="0">
                    <a:pos x="T4" y="T5"/>
                  </a:cxn>
                  <a:cxn ang="0">
                    <a:pos x="T6" y="T7"/>
                  </a:cxn>
                  <a:cxn ang="0">
                    <a:pos x="T8" y="T9"/>
                  </a:cxn>
                </a:cxnLst>
                <a:rect l="0" t="0" r="r" b="b"/>
                <a:pathLst>
                  <a:path w="25" h="21">
                    <a:moveTo>
                      <a:pt x="5" y="21"/>
                    </a:moveTo>
                    <a:cubicBezTo>
                      <a:pt x="0" y="12"/>
                      <a:pt x="0" y="12"/>
                      <a:pt x="0" y="12"/>
                    </a:cubicBezTo>
                    <a:cubicBezTo>
                      <a:pt x="7" y="6"/>
                      <a:pt x="14" y="3"/>
                      <a:pt x="20" y="0"/>
                    </a:cubicBezTo>
                    <a:cubicBezTo>
                      <a:pt x="25" y="9"/>
                      <a:pt x="25" y="9"/>
                      <a:pt x="25" y="9"/>
                    </a:cubicBezTo>
                    <a:cubicBezTo>
                      <a:pt x="18" y="12"/>
                      <a:pt x="11" y="17"/>
                      <a:pt x="5" y="21"/>
                    </a:cubicBez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dirty="0"/>
              </a:p>
            </p:txBody>
          </p:sp>
          <p:sp>
            <p:nvSpPr>
              <p:cNvPr id="32" name="Freeform 207"/>
              <p:cNvSpPr>
                <a:spLocks/>
              </p:cNvSpPr>
              <p:nvPr/>
            </p:nvSpPr>
            <p:spPr bwMode="auto">
              <a:xfrm>
                <a:off x="9770108" y="6283323"/>
                <a:ext cx="689157" cy="575938"/>
              </a:xfrm>
              <a:custGeom>
                <a:avLst/>
                <a:gdLst>
                  <a:gd name="T0" fmla="*/ 20 w 140"/>
                  <a:gd name="T1" fmla="*/ 117 h 117"/>
                  <a:gd name="T2" fmla="*/ 140 w 140"/>
                  <a:gd name="T3" fmla="*/ 117 h 117"/>
                  <a:gd name="T4" fmla="*/ 76 w 140"/>
                  <a:gd name="T5" fmla="*/ 0 h 117"/>
                  <a:gd name="T6" fmla="*/ 0 w 140"/>
                  <a:gd name="T7" fmla="*/ 52 h 117"/>
                  <a:gd name="T8" fmla="*/ 20 w 140"/>
                  <a:gd name="T9" fmla="*/ 117 h 117"/>
                </a:gdLst>
                <a:ahLst/>
                <a:cxnLst>
                  <a:cxn ang="0">
                    <a:pos x="T0" y="T1"/>
                  </a:cxn>
                  <a:cxn ang="0">
                    <a:pos x="T2" y="T3"/>
                  </a:cxn>
                  <a:cxn ang="0">
                    <a:pos x="T4" y="T5"/>
                  </a:cxn>
                  <a:cxn ang="0">
                    <a:pos x="T6" y="T7"/>
                  </a:cxn>
                  <a:cxn ang="0">
                    <a:pos x="T8" y="T9"/>
                  </a:cxn>
                </a:cxnLst>
                <a:rect l="0" t="0" r="r" b="b"/>
                <a:pathLst>
                  <a:path w="140" h="117">
                    <a:moveTo>
                      <a:pt x="20" y="117"/>
                    </a:moveTo>
                    <a:lnTo>
                      <a:pt x="140" y="117"/>
                    </a:lnTo>
                    <a:lnTo>
                      <a:pt x="76" y="0"/>
                    </a:lnTo>
                    <a:lnTo>
                      <a:pt x="0" y="52"/>
                    </a:lnTo>
                    <a:lnTo>
                      <a:pt x="20" y="117"/>
                    </a:lnTo>
                    <a:close/>
                  </a:path>
                </a:pathLst>
              </a:custGeom>
              <a:solidFill>
                <a:srgbClr val="004B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dirty="0"/>
              </a:p>
            </p:txBody>
          </p:sp>
        </p:grpSp>
        <p:grpSp>
          <p:nvGrpSpPr>
            <p:cNvPr id="34" name="Group 33"/>
            <p:cNvGrpSpPr/>
            <p:nvPr/>
          </p:nvGrpSpPr>
          <p:grpSpPr>
            <a:xfrm>
              <a:off x="7513428" y="404991"/>
              <a:ext cx="3829134" cy="3813279"/>
              <a:chOff x="7513428" y="404991"/>
              <a:chExt cx="3829134" cy="3813279"/>
            </a:xfrm>
          </p:grpSpPr>
          <p:sp>
            <p:nvSpPr>
              <p:cNvPr id="11" name="Freeform 185"/>
              <p:cNvSpPr>
                <a:spLocks noEditPoints="1"/>
              </p:cNvSpPr>
              <p:nvPr/>
            </p:nvSpPr>
            <p:spPr bwMode="auto">
              <a:xfrm>
                <a:off x="7513428" y="404991"/>
                <a:ext cx="3829134" cy="3813279"/>
              </a:xfrm>
              <a:custGeom>
                <a:avLst/>
                <a:gdLst>
                  <a:gd name="T0" fmla="*/ 129 w 258"/>
                  <a:gd name="T1" fmla="*/ 220 h 258"/>
                  <a:gd name="T2" fmla="*/ 38 w 258"/>
                  <a:gd name="T3" fmla="*/ 129 h 258"/>
                  <a:gd name="T4" fmla="*/ 129 w 258"/>
                  <a:gd name="T5" fmla="*/ 38 h 258"/>
                  <a:gd name="T6" fmla="*/ 221 w 258"/>
                  <a:gd name="T7" fmla="*/ 129 h 258"/>
                  <a:gd name="T8" fmla="*/ 129 w 258"/>
                  <a:gd name="T9" fmla="*/ 220 h 258"/>
                  <a:gd name="T10" fmla="*/ 129 w 258"/>
                  <a:gd name="T11" fmla="*/ 0 h 258"/>
                  <a:gd name="T12" fmla="*/ 0 w 258"/>
                  <a:gd name="T13" fmla="*/ 129 h 258"/>
                  <a:gd name="T14" fmla="*/ 129 w 258"/>
                  <a:gd name="T15" fmla="*/ 258 h 258"/>
                  <a:gd name="T16" fmla="*/ 258 w 258"/>
                  <a:gd name="T17" fmla="*/ 129 h 258"/>
                  <a:gd name="T18" fmla="*/ 129 w 258"/>
                  <a:gd name="T19" fmla="*/ 0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8" h="258">
                    <a:moveTo>
                      <a:pt x="129" y="220"/>
                    </a:moveTo>
                    <a:cubicBezTo>
                      <a:pt x="79" y="220"/>
                      <a:pt x="38" y="179"/>
                      <a:pt x="38" y="129"/>
                    </a:cubicBezTo>
                    <a:cubicBezTo>
                      <a:pt x="38" y="79"/>
                      <a:pt x="79" y="38"/>
                      <a:pt x="129" y="38"/>
                    </a:cubicBezTo>
                    <a:cubicBezTo>
                      <a:pt x="180" y="38"/>
                      <a:pt x="221" y="79"/>
                      <a:pt x="221" y="129"/>
                    </a:cubicBezTo>
                    <a:cubicBezTo>
                      <a:pt x="221" y="179"/>
                      <a:pt x="180" y="220"/>
                      <a:pt x="129" y="220"/>
                    </a:cubicBezTo>
                    <a:moveTo>
                      <a:pt x="129" y="0"/>
                    </a:moveTo>
                    <a:cubicBezTo>
                      <a:pt x="58" y="0"/>
                      <a:pt x="0" y="58"/>
                      <a:pt x="0" y="129"/>
                    </a:cubicBezTo>
                    <a:cubicBezTo>
                      <a:pt x="0" y="200"/>
                      <a:pt x="58" y="258"/>
                      <a:pt x="129" y="258"/>
                    </a:cubicBezTo>
                    <a:cubicBezTo>
                      <a:pt x="201" y="258"/>
                      <a:pt x="258" y="200"/>
                      <a:pt x="258" y="129"/>
                    </a:cubicBezTo>
                    <a:cubicBezTo>
                      <a:pt x="258" y="58"/>
                      <a:pt x="201" y="0"/>
                      <a:pt x="129" y="0"/>
                    </a:cubicBezTo>
                  </a:path>
                </a:pathLst>
              </a:custGeom>
              <a:solidFill>
                <a:schemeClr val="bg1">
                  <a:alpha val="20000"/>
                </a:schemeClr>
              </a:solidFill>
              <a:ln>
                <a:noFill/>
              </a:ln>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dirty="0"/>
              </a:p>
            </p:txBody>
          </p:sp>
          <p:sp>
            <p:nvSpPr>
              <p:cNvPr id="12" name="Oval 11"/>
              <p:cNvSpPr>
                <a:spLocks noChangeArrowheads="1"/>
              </p:cNvSpPr>
              <p:nvPr/>
            </p:nvSpPr>
            <p:spPr bwMode="auto">
              <a:xfrm>
                <a:off x="8076298" y="967871"/>
                <a:ext cx="2719240" cy="2687532"/>
              </a:xfrm>
              <a:prstGeom prst="ellipse">
                <a:avLst/>
              </a:prstGeom>
              <a:solidFill>
                <a:schemeClr val="bg1">
                  <a:alpha val="50000"/>
                </a:schemeClr>
              </a:solidFill>
              <a:ln>
                <a:noFill/>
              </a:ln>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dirty="0"/>
              </a:p>
            </p:txBody>
          </p:sp>
          <p:sp>
            <p:nvSpPr>
              <p:cNvPr id="13" name="Freeform 187"/>
              <p:cNvSpPr>
                <a:spLocks/>
              </p:cNvSpPr>
              <p:nvPr/>
            </p:nvSpPr>
            <p:spPr bwMode="auto">
              <a:xfrm>
                <a:off x="8583676" y="1435610"/>
                <a:ext cx="1704482" cy="2172221"/>
              </a:xfrm>
              <a:custGeom>
                <a:avLst/>
                <a:gdLst>
                  <a:gd name="T0" fmla="*/ 115 w 115"/>
                  <a:gd name="T1" fmla="*/ 58 h 147"/>
                  <a:gd name="T2" fmla="*/ 57 w 115"/>
                  <a:gd name="T3" fmla="*/ 0 h 147"/>
                  <a:gd name="T4" fmla="*/ 0 w 115"/>
                  <a:gd name="T5" fmla="*/ 58 h 147"/>
                  <a:gd name="T6" fmla="*/ 17 w 115"/>
                  <a:gd name="T7" fmla="*/ 99 h 147"/>
                  <a:gd name="T8" fmla="*/ 35 w 115"/>
                  <a:gd name="T9" fmla="*/ 136 h 147"/>
                  <a:gd name="T10" fmla="*/ 56 w 115"/>
                  <a:gd name="T11" fmla="*/ 145 h 147"/>
                  <a:gd name="T12" fmla="*/ 56 w 115"/>
                  <a:gd name="T13" fmla="*/ 147 h 147"/>
                  <a:gd name="T14" fmla="*/ 57 w 115"/>
                  <a:gd name="T15" fmla="*/ 146 h 147"/>
                  <a:gd name="T16" fmla="*/ 58 w 115"/>
                  <a:gd name="T17" fmla="*/ 147 h 147"/>
                  <a:gd name="T18" fmla="*/ 59 w 115"/>
                  <a:gd name="T19" fmla="*/ 145 h 147"/>
                  <a:gd name="T20" fmla="*/ 80 w 115"/>
                  <a:gd name="T21" fmla="*/ 136 h 147"/>
                  <a:gd name="T22" fmla="*/ 97 w 115"/>
                  <a:gd name="T23" fmla="*/ 100 h 147"/>
                  <a:gd name="T24" fmla="*/ 115 w 115"/>
                  <a:gd name="T25" fmla="*/ 58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5" h="147">
                    <a:moveTo>
                      <a:pt x="115" y="58"/>
                    </a:moveTo>
                    <a:cubicBezTo>
                      <a:pt x="115" y="26"/>
                      <a:pt x="89" y="0"/>
                      <a:pt x="57" y="0"/>
                    </a:cubicBezTo>
                    <a:cubicBezTo>
                      <a:pt x="25" y="0"/>
                      <a:pt x="0" y="26"/>
                      <a:pt x="0" y="58"/>
                    </a:cubicBezTo>
                    <a:cubicBezTo>
                      <a:pt x="0" y="74"/>
                      <a:pt x="6" y="89"/>
                      <a:pt x="17" y="99"/>
                    </a:cubicBezTo>
                    <a:cubicBezTo>
                      <a:pt x="34" y="117"/>
                      <a:pt x="35" y="136"/>
                      <a:pt x="35" y="136"/>
                    </a:cubicBezTo>
                    <a:cubicBezTo>
                      <a:pt x="56" y="145"/>
                      <a:pt x="56" y="145"/>
                      <a:pt x="56" y="145"/>
                    </a:cubicBezTo>
                    <a:cubicBezTo>
                      <a:pt x="56" y="147"/>
                      <a:pt x="56" y="147"/>
                      <a:pt x="56" y="147"/>
                    </a:cubicBezTo>
                    <a:cubicBezTo>
                      <a:pt x="57" y="146"/>
                      <a:pt x="57" y="146"/>
                      <a:pt x="57" y="146"/>
                    </a:cubicBezTo>
                    <a:cubicBezTo>
                      <a:pt x="58" y="147"/>
                      <a:pt x="58" y="147"/>
                      <a:pt x="58" y="147"/>
                    </a:cubicBezTo>
                    <a:cubicBezTo>
                      <a:pt x="59" y="145"/>
                      <a:pt x="59" y="145"/>
                      <a:pt x="59" y="145"/>
                    </a:cubicBezTo>
                    <a:cubicBezTo>
                      <a:pt x="80" y="136"/>
                      <a:pt x="80" y="136"/>
                      <a:pt x="80" y="136"/>
                    </a:cubicBezTo>
                    <a:cubicBezTo>
                      <a:pt x="80" y="136"/>
                      <a:pt x="80" y="117"/>
                      <a:pt x="97" y="100"/>
                    </a:cubicBezTo>
                    <a:cubicBezTo>
                      <a:pt x="108" y="89"/>
                      <a:pt x="115" y="74"/>
                      <a:pt x="115" y="5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dirty="0"/>
              </a:p>
            </p:txBody>
          </p:sp>
          <p:sp>
            <p:nvSpPr>
              <p:cNvPr id="15" name="Freeform 189"/>
              <p:cNvSpPr>
                <a:spLocks/>
              </p:cNvSpPr>
              <p:nvPr/>
            </p:nvSpPr>
            <p:spPr bwMode="auto">
              <a:xfrm>
                <a:off x="8924578" y="2117401"/>
                <a:ext cx="206124" cy="475667"/>
              </a:xfrm>
              <a:custGeom>
                <a:avLst/>
                <a:gdLst>
                  <a:gd name="T0" fmla="*/ 26 w 26"/>
                  <a:gd name="T1" fmla="*/ 0 h 60"/>
                  <a:gd name="T2" fmla="*/ 26 w 26"/>
                  <a:gd name="T3" fmla="*/ 0 h 60"/>
                  <a:gd name="T4" fmla="*/ 0 w 26"/>
                  <a:gd name="T5" fmla="*/ 0 h 60"/>
                  <a:gd name="T6" fmla="*/ 0 w 26"/>
                  <a:gd name="T7" fmla="*/ 60 h 60"/>
                  <a:gd name="T8" fmla="*/ 26 w 26"/>
                  <a:gd name="T9" fmla="*/ 60 h 60"/>
                  <a:gd name="T10" fmla="*/ 26 w 26"/>
                  <a:gd name="T11" fmla="*/ 0 h 60"/>
                  <a:gd name="T12" fmla="*/ 26 w 26"/>
                  <a:gd name="T13" fmla="*/ 0 h 60"/>
                  <a:gd name="T14" fmla="*/ 26 w 26"/>
                  <a:gd name="T15" fmla="*/ 0 h 60"/>
                  <a:gd name="T16" fmla="*/ 24 w 26"/>
                  <a:gd name="T17" fmla="*/ 0 h 60"/>
                  <a:gd name="T18" fmla="*/ 24 w 26"/>
                  <a:gd name="T19" fmla="*/ 58 h 60"/>
                  <a:gd name="T20" fmla="*/ 2 w 26"/>
                  <a:gd name="T21" fmla="*/ 58 h 60"/>
                  <a:gd name="T22" fmla="*/ 2 w 26"/>
                  <a:gd name="T23" fmla="*/ 2 h 60"/>
                  <a:gd name="T24" fmla="*/ 26 w 26"/>
                  <a:gd name="T25" fmla="*/ 2 h 60"/>
                  <a:gd name="T26" fmla="*/ 26 w 26"/>
                  <a:gd name="T27" fmla="*/ 0 h 60"/>
                  <a:gd name="T28" fmla="*/ 24 w 26"/>
                  <a:gd name="T29" fmla="*/ 0 h 60"/>
                  <a:gd name="T30" fmla="*/ 26 w 26"/>
                  <a:gd name="T31" fmla="*/ 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6" h="60">
                    <a:moveTo>
                      <a:pt x="26" y="0"/>
                    </a:moveTo>
                    <a:lnTo>
                      <a:pt x="26" y="0"/>
                    </a:lnTo>
                    <a:lnTo>
                      <a:pt x="0" y="0"/>
                    </a:lnTo>
                    <a:lnTo>
                      <a:pt x="0" y="60"/>
                    </a:lnTo>
                    <a:lnTo>
                      <a:pt x="26" y="60"/>
                    </a:lnTo>
                    <a:lnTo>
                      <a:pt x="26" y="0"/>
                    </a:lnTo>
                    <a:lnTo>
                      <a:pt x="26" y="0"/>
                    </a:lnTo>
                    <a:lnTo>
                      <a:pt x="26" y="0"/>
                    </a:lnTo>
                    <a:lnTo>
                      <a:pt x="24" y="0"/>
                    </a:lnTo>
                    <a:lnTo>
                      <a:pt x="24" y="58"/>
                    </a:lnTo>
                    <a:lnTo>
                      <a:pt x="2" y="58"/>
                    </a:lnTo>
                    <a:lnTo>
                      <a:pt x="2" y="2"/>
                    </a:lnTo>
                    <a:lnTo>
                      <a:pt x="26" y="2"/>
                    </a:lnTo>
                    <a:lnTo>
                      <a:pt x="26" y="0"/>
                    </a:lnTo>
                    <a:lnTo>
                      <a:pt x="24" y="0"/>
                    </a:lnTo>
                    <a:lnTo>
                      <a:pt x="26" y="0"/>
                    </a:lnTo>
                    <a:close/>
                  </a:path>
                </a:pathLst>
              </a:custGeom>
              <a:solidFill>
                <a:schemeClr val="tx1">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dirty="0"/>
              </a:p>
            </p:txBody>
          </p:sp>
          <p:sp>
            <p:nvSpPr>
              <p:cNvPr id="16" name="Freeform 190"/>
              <p:cNvSpPr>
                <a:spLocks/>
              </p:cNvSpPr>
              <p:nvPr/>
            </p:nvSpPr>
            <p:spPr bwMode="auto">
              <a:xfrm>
                <a:off x="9114845" y="2117401"/>
                <a:ext cx="206124" cy="475667"/>
              </a:xfrm>
              <a:custGeom>
                <a:avLst/>
                <a:gdLst>
                  <a:gd name="T0" fmla="*/ 26 w 26"/>
                  <a:gd name="T1" fmla="*/ 0 h 60"/>
                  <a:gd name="T2" fmla="*/ 26 w 26"/>
                  <a:gd name="T3" fmla="*/ 0 h 60"/>
                  <a:gd name="T4" fmla="*/ 0 w 26"/>
                  <a:gd name="T5" fmla="*/ 0 h 60"/>
                  <a:gd name="T6" fmla="*/ 0 w 26"/>
                  <a:gd name="T7" fmla="*/ 60 h 60"/>
                  <a:gd name="T8" fmla="*/ 26 w 26"/>
                  <a:gd name="T9" fmla="*/ 60 h 60"/>
                  <a:gd name="T10" fmla="*/ 26 w 26"/>
                  <a:gd name="T11" fmla="*/ 0 h 60"/>
                  <a:gd name="T12" fmla="*/ 26 w 26"/>
                  <a:gd name="T13" fmla="*/ 0 h 60"/>
                  <a:gd name="T14" fmla="*/ 26 w 26"/>
                  <a:gd name="T15" fmla="*/ 0 h 60"/>
                  <a:gd name="T16" fmla="*/ 24 w 26"/>
                  <a:gd name="T17" fmla="*/ 0 h 60"/>
                  <a:gd name="T18" fmla="*/ 24 w 26"/>
                  <a:gd name="T19" fmla="*/ 58 h 60"/>
                  <a:gd name="T20" fmla="*/ 2 w 26"/>
                  <a:gd name="T21" fmla="*/ 58 h 60"/>
                  <a:gd name="T22" fmla="*/ 2 w 26"/>
                  <a:gd name="T23" fmla="*/ 2 h 60"/>
                  <a:gd name="T24" fmla="*/ 26 w 26"/>
                  <a:gd name="T25" fmla="*/ 2 h 60"/>
                  <a:gd name="T26" fmla="*/ 26 w 26"/>
                  <a:gd name="T27" fmla="*/ 0 h 60"/>
                  <a:gd name="T28" fmla="*/ 24 w 26"/>
                  <a:gd name="T29" fmla="*/ 0 h 60"/>
                  <a:gd name="T30" fmla="*/ 26 w 26"/>
                  <a:gd name="T31" fmla="*/ 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6" h="60">
                    <a:moveTo>
                      <a:pt x="26" y="0"/>
                    </a:moveTo>
                    <a:lnTo>
                      <a:pt x="26" y="0"/>
                    </a:lnTo>
                    <a:lnTo>
                      <a:pt x="0" y="0"/>
                    </a:lnTo>
                    <a:lnTo>
                      <a:pt x="0" y="60"/>
                    </a:lnTo>
                    <a:lnTo>
                      <a:pt x="26" y="60"/>
                    </a:lnTo>
                    <a:lnTo>
                      <a:pt x="26" y="0"/>
                    </a:lnTo>
                    <a:lnTo>
                      <a:pt x="26" y="0"/>
                    </a:lnTo>
                    <a:lnTo>
                      <a:pt x="26" y="0"/>
                    </a:lnTo>
                    <a:lnTo>
                      <a:pt x="24" y="0"/>
                    </a:lnTo>
                    <a:lnTo>
                      <a:pt x="24" y="58"/>
                    </a:lnTo>
                    <a:lnTo>
                      <a:pt x="2" y="58"/>
                    </a:lnTo>
                    <a:lnTo>
                      <a:pt x="2" y="2"/>
                    </a:lnTo>
                    <a:lnTo>
                      <a:pt x="26" y="2"/>
                    </a:lnTo>
                    <a:lnTo>
                      <a:pt x="26" y="0"/>
                    </a:lnTo>
                    <a:lnTo>
                      <a:pt x="24" y="0"/>
                    </a:lnTo>
                    <a:lnTo>
                      <a:pt x="26" y="0"/>
                    </a:lnTo>
                    <a:close/>
                  </a:path>
                </a:pathLst>
              </a:custGeom>
              <a:solidFill>
                <a:schemeClr val="tx1">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dirty="0"/>
              </a:p>
            </p:txBody>
          </p:sp>
          <p:sp>
            <p:nvSpPr>
              <p:cNvPr id="17" name="Freeform 191"/>
              <p:cNvSpPr>
                <a:spLocks/>
              </p:cNvSpPr>
              <p:nvPr/>
            </p:nvSpPr>
            <p:spPr bwMode="auto">
              <a:xfrm>
                <a:off x="9305112" y="2117401"/>
                <a:ext cx="214051" cy="475667"/>
              </a:xfrm>
              <a:custGeom>
                <a:avLst/>
                <a:gdLst>
                  <a:gd name="T0" fmla="*/ 27 w 27"/>
                  <a:gd name="T1" fmla="*/ 0 h 60"/>
                  <a:gd name="T2" fmla="*/ 27 w 27"/>
                  <a:gd name="T3" fmla="*/ 0 h 60"/>
                  <a:gd name="T4" fmla="*/ 0 w 27"/>
                  <a:gd name="T5" fmla="*/ 0 h 60"/>
                  <a:gd name="T6" fmla="*/ 0 w 27"/>
                  <a:gd name="T7" fmla="*/ 60 h 60"/>
                  <a:gd name="T8" fmla="*/ 27 w 27"/>
                  <a:gd name="T9" fmla="*/ 60 h 60"/>
                  <a:gd name="T10" fmla="*/ 27 w 27"/>
                  <a:gd name="T11" fmla="*/ 0 h 60"/>
                  <a:gd name="T12" fmla="*/ 27 w 27"/>
                  <a:gd name="T13" fmla="*/ 0 h 60"/>
                  <a:gd name="T14" fmla="*/ 27 w 27"/>
                  <a:gd name="T15" fmla="*/ 0 h 60"/>
                  <a:gd name="T16" fmla="*/ 25 w 27"/>
                  <a:gd name="T17" fmla="*/ 0 h 60"/>
                  <a:gd name="T18" fmla="*/ 25 w 27"/>
                  <a:gd name="T19" fmla="*/ 58 h 60"/>
                  <a:gd name="T20" fmla="*/ 2 w 27"/>
                  <a:gd name="T21" fmla="*/ 58 h 60"/>
                  <a:gd name="T22" fmla="*/ 2 w 27"/>
                  <a:gd name="T23" fmla="*/ 2 h 60"/>
                  <a:gd name="T24" fmla="*/ 27 w 27"/>
                  <a:gd name="T25" fmla="*/ 2 h 60"/>
                  <a:gd name="T26" fmla="*/ 27 w 27"/>
                  <a:gd name="T27" fmla="*/ 0 h 60"/>
                  <a:gd name="T28" fmla="*/ 25 w 27"/>
                  <a:gd name="T29" fmla="*/ 0 h 60"/>
                  <a:gd name="T30" fmla="*/ 27 w 27"/>
                  <a:gd name="T31" fmla="*/ 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7" h="60">
                    <a:moveTo>
                      <a:pt x="27" y="0"/>
                    </a:moveTo>
                    <a:lnTo>
                      <a:pt x="27" y="0"/>
                    </a:lnTo>
                    <a:lnTo>
                      <a:pt x="0" y="0"/>
                    </a:lnTo>
                    <a:lnTo>
                      <a:pt x="0" y="60"/>
                    </a:lnTo>
                    <a:lnTo>
                      <a:pt x="27" y="60"/>
                    </a:lnTo>
                    <a:lnTo>
                      <a:pt x="27" y="0"/>
                    </a:lnTo>
                    <a:lnTo>
                      <a:pt x="27" y="0"/>
                    </a:lnTo>
                    <a:lnTo>
                      <a:pt x="27" y="0"/>
                    </a:lnTo>
                    <a:lnTo>
                      <a:pt x="25" y="0"/>
                    </a:lnTo>
                    <a:lnTo>
                      <a:pt x="25" y="58"/>
                    </a:lnTo>
                    <a:lnTo>
                      <a:pt x="2" y="58"/>
                    </a:lnTo>
                    <a:lnTo>
                      <a:pt x="2" y="2"/>
                    </a:lnTo>
                    <a:lnTo>
                      <a:pt x="27" y="2"/>
                    </a:lnTo>
                    <a:lnTo>
                      <a:pt x="27" y="0"/>
                    </a:lnTo>
                    <a:lnTo>
                      <a:pt x="25" y="0"/>
                    </a:lnTo>
                    <a:lnTo>
                      <a:pt x="27" y="0"/>
                    </a:lnTo>
                    <a:close/>
                  </a:path>
                </a:pathLst>
              </a:custGeom>
              <a:solidFill>
                <a:schemeClr val="tx1">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dirty="0"/>
              </a:p>
            </p:txBody>
          </p:sp>
          <p:sp>
            <p:nvSpPr>
              <p:cNvPr id="18" name="Freeform 192"/>
              <p:cNvSpPr>
                <a:spLocks/>
              </p:cNvSpPr>
              <p:nvPr/>
            </p:nvSpPr>
            <p:spPr bwMode="auto">
              <a:xfrm>
                <a:off x="9503303" y="2117401"/>
                <a:ext cx="206124" cy="475667"/>
              </a:xfrm>
              <a:custGeom>
                <a:avLst/>
                <a:gdLst>
                  <a:gd name="T0" fmla="*/ 26 w 26"/>
                  <a:gd name="T1" fmla="*/ 0 h 60"/>
                  <a:gd name="T2" fmla="*/ 26 w 26"/>
                  <a:gd name="T3" fmla="*/ 0 h 60"/>
                  <a:gd name="T4" fmla="*/ 0 w 26"/>
                  <a:gd name="T5" fmla="*/ 0 h 60"/>
                  <a:gd name="T6" fmla="*/ 0 w 26"/>
                  <a:gd name="T7" fmla="*/ 60 h 60"/>
                  <a:gd name="T8" fmla="*/ 26 w 26"/>
                  <a:gd name="T9" fmla="*/ 60 h 60"/>
                  <a:gd name="T10" fmla="*/ 26 w 26"/>
                  <a:gd name="T11" fmla="*/ 0 h 60"/>
                  <a:gd name="T12" fmla="*/ 26 w 26"/>
                  <a:gd name="T13" fmla="*/ 0 h 60"/>
                  <a:gd name="T14" fmla="*/ 26 w 26"/>
                  <a:gd name="T15" fmla="*/ 0 h 60"/>
                  <a:gd name="T16" fmla="*/ 24 w 26"/>
                  <a:gd name="T17" fmla="*/ 0 h 60"/>
                  <a:gd name="T18" fmla="*/ 24 w 26"/>
                  <a:gd name="T19" fmla="*/ 58 h 60"/>
                  <a:gd name="T20" fmla="*/ 2 w 26"/>
                  <a:gd name="T21" fmla="*/ 58 h 60"/>
                  <a:gd name="T22" fmla="*/ 2 w 26"/>
                  <a:gd name="T23" fmla="*/ 2 h 60"/>
                  <a:gd name="T24" fmla="*/ 26 w 26"/>
                  <a:gd name="T25" fmla="*/ 2 h 60"/>
                  <a:gd name="T26" fmla="*/ 26 w 26"/>
                  <a:gd name="T27" fmla="*/ 0 h 60"/>
                  <a:gd name="T28" fmla="*/ 24 w 26"/>
                  <a:gd name="T29" fmla="*/ 0 h 60"/>
                  <a:gd name="T30" fmla="*/ 26 w 26"/>
                  <a:gd name="T31" fmla="*/ 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6" h="60">
                    <a:moveTo>
                      <a:pt x="26" y="0"/>
                    </a:moveTo>
                    <a:lnTo>
                      <a:pt x="26" y="0"/>
                    </a:lnTo>
                    <a:lnTo>
                      <a:pt x="0" y="0"/>
                    </a:lnTo>
                    <a:lnTo>
                      <a:pt x="0" y="60"/>
                    </a:lnTo>
                    <a:lnTo>
                      <a:pt x="26" y="60"/>
                    </a:lnTo>
                    <a:lnTo>
                      <a:pt x="26" y="0"/>
                    </a:lnTo>
                    <a:lnTo>
                      <a:pt x="26" y="0"/>
                    </a:lnTo>
                    <a:lnTo>
                      <a:pt x="26" y="0"/>
                    </a:lnTo>
                    <a:lnTo>
                      <a:pt x="24" y="0"/>
                    </a:lnTo>
                    <a:lnTo>
                      <a:pt x="24" y="58"/>
                    </a:lnTo>
                    <a:lnTo>
                      <a:pt x="2" y="58"/>
                    </a:lnTo>
                    <a:lnTo>
                      <a:pt x="2" y="2"/>
                    </a:lnTo>
                    <a:lnTo>
                      <a:pt x="26" y="2"/>
                    </a:lnTo>
                    <a:lnTo>
                      <a:pt x="26" y="0"/>
                    </a:lnTo>
                    <a:lnTo>
                      <a:pt x="24" y="0"/>
                    </a:lnTo>
                    <a:lnTo>
                      <a:pt x="26" y="0"/>
                    </a:lnTo>
                    <a:close/>
                  </a:path>
                </a:pathLst>
              </a:custGeom>
              <a:solidFill>
                <a:schemeClr val="tx1">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dirty="0"/>
              </a:p>
            </p:txBody>
          </p:sp>
          <p:sp>
            <p:nvSpPr>
              <p:cNvPr id="19" name="Freeform 193"/>
              <p:cNvSpPr>
                <a:spLocks/>
              </p:cNvSpPr>
              <p:nvPr/>
            </p:nvSpPr>
            <p:spPr bwMode="auto">
              <a:xfrm>
                <a:off x="9693571" y="2117401"/>
                <a:ext cx="206124" cy="475667"/>
              </a:xfrm>
              <a:custGeom>
                <a:avLst/>
                <a:gdLst>
                  <a:gd name="T0" fmla="*/ 26 w 26"/>
                  <a:gd name="T1" fmla="*/ 0 h 60"/>
                  <a:gd name="T2" fmla="*/ 26 w 26"/>
                  <a:gd name="T3" fmla="*/ 0 h 60"/>
                  <a:gd name="T4" fmla="*/ 0 w 26"/>
                  <a:gd name="T5" fmla="*/ 0 h 60"/>
                  <a:gd name="T6" fmla="*/ 0 w 26"/>
                  <a:gd name="T7" fmla="*/ 60 h 60"/>
                  <a:gd name="T8" fmla="*/ 26 w 26"/>
                  <a:gd name="T9" fmla="*/ 60 h 60"/>
                  <a:gd name="T10" fmla="*/ 26 w 26"/>
                  <a:gd name="T11" fmla="*/ 0 h 60"/>
                  <a:gd name="T12" fmla="*/ 26 w 26"/>
                  <a:gd name="T13" fmla="*/ 0 h 60"/>
                  <a:gd name="T14" fmla="*/ 26 w 26"/>
                  <a:gd name="T15" fmla="*/ 0 h 60"/>
                  <a:gd name="T16" fmla="*/ 24 w 26"/>
                  <a:gd name="T17" fmla="*/ 0 h 60"/>
                  <a:gd name="T18" fmla="*/ 24 w 26"/>
                  <a:gd name="T19" fmla="*/ 58 h 60"/>
                  <a:gd name="T20" fmla="*/ 2 w 26"/>
                  <a:gd name="T21" fmla="*/ 58 h 60"/>
                  <a:gd name="T22" fmla="*/ 2 w 26"/>
                  <a:gd name="T23" fmla="*/ 2 h 60"/>
                  <a:gd name="T24" fmla="*/ 26 w 26"/>
                  <a:gd name="T25" fmla="*/ 2 h 60"/>
                  <a:gd name="T26" fmla="*/ 26 w 26"/>
                  <a:gd name="T27" fmla="*/ 0 h 60"/>
                  <a:gd name="T28" fmla="*/ 24 w 26"/>
                  <a:gd name="T29" fmla="*/ 0 h 60"/>
                  <a:gd name="T30" fmla="*/ 26 w 26"/>
                  <a:gd name="T31" fmla="*/ 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6" h="60">
                    <a:moveTo>
                      <a:pt x="26" y="0"/>
                    </a:moveTo>
                    <a:lnTo>
                      <a:pt x="26" y="0"/>
                    </a:lnTo>
                    <a:lnTo>
                      <a:pt x="0" y="0"/>
                    </a:lnTo>
                    <a:lnTo>
                      <a:pt x="0" y="60"/>
                    </a:lnTo>
                    <a:lnTo>
                      <a:pt x="26" y="60"/>
                    </a:lnTo>
                    <a:lnTo>
                      <a:pt x="26" y="0"/>
                    </a:lnTo>
                    <a:lnTo>
                      <a:pt x="26" y="0"/>
                    </a:lnTo>
                    <a:lnTo>
                      <a:pt x="26" y="0"/>
                    </a:lnTo>
                    <a:lnTo>
                      <a:pt x="24" y="0"/>
                    </a:lnTo>
                    <a:lnTo>
                      <a:pt x="24" y="58"/>
                    </a:lnTo>
                    <a:lnTo>
                      <a:pt x="2" y="58"/>
                    </a:lnTo>
                    <a:lnTo>
                      <a:pt x="2" y="2"/>
                    </a:lnTo>
                    <a:lnTo>
                      <a:pt x="26" y="2"/>
                    </a:lnTo>
                    <a:lnTo>
                      <a:pt x="26" y="0"/>
                    </a:lnTo>
                    <a:lnTo>
                      <a:pt x="24" y="0"/>
                    </a:lnTo>
                    <a:lnTo>
                      <a:pt x="26" y="0"/>
                    </a:lnTo>
                    <a:close/>
                  </a:path>
                </a:pathLst>
              </a:custGeom>
              <a:solidFill>
                <a:schemeClr val="tx1">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dirty="0"/>
              </a:p>
            </p:txBody>
          </p:sp>
          <p:sp>
            <p:nvSpPr>
              <p:cNvPr id="20" name="Freeform 194"/>
              <p:cNvSpPr>
                <a:spLocks/>
              </p:cNvSpPr>
              <p:nvPr/>
            </p:nvSpPr>
            <p:spPr bwMode="auto">
              <a:xfrm>
                <a:off x="8908721" y="2014342"/>
                <a:ext cx="1054398" cy="586659"/>
              </a:xfrm>
              <a:custGeom>
                <a:avLst/>
                <a:gdLst>
                  <a:gd name="T0" fmla="*/ 6 w 133"/>
                  <a:gd name="T1" fmla="*/ 74 h 74"/>
                  <a:gd name="T2" fmla="*/ 28 w 133"/>
                  <a:gd name="T3" fmla="*/ 46 h 74"/>
                  <a:gd name="T4" fmla="*/ 52 w 133"/>
                  <a:gd name="T5" fmla="*/ 63 h 74"/>
                  <a:gd name="T6" fmla="*/ 77 w 133"/>
                  <a:gd name="T7" fmla="*/ 37 h 74"/>
                  <a:gd name="T8" fmla="*/ 101 w 133"/>
                  <a:gd name="T9" fmla="*/ 50 h 74"/>
                  <a:gd name="T10" fmla="*/ 133 w 133"/>
                  <a:gd name="T11" fmla="*/ 4 h 74"/>
                  <a:gd name="T12" fmla="*/ 125 w 133"/>
                  <a:gd name="T13" fmla="*/ 0 h 74"/>
                  <a:gd name="T14" fmla="*/ 99 w 133"/>
                  <a:gd name="T15" fmla="*/ 39 h 74"/>
                  <a:gd name="T16" fmla="*/ 75 w 133"/>
                  <a:gd name="T17" fmla="*/ 26 h 74"/>
                  <a:gd name="T18" fmla="*/ 50 w 133"/>
                  <a:gd name="T19" fmla="*/ 50 h 74"/>
                  <a:gd name="T20" fmla="*/ 26 w 133"/>
                  <a:gd name="T21" fmla="*/ 33 h 74"/>
                  <a:gd name="T22" fmla="*/ 0 w 133"/>
                  <a:gd name="T23" fmla="*/ 69 h 74"/>
                  <a:gd name="T24" fmla="*/ 6 w 133"/>
                  <a:gd name="T25" fmla="*/ 74 h 74"/>
                  <a:gd name="T26" fmla="*/ 6 w 133"/>
                  <a:gd name="T27" fmla="*/ 74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3" h="74">
                    <a:moveTo>
                      <a:pt x="6" y="74"/>
                    </a:moveTo>
                    <a:lnTo>
                      <a:pt x="28" y="46"/>
                    </a:lnTo>
                    <a:lnTo>
                      <a:pt x="52" y="63"/>
                    </a:lnTo>
                    <a:lnTo>
                      <a:pt x="77" y="37"/>
                    </a:lnTo>
                    <a:lnTo>
                      <a:pt x="101" y="50"/>
                    </a:lnTo>
                    <a:lnTo>
                      <a:pt x="133" y="4"/>
                    </a:lnTo>
                    <a:lnTo>
                      <a:pt x="125" y="0"/>
                    </a:lnTo>
                    <a:lnTo>
                      <a:pt x="99" y="39"/>
                    </a:lnTo>
                    <a:lnTo>
                      <a:pt x="75" y="26"/>
                    </a:lnTo>
                    <a:lnTo>
                      <a:pt x="50" y="50"/>
                    </a:lnTo>
                    <a:lnTo>
                      <a:pt x="26" y="33"/>
                    </a:lnTo>
                    <a:lnTo>
                      <a:pt x="0" y="69"/>
                    </a:lnTo>
                    <a:lnTo>
                      <a:pt x="6" y="74"/>
                    </a:lnTo>
                    <a:lnTo>
                      <a:pt x="6" y="74"/>
                    </a:lnTo>
                    <a:close/>
                  </a:path>
                </a:pathLst>
              </a:custGeom>
              <a:solidFill>
                <a:srgbClr val="107C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dirty="0"/>
              </a:p>
            </p:txBody>
          </p:sp>
          <p:sp>
            <p:nvSpPr>
              <p:cNvPr id="21" name="Freeform 195"/>
              <p:cNvSpPr>
                <a:spLocks/>
              </p:cNvSpPr>
              <p:nvPr/>
            </p:nvSpPr>
            <p:spPr bwMode="auto">
              <a:xfrm>
                <a:off x="9844203" y="1824074"/>
                <a:ext cx="237835" cy="293332"/>
              </a:xfrm>
              <a:custGeom>
                <a:avLst/>
                <a:gdLst>
                  <a:gd name="T0" fmla="*/ 17 w 30"/>
                  <a:gd name="T1" fmla="*/ 37 h 37"/>
                  <a:gd name="T2" fmla="*/ 30 w 30"/>
                  <a:gd name="T3" fmla="*/ 0 h 37"/>
                  <a:gd name="T4" fmla="*/ 0 w 30"/>
                  <a:gd name="T5" fmla="*/ 26 h 37"/>
                  <a:gd name="T6" fmla="*/ 17 w 30"/>
                  <a:gd name="T7" fmla="*/ 37 h 37"/>
                </a:gdLst>
                <a:ahLst/>
                <a:cxnLst>
                  <a:cxn ang="0">
                    <a:pos x="T0" y="T1"/>
                  </a:cxn>
                  <a:cxn ang="0">
                    <a:pos x="T2" y="T3"/>
                  </a:cxn>
                  <a:cxn ang="0">
                    <a:pos x="T4" y="T5"/>
                  </a:cxn>
                  <a:cxn ang="0">
                    <a:pos x="T6" y="T7"/>
                  </a:cxn>
                </a:cxnLst>
                <a:rect l="0" t="0" r="r" b="b"/>
                <a:pathLst>
                  <a:path w="30" h="37">
                    <a:moveTo>
                      <a:pt x="17" y="37"/>
                    </a:moveTo>
                    <a:lnTo>
                      <a:pt x="30" y="0"/>
                    </a:lnTo>
                    <a:lnTo>
                      <a:pt x="0" y="26"/>
                    </a:lnTo>
                    <a:lnTo>
                      <a:pt x="17" y="37"/>
                    </a:lnTo>
                    <a:close/>
                  </a:path>
                </a:pathLst>
              </a:custGeom>
              <a:solidFill>
                <a:srgbClr val="107C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dirty="0"/>
              </a:p>
            </p:txBody>
          </p:sp>
          <p:sp>
            <p:nvSpPr>
              <p:cNvPr id="33" name="Rectangle 32"/>
              <p:cNvSpPr>
                <a:spLocks noChangeArrowheads="1"/>
              </p:cNvSpPr>
              <p:nvPr/>
            </p:nvSpPr>
            <p:spPr bwMode="auto">
              <a:xfrm>
                <a:off x="9098988" y="3433415"/>
                <a:ext cx="673868" cy="396392"/>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dirty="0"/>
              </a:p>
            </p:txBody>
          </p:sp>
        </p:grpSp>
      </p:grpSp>
      <p:sp>
        <p:nvSpPr>
          <p:cNvPr id="36" name="Rectangle 35"/>
          <p:cNvSpPr/>
          <p:nvPr/>
        </p:nvSpPr>
        <p:spPr>
          <a:xfrm>
            <a:off x="421491" y="6523530"/>
            <a:ext cx="7920682" cy="285527"/>
          </a:xfrm>
          <a:prstGeom prst="rect">
            <a:avLst/>
          </a:prstGeom>
        </p:spPr>
        <p:txBody>
          <a:bodyPr wrap="square" lIns="0" tIns="0" rIns="0" bIns="0">
            <a:spAutoFit/>
          </a:bodyPr>
          <a:lstStyle/>
          <a:p>
            <a:pPr marR="0">
              <a:lnSpc>
                <a:spcPct val="107000"/>
              </a:lnSpc>
              <a:spcBef>
                <a:spcPts val="0"/>
              </a:spcBef>
              <a:spcAft>
                <a:spcPts val="800"/>
              </a:spcAft>
            </a:pPr>
            <a:r>
              <a:rPr lang="en-US" sz="900" dirty="0">
                <a:solidFill>
                  <a:srgbClr val="409AE1"/>
                </a:solidFill>
                <a:latin typeface="Segoe UI" panose="020B0502040204020203" pitchFamily="34" charset="0"/>
                <a:ea typeface="Calibri" panose="020F0502020204030204" pitchFamily="34" charset="0"/>
              </a:rPr>
              <a:t>Retail Info Systems News</a:t>
            </a:r>
            <a:br>
              <a:rPr lang="en-US" sz="900" dirty="0">
                <a:solidFill>
                  <a:srgbClr val="409AE1"/>
                </a:solidFill>
                <a:latin typeface="Segoe UI" panose="020B0502040204020203" pitchFamily="34" charset="0"/>
                <a:ea typeface="Calibri" panose="020F0502020204030204" pitchFamily="34" charset="0"/>
              </a:rPr>
            </a:br>
            <a:r>
              <a:rPr lang="en-US" sz="900" dirty="0">
                <a:solidFill>
                  <a:srgbClr val="409AE1"/>
                </a:solidFill>
                <a:latin typeface="Segoe UI" panose="020B0502040204020203" pitchFamily="34" charset="0"/>
                <a:ea typeface="Calibri" panose="020F0502020204030204" pitchFamily="34" charset="0"/>
              </a:rPr>
              <a:t>- http://risnews.edgl.com/retail-news/What-Retailers-Don-t-Know-About-Price-Optimization-is-Killing-Them89480</a:t>
            </a:r>
          </a:p>
        </p:txBody>
      </p:sp>
    </p:spTree>
    <p:extLst>
      <p:ext uri="{BB962C8B-B14F-4D97-AF65-F5344CB8AC3E}">
        <p14:creationId xmlns:p14="http://schemas.microsoft.com/office/powerpoint/2010/main" val="3913545360"/>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0" y="0"/>
            <a:ext cx="7068312" cy="6858000"/>
          </a:xfrm>
          <a:prstGeom prst="rect">
            <a:avLst/>
          </a:prstGeom>
          <a:solidFill>
            <a:srgbClr val="002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Rectangle 4"/>
          <p:cNvSpPr/>
          <p:nvPr/>
        </p:nvSpPr>
        <p:spPr>
          <a:xfrm>
            <a:off x="7244263" y="849367"/>
            <a:ext cx="4871537" cy="4770537"/>
          </a:xfrm>
          <a:prstGeom prst="rect">
            <a:avLst/>
          </a:prstGeom>
        </p:spPr>
        <p:txBody>
          <a:bodyPr wrap="square">
            <a:spAutoFit/>
          </a:bodyPr>
          <a:lstStyle/>
          <a:p>
            <a:pPr lvl="0"/>
            <a:r>
              <a:rPr lang="en-US" sz="3200" kern="0" dirty="0">
                <a:solidFill>
                  <a:srgbClr val="0078D7"/>
                </a:solidFill>
                <a:latin typeface="Segoe UI Light" panose="020B0502040204020203" pitchFamily="34" charset="0"/>
                <a:cs typeface="Segoe UI Light" panose="020B0502040204020203" pitchFamily="34" charset="0"/>
                <a:sym typeface="Gill Sans" pitchFamily="-84" charset="0"/>
              </a:rPr>
              <a:t>Out-of-stock and Overstocks account for </a:t>
            </a:r>
            <a:endParaRPr lang="en-US" sz="5400" dirty="0">
              <a:solidFill>
                <a:srgbClr val="0078D7"/>
              </a:solidFill>
              <a:latin typeface="Segoe UI Light" panose="020B0502040204020203" pitchFamily="34" charset="0"/>
              <a:cs typeface="Segoe UI Light" panose="020B0502040204020203" pitchFamily="34" charset="0"/>
            </a:endParaRPr>
          </a:p>
          <a:p>
            <a:r>
              <a:rPr lang="en-US" sz="8800" kern="0" dirty="0">
                <a:solidFill>
                  <a:srgbClr val="005291"/>
                </a:solidFill>
                <a:latin typeface="Segoe UI" panose="020B0502040204020203" pitchFamily="34" charset="0"/>
                <a:cs typeface="Segoe UI" panose="020B0502040204020203" pitchFamily="34" charset="0"/>
                <a:sym typeface="Gill Sans" pitchFamily="-84" charset="0"/>
              </a:rPr>
              <a:t>$1.1 TRILLION</a:t>
            </a:r>
          </a:p>
          <a:p>
            <a:pPr lvl="0"/>
            <a:r>
              <a:rPr lang="en-US" sz="3200" kern="0" dirty="0">
                <a:solidFill>
                  <a:srgbClr val="0078D7"/>
                </a:solidFill>
                <a:latin typeface="Segoe UI Light" panose="020B0502040204020203" pitchFamily="34" charset="0"/>
                <a:cs typeface="Segoe UI Light" panose="020B0502040204020203" pitchFamily="34" charset="0"/>
                <a:sym typeface="Gill Sans" pitchFamily="-84" charset="0"/>
              </a:rPr>
              <a:t>in worldwide losses</a:t>
            </a:r>
            <a:br>
              <a:rPr lang="en-US" sz="3200" kern="0" dirty="0">
                <a:solidFill>
                  <a:srgbClr val="0078D7"/>
                </a:solidFill>
                <a:latin typeface="Segoe UI Light" panose="020B0502040204020203" pitchFamily="34" charset="0"/>
                <a:cs typeface="Segoe UI Light" panose="020B0502040204020203" pitchFamily="34" charset="0"/>
                <a:sym typeface="Gill Sans" pitchFamily="-84" charset="0"/>
              </a:rPr>
            </a:br>
            <a:r>
              <a:rPr lang="en-US" sz="3200" kern="0" dirty="0">
                <a:solidFill>
                  <a:srgbClr val="0078D7"/>
                </a:solidFill>
                <a:latin typeface="Segoe UI Light" panose="020B0502040204020203" pitchFamily="34" charset="0"/>
                <a:cs typeface="Segoe UI Light" panose="020B0502040204020203" pitchFamily="34" charset="0"/>
                <a:sym typeface="Gill Sans" pitchFamily="-84" charset="0"/>
              </a:rPr>
              <a:t>each year.</a:t>
            </a:r>
            <a:endParaRPr lang="en-US" sz="3200" kern="0" dirty="0">
              <a:solidFill>
                <a:srgbClr val="0078D7"/>
              </a:solidFill>
              <a:latin typeface="Segoe UI Light" panose="020B0502040204020203" pitchFamily="34" charset="0"/>
              <a:cs typeface="Segoe UI Light" panose="020B0502040204020203" pitchFamily="34" charset="0"/>
            </a:endParaRPr>
          </a:p>
        </p:txBody>
      </p:sp>
      <p:sp>
        <p:nvSpPr>
          <p:cNvPr id="36" name="Rectangle 35"/>
          <p:cNvSpPr/>
          <p:nvPr/>
        </p:nvSpPr>
        <p:spPr>
          <a:xfrm>
            <a:off x="147171" y="6649520"/>
            <a:ext cx="7920682" cy="148182"/>
          </a:xfrm>
          <a:prstGeom prst="rect">
            <a:avLst/>
          </a:prstGeom>
        </p:spPr>
        <p:txBody>
          <a:bodyPr wrap="square" lIns="0" tIns="0" rIns="0" bIns="0">
            <a:spAutoFit/>
          </a:bodyPr>
          <a:lstStyle/>
          <a:p>
            <a:pPr marR="0">
              <a:lnSpc>
                <a:spcPct val="107000"/>
              </a:lnSpc>
              <a:spcBef>
                <a:spcPts val="0"/>
              </a:spcBef>
              <a:spcAft>
                <a:spcPts val="800"/>
              </a:spcAft>
            </a:pPr>
            <a:r>
              <a:rPr lang="en-US" sz="900" dirty="0">
                <a:solidFill>
                  <a:srgbClr val="409AE1"/>
                </a:solidFill>
                <a:latin typeface="Segoe UI" panose="020B0502040204020203" pitchFamily="34" charset="0"/>
                <a:ea typeface="Calibri" panose="020F0502020204030204" pitchFamily="34" charset="0"/>
              </a:rPr>
              <a:t>Business Wire - http://www.businesswire.com/news/home/20150506005233/en/Research-Report-Retailers-Lose-1.75-Trillion-Revenue</a:t>
            </a:r>
          </a:p>
        </p:txBody>
      </p:sp>
      <p:grpSp>
        <p:nvGrpSpPr>
          <p:cNvPr id="6" name="Group 4"/>
          <p:cNvGrpSpPr>
            <a:grpSpLocks noChangeAspect="1"/>
          </p:cNvGrpSpPr>
          <p:nvPr/>
        </p:nvGrpSpPr>
        <p:grpSpPr bwMode="auto">
          <a:xfrm>
            <a:off x="287338" y="1006475"/>
            <a:ext cx="6491287" cy="5480050"/>
            <a:chOff x="181" y="634"/>
            <a:chExt cx="4089" cy="3452"/>
          </a:xfrm>
        </p:grpSpPr>
        <p:sp>
          <p:nvSpPr>
            <p:cNvPr id="39" name="Freeform 5"/>
            <p:cNvSpPr>
              <a:spLocks noEditPoints="1"/>
            </p:cNvSpPr>
            <p:nvPr/>
          </p:nvSpPr>
          <p:spPr bwMode="auto">
            <a:xfrm>
              <a:off x="181" y="634"/>
              <a:ext cx="4089" cy="2361"/>
            </a:xfrm>
            <a:custGeom>
              <a:avLst/>
              <a:gdLst>
                <a:gd name="T0" fmla="*/ 972 w 2012"/>
                <a:gd name="T1" fmla="*/ 461 h 1164"/>
                <a:gd name="T2" fmla="*/ 862 w 2012"/>
                <a:gd name="T3" fmla="*/ 574 h 1164"/>
                <a:gd name="T4" fmla="*/ 1048 w 2012"/>
                <a:gd name="T5" fmla="*/ 687 h 1164"/>
                <a:gd name="T6" fmla="*/ 1052 w 2012"/>
                <a:gd name="T7" fmla="*/ 800 h 1164"/>
                <a:gd name="T8" fmla="*/ 1019 w 2012"/>
                <a:gd name="T9" fmla="*/ 913 h 1164"/>
                <a:gd name="T10" fmla="*/ 1036 w 2012"/>
                <a:gd name="T11" fmla="*/ 1072 h 1164"/>
                <a:gd name="T12" fmla="*/ 516 w 2012"/>
                <a:gd name="T13" fmla="*/ 1001 h 1164"/>
                <a:gd name="T14" fmla="*/ 613 w 2012"/>
                <a:gd name="T15" fmla="*/ 888 h 1164"/>
                <a:gd name="T16" fmla="*/ 549 w 2012"/>
                <a:gd name="T17" fmla="*/ 775 h 1164"/>
                <a:gd name="T18" fmla="*/ 296 w 2012"/>
                <a:gd name="T19" fmla="*/ 658 h 1164"/>
                <a:gd name="T20" fmla="*/ 402 w 2012"/>
                <a:gd name="T21" fmla="*/ 544 h 1164"/>
                <a:gd name="T22" fmla="*/ 541 w 2012"/>
                <a:gd name="T23" fmla="*/ 431 h 1164"/>
                <a:gd name="T24" fmla="*/ 592 w 2012"/>
                <a:gd name="T25" fmla="*/ 318 h 1164"/>
                <a:gd name="T26" fmla="*/ 571 w 2012"/>
                <a:gd name="T27" fmla="*/ 205 h 1164"/>
                <a:gd name="T28" fmla="*/ 613 w 2012"/>
                <a:gd name="T29" fmla="*/ 92 h 1164"/>
                <a:gd name="T30" fmla="*/ 1048 w 2012"/>
                <a:gd name="T31" fmla="*/ 176 h 1164"/>
                <a:gd name="T32" fmla="*/ 917 w 2012"/>
                <a:gd name="T33" fmla="*/ 289 h 1164"/>
                <a:gd name="T34" fmla="*/ 1784 w 2012"/>
                <a:gd name="T35" fmla="*/ 980 h 1164"/>
                <a:gd name="T36" fmla="*/ 1758 w 2012"/>
                <a:gd name="T37" fmla="*/ 1093 h 1164"/>
                <a:gd name="T38" fmla="*/ 1627 w 2012"/>
                <a:gd name="T39" fmla="*/ 1064 h 1164"/>
                <a:gd name="T40" fmla="*/ 1496 w 2012"/>
                <a:gd name="T41" fmla="*/ 951 h 1164"/>
                <a:gd name="T42" fmla="*/ 1665 w 2012"/>
                <a:gd name="T43" fmla="*/ 808 h 1164"/>
                <a:gd name="T44" fmla="*/ 1450 w 2012"/>
                <a:gd name="T45" fmla="*/ 808 h 1164"/>
                <a:gd name="T46" fmla="*/ 1281 w 2012"/>
                <a:gd name="T47" fmla="*/ 695 h 1164"/>
                <a:gd name="T48" fmla="*/ 1014 w 2012"/>
                <a:gd name="T49" fmla="*/ 582 h 1164"/>
                <a:gd name="T50" fmla="*/ 1036 w 2012"/>
                <a:gd name="T51" fmla="*/ 469 h 1164"/>
                <a:gd name="T52" fmla="*/ 900 w 2012"/>
                <a:gd name="T53" fmla="*/ 356 h 1164"/>
                <a:gd name="T54" fmla="*/ 1699 w 2012"/>
                <a:gd name="T55" fmla="*/ 260 h 1164"/>
                <a:gd name="T56" fmla="*/ 1707 w 2012"/>
                <a:gd name="T57" fmla="*/ 146 h 1164"/>
                <a:gd name="T58" fmla="*/ 761 w 2012"/>
                <a:gd name="T59" fmla="*/ 117 h 1164"/>
                <a:gd name="T60" fmla="*/ 740 w 2012"/>
                <a:gd name="T61" fmla="*/ 234 h 1164"/>
                <a:gd name="T62" fmla="*/ 630 w 2012"/>
                <a:gd name="T63" fmla="*/ 348 h 1164"/>
                <a:gd name="T64" fmla="*/ 25 w 2012"/>
                <a:gd name="T65" fmla="*/ 280 h 1164"/>
                <a:gd name="T66" fmla="*/ 72 w 2012"/>
                <a:gd name="T67" fmla="*/ 167 h 1164"/>
                <a:gd name="T68" fmla="*/ 237 w 2012"/>
                <a:gd name="T69" fmla="*/ 197 h 1164"/>
                <a:gd name="T70" fmla="*/ 368 w 2012"/>
                <a:gd name="T71" fmla="*/ 310 h 1164"/>
                <a:gd name="T72" fmla="*/ 144 w 2012"/>
                <a:gd name="T73" fmla="*/ 402 h 1164"/>
                <a:gd name="T74" fmla="*/ 140 w 2012"/>
                <a:gd name="T75" fmla="*/ 515 h 1164"/>
                <a:gd name="T76" fmla="*/ 216 w 2012"/>
                <a:gd name="T77" fmla="*/ 632 h 1164"/>
                <a:gd name="T78" fmla="*/ 317 w 2012"/>
                <a:gd name="T79" fmla="*/ 746 h 1164"/>
                <a:gd name="T80" fmla="*/ 397 w 2012"/>
                <a:gd name="T81" fmla="*/ 859 h 1164"/>
                <a:gd name="T82" fmla="*/ 418 w 2012"/>
                <a:gd name="T83" fmla="*/ 972 h 1164"/>
                <a:gd name="T84" fmla="*/ 423 w 2012"/>
                <a:gd name="T85" fmla="*/ 1085 h 1164"/>
                <a:gd name="T86" fmla="*/ 938 w 2012"/>
                <a:gd name="T87" fmla="*/ 951 h 1164"/>
                <a:gd name="T88" fmla="*/ 913 w 2012"/>
                <a:gd name="T89" fmla="*/ 838 h 1164"/>
                <a:gd name="T90" fmla="*/ 790 w 2012"/>
                <a:gd name="T91" fmla="*/ 725 h 1164"/>
                <a:gd name="T92" fmla="*/ 803 w 2012"/>
                <a:gd name="T93" fmla="*/ 611 h 1164"/>
                <a:gd name="T94" fmla="*/ 845 w 2012"/>
                <a:gd name="T95" fmla="*/ 494 h 1164"/>
                <a:gd name="T96" fmla="*/ 765 w 2012"/>
                <a:gd name="T97" fmla="*/ 381 h 1164"/>
                <a:gd name="T98" fmla="*/ 1593 w 2012"/>
                <a:gd name="T99" fmla="*/ 431 h 1164"/>
                <a:gd name="T100" fmla="*/ 1530 w 2012"/>
                <a:gd name="T101" fmla="*/ 544 h 1164"/>
                <a:gd name="T102" fmla="*/ 1437 w 2012"/>
                <a:gd name="T103" fmla="*/ 658 h 1164"/>
                <a:gd name="T104" fmla="*/ 1551 w 2012"/>
                <a:gd name="T105" fmla="*/ 775 h 1164"/>
                <a:gd name="T106" fmla="*/ 1682 w 2012"/>
                <a:gd name="T107" fmla="*/ 775 h 1164"/>
                <a:gd name="T108" fmla="*/ 1695 w 2012"/>
                <a:gd name="T109" fmla="*/ 913 h 1164"/>
                <a:gd name="T110" fmla="*/ 1695 w 2012"/>
                <a:gd name="T111" fmla="*/ 1030 h 1164"/>
                <a:gd name="T112" fmla="*/ 1805 w 2012"/>
                <a:gd name="T113" fmla="*/ 1144 h 1164"/>
                <a:gd name="T114" fmla="*/ 1855 w 2012"/>
                <a:gd name="T115" fmla="*/ 1030 h 1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012" h="1164">
                  <a:moveTo>
                    <a:pt x="866" y="352"/>
                  </a:moveTo>
                  <a:cubicBezTo>
                    <a:pt x="765" y="352"/>
                    <a:pt x="765" y="352"/>
                    <a:pt x="765" y="352"/>
                  </a:cubicBezTo>
                  <a:cubicBezTo>
                    <a:pt x="752" y="352"/>
                    <a:pt x="744" y="364"/>
                    <a:pt x="744" y="373"/>
                  </a:cubicBezTo>
                  <a:cubicBezTo>
                    <a:pt x="744" y="385"/>
                    <a:pt x="752" y="398"/>
                    <a:pt x="765" y="398"/>
                  </a:cubicBezTo>
                  <a:cubicBezTo>
                    <a:pt x="803" y="398"/>
                    <a:pt x="803" y="398"/>
                    <a:pt x="803" y="398"/>
                  </a:cubicBezTo>
                  <a:cubicBezTo>
                    <a:pt x="807" y="398"/>
                    <a:pt x="812" y="398"/>
                    <a:pt x="812" y="402"/>
                  </a:cubicBezTo>
                  <a:cubicBezTo>
                    <a:pt x="812" y="406"/>
                    <a:pt x="807" y="410"/>
                    <a:pt x="803" y="410"/>
                  </a:cubicBezTo>
                  <a:cubicBezTo>
                    <a:pt x="765" y="410"/>
                    <a:pt x="765" y="410"/>
                    <a:pt x="765" y="410"/>
                  </a:cubicBezTo>
                  <a:cubicBezTo>
                    <a:pt x="752" y="410"/>
                    <a:pt x="744" y="419"/>
                    <a:pt x="744" y="431"/>
                  </a:cubicBezTo>
                  <a:cubicBezTo>
                    <a:pt x="744" y="444"/>
                    <a:pt x="752" y="452"/>
                    <a:pt x="765" y="452"/>
                  </a:cubicBezTo>
                  <a:cubicBezTo>
                    <a:pt x="964" y="452"/>
                    <a:pt x="964" y="452"/>
                    <a:pt x="964" y="452"/>
                  </a:cubicBezTo>
                  <a:cubicBezTo>
                    <a:pt x="968" y="452"/>
                    <a:pt x="972" y="456"/>
                    <a:pt x="972" y="461"/>
                  </a:cubicBezTo>
                  <a:cubicBezTo>
                    <a:pt x="972" y="465"/>
                    <a:pt x="968" y="469"/>
                    <a:pt x="964" y="469"/>
                  </a:cubicBezTo>
                  <a:cubicBezTo>
                    <a:pt x="845" y="469"/>
                    <a:pt x="845" y="469"/>
                    <a:pt x="845" y="469"/>
                  </a:cubicBezTo>
                  <a:cubicBezTo>
                    <a:pt x="833" y="469"/>
                    <a:pt x="820" y="477"/>
                    <a:pt x="820" y="490"/>
                  </a:cubicBezTo>
                  <a:cubicBezTo>
                    <a:pt x="820" y="498"/>
                    <a:pt x="833" y="511"/>
                    <a:pt x="845" y="511"/>
                  </a:cubicBezTo>
                  <a:cubicBezTo>
                    <a:pt x="968" y="511"/>
                    <a:pt x="968" y="511"/>
                    <a:pt x="968" y="511"/>
                  </a:cubicBezTo>
                  <a:cubicBezTo>
                    <a:pt x="972" y="511"/>
                    <a:pt x="976" y="511"/>
                    <a:pt x="976" y="515"/>
                  </a:cubicBezTo>
                  <a:cubicBezTo>
                    <a:pt x="976" y="519"/>
                    <a:pt x="972" y="523"/>
                    <a:pt x="968" y="523"/>
                  </a:cubicBezTo>
                  <a:cubicBezTo>
                    <a:pt x="803" y="523"/>
                    <a:pt x="803" y="523"/>
                    <a:pt x="803" y="523"/>
                  </a:cubicBezTo>
                  <a:cubicBezTo>
                    <a:pt x="790" y="523"/>
                    <a:pt x="782" y="532"/>
                    <a:pt x="782" y="544"/>
                  </a:cubicBezTo>
                  <a:cubicBezTo>
                    <a:pt x="782" y="557"/>
                    <a:pt x="790" y="565"/>
                    <a:pt x="803" y="565"/>
                  </a:cubicBezTo>
                  <a:cubicBezTo>
                    <a:pt x="858" y="565"/>
                    <a:pt x="858" y="565"/>
                    <a:pt x="858" y="565"/>
                  </a:cubicBezTo>
                  <a:cubicBezTo>
                    <a:pt x="862" y="565"/>
                    <a:pt x="862" y="570"/>
                    <a:pt x="862" y="574"/>
                  </a:cubicBezTo>
                  <a:cubicBezTo>
                    <a:pt x="862" y="578"/>
                    <a:pt x="862" y="582"/>
                    <a:pt x="858" y="582"/>
                  </a:cubicBezTo>
                  <a:cubicBezTo>
                    <a:pt x="803" y="582"/>
                    <a:pt x="803" y="582"/>
                    <a:pt x="803" y="582"/>
                  </a:cubicBezTo>
                  <a:cubicBezTo>
                    <a:pt x="790" y="582"/>
                    <a:pt x="782" y="591"/>
                    <a:pt x="782" y="603"/>
                  </a:cubicBezTo>
                  <a:cubicBezTo>
                    <a:pt x="782" y="616"/>
                    <a:pt x="790" y="624"/>
                    <a:pt x="803" y="624"/>
                  </a:cubicBezTo>
                  <a:cubicBezTo>
                    <a:pt x="1006" y="624"/>
                    <a:pt x="1006" y="624"/>
                    <a:pt x="1006" y="624"/>
                  </a:cubicBezTo>
                  <a:cubicBezTo>
                    <a:pt x="1010" y="624"/>
                    <a:pt x="1014" y="628"/>
                    <a:pt x="1014" y="632"/>
                  </a:cubicBezTo>
                  <a:cubicBezTo>
                    <a:pt x="1014" y="632"/>
                    <a:pt x="1010" y="637"/>
                    <a:pt x="1006" y="637"/>
                  </a:cubicBezTo>
                  <a:cubicBezTo>
                    <a:pt x="761" y="637"/>
                    <a:pt x="761" y="637"/>
                    <a:pt x="761" y="637"/>
                  </a:cubicBezTo>
                  <a:cubicBezTo>
                    <a:pt x="748" y="637"/>
                    <a:pt x="740" y="645"/>
                    <a:pt x="740" y="658"/>
                  </a:cubicBezTo>
                  <a:cubicBezTo>
                    <a:pt x="740" y="670"/>
                    <a:pt x="748" y="678"/>
                    <a:pt x="761" y="678"/>
                  </a:cubicBezTo>
                  <a:cubicBezTo>
                    <a:pt x="1044" y="678"/>
                    <a:pt x="1044" y="678"/>
                    <a:pt x="1044" y="678"/>
                  </a:cubicBezTo>
                  <a:cubicBezTo>
                    <a:pt x="1048" y="678"/>
                    <a:pt x="1048" y="683"/>
                    <a:pt x="1048" y="687"/>
                  </a:cubicBezTo>
                  <a:cubicBezTo>
                    <a:pt x="1048" y="691"/>
                    <a:pt x="1048" y="695"/>
                    <a:pt x="1044" y="695"/>
                  </a:cubicBezTo>
                  <a:cubicBezTo>
                    <a:pt x="790" y="695"/>
                    <a:pt x="790" y="695"/>
                    <a:pt x="790" y="695"/>
                  </a:cubicBezTo>
                  <a:cubicBezTo>
                    <a:pt x="778" y="695"/>
                    <a:pt x="769" y="704"/>
                    <a:pt x="769" y="716"/>
                  </a:cubicBezTo>
                  <a:cubicBezTo>
                    <a:pt x="769" y="729"/>
                    <a:pt x="778" y="737"/>
                    <a:pt x="790" y="737"/>
                  </a:cubicBezTo>
                  <a:cubicBezTo>
                    <a:pt x="1099" y="737"/>
                    <a:pt x="1099" y="737"/>
                    <a:pt x="1099" y="737"/>
                  </a:cubicBezTo>
                  <a:cubicBezTo>
                    <a:pt x="1103" y="737"/>
                    <a:pt x="1107" y="741"/>
                    <a:pt x="1107" y="746"/>
                  </a:cubicBezTo>
                  <a:cubicBezTo>
                    <a:pt x="1107" y="750"/>
                    <a:pt x="1103" y="750"/>
                    <a:pt x="1099" y="750"/>
                  </a:cubicBezTo>
                  <a:cubicBezTo>
                    <a:pt x="900" y="750"/>
                    <a:pt x="900" y="750"/>
                    <a:pt x="900" y="750"/>
                  </a:cubicBezTo>
                  <a:cubicBezTo>
                    <a:pt x="892" y="750"/>
                    <a:pt x="879" y="762"/>
                    <a:pt x="879" y="775"/>
                  </a:cubicBezTo>
                  <a:cubicBezTo>
                    <a:pt x="879" y="783"/>
                    <a:pt x="892" y="796"/>
                    <a:pt x="900" y="796"/>
                  </a:cubicBezTo>
                  <a:cubicBezTo>
                    <a:pt x="1044" y="796"/>
                    <a:pt x="1044" y="796"/>
                    <a:pt x="1044" y="796"/>
                  </a:cubicBezTo>
                  <a:cubicBezTo>
                    <a:pt x="1048" y="796"/>
                    <a:pt x="1052" y="796"/>
                    <a:pt x="1052" y="800"/>
                  </a:cubicBezTo>
                  <a:cubicBezTo>
                    <a:pt x="1052" y="804"/>
                    <a:pt x="1048" y="808"/>
                    <a:pt x="1044" y="808"/>
                  </a:cubicBezTo>
                  <a:cubicBezTo>
                    <a:pt x="913" y="808"/>
                    <a:pt x="913" y="808"/>
                    <a:pt x="913" y="808"/>
                  </a:cubicBezTo>
                  <a:cubicBezTo>
                    <a:pt x="900" y="808"/>
                    <a:pt x="888" y="817"/>
                    <a:pt x="888" y="829"/>
                  </a:cubicBezTo>
                  <a:cubicBezTo>
                    <a:pt x="888" y="842"/>
                    <a:pt x="900" y="850"/>
                    <a:pt x="913" y="850"/>
                  </a:cubicBezTo>
                  <a:cubicBezTo>
                    <a:pt x="1048" y="850"/>
                    <a:pt x="1048" y="850"/>
                    <a:pt x="1048" y="850"/>
                  </a:cubicBezTo>
                  <a:cubicBezTo>
                    <a:pt x="1052" y="850"/>
                    <a:pt x="1057" y="854"/>
                    <a:pt x="1057" y="859"/>
                  </a:cubicBezTo>
                  <a:cubicBezTo>
                    <a:pt x="1057" y="863"/>
                    <a:pt x="1052" y="867"/>
                    <a:pt x="1048" y="867"/>
                  </a:cubicBezTo>
                  <a:cubicBezTo>
                    <a:pt x="917" y="867"/>
                    <a:pt x="917" y="867"/>
                    <a:pt x="917" y="867"/>
                  </a:cubicBezTo>
                  <a:cubicBezTo>
                    <a:pt x="904" y="867"/>
                    <a:pt x="896" y="875"/>
                    <a:pt x="896" y="888"/>
                  </a:cubicBezTo>
                  <a:cubicBezTo>
                    <a:pt x="896" y="896"/>
                    <a:pt x="904" y="909"/>
                    <a:pt x="917" y="909"/>
                  </a:cubicBezTo>
                  <a:cubicBezTo>
                    <a:pt x="1014" y="909"/>
                    <a:pt x="1014" y="909"/>
                    <a:pt x="1014" y="909"/>
                  </a:cubicBezTo>
                  <a:cubicBezTo>
                    <a:pt x="1019" y="909"/>
                    <a:pt x="1019" y="909"/>
                    <a:pt x="1019" y="913"/>
                  </a:cubicBezTo>
                  <a:cubicBezTo>
                    <a:pt x="1019" y="917"/>
                    <a:pt x="1019" y="921"/>
                    <a:pt x="1014" y="921"/>
                  </a:cubicBezTo>
                  <a:cubicBezTo>
                    <a:pt x="938" y="921"/>
                    <a:pt x="938" y="921"/>
                    <a:pt x="938" y="921"/>
                  </a:cubicBezTo>
                  <a:cubicBezTo>
                    <a:pt x="926" y="921"/>
                    <a:pt x="917" y="930"/>
                    <a:pt x="917" y="942"/>
                  </a:cubicBezTo>
                  <a:cubicBezTo>
                    <a:pt x="917" y="955"/>
                    <a:pt x="926" y="963"/>
                    <a:pt x="938" y="963"/>
                  </a:cubicBezTo>
                  <a:cubicBezTo>
                    <a:pt x="976" y="963"/>
                    <a:pt x="976" y="963"/>
                    <a:pt x="976" y="963"/>
                  </a:cubicBezTo>
                  <a:cubicBezTo>
                    <a:pt x="981" y="963"/>
                    <a:pt x="981" y="968"/>
                    <a:pt x="981" y="972"/>
                  </a:cubicBezTo>
                  <a:cubicBezTo>
                    <a:pt x="981" y="976"/>
                    <a:pt x="981" y="980"/>
                    <a:pt x="976" y="980"/>
                  </a:cubicBezTo>
                  <a:cubicBezTo>
                    <a:pt x="972" y="980"/>
                    <a:pt x="972" y="980"/>
                    <a:pt x="972" y="980"/>
                  </a:cubicBezTo>
                  <a:cubicBezTo>
                    <a:pt x="951" y="980"/>
                    <a:pt x="938" y="993"/>
                    <a:pt x="938" y="1014"/>
                  </a:cubicBezTo>
                  <a:cubicBezTo>
                    <a:pt x="938" y="1035"/>
                    <a:pt x="951" y="1051"/>
                    <a:pt x="972" y="1051"/>
                  </a:cubicBezTo>
                  <a:cubicBezTo>
                    <a:pt x="1014" y="1051"/>
                    <a:pt x="1014" y="1051"/>
                    <a:pt x="1014" y="1051"/>
                  </a:cubicBezTo>
                  <a:cubicBezTo>
                    <a:pt x="1027" y="1051"/>
                    <a:pt x="1036" y="1060"/>
                    <a:pt x="1036" y="1072"/>
                  </a:cubicBezTo>
                  <a:cubicBezTo>
                    <a:pt x="1036" y="1085"/>
                    <a:pt x="1027" y="1093"/>
                    <a:pt x="1014" y="1093"/>
                  </a:cubicBezTo>
                  <a:cubicBezTo>
                    <a:pt x="444" y="1093"/>
                    <a:pt x="444" y="1093"/>
                    <a:pt x="444" y="1093"/>
                  </a:cubicBezTo>
                  <a:cubicBezTo>
                    <a:pt x="440" y="1093"/>
                    <a:pt x="435" y="1089"/>
                    <a:pt x="435" y="1085"/>
                  </a:cubicBezTo>
                  <a:cubicBezTo>
                    <a:pt x="435" y="1081"/>
                    <a:pt x="440" y="1076"/>
                    <a:pt x="444" y="1076"/>
                  </a:cubicBezTo>
                  <a:cubicBezTo>
                    <a:pt x="473" y="1076"/>
                    <a:pt x="473" y="1076"/>
                    <a:pt x="473" y="1076"/>
                  </a:cubicBezTo>
                  <a:cubicBezTo>
                    <a:pt x="482" y="1076"/>
                    <a:pt x="490" y="1068"/>
                    <a:pt x="490" y="1056"/>
                  </a:cubicBezTo>
                  <a:cubicBezTo>
                    <a:pt x="490" y="1047"/>
                    <a:pt x="482" y="1035"/>
                    <a:pt x="473" y="1035"/>
                  </a:cubicBezTo>
                  <a:cubicBezTo>
                    <a:pt x="444" y="1035"/>
                    <a:pt x="444" y="1035"/>
                    <a:pt x="444" y="1035"/>
                  </a:cubicBezTo>
                  <a:cubicBezTo>
                    <a:pt x="440" y="1035"/>
                    <a:pt x="435" y="1035"/>
                    <a:pt x="435" y="1030"/>
                  </a:cubicBezTo>
                  <a:cubicBezTo>
                    <a:pt x="435" y="1026"/>
                    <a:pt x="440" y="1022"/>
                    <a:pt x="444" y="1022"/>
                  </a:cubicBezTo>
                  <a:cubicBezTo>
                    <a:pt x="495" y="1022"/>
                    <a:pt x="495" y="1022"/>
                    <a:pt x="495" y="1022"/>
                  </a:cubicBezTo>
                  <a:cubicBezTo>
                    <a:pt x="507" y="1022"/>
                    <a:pt x="516" y="1014"/>
                    <a:pt x="516" y="1001"/>
                  </a:cubicBezTo>
                  <a:cubicBezTo>
                    <a:pt x="516" y="989"/>
                    <a:pt x="507" y="980"/>
                    <a:pt x="495" y="980"/>
                  </a:cubicBezTo>
                  <a:cubicBezTo>
                    <a:pt x="440" y="980"/>
                    <a:pt x="440" y="980"/>
                    <a:pt x="440" y="980"/>
                  </a:cubicBezTo>
                  <a:cubicBezTo>
                    <a:pt x="435" y="980"/>
                    <a:pt x="431" y="976"/>
                    <a:pt x="431" y="972"/>
                  </a:cubicBezTo>
                  <a:cubicBezTo>
                    <a:pt x="431" y="968"/>
                    <a:pt x="435" y="963"/>
                    <a:pt x="440" y="963"/>
                  </a:cubicBezTo>
                  <a:cubicBezTo>
                    <a:pt x="549" y="963"/>
                    <a:pt x="549" y="963"/>
                    <a:pt x="549" y="963"/>
                  </a:cubicBezTo>
                  <a:cubicBezTo>
                    <a:pt x="562" y="963"/>
                    <a:pt x="571" y="955"/>
                    <a:pt x="571" y="942"/>
                  </a:cubicBezTo>
                  <a:cubicBezTo>
                    <a:pt x="571" y="930"/>
                    <a:pt x="562" y="921"/>
                    <a:pt x="549" y="921"/>
                  </a:cubicBezTo>
                  <a:cubicBezTo>
                    <a:pt x="444" y="921"/>
                    <a:pt x="444" y="921"/>
                    <a:pt x="444" y="921"/>
                  </a:cubicBezTo>
                  <a:cubicBezTo>
                    <a:pt x="440" y="921"/>
                    <a:pt x="440" y="917"/>
                    <a:pt x="440" y="913"/>
                  </a:cubicBezTo>
                  <a:cubicBezTo>
                    <a:pt x="440" y="909"/>
                    <a:pt x="440" y="909"/>
                    <a:pt x="444" y="909"/>
                  </a:cubicBezTo>
                  <a:cubicBezTo>
                    <a:pt x="592" y="909"/>
                    <a:pt x="592" y="909"/>
                    <a:pt x="592" y="909"/>
                  </a:cubicBezTo>
                  <a:cubicBezTo>
                    <a:pt x="604" y="909"/>
                    <a:pt x="613" y="896"/>
                    <a:pt x="613" y="888"/>
                  </a:cubicBezTo>
                  <a:cubicBezTo>
                    <a:pt x="613" y="875"/>
                    <a:pt x="604" y="867"/>
                    <a:pt x="592" y="867"/>
                  </a:cubicBezTo>
                  <a:cubicBezTo>
                    <a:pt x="418" y="867"/>
                    <a:pt x="418" y="867"/>
                    <a:pt x="418" y="867"/>
                  </a:cubicBezTo>
                  <a:cubicBezTo>
                    <a:pt x="414" y="867"/>
                    <a:pt x="410" y="863"/>
                    <a:pt x="410" y="859"/>
                  </a:cubicBezTo>
                  <a:cubicBezTo>
                    <a:pt x="410" y="854"/>
                    <a:pt x="414" y="850"/>
                    <a:pt x="418" y="850"/>
                  </a:cubicBezTo>
                  <a:cubicBezTo>
                    <a:pt x="604" y="850"/>
                    <a:pt x="604" y="850"/>
                    <a:pt x="604" y="850"/>
                  </a:cubicBezTo>
                  <a:cubicBezTo>
                    <a:pt x="617" y="850"/>
                    <a:pt x="626" y="842"/>
                    <a:pt x="626" y="829"/>
                  </a:cubicBezTo>
                  <a:cubicBezTo>
                    <a:pt x="626" y="817"/>
                    <a:pt x="617" y="808"/>
                    <a:pt x="604" y="808"/>
                  </a:cubicBezTo>
                  <a:cubicBezTo>
                    <a:pt x="376" y="808"/>
                    <a:pt x="376" y="808"/>
                    <a:pt x="376" y="808"/>
                  </a:cubicBezTo>
                  <a:cubicBezTo>
                    <a:pt x="372" y="808"/>
                    <a:pt x="372" y="804"/>
                    <a:pt x="372" y="800"/>
                  </a:cubicBezTo>
                  <a:cubicBezTo>
                    <a:pt x="372" y="796"/>
                    <a:pt x="372" y="796"/>
                    <a:pt x="376" y="796"/>
                  </a:cubicBezTo>
                  <a:cubicBezTo>
                    <a:pt x="528" y="796"/>
                    <a:pt x="528" y="796"/>
                    <a:pt x="528" y="796"/>
                  </a:cubicBezTo>
                  <a:cubicBezTo>
                    <a:pt x="541" y="796"/>
                    <a:pt x="549" y="783"/>
                    <a:pt x="549" y="775"/>
                  </a:cubicBezTo>
                  <a:cubicBezTo>
                    <a:pt x="549" y="762"/>
                    <a:pt x="541" y="750"/>
                    <a:pt x="528" y="750"/>
                  </a:cubicBezTo>
                  <a:cubicBezTo>
                    <a:pt x="338" y="750"/>
                    <a:pt x="338" y="750"/>
                    <a:pt x="338" y="750"/>
                  </a:cubicBezTo>
                  <a:cubicBezTo>
                    <a:pt x="334" y="750"/>
                    <a:pt x="330" y="750"/>
                    <a:pt x="330" y="746"/>
                  </a:cubicBezTo>
                  <a:cubicBezTo>
                    <a:pt x="330" y="741"/>
                    <a:pt x="334" y="737"/>
                    <a:pt x="338" y="737"/>
                  </a:cubicBezTo>
                  <a:cubicBezTo>
                    <a:pt x="355" y="737"/>
                    <a:pt x="355" y="737"/>
                    <a:pt x="355" y="737"/>
                  </a:cubicBezTo>
                  <a:cubicBezTo>
                    <a:pt x="364" y="737"/>
                    <a:pt x="376" y="729"/>
                    <a:pt x="376" y="716"/>
                  </a:cubicBezTo>
                  <a:cubicBezTo>
                    <a:pt x="376" y="704"/>
                    <a:pt x="364" y="695"/>
                    <a:pt x="355" y="695"/>
                  </a:cubicBezTo>
                  <a:cubicBezTo>
                    <a:pt x="275" y="695"/>
                    <a:pt x="275" y="695"/>
                    <a:pt x="275" y="695"/>
                  </a:cubicBezTo>
                  <a:cubicBezTo>
                    <a:pt x="271" y="695"/>
                    <a:pt x="266" y="691"/>
                    <a:pt x="266" y="687"/>
                  </a:cubicBezTo>
                  <a:cubicBezTo>
                    <a:pt x="266" y="683"/>
                    <a:pt x="271" y="678"/>
                    <a:pt x="275" y="678"/>
                  </a:cubicBezTo>
                  <a:cubicBezTo>
                    <a:pt x="275" y="678"/>
                    <a:pt x="275" y="678"/>
                    <a:pt x="275" y="678"/>
                  </a:cubicBezTo>
                  <a:cubicBezTo>
                    <a:pt x="287" y="678"/>
                    <a:pt x="296" y="670"/>
                    <a:pt x="296" y="658"/>
                  </a:cubicBezTo>
                  <a:cubicBezTo>
                    <a:pt x="296" y="645"/>
                    <a:pt x="287" y="637"/>
                    <a:pt x="275" y="637"/>
                  </a:cubicBezTo>
                  <a:cubicBezTo>
                    <a:pt x="237" y="637"/>
                    <a:pt x="237" y="637"/>
                    <a:pt x="237" y="637"/>
                  </a:cubicBezTo>
                  <a:cubicBezTo>
                    <a:pt x="232" y="637"/>
                    <a:pt x="228" y="632"/>
                    <a:pt x="228" y="632"/>
                  </a:cubicBezTo>
                  <a:cubicBezTo>
                    <a:pt x="228" y="628"/>
                    <a:pt x="232" y="624"/>
                    <a:pt x="237" y="624"/>
                  </a:cubicBezTo>
                  <a:cubicBezTo>
                    <a:pt x="266" y="624"/>
                    <a:pt x="266" y="624"/>
                    <a:pt x="266" y="624"/>
                  </a:cubicBezTo>
                  <a:cubicBezTo>
                    <a:pt x="279" y="624"/>
                    <a:pt x="287" y="616"/>
                    <a:pt x="287" y="603"/>
                  </a:cubicBezTo>
                  <a:cubicBezTo>
                    <a:pt x="287" y="591"/>
                    <a:pt x="279" y="582"/>
                    <a:pt x="266" y="582"/>
                  </a:cubicBezTo>
                  <a:cubicBezTo>
                    <a:pt x="190" y="582"/>
                    <a:pt x="190" y="582"/>
                    <a:pt x="190" y="582"/>
                  </a:cubicBezTo>
                  <a:cubicBezTo>
                    <a:pt x="186" y="582"/>
                    <a:pt x="182" y="578"/>
                    <a:pt x="182" y="574"/>
                  </a:cubicBezTo>
                  <a:cubicBezTo>
                    <a:pt x="182" y="570"/>
                    <a:pt x="186" y="565"/>
                    <a:pt x="190" y="565"/>
                  </a:cubicBezTo>
                  <a:cubicBezTo>
                    <a:pt x="380" y="565"/>
                    <a:pt x="380" y="565"/>
                    <a:pt x="380" y="565"/>
                  </a:cubicBezTo>
                  <a:cubicBezTo>
                    <a:pt x="393" y="565"/>
                    <a:pt x="402" y="557"/>
                    <a:pt x="402" y="544"/>
                  </a:cubicBezTo>
                  <a:cubicBezTo>
                    <a:pt x="402" y="532"/>
                    <a:pt x="393" y="523"/>
                    <a:pt x="380" y="523"/>
                  </a:cubicBezTo>
                  <a:cubicBezTo>
                    <a:pt x="165" y="523"/>
                    <a:pt x="165" y="523"/>
                    <a:pt x="165" y="523"/>
                  </a:cubicBezTo>
                  <a:cubicBezTo>
                    <a:pt x="161" y="523"/>
                    <a:pt x="156" y="519"/>
                    <a:pt x="156" y="515"/>
                  </a:cubicBezTo>
                  <a:cubicBezTo>
                    <a:pt x="156" y="511"/>
                    <a:pt x="161" y="511"/>
                    <a:pt x="165" y="511"/>
                  </a:cubicBezTo>
                  <a:cubicBezTo>
                    <a:pt x="431" y="511"/>
                    <a:pt x="431" y="511"/>
                    <a:pt x="431" y="511"/>
                  </a:cubicBezTo>
                  <a:cubicBezTo>
                    <a:pt x="444" y="511"/>
                    <a:pt x="452" y="498"/>
                    <a:pt x="452" y="490"/>
                  </a:cubicBezTo>
                  <a:cubicBezTo>
                    <a:pt x="452" y="477"/>
                    <a:pt x="444" y="469"/>
                    <a:pt x="431" y="469"/>
                  </a:cubicBezTo>
                  <a:cubicBezTo>
                    <a:pt x="182" y="469"/>
                    <a:pt x="182" y="469"/>
                    <a:pt x="182" y="469"/>
                  </a:cubicBezTo>
                  <a:cubicBezTo>
                    <a:pt x="178" y="469"/>
                    <a:pt x="173" y="465"/>
                    <a:pt x="173" y="461"/>
                  </a:cubicBezTo>
                  <a:cubicBezTo>
                    <a:pt x="173" y="456"/>
                    <a:pt x="178" y="452"/>
                    <a:pt x="182" y="452"/>
                  </a:cubicBezTo>
                  <a:cubicBezTo>
                    <a:pt x="516" y="452"/>
                    <a:pt x="516" y="452"/>
                    <a:pt x="516" y="452"/>
                  </a:cubicBezTo>
                  <a:cubicBezTo>
                    <a:pt x="528" y="452"/>
                    <a:pt x="541" y="444"/>
                    <a:pt x="541" y="431"/>
                  </a:cubicBezTo>
                  <a:cubicBezTo>
                    <a:pt x="541" y="419"/>
                    <a:pt x="528" y="410"/>
                    <a:pt x="516" y="410"/>
                  </a:cubicBezTo>
                  <a:cubicBezTo>
                    <a:pt x="165" y="410"/>
                    <a:pt x="165" y="410"/>
                    <a:pt x="165" y="410"/>
                  </a:cubicBezTo>
                  <a:cubicBezTo>
                    <a:pt x="161" y="410"/>
                    <a:pt x="156" y="406"/>
                    <a:pt x="156" y="402"/>
                  </a:cubicBezTo>
                  <a:cubicBezTo>
                    <a:pt x="156" y="398"/>
                    <a:pt x="161" y="398"/>
                    <a:pt x="165" y="398"/>
                  </a:cubicBezTo>
                  <a:cubicBezTo>
                    <a:pt x="520" y="398"/>
                    <a:pt x="520" y="398"/>
                    <a:pt x="520" y="398"/>
                  </a:cubicBezTo>
                  <a:cubicBezTo>
                    <a:pt x="533" y="398"/>
                    <a:pt x="541" y="385"/>
                    <a:pt x="541" y="373"/>
                  </a:cubicBezTo>
                  <a:cubicBezTo>
                    <a:pt x="541" y="368"/>
                    <a:pt x="541" y="368"/>
                    <a:pt x="541" y="368"/>
                  </a:cubicBezTo>
                  <a:cubicBezTo>
                    <a:pt x="626" y="368"/>
                    <a:pt x="626" y="368"/>
                    <a:pt x="626" y="368"/>
                  </a:cubicBezTo>
                  <a:cubicBezTo>
                    <a:pt x="634" y="368"/>
                    <a:pt x="642" y="356"/>
                    <a:pt x="642" y="348"/>
                  </a:cubicBezTo>
                  <a:cubicBezTo>
                    <a:pt x="642" y="335"/>
                    <a:pt x="634" y="327"/>
                    <a:pt x="626" y="327"/>
                  </a:cubicBezTo>
                  <a:cubicBezTo>
                    <a:pt x="600" y="327"/>
                    <a:pt x="600" y="327"/>
                    <a:pt x="600" y="327"/>
                  </a:cubicBezTo>
                  <a:cubicBezTo>
                    <a:pt x="596" y="327"/>
                    <a:pt x="592" y="322"/>
                    <a:pt x="592" y="318"/>
                  </a:cubicBezTo>
                  <a:cubicBezTo>
                    <a:pt x="592" y="314"/>
                    <a:pt x="596" y="310"/>
                    <a:pt x="600" y="310"/>
                  </a:cubicBezTo>
                  <a:cubicBezTo>
                    <a:pt x="719" y="310"/>
                    <a:pt x="719" y="310"/>
                    <a:pt x="719" y="310"/>
                  </a:cubicBezTo>
                  <a:cubicBezTo>
                    <a:pt x="731" y="310"/>
                    <a:pt x="740" y="301"/>
                    <a:pt x="740" y="289"/>
                  </a:cubicBezTo>
                  <a:cubicBezTo>
                    <a:pt x="740" y="276"/>
                    <a:pt x="731" y="268"/>
                    <a:pt x="719" y="268"/>
                  </a:cubicBezTo>
                  <a:cubicBezTo>
                    <a:pt x="600" y="268"/>
                    <a:pt x="600" y="268"/>
                    <a:pt x="600" y="268"/>
                  </a:cubicBezTo>
                  <a:cubicBezTo>
                    <a:pt x="596" y="268"/>
                    <a:pt x="592" y="264"/>
                    <a:pt x="592" y="260"/>
                  </a:cubicBezTo>
                  <a:cubicBezTo>
                    <a:pt x="592" y="260"/>
                    <a:pt x="596" y="255"/>
                    <a:pt x="600" y="255"/>
                  </a:cubicBezTo>
                  <a:cubicBezTo>
                    <a:pt x="731" y="255"/>
                    <a:pt x="731" y="255"/>
                    <a:pt x="731" y="255"/>
                  </a:cubicBezTo>
                  <a:cubicBezTo>
                    <a:pt x="744" y="255"/>
                    <a:pt x="752" y="243"/>
                    <a:pt x="752" y="234"/>
                  </a:cubicBezTo>
                  <a:cubicBezTo>
                    <a:pt x="752" y="222"/>
                    <a:pt x="744" y="209"/>
                    <a:pt x="731" y="209"/>
                  </a:cubicBezTo>
                  <a:cubicBezTo>
                    <a:pt x="579" y="209"/>
                    <a:pt x="579" y="209"/>
                    <a:pt x="579" y="209"/>
                  </a:cubicBezTo>
                  <a:cubicBezTo>
                    <a:pt x="575" y="209"/>
                    <a:pt x="571" y="209"/>
                    <a:pt x="571" y="205"/>
                  </a:cubicBezTo>
                  <a:cubicBezTo>
                    <a:pt x="571" y="201"/>
                    <a:pt x="575" y="197"/>
                    <a:pt x="579" y="197"/>
                  </a:cubicBezTo>
                  <a:cubicBezTo>
                    <a:pt x="748" y="197"/>
                    <a:pt x="748" y="197"/>
                    <a:pt x="748" y="197"/>
                  </a:cubicBezTo>
                  <a:cubicBezTo>
                    <a:pt x="757" y="197"/>
                    <a:pt x="769" y="188"/>
                    <a:pt x="769" y="176"/>
                  </a:cubicBezTo>
                  <a:cubicBezTo>
                    <a:pt x="769" y="163"/>
                    <a:pt x="757" y="155"/>
                    <a:pt x="748" y="155"/>
                  </a:cubicBezTo>
                  <a:cubicBezTo>
                    <a:pt x="558" y="155"/>
                    <a:pt x="558" y="155"/>
                    <a:pt x="558" y="155"/>
                  </a:cubicBezTo>
                  <a:cubicBezTo>
                    <a:pt x="558" y="155"/>
                    <a:pt x="554" y="151"/>
                    <a:pt x="554" y="146"/>
                  </a:cubicBezTo>
                  <a:cubicBezTo>
                    <a:pt x="554" y="142"/>
                    <a:pt x="558" y="142"/>
                    <a:pt x="558" y="142"/>
                  </a:cubicBezTo>
                  <a:cubicBezTo>
                    <a:pt x="752" y="142"/>
                    <a:pt x="752" y="142"/>
                    <a:pt x="752" y="142"/>
                  </a:cubicBezTo>
                  <a:cubicBezTo>
                    <a:pt x="765" y="142"/>
                    <a:pt x="773" y="130"/>
                    <a:pt x="773" y="117"/>
                  </a:cubicBezTo>
                  <a:cubicBezTo>
                    <a:pt x="773" y="109"/>
                    <a:pt x="765" y="96"/>
                    <a:pt x="752" y="96"/>
                  </a:cubicBezTo>
                  <a:cubicBezTo>
                    <a:pt x="621" y="96"/>
                    <a:pt x="621" y="96"/>
                    <a:pt x="621" y="96"/>
                  </a:cubicBezTo>
                  <a:cubicBezTo>
                    <a:pt x="617" y="96"/>
                    <a:pt x="613" y="96"/>
                    <a:pt x="613" y="92"/>
                  </a:cubicBezTo>
                  <a:cubicBezTo>
                    <a:pt x="613" y="88"/>
                    <a:pt x="617" y="84"/>
                    <a:pt x="621" y="84"/>
                  </a:cubicBezTo>
                  <a:cubicBezTo>
                    <a:pt x="1234" y="84"/>
                    <a:pt x="1234" y="84"/>
                    <a:pt x="1234" y="84"/>
                  </a:cubicBezTo>
                  <a:cubicBezTo>
                    <a:pt x="1234" y="84"/>
                    <a:pt x="1238" y="88"/>
                    <a:pt x="1238" y="92"/>
                  </a:cubicBezTo>
                  <a:cubicBezTo>
                    <a:pt x="1238" y="96"/>
                    <a:pt x="1234" y="96"/>
                    <a:pt x="1234" y="96"/>
                  </a:cubicBezTo>
                  <a:cubicBezTo>
                    <a:pt x="1221" y="96"/>
                    <a:pt x="1221" y="96"/>
                    <a:pt x="1221" y="96"/>
                  </a:cubicBezTo>
                  <a:cubicBezTo>
                    <a:pt x="1209" y="96"/>
                    <a:pt x="1200" y="109"/>
                    <a:pt x="1200" y="117"/>
                  </a:cubicBezTo>
                  <a:cubicBezTo>
                    <a:pt x="1200" y="130"/>
                    <a:pt x="1209" y="142"/>
                    <a:pt x="1221" y="142"/>
                  </a:cubicBezTo>
                  <a:cubicBezTo>
                    <a:pt x="1686" y="142"/>
                    <a:pt x="1686" y="142"/>
                    <a:pt x="1686" y="142"/>
                  </a:cubicBezTo>
                  <a:cubicBezTo>
                    <a:pt x="1691" y="142"/>
                    <a:pt x="1695" y="142"/>
                    <a:pt x="1695" y="146"/>
                  </a:cubicBezTo>
                  <a:cubicBezTo>
                    <a:pt x="1695" y="151"/>
                    <a:pt x="1691" y="155"/>
                    <a:pt x="1686" y="155"/>
                  </a:cubicBezTo>
                  <a:cubicBezTo>
                    <a:pt x="1069" y="155"/>
                    <a:pt x="1069" y="155"/>
                    <a:pt x="1069" y="155"/>
                  </a:cubicBezTo>
                  <a:cubicBezTo>
                    <a:pt x="1061" y="155"/>
                    <a:pt x="1048" y="163"/>
                    <a:pt x="1048" y="176"/>
                  </a:cubicBezTo>
                  <a:cubicBezTo>
                    <a:pt x="1048" y="188"/>
                    <a:pt x="1061" y="197"/>
                    <a:pt x="1069" y="197"/>
                  </a:cubicBezTo>
                  <a:cubicBezTo>
                    <a:pt x="1678" y="197"/>
                    <a:pt x="1678" y="197"/>
                    <a:pt x="1678" y="197"/>
                  </a:cubicBezTo>
                  <a:cubicBezTo>
                    <a:pt x="1682" y="197"/>
                    <a:pt x="1686" y="201"/>
                    <a:pt x="1686" y="205"/>
                  </a:cubicBezTo>
                  <a:cubicBezTo>
                    <a:pt x="1686" y="209"/>
                    <a:pt x="1682" y="209"/>
                    <a:pt x="1678" y="209"/>
                  </a:cubicBezTo>
                  <a:cubicBezTo>
                    <a:pt x="1141" y="209"/>
                    <a:pt x="1141" y="209"/>
                    <a:pt x="1141" y="209"/>
                  </a:cubicBezTo>
                  <a:cubicBezTo>
                    <a:pt x="1128" y="209"/>
                    <a:pt x="1120" y="222"/>
                    <a:pt x="1120" y="234"/>
                  </a:cubicBezTo>
                  <a:cubicBezTo>
                    <a:pt x="1120" y="243"/>
                    <a:pt x="1128" y="255"/>
                    <a:pt x="1141" y="255"/>
                  </a:cubicBezTo>
                  <a:cubicBezTo>
                    <a:pt x="1674" y="255"/>
                    <a:pt x="1674" y="255"/>
                    <a:pt x="1674" y="255"/>
                  </a:cubicBezTo>
                  <a:cubicBezTo>
                    <a:pt x="1678" y="255"/>
                    <a:pt x="1682" y="260"/>
                    <a:pt x="1682" y="260"/>
                  </a:cubicBezTo>
                  <a:cubicBezTo>
                    <a:pt x="1682" y="264"/>
                    <a:pt x="1678" y="268"/>
                    <a:pt x="1674" y="268"/>
                  </a:cubicBezTo>
                  <a:cubicBezTo>
                    <a:pt x="938" y="268"/>
                    <a:pt x="938" y="268"/>
                    <a:pt x="938" y="268"/>
                  </a:cubicBezTo>
                  <a:cubicBezTo>
                    <a:pt x="926" y="268"/>
                    <a:pt x="917" y="276"/>
                    <a:pt x="917" y="289"/>
                  </a:cubicBezTo>
                  <a:cubicBezTo>
                    <a:pt x="917" y="301"/>
                    <a:pt x="926" y="310"/>
                    <a:pt x="938" y="310"/>
                  </a:cubicBezTo>
                  <a:cubicBezTo>
                    <a:pt x="1547" y="310"/>
                    <a:pt x="1547" y="310"/>
                    <a:pt x="1547" y="310"/>
                  </a:cubicBezTo>
                  <a:cubicBezTo>
                    <a:pt x="1551" y="310"/>
                    <a:pt x="1555" y="314"/>
                    <a:pt x="1555" y="318"/>
                  </a:cubicBezTo>
                  <a:cubicBezTo>
                    <a:pt x="1555" y="322"/>
                    <a:pt x="1551" y="327"/>
                    <a:pt x="1547" y="327"/>
                  </a:cubicBezTo>
                  <a:cubicBezTo>
                    <a:pt x="883" y="327"/>
                    <a:pt x="883" y="327"/>
                    <a:pt x="883" y="327"/>
                  </a:cubicBezTo>
                  <a:cubicBezTo>
                    <a:pt x="875" y="327"/>
                    <a:pt x="862" y="335"/>
                    <a:pt x="862" y="348"/>
                  </a:cubicBezTo>
                  <a:cubicBezTo>
                    <a:pt x="862" y="348"/>
                    <a:pt x="862" y="352"/>
                    <a:pt x="866" y="352"/>
                  </a:cubicBezTo>
                  <a:close/>
                  <a:moveTo>
                    <a:pt x="1991" y="838"/>
                  </a:moveTo>
                  <a:cubicBezTo>
                    <a:pt x="1982" y="838"/>
                    <a:pt x="1974" y="846"/>
                    <a:pt x="1974" y="859"/>
                  </a:cubicBezTo>
                  <a:cubicBezTo>
                    <a:pt x="1974" y="863"/>
                    <a:pt x="1978" y="871"/>
                    <a:pt x="1986" y="875"/>
                  </a:cubicBezTo>
                  <a:cubicBezTo>
                    <a:pt x="1978" y="934"/>
                    <a:pt x="1927" y="980"/>
                    <a:pt x="1868" y="980"/>
                  </a:cubicBezTo>
                  <a:cubicBezTo>
                    <a:pt x="1784" y="980"/>
                    <a:pt x="1784" y="980"/>
                    <a:pt x="1784" y="980"/>
                  </a:cubicBezTo>
                  <a:cubicBezTo>
                    <a:pt x="1771" y="980"/>
                    <a:pt x="1762" y="989"/>
                    <a:pt x="1762" y="1001"/>
                  </a:cubicBezTo>
                  <a:cubicBezTo>
                    <a:pt x="1762" y="1014"/>
                    <a:pt x="1771" y="1022"/>
                    <a:pt x="1784" y="1022"/>
                  </a:cubicBezTo>
                  <a:cubicBezTo>
                    <a:pt x="1834" y="1022"/>
                    <a:pt x="1834" y="1022"/>
                    <a:pt x="1834" y="1022"/>
                  </a:cubicBezTo>
                  <a:cubicBezTo>
                    <a:pt x="1839" y="1022"/>
                    <a:pt x="1843" y="1026"/>
                    <a:pt x="1843" y="1030"/>
                  </a:cubicBezTo>
                  <a:cubicBezTo>
                    <a:pt x="1843" y="1035"/>
                    <a:pt x="1839" y="1035"/>
                    <a:pt x="1834" y="1035"/>
                  </a:cubicBezTo>
                  <a:cubicBezTo>
                    <a:pt x="1788" y="1035"/>
                    <a:pt x="1788" y="1035"/>
                    <a:pt x="1788" y="1035"/>
                  </a:cubicBezTo>
                  <a:cubicBezTo>
                    <a:pt x="1775" y="1035"/>
                    <a:pt x="1767" y="1047"/>
                    <a:pt x="1767" y="1056"/>
                  </a:cubicBezTo>
                  <a:cubicBezTo>
                    <a:pt x="1767" y="1068"/>
                    <a:pt x="1775" y="1081"/>
                    <a:pt x="1788" y="1081"/>
                  </a:cubicBezTo>
                  <a:cubicBezTo>
                    <a:pt x="1817" y="1081"/>
                    <a:pt x="1817" y="1081"/>
                    <a:pt x="1817" y="1081"/>
                  </a:cubicBezTo>
                  <a:cubicBezTo>
                    <a:pt x="1822" y="1081"/>
                    <a:pt x="1826" y="1081"/>
                    <a:pt x="1826" y="1085"/>
                  </a:cubicBezTo>
                  <a:cubicBezTo>
                    <a:pt x="1826" y="1089"/>
                    <a:pt x="1822" y="1093"/>
                    <a:pt x="1817" y="1093"/>
                  </a:cubicBezTo>
                  <a:cubicBezTo>
                    <a:pt x="1758" y="1093"/>
                    <a:pt x="1758" y="1093"/>
                    <a:pt x="1758" y="1093"/>
                  </a:cubicBezTo>
                  <a:cubicBezTo>
                    <a:pt x="1746" y="1093"/>
                    <a:pt x="1737" y="1102"/>
                    <a:pt x="1737" y="1114"/>
                  </a:cubicBezTo>
                  <a:cubicBezTo>
                    <a:pt x="1737" y="1127"/>
                    <a:pt x="1746" y="1135"/>
                    <a:pt x="1758" y="1135"/>
                  </a:cubicBezTo>
                  <a:cubicBezTo>
                    <a:pt x="1779" y="1135"/>
                    <a:pt x="1779" y="1135"/>
                    <a:pt x="1779" y="1135"/>
                  </a:cubicBezTo>
                  <a:cubicBezTo>
                    <a:pt x="1784" y="1135"/>
                    <a:pt x="1788" y="1139"/>
                    <a:pt x="1788" y="1144"/>
                  </a:cubicBezTo>
                  <a:cubicBezTo>
                    <a:pt x="1788" y="1148"/>
                    <a:pt x="1784" y="1152"/>
                    <a:pt x="1779" y="1152"/>
                  </a:cubicBezTo>
                  <a:cubicBezTo>
                    <a:pt x="1644" y="1152"/>
                    <a:pt x="1644" y="1152"/>
                    <a:pt x="1644" y="1152"/>
                  </a:cubicBezTo>
                  <a:cubicBezTo>
                    <a:pt x="1631" y="1152"/>
                    <a:pt x="1623" y="1139"/>
                    <a:pt x="1623" y="1127"/>
                  </a:cubicBezTo>
                  <a:cubicBezTo>
                    <a:pt x="1623" y="1118"/>
                    <a:pt x="1631" y="1106"/>
                    <a:pt x="1644" y="1106"/>
                  </a:cubicBezTo>
                  <a:cubicBezTo>
                    <a:pt x="1653" y="1106"/>
                    <a:pt x="1653" y="1106"/>
                    <a:pt x="1653" y="1106"/>
                  </a:cubicBezTo>
                  <a:cubicBezTo>
                    <a:pt x="1661" y="1106"/>
                    <a:pt x="1674" y="1097"/>
                    <a:pt x="1674" y="1085"/>
                  </a:cubicBezTo>
                  <a:cubicBezTo>
                    <a:pt x="1674" y="1072"/>
                    <a:pt x="1661" y="1064"/>
                    <a:pt x="1653" y="1064"/>
                  </a:cubicBezTo>
                  <a:cubicBezTo>
                    <a:pt x="1627" y="1064"/>
                    <a:pt x="1627" y="1064"/>
                    <a:pt x="1627" y="1064"/>
                  </a:cubicBezTo>
                  <a:cubicBezTo>
                    <a:pt x="1623" y="1064"/>
                    <a:pt x="1623" y="1060"/>
                    <a:pt x="1623" y="1056"/>
                  </a:cubicBezTo>
                  <a:cubicBezTo>
                    <a:pt x="1623" y="1051"/>
                    <a:pt x="1623" y="1051"/>
                    <a:pt x="1627" y="1051"/>
                  </a:cubicBezTo>
                  <a:cubicBezTo>
                    <a:pt x="1686" y="1051"/>
                    <a:pt x="1686" y="1051"/>
                    <a:pt x="1686" y="1051"/>
                  </a:cubicBezTo>
                  <a:cubicBezTo>
                    <a:pt x="1699" y="1051"/>
                    <a:pt x="1707" y="1039"/>
                    <a:pt x="1707" y="1030"/>
                  </a:cubicBezTo>
                  <a:cubicBezTo>
                    <a:pt x="1707" y="1018"/>
                    <a:pt x="1699" y="1009"/>
                    <a:pt x="1686" y="1009"/>
                  </a:cubicBezTo>
                  <a:cubicBezTo>
                    <a:pt x="1500" y="1009"/>
                    <a:pt x="1500" y="1009"/>
                    <a:pt x="1500" y="1009"/>
                  </a:cubicBezTo>
                  <a:cubicBezTo>
                    <a:pt x="1496" y="1009"/>
                    <a:pt x="1492" y="1005"/>
                    <a:pt x="1492" y="1001"/>
                  </a:cubicBezTo>
                  <a:cubicBezTo>
                    <a:pt x="1492" y="997"/>
                    <a:pt x="1496" y="993"/>
                    <a:pt x="1500" y="993"/>
                  </a:cubicBezTo>
                  <a:cubicBezTo>
                    <a:pt x="1703" y="993"/>
                    <a:pt x="1703" y="993"/>
                    <a:pt x="1703" y="993"/>
                  </a:cubicBezTo>
                  <a:cubicBezTo>
                    <a:pt x="1716" y="993"/>
                    <a:pt x="1724" y="984"/>
                    <a:pt x="1724" y="972"/>
                  </a:cubicBezTo>
                  <a:cubicBezTo>
                    <a:pt x="1724" y="959"/>
                    <a:pt x="1716" y="951"/>
                    <a:pt x="1703" y="951"/>
                  </a:cubicBezTo>
                  <a:cubicBezTo>
                    <a:pt x="1496" y="951"/>
                    <a:pt x="1496" y="951"/>
                    <a:pt x="1496" y="951"/>
                  </a:cubicBezTo>
                  <a:cubicBezTo>
                    <a:pt x="1492" y="951"/>
                    <a:pt x="1488" y="947"/>
                    <a:pt x="1488" y="942"/>
                  </a:cubicBezTo>
                  <a:cubicBezTo>
                    <a:pt x="1488" y="938"/>
                    <a:pt x="1492" y="938"/>
                    <a:pt x="1496" y="938"/>
                  </a:cubicBezTo>
                  <a:cubicBezTo>
                    <a:pt x="1691" y="938"/>
                    <a:pt x="1691" y="938"/>
                    <a:pt x="1691" y="938"/>
                  </a:cubicBezTo>
                  <a:cubicBezTo>
                    <a:pt x="1703" y="938"/>
                    <a:pt x="1712" y="926"/>
                    <a:pt x="1712" y="913"/>
                  </a:cubicBezTo>
                  <a:cubicBezTo>
                    <a:pt x="1712" y="905"/>
                    <a:pt x="1703" y="892"/>
                    <a:pt x="1691" y="892"/>
                  </a:cubicBezTo>
                  <a:cubicBezTo>
                    <a:pt x="1543" y="892"/>
                    <a:pt x="1543" y="892"/>
                    <a:pt x="1543" y="892"/>
                  </a:cubicBezTo>
                  <a:cubicBezTo>
                    <a:pt x="1538" y="892"/>
                    <a:pt x="1538" y="892"/>
                    <a:pt x="1538" y="888"/>
                  </a:cubicBezTo>
                  <a:cubicBezTo>
                    <a:pt x="1538" y="884"/>
                    <a:pt x="1538" y="880"/>
                    <a:pt x="1543" y="880"/>
                  </a:cubicBezTo>
                  <a:cubicBezTo>
                    <a:pt x="1674" y="880"/>
                    <a:pt x="1674" y="880"/>
                    <a:pt x="1674" y="880"/>
                  </a:cubicBezTo>
                  <a:cubicBezTo>
                    <a:pt x="1695" y="880"/>
                    <a:pt x="1712" y="863"/>
                    <a:pt x="1712" y="842"/>
                  </a:cubicBezTo>
                  <a:cubicBezTo>
                    <a:pt x="1712" y="825"/>
                    <a:pt x="1695" y="808"/>
                    <a:pt x="1674" y="808"/>
                  </a:cubicBezTo>
                  <a:cubicBezTo>
                    <a:pt x="1665" y="808"/>
                    <a:pt x="1665" y="808"/>
                    <a:pt x="1665" y="808"/>
                  </a:cubicBezTo>
                  <a:cubicBezTo>
                    <a:pt x="1661" y="808"/>
                    <a:pt x="1657" y="804"/>
                    <a:pt x="1657" y="800"/>
                  </a:cubicBezTo>
                  <a:cubicBezTo>
                    <a:pt x="1657" y="796"/>
                    <a:pt x="1661" y="796"/>
                    <a:pt x="1665" y="796"/>
                  </a:cubicBezTo>
                  <a:cubicBezTo>
                    <a:pt x="1674" y="796"/>
                    <a:pt x="1674" y="796"/>
                    <a:pt x="1674" y="796"/>
                  </a:cubicBezTo>
                  <a:cubicBezTo>
                    <a:pt x="1686" y="796"/>
                    <a:pt x="1695" y="783"/>
                    <a:pt x="1695" y="775"/>
                  </a:cubicBezTo>
                  <a:cubicBezTo>
                    <a:pt x="1695" y="762"/>
                    <a:pt x="1686" y="750"/>
                    <a:pt x="1674" y="750"/>
                  </a:cubicBezTo>
                  <a:cubicBezTo>
                    <a:pt x="1602" y="750"/>
                    <a:pt x="1602" y="750"/>
                    <a:pt x="1602" y="750"/>
                  </a:cubicBezTo>
                  <a:cubicBezTo>
                    <a:pt x="1589" y="750"/>
                    <a:pt x="1576" y="762"/>
                    <a:pt x="1576" y="775"/>
                  </a:cubicBezTo>
                  <a:cubicBezTo>
                    <a:pt x="1576" y="783"/>
                    <a:pt x="1589" y="796"/>
                    <a:pt x="1602" y="796"/>
                  </a:cubicBezTo>
                  <a:cubicBezTo>
                    <a:pt x="1615" y="796"/>
                    <a:pt x="1615" y="796"/>
                    <a:pt x="1615" y="796"/>
                  </a:cubicBezTo>
                  <a:cubicBezTo>
                    <a:pt x="1619" y="796"/>
                    <a:pt x="1623" y="796"/>
                    <a:pt x="1623" y="800"/>
                  </a:cubicBezTo>
                  <a:cubicBezTo>
                    <a:pt x="1623" y="804"/>
                    <a:pt x="1619" y="808"/>
                    <a:pt x="1615" y="808"/>
                  </a:cubicBezTo>
                  <a:cubicBezTo>
                    <a:pt x="1450" y="808"/>
                    <a:pt x="1450" y="808"/>
                    <a:pt x="1450" y="808"/>
                  </a:cubicBezTo>
                  <a:cubicBezTo>
                    <a:pt x="1445" y="808"/>
                    <a:pt x="1441" y="804"/>
                    <a:pt x="1441" y="800"/>
                  </a:cubicBezTo>
                  <a:cubicBezTo>
                    <a:pt x="1441" y="796"/>
                    <a:pt x="1445" y="796"/>
                    <a:pt x="1450" y="796"/>
                  </a:cubicBezTo>
                  <a:cubicBezTo>
                    <a:pt x="1543" y="796"/>
                    <a:pt x="1543" y="796"/>
                    <a:pt x="1543" y="796"/>
                  </a:cubicBezTo>
                  <a:cubicBezTo>
                    <a:pt x="1555" y="796"/>
                    <a:pt x="1564" y="783"/>
                    <a:pt x="1564" y="775"/>
                  </a:cubicBezTo>
                  <a:cubicBezTo>
                    <a:pt x="1564" y="762"/>
                    <a:pt x="1555" y="750"/>
                    <a:pt x="1543" y="750"/>
                  </a:cubicBezTo>
                  <a:cubicBezTo>
                    <a:pt x="1314" y="750"/>
                    <a:pt x="1314" y="750"/>
                    <a:pt x="1314" y="750"/>
                  </a:cubicBezTo>
                  <a:cubicBezTo>
                    <a:pt x="1310" y="750"/>
                    <a:pt x="1310" y="750"/>
                    <a:pt x="1310" y="746"/>
                  </a:cubicBezTo>
                  <a:cubicBezTo>
                    <a:pt x="1310" y="741"/>
                    <a:pt x="1310" y="737"/>
                    <a:pt x="1314" y="737"/>
                  </a:cubicBezTo>
                  <a:cubicBezTo>
                    <a:pt x="1450" y="737"/>
                    <a:pt x="1450" y="737"/>
                    <a:pt x="1450" y="737"/>
                  </a:cubicBezTo>
                  <a:cubicBezTo>
                    <a:pt x="1458" y="737"/>
                    <a:pt x="1471" y="729"/>
                    <a:pt x="1471" y="716"/>
                  </a:cubicBezTo>
                  <a:cubicBezTo>
                    <a:pt x="1471" y="704"/>
                    <a:pt x="1458" y="695"/>
                    <a:pt x="1450" y="695"/>
                  </a:cubicBezTo>
                  <a:cubicBezTo>
                    <a:pt x="1281" y="695"/>
                    <a:pt x="1281" y="695"/>
                    <a:pt x="1281" y="695"/>
                  </a:cubicBezTo>
                  <a:cubicBezTo>
                    <a:pt x="1276" y="695"/>
                    <a:pt x="1276" y="691"/>
                    <a:pt x="1276" y="687"/>
                  </a:cubicBezTo>
                  <a:cubicBezTo>
                    <a:pt x="1276" y="683"/>
                    <a:pt x="1276" y="678"/>
                    <a:pt x="1281" y="678"/>
                  </a:cubicBezTo>
                  <a:cubicBezTo>
                    <a:pt x="1429" y="678"/>
                    <a:pt x="1429" y="678"/>
                    <a:pt x="1429" y="678"/>
                  </a:cubicBezTo>
                  <a:cubicBezTo>
                    <a:pt x="1441" y="678"/>
                    <a:pt x="1454" y="670"/>
                    <a:pt x="1454" y="658"/>
                  </a:cubicBezTo>
                  <a:cubicBezTo>
                    <a:pt x="1454" y="645"/>
                    <a:pt x="1441" y="637"/>
                    <a:pt x="1429" y="637"/>
                  </a:cubicBezTo>
                  <a:cubicBezTo>
                    <a:pt x="1065" y="637"/>
                    <a:pt x="1065" y="637"/>
                    <a:pt x="1065" y="637"/>
                  </a:cubicBezTo>
                  <a:cubicBezTo>
                    <a:pt x="1061" y="637"/>
                    <a:pt x="1057" y="632"/>
                    <a:pt x="1057" y="632"/>
                  </a:cubicBezTo>
                  <a:cubicBezTo>
                    <a:pt x="1057" y="628"/>
                    <a:pt x="1061" y="624"/>
                    <a:pt x="1065" y="624"/>
                  </a:cubicBezTo>
                  <a:cubicBezTo>
                    <a:pt x="1522" y="624"/>
                    <a:pt x="1522" y="624"/>
                    <a:pt x="1522" y="624"/>
                  </a:cubicBezTo>
                  <a:cubicBezTo>
                    <a:pt x="1530" y="624"/>
                    <a:pt x="1543" y="616"/>
                    <a:pt x="1543" y="603"/>
                  </a:cubicBezTo>
                  <a:cubicBezTo>
                    <a:pt x="1543" y="591"/>
                    <a:pt x="1530" y="582"/>
                    <a:pt x="1522" y="582"/>
                  </a:cubicBezTo>
                  <a:cubicBezTo>
                    <a:pt x="1014" y="582"/>
                    <a:pt x="1014" y="582"/>
                    <a:pt x="1014" y="582"/>
                  </a:cubicBezTo>
                  <a:cubicBezTo>
                    <a:pt x="1010" y="582"/>
                    <a:pt x="1010" y="578"/>
                    <a:pt x="1010" y="574"/>
                  </a:cubicBezTo>
                  <a:cubicBezTo>
                    <a:pt x="1010" y="570"/>
                    <a:pt x="1010" y="565"/>
                    <a:pt x="1014" y="565"/>
                  </a:cubicBezTo>
                  <a:cubicBezTo>
                    <a:pt x="1522" y="565"/>
                    <a:pt x="1522" y="565"/>
                    <a:pt x="1522" y="565"/>
                  </a:cubicBezTo>
                  <a:cubicBezTo>
                    <a:pt x="1534" y="565"/>
                    <a:pt x="1543" y="557"/>
                    <a:pt x="1543" y="544"/>
                  </a:cubicBezTo>
                  <a:cubicBezTo>
                    <a:pt x="1543" y="532"/>
                    <a:pt x="1534" y="523"/>
                    <a:pt x="1522" y="523"/>
                  </a:cubicBezTo>
                  <a:cubicBezTo>
                    <a:pt x="1036" y="523"/>
                    <a:pt x="1036" y="523"/>
                    <a:pt x="1036" y="523"/>
                  </a:cubicBezTo>
                  <a:cubicBezTo>
                    <a:pt x="1031" y="523"/>
                    <a:pt x="1027" y="519"/>
                    <a:pt x="1027" y="519"/>
                  </a:cubicBezTo>
                  <a:cubicBezTo>
                    <a:pt x="1027" y="515"/>
                    <a:pt x="1031" y="511"/>
                    <a:pt x="1036" y="511"/>
                  </a:cubicBezTo>
                  <a:cubicBezTo>
                    <a:pt x="1547" y="511"/>
                    <a:pt x="1547" y="511"/>
                    <a:pt x="1547" y="511"/>
                  </a:cubicBezTo>
                  <a:cubicBezTo>
                    <a:pt x="1555" y="511"/>
                    <a:pt x="1568" y="503"/>
                    <a:pt x="1568" y="490"/>
                  </a:cubicBezTo>
                  <a:cubicBezTo>
                    <a:pt x="1568" y="477"/>
                    <a:pt x="1555" y="469"/>
                    <a:pt x="1547" y="469"/>
                  </a:cubicBezTo>
                  <a:cubicBezTo>
                    <a:pt x="1036" y="469"/>
                    <a:pt x="1036" y="469"/>
                    <a:pt x="1036" y="469"/>
                  </a:cubicBezTo>
                  <a:cubicBezTo>
                    <a:pt x="1031" y="469"/>
                    <a:pt x="1027" y="465"/>
                    <a:pt x="1027" y="461"/>
                  </a:cubicBezTo>
                  <a:cubicBezTo>
                    <a:pt x="1027" y="456"/>
                    <a:pt x="1031" y="452"/>
                    <a:pt x="1036" y="452"/>
                  </a:cubicBezTo>
                  <a:cubicBezTo>
                    <a:pt x="1585" y="452"/>
                    <a:pt x="1585" y="452"/>
                    <a:pt x="1585" y="452"/>
                  </a:cubicBezTo>
                  <a:cubicBezTo>
                    <a:pt x="1598" y="452"/>
                    <a:pt x="1606" y="444"/>
                    <a:pt x="1606" y="431"/>
                  </a:cubicBezTo>
                  <a:cubicBezTo>
                    <a:pt x="1606" y="419"/>
                    <a:pt x="1598" y="410"/>
                    <a:pt x="1585" y="410"/>
                  </a:cubicBezTo>
                  <a:cubicBezTo>
                    <a:pt x="854" y="410"/>
                    <a:pt x="854" y="410"/>
                    <a:pt x="854" y="410"/>
                  </a:cubicBezTo>
                  <a:cubicBezTo>
                    <a:pt x="850" y="410"/>
                    <a:pt x="845" y="406"/>
                    <a:pt x="845" y="402"/>
                  </a:cubicBezTo>
                  <a:cubicBezTo>
                    <a:pt x="845" y="398"/>
                    <a:pt x="850" y="398"/>
                    <a:pt x="854" y="398"/>
                  </a:cubicBezTo>
                  <a:cubicBezTo>
                    <a:pt x="1585" y="398"/>
                    <a:pt x="1585" y="398"/>
                    <a:pt x="1585" y="398"/>
                  </a:cubicBezTo>
                  <a:cubicBezTo>
                    <a:pt x="1598" y="398"/>
                    <a:pt x="1606" y="385"/>
                    <a:pt x="1606" y="373"/>
                  </a:cubicBezTo>
                  <a:cubicBezTo>
                    <a:pt x="1606" y="364"/>
                    <a:pt x="1598" y="356"/>
                    <a:pt x="1585" y="356"/>
                  </a:cubicBezTo>
                  <a:cubicBezTo>
                    <a:pt x="900" y="356"/>
                    <a:pt x="900" y="356"/>
                    <a:pt x="900" y="356"/>
                  </a:cubicBezTo>
                  <a:cubicBezTo>
                    <a:pt x="900" y="352"/>
                    <a:pt x="900" y="352"/>
                    <a:pt x="900" y="352"/>
                  </a:cubicBezTo>
                  <a:cubicBezTo>
                    <a:pt x="883" y="352"/>
                    <a:pt x="883" y="352"/>
                    <a:pt x="883" y="352"/>
                  </a:cubicBezTo>
                  <a:cubicBezTo>
                    <a:pt x="879" y="352"/>
                    <a:pt x="879" y="352"/>
                    <a:pt x="879" y="348"/>
                  </a:cubicBezTo>
                  <a:cubicBezTo>
                    <a:pt x="879" y="343"/>
                    <a:pt x="879" y="339"/>
                    <a:pt x="883" y="339"/>
                  </a:cubicBezTo>
                  <a:cubicBezTo>
                    <a:pt x="1547" y="339"/>
                    <a:pt x="1547" y="339"/>
                    <a:pt x="1547" y="339"/>
                  </a:cubicBezTo>
                  <a:cubicBezTo>
                    <a:pt x="1560" y="339"/>
                    <a:pt x="1568" y="331"/>
                    <a:pt x="1568" y="318"/>
                  </a:cubicBezTo>
                  <a:cubicBezTo>
                    <a:pt x="1568" y="306"/>
                    <a:pt x="1560" y="297"/>
                    <a:pt x="1547" y="297"/>
                  </a:cubicBezTo>
                  <a:cubicBezTo>
                    <a:pt x="938" y="297"/>
                    <a:pt x="938" y="297"/>
                    <a:pt x="938" y="297"/>
                  </a:cubicBezTo>
                  <a:cubicBezTo>
                    <a:pt x="934" y="297"/>
                    <a:pt x="930" y="293"/>
                    <a:pt x="930" y="289"/>
                  </a:cubicBezTo>
                  <a:cubicBezTo>
                    <a:pt x="930" y="285"/>
                    <a:pt x="934" y="280"/>
                    <a:pt x="938" y="280"/>
                  </a:cubicBezTo>
                  <a:cubicBezTo>
                    <a:pt x="1674" y="280"/>
                    <a:pt x="1674" y="280"/>
                    <a:pt x="1674" y="280"/>
                  </a:cubicBezTo>
                  <a:cubicBezTo>
                    <a:pt x="1686" y="280"/>
                    <a:pt x="1699" y="272"/>
                    <a:pt x="1699" y="260"/>
                  </a:cubicBezTo>
                  <a:cubicBezTo>
                    <a:pt x="1699" y="251"/>
                    <a:pt x="1686" y="239"/>
                    <a:pt x="1674" y="239"/>
                  </a:cubicBezTo>
                  <a:cubicBezTo>
                    <a:pt x="1141" y="239"/>
                    <a:pt x="1141" y="239"/>
                    <a:pt x="1141" y="239"/>
                  </a:cubicBezTo>
                  <a:cubicBezTo>
                    <a:pt x="1137" y="239"/>
                    <a:pt x="1133" y="239"/>
                    <a:pt x="1133" y="234"/>
                  </a:cubicBezTo>
                  <a:cubicBezTo>
                    <a:pt x="1133" y="230"/>
                    <a:pt x="1137" y="226"/>
                    <a:pt x="1141" y="226"/>
                  </a:cubicBezTo>
                  <a:cubicBezTo>
                    <a:pt x="1678" y="226"/>
                    <a:pt x="1678" y="226"/>
                    <a:pt x="1678" y="226"/>
                  </a:cubicBezTo>
                  <a:cubicBezTo>
                    <a:pt x="1691" y="226"/>
                    <a:pt x="1699" y="218"/>
                    <a:pt x="1699" y="205"/>
                  </a:cubicBezTo>
                  <a:cubicBezTo>
                    <a:pt x="1699" y="192"/>
                    <a:pt x="1691" y="184"/>
                    <a:pt x="1678" y="184"/>
                  </a:cubicBezTo>
                  <a:cubicBezTo>
                    <a:pt x="1069" y="184"/>
                    <a:pt x="1069" y="184"/>
                    <a:pt x="1069" y="184"/>
                  </a:cubicBezTo>
                  <a:cubicBezTo>
                    <a:pt x="1065" y="184"/>
                    <a:pt x="1065" y="180"/>
                    <a:pt x="1065" y="176"/>
                  </a:cubicBezTo>
                  <a:cubicBezTo>
                    <a:pt x="1065" y="172"/>
                    <a:pt x="1065" y="167"/>
                    <a:pt x="1069" y="167"/>
                  </a:cubicBezTo>
                  <a:cubicBezTo>
                    <a:pt x="1686" y="167"/>
                    <a:pt x="1686" y="167"/>
                    <a:pt x="1686" y="167"/>
                  </a:cubicBezTo>
                  <a:cubicBezTo>
                    <a:pt x="1699" y="167"/>
                    <a:pt x="1707" y="159"/>
                    <a:pt x="1707" y="146"/>
                  </a:cubicBezTo>
                  <a:cubicBezTo>
                    <a:pt x="1707" y="134"/>
                    <a:pt x="1699" y="125"/>
                    <a:pt x="1686" y="125"/>
                  </a:cubicBezTo>
                  <a:cubicBezTo>
                    <a:pt x="1221" y="125"/>
                    <a:pt x="1221" y="125"/>
                    <a:pt x="1221" y="125"/>
                  </a:cubicBezTo>
                  <a:cubicBezTo>
                    <a:pt x="1217" y="125"/>
                    <a:pt x="1213" y="121"/>
                    <a:pt x="1213" y="117"/>
                  </a:cubicBezTo>
                  <a:cubicBezTo>
                    <a:pt x="1213" y="113"/>
                    <a:pt x="1217" y="113"/>
                    <a:pt x="1221" y="113"/>
                  </a:cubicBezTo>
                  <a:cubicBezTo>
                    <a:pt x="1234" y="113"/>
                    <a:pt x="1234" y="113"/>
                    <a:pt x="1234" y="113"/>
                  </a:cubicBezTo>
                  <a:cubicBezTo>
                    <a:pt x="1243" y="113"/>
                    <a:pt x="1251" y="100"/>
                    <a:pt x="1251" y="92"/>
                  </a:cubicBezTo>
                  <a:cubicBezTo>
                    <a:pt x="1251" y="79"/>
                    <a:pt x="1243" y="71"/>
                    <a:pt x="1234" y="71"/>
                  </a:cubicBezTo>
                  <a:cubicBezTo>
                    <a:pt x="621" y="71"/>
                    <a:pt x="621" y="71"/>
                    <a:pt x="621" y="71"/>
                  </a:cubicBezTo>
                  <a:cubicBezTo>
                    <a:pt x="609" y="71"/>
                    <a:pt x="600" y="79"/>
                    <a:pt x="600" y="92"/>
                  </a:cubicBezTo>
                  <a:cubicBezTo>
                    <a:pt x="600" y="100"/>
                    <a:pt x="609" y="113"/>
                    <a:pt x="621" y="113"/>
                  </a:cubicBezTo>
                  <a:cubicBezTo>
                    <a:pt x="752" y="113"/>
                    <a:pt x="752" y="113"/>
                    <a:pt x="752" y="113"/>
                  </a:cubicBezTo>
                  <a:cubicBezTo>
                    <a:pt x="757" y="113"/>
                    <a:pt x="761" y="113"/>
                    <a:pt x="761" y="117"/>
                  </a:cubicBezTo>
                  <a:cubicBezTo>
                    <a:pt x="761" y="121"/>
                    <a:pt x="757" y="125"/>
                    <a:pt x="752" y="125"/>
                  </a:cubicBezTo>
                  <a:cubicBezTo>
                    <a:pt x="558" y="125"/>
                    <a:pt x="558" y="125"/>
                    <a:pt x="558" y="125"/>
                  </a:cubicBezTo>
                  <a:cubicBezTo>
                    <a:pt x="549" y="125"/>
                    <a:pt x="541" y="134"/>
                    <a:pt x="541" y="146"/>
                  </a:cubicBezTo>
                  <a:cubicBezTo>
                    <a:pt x="541" y="159"/>
                    <a:pt x="549" y="167"/>
                    <a:pt x="558" y="167"/>
                  </a:cubicBezTo>
                  <a:cubicBezTo>
                    <a:pt x="748" y="167"/>
                    <a:pt x="748" y="167"/>
                    <a:pt x="748" y="167"/>
                  </a:cubicBezTo>
                  <a:cubicBezTo>
                    <a:pt x="752" y="167"/>
                    <a:pt x="752" y="172"/>
                    <a:pt x="752" y="176"/>
                  </a:cubicBezTo>
                  <a:cubicBezTo>
                    <a:pt x="752" y="180"/>
                    <a:pt x="752" y="184"/>
                    <a:pt x="748" y="184"/>
                  </a:cubicBezTo>
                  <a:cubicBezTo>
                    <a:pt x="579" y="184"/>
                    <a:pt x="579" y="184"/>
                    <a:pt x="579" y="184"/>
                  </a:cubicBezTo>
                  <a:cubicBezTo>
                    <a:pt x="566" y="184"/>
                    <a:pt x="558" y="192"/>
                    <a:pt x="558" y="205"/>
                  </a:cubicBezTo>
                  <a:cubicBezTo>
                    <a:pt x="558" y="218"/>
                    <a:pt x="566" y="226"/>
                    <a:pt x="579" y="226"/>
                  </a:cubicBezTo>
                  <a:cubicBezTo>
                    <a:pt x="731" y="226"/>
                    <a:pt x="731" y="226"/>
                    <a:pt x="731" y="226"/>
                  </a:cubicBezTo>
                  <a:cubicBezTo>
                    <a:pt x="735" y="226"/>
                    <a:pt x="740" y="230"/>
                    <a:pt x="740" y="234"/>
                  </a:cubicBezTo>
                  <a:cubicBezTo>
                    <a:pt x="740" y="239"/>
                    <a:pt x="735" y="239"/>
                    <a:pt x="731" y="239"/>
                  </a:cubicBezTo>
                  <a:cubicBezTo>
                    <a:pt x="600" y="239"/>
                    <a:pt x="600" y="239"/>
                    <a:pt x="600" y="239"/>
                  </a:cubicBezTo>
                  <a:cubicBezTo>
                    <a:pt x="588" y="239"/>
                    <a:pt x="579" y="251"/>
                    <a:pt x="579" y="260"/>
                  </a:cubicBezTo>
                  <a:cubicBezTo>
                    <a:pt x="579" y="272"/>
                    <a:pt x="588" y="280"/>
                    <a:pt x="600" y="280"/>
                  </a:cubicBezTo>
                  <a:cubicBezTo>
                    <a:pt x="719" y="280"/>
                    <a:pt x="719" y="280"/>
                    <a:pt x="719" y="280"/>
                  </a:cubicBezTo>
                  <a:cubicBezTo>
                    <a:pt x="723" y="280"/>
                    <a:pt x="727" y="285"/>
                    <a:pt x="727" y="289"/>
                  </a:cubicBezTo>
                  <a:cubicBezTo>
                    <a:pt x="727" y="293"/>
                    <a:pt x="723" y="297"/>
                    <a:pt x="719" y="297"/>
                  </a:cubicBezTo>
                  <a:cubicBezTo>
                    <a:pt x="600" y="297"/>
                    <a:pt x="600" y="297"/>
                    <a:pt x="600" y="297"/>
                  </a:cubicBezTo>
                  <a:cubicBezTo>
                    <a:pt x="588" y="297"/>
                    <a:pt x="579" y="306"/>
                    <a:pt x="579" y="318"/>
                  </a:cubicBezTo>
                  <a:cubicBezTo>
                    <a:pt x="579" y="331"/>
                    <a:pt x="588" y="339"/>
                    <a:pt x="600" y="339"/>
                  </a:cubicBezTo>
                  <a:cubicBezTo>
                    <a:pt x="626" y="339"/>
                    <a:pt x="626" y="339"/>
                    <a:pt x="626" y="339"/>
                  </a:cubicBezTo>
                  <a:cubicBezTo>
                    <a:pt x="626" y="339"/>
                    <a:pt x="630" y="343"/>
                    <a:pt x="630" y="348"/>
                  </a:cubicBezTo>
                  <a:cubicBezTo>
                    <a:pt x="630" y="352"/>
                    <a:pt x="626" y="356"/>
                    <a:pt x="626" y="356"/>
                  </a:cubicBezTo>
                  <a:cubicBezTo>
                    <a:pt x="524" y="356"/>
                    <a:pt x="524" y="356"/>
                    <a:pt x="524" y="356"/>
                  </a:cubicBezTo>
                  <a:cubicBezTo>
                    <a:pt x="524" y="352"/>
                    <a:pt x="524" y="352"/>
                    <a:pt x="520" y="352"/>
                  </a:cubicBezTo>
                  <a:cubicBezTo>
                    <a:pt x="156" y="352"/>
                    <a:pt x="156" y="352"/>
                    <a:pt x="156" y="352"/>
                  </a:cubicBezTo>
                  <a:cubicBezTo>
                    <a:pt x="152" y="352"/>
                    <a:pt x="152" y="352"/>
                    <a:pt x="152" y="348"/>
                  </a:cubicBezTo>
                  <a:cubicBezTo>
                    <a:pt x="152" y="343"/>
                    <a:pt x="152" y="339"/>
                    <a:pt x="156" y="339"/>
                  </a:cubicBezTo>
                  <a:cubicBezTo>
                    <a:pt x="368" y="339"/>
                    <a:pt x="368" y="339"/>
                    <a:pt x="368" y="339"/>
                  </a:cubicBezTo>
                  <a:cubicBezTo>
                    <a:pt x="376" y="339"/>
                    <a:pt x="389" y="331"/>
                    <a:pt x="389" y="318"/>
                  </a:cubicBezTo>
                  <a:cubicBezTo>
                    <a:pt x="389" y="306"/>
                    <a:pt x="376" y="297"/>
                    <a:pt x="368" y="297"/>
                  </a:cubicBezTo>
                  <a:cubicBezTo>
                    <a:pt x="25" y="297"/>
                    <a:pt x="25" y="297"/>
                    <a:pt x="25" y="297"/>
                  </a:cubicBezTo>
                  <a:cubicBezTo>
                    <a:pt x="21" y="297"/>
                    <a:pt x="17" y="293"/>
                    <a:pt x="17" y="289"/>
                  </a:cubicBezTo>
                  <a:cubicBezTo>
                    <a:pt x="17" y="285"/>
                    <a:pt x="21" y="280"/>
                    <a:pt x="25" y="280"/>
                  </a:cubicBezTo>
                  <a:cubicBezTo>
                    <a:pt x="347" y="280"/>
                    <a:pt x="347" y="280"/>
                    <a:pt x="347" y="280"/>
                  </a:cubicBezTo>
                  <a:cubicBezTo>
                    <a:pt x="359" y="280"/>
                    <a:pt x="368" y="272"/>
                    <a:pt x="368" y="260"/>
                  </a:cubicBezTo>
                  <a:cubicBezTo>
                    <a:pt x="368" y="247"/>
                    <a:pt x="359" y="239"/>
                    <a:pt x="347" y="239"/>
                  </a:cubicBezTo>
                  <a:cubicBezTo>
                    <a:pt x="59" y="239"/>
                    <a:pt x="59" y="239"/>
                    <a:pt x="59" y="239"/>
                  </a:cubicBezTo>
                  <a:cubicBezTo>
                    <a:pt x="55" y="239"/>
                    <a:pt x="55" y="234"/>
                    <a:pt x="55" y="230"/>
                  </a:cubicBezTo>
                  <a:cubicBezTo>
                    <a:pt x="55" y="226"/>
                    <a:pt x="55" y="226"/>
                    <a:pt x="59" y="226"/>
                  </a:cubicBezTo>
                  <a:cubicBezTo>
                    <a:pt x="237" y="226"/>
                    <a:pt x="237" y="226"/>
                    <a:pt x="237" y="226"/>
                  </a:cubicBezTo>
                  <a:cubicBezTo>
                    <a:pt x="249" y="226"/>
                    <a:pt x="258" y="213"/>
                    <a:pt x="258" y="205"/>
                  </a:cubicBezTo>
                  <a:cubicBezTo>
                    <a:pt x="258" y="192"/>
                    <a:pt x="249" y="184"/>
                    <a:pt x="237" y="184"/>
                  </a:cubicBezTo>
                  <a:cubicBezTo>
                    <a:pt x="72" y="184"/>
                    <a:pt x="72" y="184"/>
                    <a:pt x="72" y="184"/>
                  </a:cubicBezTo>
                  <a:cubicBezTo>
                    <a:pt x="68" y="184"/>
                    <a:pt x="68" y="180"/>
                    <a:pt x="68" y="176"/>
                  </a:cubicBezTo>
                  <a:cubicBezTo>
                    <a:pt x="68" y="172"/>
                    <a:pt x="68" y="167"/>
                    <a:pt x="72" y="167"/>
                  </a:cubicBezTo>
                  <a:cubicBezTo>
                    <a:pt x="203" y="167"/>
                    <a:pt x="203" y="167"/>
                    <a:pt x="203" y="167"/>
                  </a:cubicBezTo>
                  <a:cubicBezTo>
                    <a:pt x="275" y="167"/>
                    <a:pt x="334" y="109"/>
                    <a:pt x="334" y="37"/>
                  </a:cubicBezTo>
                  <a:cubicBezTo>
                    <a:pt x="342" y="37"/>
                    <a:pt x="342" y="37"/>
                    <a:pt x="342" y="37"/>
                  </a:cubicBezTo>
                  <a:cubicBezTo>
                    <a:pt x="342" y="0"/>
                    <a:pt x="342" y="0"/>
                    <a:pt x="342" y="0"/>
                  </a:cubicBezTo>
                  <a:cubicBezTo>
                    <a:pt x="304" y="0"/>
                    <a:pt x="304" y="0"/>
                    <a:pt x="304" y="0"/>
                  </a:cubicBezTo>
                  <a:cubicBezTo>
                    <a:pt x="304" y="37"/>
                    <a:pt x="304" y="37"/>
                    <a:pt x="304" y="37"/>
                  </a:cubicBezTo>
                  <a:cubicBezTo>
                    <a:pt x="317" y="37"/>
                    <a:pt x="317" y="37"/>
                    <a:pt x="317" y="37"/>
                  </a:cubicBezTo>
                  <a:cubicBezTo>
                    <a:pt x="317" y="100"/>
                    <a:pt x="266" y="155"/>
                    <a:pt x="203" y="155"/>
                  </a:cubicBezTo>
                  <a:cubicBezTo>
                    <a:pt x="72" y="155"/>
                    <a:pt x="72" y="155"/>
                    <a:pt x="72" y="155"/>
                  </a:cubicBezTo>
                  <a:cubicBezTo>
                    <a:pt x="63" y="155"/>
                    <a:pt x="51" y="163"/>
                    <a:pt x="51" y="176"/>
                  </a:cubicBezTo>
                  <a:cubicBezTo>
                    <a:pt x="51" y="188"/>
                    <a:pt x="63" y="197"/>
                    <a:pt x="72" y="197"/>
                  </a:cubicBezTo>
                  <a:cubicBezTo>
                    <a:pt x="237" y="197"/>
                    <a:pt x="237" y="197"/>
                    <a:pt x="237" y="197"/>
                  </a:cubicBezTo>
                  <a:cubicBezTo>
                    <a:pt x="241" y="197"/>
                    <a:pt x="245" y="201"/>
                    <a:pt x="245" y="205"/>
                  </a:cubicBezTo>
                  <a:cubicBezTo>
                    <a:pt x="245" y="209"/>
                    <a:pt x="241" y="209"/>
                    <a:pt x="237" y="209"/>
                  </a:cubicBezTo>
                  <a:cubicBezTo>
                    <a:pt x="59" y="209"/>
                    <a:pt x="59" y="209"/>
                    <a:pt x="59" y="209"/>
                  </a:cubicBezTo>
                  <a:cubicBezTo>
                    <a:pt x="51" y="209"/>
                    <a:pt x="38" y="222"/>
                    <a:pt x="38" y="230"/>
                  </a:cubicBezTo>
                  <a:cubicBezTo>
                    <a:pt x="38" y="243"/>
                    <a:pt x="51" y="255"/>
                    <a:pt x="59" y="255"/>
                  </a:cubicBezTo>
                  <a:cubicBezTo>
                    <a:pt x="347" y="255"/>
                    <a:pt x="347" y="255"/>
                    <a:pt x="347" y="255"/>
                  </a:cubicBezTo>
                  <a:cubicBezTo>
                    <a:pt x="351" y="255"/>
                    <a:pt x="355" y="255"/>
                    <a:pt x="355" y="260"/>
                  </a:cubicBezTo>
                  <a:cubicBezTo>
                    <a:pt x="355" y="264"/>
                    <a:pt x="351" y="268"/>
                    <a:pt x="347" y="268"/>
                  </a:cubicBezTo>
                  <a:cubicBezTo>
                    <a:pt x="25" y="268"/>
                    <a:pt x="25" y="268"/>
                    <a:pt x="25" y="268"/>
                  </a:cubicBezTo>
                  <a:cubicBezTo>
                    <a:pt x="13" y="268"/>
                    <a:pt x="0" y="276"/>
                    <a:pt x="0" y="289"/>
                  </a:cubicBezTo>
                  <a:cubicBezTo>
                    <a:pt x="0" y="301"/>
                    <a:pt x="13" y="310"/>
                    <a:pt x="25" y="310"/>
                  </a:cubicBezTo>
                  <a:cubicBezTo>
                    <a:pt x="368" y="310"/>
                    <a:pt x="368" y="310"/>
                    <a:pt x="368" y="310"/>
                  </a:cubicBezTo>
                  <a:cubicBezTo>
                    <a:pt x="372" y="310"/>
                    <a:pt x="372" y="314"/>
                    <a:pt x="372" y="318"/>
                  </a:cubicBezTo>
                  <a:cubicBezTo>
                    <a:pt x="372" y="322"/>
                    <a:pt x="372" y="322"/>
                    <a:pt x="368" y="322"/>
                  </a:cubicBezTo>
                  <a:cubicBezTo>
                    <a:pt x="156" y="322"/>
                    <a:pt x="156" y="322"/>
                    <a:pt x="156" y="322"/>
                  </a:cubicBezTo>
                  <a:cubicBezTo>
                    <a:pt x="148" y="322"/>
                    <a:pt x="135" y="335"/>
                    <a:pt x="135" y="348"/>
                  </a:cubicBezTo>
                  <a:cubicBezTo>
                    <a:pt x="135" y="356"/>
                    <a:pt x="148" y="368"/>
                    <a:pt x="156" y="368"/>
                  </a:cubicBezTo>
                  <a:cubicBezTo>
                    <a:pt x="495" y="368"/>
                    <a:pt x="495" y="368"/>
                    <a:pt x="495" y="368"/>
                  </a:cubicBezTo>
                  <a:cubicBezTo>
                    <a:pt x="495" y="368"/>
                    <a:pt x="495" y="368"/>
                    <a:pt x="495" y="368"/>
                  </a:cubicBezTo>
                  <a:cubicBezTo>
                    <a:pt x="524" y="368"/>
                    <a:pt x="524" y="368"/>
                    <a:pt x="524" y="368"/>
                  </a:cubicBezTo>
                  <a:cubicBezTo>
                    <a:pt x="528" y="373"/>
                    <a:pt x="528" y="373"/>
                    <a:pt x="528" y="373"/>
                  </a:cubicBezTo>
                  <a:cubicBezTo>
                    <a:pt x="528" y="377"/>
                    <a:pt x="524" y="381"/>
                    <a:pt x="520" y="381"/>
                  </a:cubicBezTo>
                  <a:cubicBezTo>
                    <a:pt x="165" y="381"/>
                    <a:pt x="165" y="381"/>
                    <a:pt x="165" y="381"/>
                  </a:cubicBezTo>
                  <a:cubicBezTo>
                    <a:pt x="152" y="381"/>
                    <a:pt x="144" y="389"/>
                    <a:pt x="144" y="402"/>
                  </a:cubicBezTo>
                  <a:cubicBezTo>
                    <a:pt x="144" y="415"/>
                    <a:pt x="152" y="423"/>
                    <a:pt x="165" y="423"/>
                  </a:cubicBezTo>
                  <a:cubicBezTo>
                    <a:pt x="516" y="423"/>
                    <a:pt x="516" y="423"/>
                    <a:pt x="516" y="423"/>
                  </a:cubicBezTo>
                  <a:cubicBezTo>
                    <a:pt x="520" y="423"/>
                    <a:pt x="524" y="427"/>
                    <a:pt x="524" y="431"/>
                  </a:cubicBezTo>
                  <a:cubicBezTo>
                    <a:pt x="524" y="435"/>
                    <a:pt x="520" y="440"/>
                    <a:pt x="516" y="440"/>
                  </a:cubicBezTo>
                  <a:cubicBezTo>
                    <a:pt x="182" y="440"/>
                    <a:pt x="182" y="440"/>
                    <a:pt x="182" y="440"/>
                  </a:cubicBezTo>
                  <a:cubicBezTo>
                    <a:pt x="169" y="440"/>
                    <a:pt x="161" y="448"/>
                    <a:pt x="161" y="461"/>
                  </a:cubicBezTo>
                  <a:cubicBezTo>
                    <a:pt x="161" y="473"/>
                    <a:pt x="169" y="482"/>
                    <a:pt x="182" y="482"/>
                  </a:cubicBezTo>
                  <a:cubicBezTo>
                    <a:pt x="431" y="482"/>
                    <a:pt x="431" y="482"/>
                    <a:pt x="431" y="482"/>
                  </a:cubicBezTo>
                  <a:cubicBezTo>
                    <a:pt x="435" y="482"/>
                    <a:pt x="440" y="486"/>
                    <a:pt x="440" y="490"/>
                  </a:cubicBezTo>
                  <a:cubicBezTo>
                    <a:pt x="440" y="494"/>
                    <a:pt x="435" y="494"/>
                    <a:pt x="431" y="494"/>
                  </a:cubicBezTo>
                  <a:cubicBezTo>
                    <a:pt x="165" y="494"/>
                    <a:pt x="165" y="494"/>
                    <a:pt x="165" y="494"/>
                  </a:cubicBezTo>
                  <a:cubicBezTo>
                    <a:pt x="152" y="494"/>
                    <a:pt x="140" y="507"/>
                    <a:pt x="140" y="515"/>
                  </a:cubicBezTo>
                  <a:cubicBezTo>
                    <a:pt x="140" y="528"/>
                    <a:pt x="152" y="536"/>
                    <a:pt x="165" y="536"/>
                  </a:cubicBezTo>
                  <a:cubicBezTo>
                    <a:pt x="380" y="536"/>
                    <a:pt x="380" y="536"/>
                    <a:pt x="380" y="536"/>
                  </a:cubicBezTo>
                  <a:cubicBezTo>
                    <a:pt x="385" y="536"/>
                    <a:pt x="389" y="540"/>
                    <a:pt x="389" y="544"/>
                  </a:cubicBezTo>
                  <a:cubicBezTo>
                    <a:pt x="389" y="549"/>
                    <a:pt x="385" y="553"/>
                    <a:pt x="380" y="553"/>
                  </a:cubicBezTo>
                  <a:cubicBezTo>
                    <a:pt x="190" y="553"/>
                    <a:pt x="190" y="553"/>
                    <a:pt x="190" y="553"/>
                  </a:cubicBezTo>
                  <a:cubicBezTo>
                    <a:pt x="178" y="553"/>
                    <a:pt x="169" y="561"/>
                    <a:pt x="169" y="574"/>
                  </a:cubicBezTo>
                  <a:cubicBezTo>
                    <a:pt x="169" y="586"/>
                    <a:pt x="178" y="595"/>
                    <a:pt x="190" y="595"/>
                  </a:cubicBezTo>
                  <a:cubicBezTo>
                    <a:pt x="266" y="595"/>
                    <a:pt x="266" y="595"/>
                    <a:pt x="266" y="595"/>
                  </a:cubicBezTo>
                  <a:cubicBezTo>
                    <a:pt x="271" y="595"/>
                    <a:pt x="275" y="599"/>
                    <a:pt x="275" y="603"/>
                  </a:cubicBezTo>
                  <a:cubicBezTo>
                    <a:pt x="275" y="607"/>
                    <a:pt x="271" y="611"/>
                    <a:pt x="266" y="611"/>
                  </a:cubicBezTo>
                  <a:cubicBezTo>
                    <a:pt x="237" y="611"/>
                    <a:pt x="237" y="611"/>
                    <a:pt x="237" y="611"/>
                  </a:cubicBezTo>
                  <a:cubicBezTo>
                    <a:pt x="224" y="611"/>
                    <a:pt x="216" y="620"/>
                    <a:pt x="216" y="632"/>
                  </a:cubicBezTo>
                  <a:cubicBezTo>
                    <a:pt x="216" y="641"/>
                    <a:pt x="224" y="653"/>
                    <a:pt x="237" y="653"/>
                  </a:cubicBezTo>
                  <a:cubicBezTo>
                    <a:pt x="275" y="653"/>
                    <a:pt x="275" y="653"/>
                    <a:pt x="275" y="653"/>
                  </a:cubicBezTo>
                  <a:cubicBezTo>
                    <a:pt x="279" y="653"/>
                    <a:pt x="283" y="653"/>
                    <a:pt x="283" y="658"/>
                  </a:cubicBezTo>
                  <a:cubicBezTo>
                    <a:pt x="283" y="662"/>
                    <a:pt x="279" y="666"/>
                    <a:pt x="275" y="666"/>
                  </a:cubicBezTo>
                  <a:cubicBezTo>
                    <a:pt x="275" y="666"/>
                    <a:pt x="275" y="666"/>
                    <a:pt x="275" y="666"/>
                  </a:cubicBezTo>
                  <a:cubicBezTo>
                    <a:pt x="262" y="666"/>
                    <a:pt x="254" y="674"/>
                    <a:pt x="254" y="687"/>
                  </a:cubicBezTo>
                  <a:cubicBezTo>
                    <a:pt x="254" y="699"/>
                    <a:pt x="262" y="708"/>
                    <a:pt x="275" y="708"/>
                  </a:cubicBezTo>
                  <a:cubicBezTo>
                    <a:pt x="355" y="708"/>
                    <a:pt x="355" y="708"/>
                    <a:pt x="355" y="708"/>
                  </a:cubicBezTo>
                  <a:cubicBezTo>
                    <a:pt x="355" y="708"/>
                    <a:pt x="359" y="712"/>
                    <a:pt x="359" y="716"/>
                  </a:cubicBezTo>
                  <a:cubicBezTo>
                    <a:pt x="359" y="720"/>
                    <a:pt x="355" y="725"/>
                    <a:pt x="355" y="725"/>
                  </a:cubicBezTo>
                  <a:cubicBezTo>
                    <a:pt x="338" y="725"/>
                    <a:pt x="338" y="725"/>
                    <a:pt x="338" y="725"/>
                  </a:cubicBezTo>
                  <a:cubicBezTo>
                    <a:pt x="325" y="725"/>
                    <a:pt x="317" y="733"/>
                    <a:pt x="317" y="746"/>
                  </a:cubicBezTo>
                  <a:cubicBezTo>
                    <a:pt x="317" y="758"/>
                    <a:pt x="325" y="766"/>
                    <a:pt x="338" y="766"/>
                  </a:cubicBezTo>
                  <a:cubicBezTo>
                    <a:pt x="528" y="766"/>
                    <a:pt x="528" y="766"/>
                    <a:pt x="528" y="766"/>
                  </a:cubicBezTo>
                  <a:cubicBezTo>
                    <a:pt x="533" y="766"/>
                    <a:pt x="537" y="771"/>
                    <a:pt x="537" y="775"/>
                  </a:cubicBezTo>
                  <a:cubicBezTo>
                    <a:pt x="537" y="779"/>
                    <a:pt x="533" y="779"/>
                    <a:pt x="528" y="779"/>
                  </a:cubicBezTo>
                  <a:cubicBezTo>
                    <a:pt x="376" y="779"/>
                    <a:pt x="376" y="779"/>
                    <a:pt x="376" y="779"/>
                  </a:cubicBezTo>
                  <a:cubicBezTo>
                    <a:pt x="364" y="779"/>
                    <a:pt x="355" y="792"/>
                    <a:pt x="355" y="800"/>
                  </a:cubicBezTo>
                  <a:cubicBezTo>
                    <a:pt x="355" y="813"/>
                    <a:pt x="364" y="821"/>
                    <a:pt x="376" y="821"/>
                  </a:cubicBezTo>
                  <a:cubicBezTo>
                    <a:pt x="604" y="821"/>
                    <a:pt x="604" y="821"/>
                    <a:pt x="604" y="821"/>
                  </a:cubicBezTo>
                  <a:cubicBezTo>
                    <a:pt x="609" y="821"/>
                    <a:pt x="613" y="825"/>
                    <a:pt x="613" y="829"/>
                  </a:cubicBezTo>
                  <a:cubicBezTo>
                    <a:pt x="613" y="834"/>
                    <a:pt x="609" y="838"/>
                    <a:pt x="604" y="838"/>
                  </a:cubicBezTo>
                  <a:cubicBezTo>
                    <a:pt x="418" y="838"/>
                    <a:pt x="418" y="838"/>
                    <a:pt x="418" y="838"/>
                  </a:cubicBezTo>
                  <a:cubicBezTo>
                    <a:pt x="406" y="838"/>
                    <a:pt x="397" y="846"/>
                    <a:pt x="397" y="859"/>
                  </a:cubicBezTo>
                  <a:cubicBezTo>
                    <a:pt x="397" y="871"/>
                    <a:pt x="406" y="880"/>
                    <a:pt x="418" y="880"/>
                  </a:cubicBezTo>
                  <a:cubicBezTo>
                    <a:pt x="592" y="880"/>
                    <a:pt x="592" y="880"/>
                    <a:pt x="592" y="880"/>
                  </a:cubicBezTo>
                  <a:cubicBezTo>
                    <a:pt x="596" y="880"/>
                    <a:pt x="600" y="884"/>
                    <a:pt x="600" y="888"/>
                  </a:cubicBezTo>
                  <a:cubicBezTo>
                    <a:pt x="600" y="892"/>
                    <a:pt x="596" y="892"/>
                    <a:pt x="592" y="892"/>
                  </a:cubicBezTo>
                  <a:cubicBezTo>
                    <a:pt x="444" y="892"/>
                    <a:pt x="444" y="892"/>
                    <a:pt x="444" y="892"/>
                  </a:cubicBezTo>
                  <a:cubicBezTo>
                    <a:pt x="435" y="892"/>
                    <a:pt x="423" y="905"/>
                    <a:pt x="423" y="913"/>
                  </a:cubicBezTo>
                  <a:cubicBezTo>
                    <a:pt x="423" y="926"/>
                    <a:pt x="435" y="938"/>
                    <a:pt x="444" y="938"/>
                  </a:cubicBezTo>
                  <a:cubicBezTo>
                    <a:pt x="549" y="938"/>
                    <a:pt x="549" y="938"/>
                    <a:pt x="549" y="938"/>
                  </a:cubicBezTo>
                  <a:cubicBezTo>
                    <a:pt x="554" y="938"/>
                    <a:pt x="558" y="938"/>
                    <a:pt x="558" y="942"/>
                  </a:cubicBezTo>
                  <a:cubicBezTo>
                    <a:pt x="558" y="947"/>
                    <a:pt x="554" y="951"/>
                    <a:pt x="549" y="951"/>
                  </a:cubicBezTo>
                  <a:cubicBezTo>
                    <a:pt x="440" y="951"/>
                    <a:pt x="440" y="951"/>
                    <a:pt x="440" y="951"/>
                  </a:cubicBezTo>
                  <a:cubicBezTo>
                    <a:pt x="427" y="951"/>
                    <a:pt x="418" y="959"/>
                    <a:pt x="418" y="972"/>
                  </a:cubicBezTo>
                  <a:cubicBezTo>
                    <a:pt x="418" y="984"/>
                    <a:pt x="427" y="993"/>
                    <a:pt x="440" y="993"/>
                  </a:cubicBezTo>
                  <a:cubicBezTo>
                    <a:pt x="495" y="993"/>
                    <a:pt x="495" y="993"/>
                    <a:pt x="495" y="993"/>
                  </a:cubicBezTo>
                  <a:cubicBezTo>
                    <a:pt x="499" y="993"/>
                    <a:pt x="503" y="997"/>
                    <a:pt x="503" y="1001"/>
                  </a:cubicBezTo>
                  <a:cubicBezTo>
                    <a:pt x="503" y="1005"/>
                    <a:pt x="499" y="1005"/>
                    <a:pt x="495" y="1005"/>
                  </a:cubicBezTo>
                  <a:cubicBezTo>
                    <a:pt x="444" y="1005"/>
                    <a:pt x="444" y="1005"/>
                    <a:pt x="444" y="1005"/>
                  </a:cubicBezTo>
                  <a:cubicBezTo>
                    <a:pt x="431" y="1005"/>
                    <a:pt x="423" y="1018"/>
                    <a:pt x="423" y="1030"/>
                  </a:cubicBezTo>
                  <a:cubicBezTo>
                    <a:pt x="423" y="1039"/>
                    <a:pt x="431" y="1051"/>
                    <a:pt x="444" y="1051"/>
                  </a:cubicBezTo>
                  <a:cubicBezTo>
                    <a:pt x="473" y="1051"/>
                    <a:pt x="473" y="1051"/>
                    <a:pt x="473" y="1051"/>
                  </a:cubicBezTo>
                  <a:cubicBezTo>
                    <a:pt x="473" y="1051"/>
                    <a:pt x="478" y="1051"/>
                    <a:pt x="478" y="1056"/>
                  </a:cubicBezTo>
                  <a:cubicBezTo>
                    <a:pt x="478" y="1060"/>
                    <a:pt x="473" y="1064"/>
                    <a:pt x="473" y="1064"/>
                  </a:cubicBezTo>
                  <a:cubicBezTo>
                    <a:pt x="444" y="1064"/>
                    <a:pt x="444" y="1064"/>
                    <a:pt x="444" y="1064"/>
                  </a:cubicBezTo>
                  <a:cubicBezTo>
                    <a:pt x="431" y="1064"/>
                    <a:pt x="423" y="1072"/>
                    <a:pt x="423" y="1085"/>
                  </a:cubicBezTo>
                  <a:cubicBezTo>
                    <a:pt x="423" y="1097"/>
                    <a:pt x="431" y="1106"/>
                    <a:pt x="444" y="1106"/>
                  </a:cubicBezTo>
                  <a:cubicBezTo>
                    <a:pt x="461" y="1106"/>
                    <a:pt x="461" y="1106"/>
                    <a:pt x="461" y="1106"/>
                  </a:cubicBezTo>
                  <a:cubicBezTo>
                    <a:pt x="1014" y="1106"/>
                    <a:pt x="1014" y="1106"/>
                    <a:pt x="1014" y="1106"/>
                  </a:cubicBezTo>
                  <a:cubicBezTo>
                    <a:pt x="1031" y="1106"/>
                    <a:pt x="1048" y="1089"/>
                    <a:pt x="1048" y="1072"/>
                  </a:cubicBezTo>
                  <a:cubicBezTo>
                    <a:pt x="1048" y="1051"/>
                    <a:pt x="1031" y="1035"/>
                    <a:pt x="1014" y="1035"/>
                  </a:cubicBezTo>
                  <a:cubicBezTo>
                    <a:pt x="972" y="1035"/>
                    <a:pt x="972" y="1035"/>
                    <a:pt x="972" y="1035"/>
                  </a:cubicBezTo>
                  <a:cubicBezTo>
                    <a:pt x="959" y="1035"/>
                    <a:pt x="951" y="1026"/>
                    <a:pt x="951" y="1014"/>
                  </a:cubicBezTo>
                  <a:cubicBezTo>
                    <a:pt x="951" y="1001"/>
                    <a:pt x="959" y="993"/>
                    <a:pt x="972" y="993"/>
                  </a:cubicBezTo>
                  <a:cubicBezTo>
                    <a:pt x="976" y="993"/>
                    <a:pt x="976" y="993"/>
                    <a:pt x="976" y="993"/>
                  </a:cubicBezTo>
                  <a:cubicBezTo>
                    <a:pt x="985" y="993"/>
                    <a:pt x="997" y="984"/>
                    <a:pt x="997" y="972"/>
                  </a:cubicBezTo>
                  <a:cubicBezTo>
                    <a:pt x="997" y="959"/>
                    <a:pt x="985" y="951"/>
                    <a:pt x="976" y="951"/>
                  </a:cubicBezTo>
                  <a:cubicBezTo>
                    <a:pt x="938" y="951"/>
                    <a:pt x="938" y="951"/>
                    <a:pt x="938" y="951"/>
                  </a:cubicBezTo>
                  <a:cubicBezTo>
                    <a:pt x="934" y="951"/>
                    <a:pt x="930" y="947"/>
                    <a:pt x="930" y="942"/>
                  </a:cubicBezTo>
                  <a:cubicBezTo>
                    <a:pt x="930" y="938"/>
                    <a:pt x="934" y="938"/>
                    <a:pt x="938" y="938"/>
                  </a:cubicBezTo>
                  <a:cubicBezTo>
                    <a:pt x="1014" y="938"/>
                    <a:pt x="1014" y="938"/>
                    <a:pt x="1014" y="938"/>
                  </a:cubicBezTo>
                  <a:cubicBezTo>
                    <a:pt x="1027" y="938"/>
                    <a:pt x="1036" y="926"/>
                    <a:pt x="1036" y="913"/>
                  </a:cubicBezTo>
                  <a:cubicBezTo>
                    <a:pt x="1036" y="905"/>
                    <a:pt x="1027" y="892"/>
                    <a:pt x="1014" y="892"/>
                  </a:cubicBezTo>
                  <a:cubicBezTo>
                    <a:pt x="917" y="892"/>
                    <a:pt x="917" y="892"/>
                    <a:pt x="917" y="892"/>
                  </a:cubicBezTo>
                  <a:cubicBezTo>
                    <a:pt x="913" y="892"/>
                    <a:pt x="909" y="892"/>
                    <a:pt x="909" y="888"/>
                  </a:cubicBezTo>
                  <a:cubicBezTo>
                    <a:pt x="909" y="884"/>
                    <a:pt x="913" y="880"/>
                    <a:pt x="917" y="880"/>
                  </a:cubicBezTo>
                  <a:cubicBezTo>
                    <a:pt x="1048" y="880"/>
                    <a:pt x="1048" y="880"/>
                    <a:pt x="1048" y="880"/>
                  </a:cubicBezTo>
                  <a:cubicBezTo>
                    <a:pt x="1061" y="880"/>
                    <a:pt x="1069" y="871"/>
                    <a:pt x="1069" y="859"/>
                  </a:cubicBezTo>
                  <a:cubicBezTo>
                    <a:pt x="1069" y="846"/>
                    <a:pt x="1061" y="838"/>
                    <a:pt x="1048" y="838"/>
                  </a:cubicBezTo>
                  <a:cubicBezTo>
                    <a:pt x="913" y="838"/>
                    <a:pt x="913" y="838"/>
                    <a:pt x="913" y="838"/>
                  </a:cubicBezTo>
                  <a:cubicBezTo>
                    <a:pt x="909" y="838"/>
                    <a:pt x="904" y="834"/>
                    <a:pt x="904" y="829"/>
                  </a:cubicBezTo>
                  <a:cubicBezTo>
                    <a:pt x="904" y="825"/>
                    <a:pt x="909" y="821"/>
                    <a:pt x="913" y="821"/>
                  </a:cubicBezTo>
                  <a:cubicBezTo>
                    <a:pt x="1044" y="821"/>
                    <a:pt x="1044" y="821"/>
                    <a:pt x="1044" y="821"/>
                  </a:cubicBezTo>
                  <a:cubicBezTo>
                    <a:pt x="1057" y="821"/>
                    <a:pt x="1065" y="813"/>
                    <a:pt x="1065" y="800"/>
                  </a:cubicBezTo>
                  <a:cubicBezTo>
                    <a:pt x="1065" y="792"/>
                    <a:pt x="1057" y="779"/>
                    <a:pt x="1044" y="779"/>
                  </a:cubicBezTo>
                  <a:cubicBezTo>
                    <a:pt x="900" y="779"/>
                    <a:pt x="900" y="779"/>
                    <a:pt x="900" y="779"/>
                  </a:cubicBezTo>
                  <a:cubicBezTo>
                    <a:pt x="896" y="779"/>
                    <a:pt x="896" y="779"/>
                    <a:pt x="896" y="775"/>
                  </a:cubicBezTo>
                  <a:cubicBezTo>
                    <a:pt x="896" y="771"/>
                    <a:pt x="896" y="766"/>
                    <a:pt x="900" y="766"/>
                  </a:cubicBezTo>
                  <a:cubicBezTo>
                    <a:pt x="1099" y="766"/>
                    <a:pt x="1099" y="766"/>
                    <a:pt x="1099" y="766"/>
                  </a:cubicBezTo>
                  <a:cubicBezTo>
                    <a:pt x="1112" y="766"/>
                    <a:pt x="1120" y="758"/>
                    <a:pt x="1120" y="746"/>
                  </a:cubicBezTo>
                  <a:cubicBezTo>
                    <a:pt x="1120" y="733"/>
                    <a:pt x="1112" y="725"/>
                    <a:pt x="1099" y="725"/>
                  </a:cubicBezTo>
                  <a:cubicBezTo>
                    <a:pt x="790" y="725"/>
                    <a:pt x="790" y="725"/>
                    <a:pt x="790" y="725"/>
                  </a:cubicBezTo>
                  <a:cubicBezTo>
                    <a:pt x="786" y="725"/>
                    <a:pt x="782" y="720"/>
                    <a:pt x="782" y="716"/>
                  </a:cubicBezTo>
                  <a:cubicBezTo>
                    <a:pt x="782" y="712"/>
                    <a:pt x="786" y="708"/>
                    <a:pt x="790" y="708"/>
                  </a:cubicBezTo>
                  <a:cubicBezTo>
                    <a:pt x="1044" y="708"/>
                    <a:pt x="1044" y="708"/>
                    <a:pt x="1044" y="708"/>
                  </a:cubicBezTo>
                  <a:cubicBezTo>
                    <a:pt x="1052" y="708"/>
                    <a:pt x="1065" y="699"/>
                    <a:pt x="1065" y="687"/>
                  </a:cubicBezTo>
                  <a:cubicBezTo>
                    <a:pt x="1065" y="674"/>
                    <a:pt x="1052" y="666"/>
                    <a:pt x="1044" y="666"/>
                  </a:cubicBezTo>
                  <a:cubicBezTo>
                    <a:pt x="761" y="666"/>
                    <a:pt x="761" y="666"/>
                    <a:pt x="761" y="666"/>
                  </a:cubicBezTo>
                  <a:cubicBezTo>
                    <a:pt x="757" y="666"/>
                    <a:pt x="752" y="662"/>
                    <a:pt x="752" y="658"/>
                  </a:cubicBezTo>
                  <a:cubicBezTo>
                    <a:pt x="752" y="653"/>
                    <a:pt x="757" y="653"/>
                    <a:pt x="761" y="653"/>
                  </a:cubicBezTo>
                  <a:cubicBezTo>
                    <a:pt x="1006" y="653"/>
                    <a:pt x="1006" y="653"/>
                    <a:pt x="1006" y="653"/>
                  </a:cubicBezTo>
                  <a:cubicBezTo>
                    <a:pt x="1019" y="653"/>
                    <a:pt x="1027" y="641"/>
                    <a:pt x="1027" y="632"/>
                  </a:cubicBezTo>
                  <a:cubicBezTo>
                    <a:pt x="1027" y="620"/>
                    <a:pt x="1019" y="611"/>
                    <a:pt x="1006" y="611"/>
                  </a:cubicBezTo>
                  <a:cubicBezTo>
                    <a:pt x="803" y="611"/>
                    <a:pt x="803" y="611"/>
                    <a:pt x="803" y="611"/>
                  </a:cubicBezTo>
                  <a:cubicBezTo>
                    <a:pt x="799" y="611"/>
                    <a:pt x="795" y="607"/>
                    <a:pt x="795" y="603"/>
                  </a:cubicBezTo>
                  <a:cubicBezTo>
                    <a:pt x="795" y="599"/>
                    <a:pt x="799" y="595"/>
                    <a:pt x="803" y="595"/>
                  </a:cubicBezTo>
                  <a:cubicBezTo>
                    <a:pt x="858" y="595"/>
                    <a:pt x="858" y="595"/>
                    <a:pt x="858" y="595"/>
                  </a:cubicBezTo>
                  <a:cubicBezTo>
                    <a:pt x="871" y="595"/>
                    <a:pt x="879" y="586"/>
                    <a:pt x="879" y="574"/>
                  </a:cubicBezTo>
                  <a:cubicBezTo>
                    <a:pt x="879" y="561"/>
                    <a:pt x="871" y="553"/>
                    <a:pt x="858" y="553"/>
                  </a:cubicBezTo>
                  <a:cubicBezTo>
                    <a:pt x="803" y="553"/>
                    <a:pt x="803" y="553"/>
                    <a:pt x="803" y="553"/>
                  </a:cubicBezTo>
                  <a:cubicBezTo>
                    <a:pt x="799" y="553"/>
                    <a:pt x="795" y="549"/>
                    <a:pt x="795" y="544"/>
                  </a:cubicBezTo>
                  <a:cubicBezTo>
                    <a:pt x="795" y="540"/>
                    <a:pt x="799" y="536"/>
                    <a:pt x="803" y="536"/>
                  </a:cubicBezTo>
                  <a:cubicBezTo>
                    <a:pt x="968" y="536"/>
                    <a:pt x="968" y="536"/>
                    <a:pt x="968" y="536"/>
                  </a:cubicBezTo>
                  <a:cubicBezTo>
                    <a:pt x="981" y="536"/>
                    <a:pt x="989" y="528"/>
                    <a:pt x="989" y="515"/>
                  </a:cubicBezTo>
                  <a:cubicBezTo>
                    <a:pt x="989" y="507"/>
                    <a:pt x="981" y="494"/>
                    <a:pt x="968" y="494"/>
                  </a:cubicBezTo>
                  <a:cubicBezTo>
                    <a:pt x="845" y="494"/>
                    <a:pt x="845" y="494"/>
                    <a:pt x="845" y="494"/>
                  </a:cubicBezTo>
                  <a:cubicBezTo>
                    <a:pt x="841" y="494"/>
                    <a:pt x="837" y="494"/>
                    <a:pt x="837" y="490"/>
                  </a:cubicBezTo>
                  <a:cubicBezTo>
                    <a:pt x="837" y="486"/>
                    <a:pt x="841" y="482"/>
                    <a:pt x="845" y="482"/>
                  </a:cubicBezTo>
                  <a:cubicBezTo>
                    <a:pt x="964" y="482"/>
                    <a:pt x="964" y="482"/>
                    <a:pt x="964" y="482"/>
                  </a:cubicBezTo>
                  <a:cubicBezTo>
                    <a:pt x="976" y="482"/>
                    <a:pt x="989" y="473"/>
                    <a:pt x="989" y="461"/>
                  </a:cubicBezTo>
                  <a:cubicBezTo>
                    <a:pt x="989" y="448"/>
                    <a:pt x="976" y="440"/>
                    <a:pt x="964" y="440"/>
                  </a:cubicBezTo>
                  <a:cubicBezTo>
                    <a:pt x="765" y="440"/>
                    <a:pt x="765" y="440"/>
                    <a:pt x="765" y="440"/>
                  </a:cubicBezTo>
                  <a:cubicBezTo>
                    <a:pt x="761" y="440"/>
                    <a:pt x="761" y="435"/>
                    <a:pt x="761" y="431"/>
                  </a:cubicBezTo>
                  <a:cubicBezTo>
                    <a:pt x="761" y="427"/>
                    <a:pt x="761" y="423"/>
                    <a:pt x="765" y="423"/>
                  </a:cubicBezTo>
                  <a:cubicBezTo>
                    <a:pt x="803" y="423"/>
                    <a:pt x="803" y="423"/>
                    <a:pt x="803" y="423"/>
                  </a:cubicBezTo>
                  <a:cubicBezTo>
                    <a:pt x="812" y="423"/>
                    <a:pt x="824" y="415"/>
                    <a:pt x="824" y="402"/>
                  </a:cubicBezTo>
                  <a:cubicBezTo>
                    <a:pt x="824" y="389"/>
                    <a:pt x="812" y="381"/>
                    <a:pt x="803" y="381"/>
                  </a:cubicBezTo>
                  <a:cubicBezTo>
                    <a:pt x="765" y="381"/>
                    <a:pt x="765" y="381"/>
                    <a:pt x="765" y="381"/>
                  </a:cubicBezTo>
                  <a:cubicBezTo>
                    <a:pt x="761" y="381"/>
                    <a:pt x="757" y="377"/>
                    <a:pt x="757" y="373"/>
                  </a:cubicBezTo>
                  <a:cubicBezTo>
                    <a:pt x="757" y="373"/>
                    <a:pt x="761" y="368"/>
                    <a:pt x="765" y="368"/>
                  </a:cubicBezTo>
                  <a:cubicBezTo>
                    <a:pt x="883" y="368"/>
                    <a:pt x="883" y="368"/>
                    <a:pt x="883" y="368"/>
                  </a:cubicBezTo>
                  <a:cubicBezTo>
                    <a:pt x="883" y="368"/>
                    <a:pt x="883" y="368"/>
                    <a:pt x="883" y="368"/>
                  </a:cubicBezTo>
                  <a:cubicBezTo>
                    <a:pt x="1585" y="368"/>
                    <a:pt x="1585" y="368"/>
                    <a:pt x="1585" y="368"/>
                  </a:cubicBezTo>
                  <a:cubicBezTo>
                    <a:pt x="1589" y="368"/>
                    <a:pt x="1593" y="373"/>
                    <a:pt x="1593" y="373"/>
                  </a:cubicBezTo>
                  <a:cubicBezTo>
                    <a:pt x="1593" y="377"/>
                    <a:pt x="1589" y="381"/>
                    <a:pt x="1585" y="381"/>
                  </a:cubicBezTo>
                  <a:cubicBezTo>
                    <a:pt x="854" y="381"/>
                    <a:pt x="854" y="381"/>
                    <a:pt x="854" y="381"/>
                  </a:cubicBezTo>
                  <a:cubicBezTo>
                    <a:pt x="841" y="381"/>
                    <a:pt x="833" y="389"/>
                    <a:pt x="833" y="402"/>
                  </a:cubicBezTo>
                  <a:cubicBezTo>
                    <a:pt x="833" y="415"/>
                    <a:pt x="841" y="423"/>
                    <a:pt x="854" y="423"/>
                  </a:cubicBezTo>
                  <a:cubicBezTo>
                    <a:pt x="1585" y="423"/>
                    <a:pt x="1585" y="423"/>
                    <a:pt x="1585" y="423"/>
                  </a:cubicBezTo>
                  <a:cubicBezTo>
                    <a:pt x="1589" y="423"/>
                    <a:pt x="1593" y="427"/>
                    <a:pt x="1593" y="431"/>
                  </a:cubicBezTo>
                  <a:cubicBezTo>
                    <a:pt x="1593" y="435"/>
                    <a:pt x="1589" y="440"/>
                    <a:pt x="1585" y="440"/>
                  </a:cubicBezTo>
                  <a:cubicBezTo>
                    <a:pt x="1036" y="440"/>
                    <a:pt x="1036" y="440"/>
                    <a:pt x="1036" y="440"/>
                  </a:cubicBezTo>
                  <a:cubicBezTo>
                    <a:pt x="1023" y="440"/>
                    <a:pt x="1014" y="448"/>
                    <a:pt x="1014" y="461"/>
                  </a:cubicBezTo>
                  <a:cubicBezTo>
                    <a:pt x="1014" y="473"/>
                    <a:pt x="1023" y="482"/>
                    <a:pt x="1036" y="482"/>
                  </a:cubicBezTo>
                  <a:cubicBezTo>
                    <a:pt x="1547" y="482"/>
                    <a:pt x="1547" y="482"/>
                    <a:pt x="1547" y="482"/>
                  </a:cubicBezTo>
                  <a:cubicBezTo>
                    <a:pt x="1551" y="482"/>
                    <a:pt x="1555" y="486"/>
                    <a:pt x="1555" y="490"/>
                  </a:cubicBezTo>
                  <a:cubicBezTo>
                    <a:pt x="1555" y="494"/>
                    <a:pt x="1551" y="494"/>
                    <a:pt x="1547" y="494"/>
                  </a:cubicBezTo>
                  <a:cubicBezTo>
                    <a:pt x="1036" y="494"/>
                    <a:pt x="1036" y="494"/>
                    <a:pt x="1036" y="494"/>
                  </a:cubicBezTo>
                  <a:cubicBezTo>
                    <a:pt x="1023" y="494"/>
                    <a:pt x="1014" y="507"/>
                    <a:pt x="1014" y="519"/>
                  </a:cubicBezTo>
                  <a:cubicBezTo>
                    <a:pt x="1014" y="528"/>
                    <a:pt x="1023" y="536"/>
                    <a:pt x="1036" y="536"/>
                  </a:cubicBezTo>
                  <a:cubicBezTo>
                    <a:pt x="1522" y="536"/>
                    <a:pt x="1522" y="536"/>
                    <a:pt x="1522" y="536"/>
                  </a:cubicBezTo>
                  <a:cubicBezTo>
                    <a:pt x="1526" y="536"/>
                    <a:pt x="1530" y="540"/>
                    <a:pt x="1530" y="544"/>
                  </a:cubicBezTo>
                  <a:cubicBezTo>
                    <a:pt x="1530" y="549"/>
                    <a:pt x="1526" y="553"/>
                    <a:pt x="1522" y="553"/>
                  </a:cubicBezTo>
                  <a:cubicBezTo>
                    <a:pt x="1014" y="553"/>
                    <a:pt x="1014" y="553"/>
                    <a:pt x="1014" y="553"/>
                  </a:cubicBezTo>
                  <a:cubicBezTo>
                    <a:pt x="1002" y="553"/>
                    <a:pt x="993" y="561"/>
                    <a:pt x="993" y="574"/>
                  </a:cubicBezTo>
                  <a:cubicBezTo>
                    <a:pt x="993" y="586"/>
                    <a:pt x="1002" y="595"/>
                    <a:pt x="1014" y="595"/>
                  </a:cubicBezTo>
                  <a:cubicBezTo>
                    <a:pt x="1522" y="595"/>
                    <a:pt x="1522" y="595"/>
                    <a:pt x="1522" y="595"/>
                  </a:cubicBezTo>
                  <a:cubicBezTo>
                    <a:pt x="1522" y="595"/>
                    <a:pt x="1526" y="599"/>
                    <a:pt x="1526" y="603"/>
                  </a:cubicBezTo>
                  <a:cubicBezTo>
                    <a:pt x="1526" y="607"/>
                    <a:pt x="1522" y="611"/>
                    <a:pt x="1522" y="611"/>
                  </a:cubicBezTo>
                  <a:cubicBezTo>
                    <a:pt x="1065" y="611"/>
                    <a:pt x="1065" y="611"/>
                    <a:pt x="1065" y="611"/>
                  </a:cubicBezTo>
                  <a:cubicBezTo>
                    <a:pt x="1052" y="611"/>
                    <a:pt x="1044" y="620"/>
                    <a:pt x="1044" y="632"/>
                  </a:cubicBezTo>
                  <a:cubicBezTo>
                    <a:pt x="1044" y="641"/>
                    <a:pt x="1052" y="653"/>
                    <a:pt x="1065" y="653"/>
                  </a:cubicBezTo>
                  <a:cubicBezTo>
                    <a:pt x="1429" y="653"/>
                    <a:pt x="1429" y="653"/>
                    <a:pt x="1429" y="653"/>
                  </a:cubicBezTo>
                  <a:cubicBezTo>
                    <a:pt x="1433" y="653"/>
                    <a:pt x="1437" y="653"/>
                    <a:pt x="1437" y="658"/>
                  </a:cubicBezTo>
                  <a:cubicBezTo>
                    <a:pt x="1437" y="662"/>
                    <a:pt x="1433" y="666"/>
                    <a:pt x="1429" y="666"/>
                  </a:cubicBezTo>
                  <a:cubicBezTo>
                    <a:pt x="1281" y="666"/>
                    <a:pt x="1281" y="666"/>
                    <a:pt x="1281" y="666"/>
                  </a:cubicBezTo>
                  <a:cubicBezTo>
                    <a:pt x="1272" y="666"/>
                    <a:pt x="1260" y="674"/>
                    <a:pt x="1260" y="687"/>
                  </a:cubicBezTo>
                  <a:cubicBezTo>
                    <a:pt x="1260" y="699"/>
                    <a:pt x="1272" y="708"/>
                    <a:pt x="1281" y="708"/>
                  </a:cubicBezTo>
                  <a:cubicBezTo>
                    <a:pt x="1450" y="708"/>
                    <a:pt x="1450" y="708"/>
                    <a:pt x="1450" y="708"/>
                  </a:cubicBezTo>
                  <a:cubicBezTo>
                    <a:pt x="1454" y="708"/>
                    <a:pt x="1454" y="712"/>
                    <a:pt x="1454" y="716"/>
                  </a:cubicBezTo>
                  <a:cubicBezTo>
                    <a:pt x="1454" y="720"/>
                    <a:pt x="1454" y="725"/>
                    <a:pt x="1450" y="725"/>
                  </a:cubicBezTo>
                  <a:cubicBezTo>
                    <a:pt x="1314" y="725"/>
                    <a:pt x="1314" y="725"/>
                    <a:pt x="1314" y="725"/>
                  </a:cubicBezTo>
                  <a:cubicBezTo>
                    <a:pt x="1302" y="725"/>
                    <a:pt x="1293" y="733"/>
                    <a:pt x="1293" y="746"/>
                  </a:cubicBezTo>
                  <a:cubicBezTo>
                    <a:pt x="1293" y="758"/>
                    <a:pt x="1302" y="766"/>
                    <a:pt x="1314" y="766"/>
                  </a:cubicBezTo>
                  <a:cubicBezTo>
                    <a:pt x="1543" y="766"/>
                    <a:pt x="1543" y="766"/>
                    <a:pt x="1543" y="766"/>
                  </a:cubicBezTo>
                  <a:cubicBezTo>
                    <a:pt x="1547" y="766"/>
                    <a:pt x="1551" y="771"/>
                    <a:pt x="1551" y="775"/>
                  </a:cubicBezTo>
                  <a:cubicBezTo>
                    <a:pt x="1551" y="779"/>
                    <a:pt x="1547" y="779"/>
                    <a:pt x="1543" y="779"/>
                  </a:cubicBezTo>
                  <a:cubicBezTo>
                    <a:pt x="1450" y="779"/>
                    <a:pt x="1450" y="779"/>
                    <a:pt x="1450" y="779"/>
                  </a:cubicBezTo>
                  <a:cubicBezTo>
                    <a:pt x="1437" y="779"/>
                    <a:pt x="1429" y="792"/>
                    <a:pt x="1429" y="800"/>
                  </a:cubicBezTo>
                  <a:cubicBezTo>
                    <a:pt x="1429" y="813"/>
                    <a:pt x="1437" y="821"/>
                    <a:pt x="1450" y="821"/>
                  </a:cubicBezTo>
                  <a:cubicBezTo>
                    <a:pt x="1615" y="821"/>
                    <a:pt x="1615" y="821"/>
                    <a:pt x="1615" y="821"/>
                  </a:cubicBezTo>
                  <a:cubicBezTo>
                    <a:pt x="1627" y="821"/>
                    <a:pt x="1640" y="813"/>
                    <a:pt x="1640" y="800"/>
                  </a:cubicBezTo>
                  <a:cubicBezTo>
                    <a:pt x="1640" y="792"/>
                    <a:pt x="1627" y="779"/>
                    <a:pt x="1615" y="779"/>
                  </a:cubicBezTo>
                  <a:cubicBezTo>
                    <a:pt x="1602" y="779"/>
                    <a:pt x="1602" y="779"/>
                    <a:pt x="1602" y="779"/>
                  </a:cubicBezTo>
                  <a:cubicBezTo>
                    <a:pt x="1598" y="779"/>
                    <a:pt x="1593" y="779"/>
                    <a:pt x="1593" y="775"/>
                  </a:cubicBezTo>
                  <a:cubicBezTo>
                    <a:pt x="1593" y="771"/>
                    <a:pt x="1598" y="766"/>
                    <a:pt x="1602" y="766"/>
                  </a:cubicBezTo>
                  <a:cubicBezTo>
                    <a:pt x="1674" y="766"/>
                    <a:pt x="1674" y="766"/>
                    <a:pt x="1674" y="766"/>
                  </a:cubicBezTo>
                  <a:cubicBezTo>
                    <a:pt x="1678" y="766"/>
                    <a:pt x="1682" y="771"/>
                    <a:pt x="1682" y="775"/>
                  </a:cubicBezTo>
                  <a:cubicBezTo>
                    <a:pt x="1682" y="779"/>
                    <a:pt x="1678" y="779"/>
                    <a:pt x="1674" y="779"/>
                  </a:cubicBezTo>
                  <a:cubicBezTo>
                    <a:pt x="1665" y="779"/>
                    <a:pt x="1665" y="779"/>
                    <a:pt x="1665" y="779"/>
                  </a:cubicBezTo>
                  <a:cubicBezTo>
                    <a:pt x="1657" y="779"/>
                    <a:pt x="1644" y="792"/>
                    <a:pt x="1644" y="800"/>
                  </a:cubicBezTo>
                  <a:cubicBezTo>
                    <a:pt x="1644" y="813"/>
                    <a:pt x="1657" y="821"/>
                    <a:pt x="1665" y="821"/>
                  </a:cubicBezTo>
                  <a:cubicBezTo>
                    <a:pt x="1674" y="821"/>
                    <a:pt x="1674" y="821"/>
                    <a:pt x="1674" y="821"/>
                  </a:cubicBezTo>
                  <a:cubicBezTo>
                    <a:pt x="1686" y="821"/>
                    <a:pt x="1695" y="834"/>
                    <a:pt x="1695" y="842"/>
                  </a:cubicBezTo>
                  <a:cubicBezTo>
                    <a:pt x="1695" y="854"/>
                    <a:pt x="1686" y="867"/>
                    <a:pt x="1674" y="867"/>
                  </a:cubicBezTo>
                  <a:cubicBezTo>
                    <a:pt x="1543" y="867"/>
                    <a:pt x="1543" y="867"/>
                    <a:pt x="1543" y="867"/>
                  </a:cubicBezTo>
                  <a:cubicBezTo>
                    <a:pt x="1530" y="867"/>
                    <a:pt x="1522" y="875"/>
                    <a:pt x="1522" y="888"/>
                  </a:cubicBezTo>
                  <a:cubicBezTo>
                    <a:pt x="1522" y="901"/>
                    <a:pt x="1530" y="909"/>
                    <a:pt x="1543" y="909"/>
                  </a:cubicBezTo>
                  <a:cubicBezTo>
                    <a:pt x="1691" y="909"/>
                    <a:pt x="1691" y="909"/>
                    <a:pt x="1691" y="909"/>
                  </a:cubicBezTo>
                  <a:cubicBezTo>
                    <a:pt x="1695" y="909"/>
                    <a:pt x="1695" y="909"/>
                    <a:pt x="1695" y="913"/>
                  </a:cubicBezTo>
                  <a:cubicBezTo>
                    <a:pt x="1695" y="921"/>
                    <a:pt x="1695" y="921"/>
                    <a:pt x="1691" y="921"/>
                  </a:cubicBezTo>
                  <a:cubicBezTo>
                    <a:pt x="1496" y="921"/>
                    <a:pt x="1496" y="921"/>
                    <a:pt x="1496" y="921"/>
                  </a:cubicBezTo>
                  <a:cubicBezTo>
                    <a:pt x="1488" y="921"/>
                    <a:pt x="1475" y="930"/>
                    <a:pt x="1475" y="942"/>
                  </a:cubicBezTo>
                  <a:cubicBezTo>
                    <a:pt x="1475" y="955"/>
                    <a:pt x="1488" y="963"/>
                    <a:pt x="1496" y="963"/>
                  </a:cubicBezTo>
                  <a:cubicBezTo>
                    <a:pt x="1703" y="963"/>
                    <a:pt x="1703" y="963"/>
                    <a:pt x="1703" y="963"/>
                  </a:cubicBezTo>
                  <a:cubicBezTo>
                    <a:pt x="1707" y="963"/>
                    <a:pt x="1712" y="968"/>
                    <a:pt x="1712" y="972"/>
                  </a:cubicBezTo>
                  <a:cubicBezTo>
                    <a:pt x="1712" y="976"/>
                    <a:pt x="1707" y="980"/>
                    <a:pt x="1703" y="980"/>
                  </a:cubicBezTo>
                  <a:cubicBezTo>
                    <a:pt x="1500" y="980"/>
                    <a:pt x="1500" y="980"/>
                    <a:pt x="1500" y="980"/>
                  </a:cubicBezTo>
                  <a:cubicBezTo>
                    <a:pt x="1488" y="980"/>
                    <a:pt x="1479" y="989"/>
                    <a:pt x="1479" y="1001"/>
                  </a:cubicBezTo>
                  <a:cubicBezTo>
                    <a:pt x="1479" y="1014"/>
                    <a:pt x="1488" y="1022"/>
                    <a:pt x="1500" y="1022"/>
                  </a:cubicBezTo>
                  <a:cubicBezTo>
                    <a:pt x="1686" y="1022"/>
                    <a:pt x="1686" y="1022"/>
                    <a:pt x="1686" y="1022"/>
                  </a:cubicBezTo>
                  <a:cubicBezTo>
                    <a:pt x="1691" y="1022"/>
                    <a:pt x="1695" y="1026"/>
                    <a:pt x="1695" y="1030"/>
                  </a:cubicBezTo>
                  <a:cubicBezTo>
                    <a:pt x="1695" y="1035"/>
                    <a:pt x="1691" y="1035"/>
                    <a:pt x="1686" y="1035"/>
                  </a:cubicBezTo>
                  <a:cubicBezTo>
                    <a:pt x="1627" y="1035"/>
                    <a:pt x="1627" y="1035"/>
                    <a:pt x="1627" y="1035"/>
                  </a:cubicBezTo>
                  <a:cubicBezTo>
                    <a:pt x="1615" y="1035"/>
                    <a:pt x="1606" y="1047"/>
                    <a:pt x="1606" y="1056"/>
                  </a:cubicBezTo>
                  <a:cubicBezTo>
                    <a:pt x="1606" y="1068"/>
                    <a:pt x="1615" y="1081"/>
                    <a:pt x="1627" y="1081"/>
                  </a:cubicBezTo>
                  <a:cubicBezTo>
                    <a:pt x="1653" y="1081"/>
                    <a:pt x="1653" y="1081"/>
                    <a:pt x="1653" y="1081"/>
                  </a:cubicBezTo>
                  <a:cubicBezTo>
                    <a:pt x="1657" y="1081"/>
                    <a:pt x="1657" y="1081"/>
                    <a:pt x="1657" y="1085"/>
                  </a:cubicBezTo>
                  <a:cubicBezTo>
                    <a:pt x="1657" y="1089"/>
                    <a:pt x="1657" y="1093"/>
                    <a:pt x="1653" y="1093"/>
                  </a:cubicBezTo>
                  <a:cubicBezTo>
                    <a:pt x="1644" y="1093"/>
                    <a:pt x="1644" y="1093"/>
                    <a:pt x="1644" y="1093"/>
                  </a:cubicBezTo>
                  <a:cubicBezTo>
                    <a:pt x="1623" y="1093"/>
                    <a:pt x="1606" y="1110"/>
                    <a:pt x="1606" y="1127"/>
                  </a:cubicBezTo>
                  <a:cubicBezTo>
                    <a:pt x="1606" y="1148"/>
                    <a:pt x="1623" y="1164"/>
                    <a:pt x="1644" y="1164"/>
                  </a:cubicBezTo>
                  <a:cubicBezTo>
                    <a:pt x="1779" y="1164"/>
                    <a:pt x="1779" y="1164"/>
                    <a:pt x="1779" y="1164"/>
                  </a:cubicBezTo>
                  <a:cubicBezTo>
                    <a:pt x="1792" y="1164"/>
                    <a:pt x="1805" y="1156"/>
                    <a:pt x="1805" y="1144"/>
                  </a:cubicBezTo>
                  <a:cubicBezTo>
                    <a:pt x="1805" y="1131"/>
                    <a:pt x="1792" y="1123"/>
                    <a:pt x="1779" y="1123"/>
                  </a:cubicBezTo>
                  <a:cubicBezTo>
                    <a:pt x="1758" y="1123"/>
                    <a:pt x="1758" y="1123"/>
                    <a:pt x="1758" y="1123"/>
                  </a:cubicBezTo>
                  <a:cubicBezTo>
                    <a:pt x="1754" y="1123"/>
                    <a:pt x="1750" y="1118"/>
                    <a:pt x="1750" y="1114"/>
                  </a:cubicBezTo>
                  <a:cubicBezTo>
                    <a:pt x="1750" y="1110"/>
                    <a:pt x="1754" y="1106"/>
                    <a:pt x="1758" y="1106"/>
                  </a:cubicBezTo>
                  <a:cubicBezTo>
                    <a:pt x="1817" y="1106"/>
                    <a:pt x="1817" y="1106"/>
                    <a:pt x="1817" y="1106"/>
                  </a:cubicBezTo>
                  <a:cubicBezTo>
                    <a:pt x="1826" y="1106"/>
                    <a:pt x="1839" y="1097"/>
                    <a:pt x="1839" y="1085"/>
                  </a:cubicBezTo>
                  <a:cubicBezTo>
                    <a:pt x="1839" y="1072"/>
                    <a:pt x="1826" y="1064"/>
                    <a:pt x="1817" y="1064"/>
                  </a:cubicBezTo>
                  <a:cubicBezTo>
                    <a:pt x="1788" y="1064"/>
                    <a:pt x="1788" y="1064"/>
                    <a:pt x="1788" y="1064"/>
                  </a:cubicBezTo>
                  <a:cubicBezTo>
                    <a:pt x="1784" y="1064"/>
                    <a:pt x="1784" y="1060"/>
                    <a:pt x="1784" y="1056"/>
                  </a:cubicBezTo>
                  <a:cubicBezTo>
                    <a:pt x="1784" y="1051"/>
                    <a:pt x="1784" y="1051"/>
                    <a:pt x="1788" y="1051"/>
                  </a:cubicBezTo>
                  <a:cubicBezTo>
                    <a:pt x="1834" y="1051"/>
                    <a:pt x="1834" y="1051"/>
                    <a:pt x="1834" y="1051"/>
                  </a:cubicBezTo>
                  <a:cubicBezTo>
                    <a:pt x="1847" y="1051"/>
                    <a:pt x="1855" y="1039"/>
                    <a:pt x="1855" y="1030"/>
                  </a:cubicBezTo>
                  <a:cubicBezTo>
                    <a:pt x="1855" y="1018"/>
                    <a:pt x="1847" y="1009"/>
                    <a:pt x="1834" y="1009"/>
                  </a:cubicBezTo>
                  <a:cubicBezTo>
                    <a:pt x="1784" y="1005"/>
                    <a:pt x="1784" y="1005"/>
                    <a:pt x="1784" y="1005"/>
                  </a:cubicBezTo>
                  <a:cubicBezTo>
                    <a:pt x="1779" y="1005"/>
                    <a:pt x="1775" y="1005"/>
                    <a:pt x="1775" y="1001"/>
                  </a:cubicBezTo>
                  <a:cubicBezTo>
                    <a:pt x="1775" y="997"/>
                    <a:pt x="1779" y="993"/>
                    <a:pt x="1784" y="993"/>
                  </a:cubicBezTo>
                  <a:cubicBezTo>
                    <a:pt x="1868" y="993"/>
                    <a:pt x="1868" y="993"/>
                    <a:pt x="1868" y="993"/>
                  </a:cubicBezTo>
                  <a:cubicBezTo>
                    <a:pt x="1936" y="993"/>
                    <a:pt x="1995" y="938"/>
                    <a:pt x="1999" y="875"/>
                  </a:cubicBezTo>
                  <a:cubicBezTo>
                    <a:pt x="2008" y="871"/>
                    <a:pt x="2012" y="863"/>
                    <a:pt x="2012" y="859"/>
                  </a:cubicBezTo>
                  <a:cubicBezTo>
                    <a:pt x="2012" y="846"/>
                    <a:pt x="2003" y="838"/>
                    <a:pt x="1991" y="838"/>
                  </a:cubicBezTo>
                  <a:close/>
                </a:path>
              </a:pathLst>
            </a:custGeom>
            <a:solidFill>
              <a:schemeClr val="bg1">
                <a:alpha val="1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6"/>
            <p:cNvSpPr>
              <a:spLocks/>
            </p:cNvSpPr>
            <p:nvPr/>
          </p:nvSpPr>
          <p:spPr bwMode="auto">
            <a:xfrm>
              <a:off x="856" y="2745"/>
              <a:ext cx="327" cy="65"/>
            </a:xfrm>
            <a:custGeom>
              <a:avLst/>
              <a:gdLst>
                <a:gd name="T0" fmla="*/ 327 w 327"/>
                <a:gd name="T1" fmla="*/ 65 h 65"/>
                <a:gd name="T2" fmla="*/ 0 w 327"/>
                <a:gd name="T3" fmla="*/ 65 h 65"/>
                <a:gd name="T4" fmla="*/ 0 w 327"/>
                <a:gd name="T5" fmla="*/ 0 h 65"/>
                <a:gd name="T6" fmla="*/ 327 w 327"/>
                <a:gd name="T7" fmla="*/ 0 h 65"/>
                <a:gd name="T8" fmla="*/ 327 w 327"/>
                <a:gd name="T9" fmla="*/ 65 h 65"/>
                <a:gd name="T10" fmla="*/ 327 w 327"/>
                <a:gd name="T11" fmla="*/ 65 h 65"/>
              </a:gdLst>
              <a:ahLst/>
              <a:cxnLst>
                <a:cxn ang="0">
                  <a:pos x="T0" y="T1"/>
                </a:cxn>
                <a:cxn ang="0">
                  <a:pos x="T2" y="T3"/>
                </a:cxn>
                <a:cxn ang="0">
                  <a:pos x="T4" y="T5"/>
                </a:cxn>
                <a:cxn ang="0">
                  <a:pos x="T6" y="T7"/>
                </a:cxn>
                <a:cxn ang="0">
                  <a:pos x="T8" y="T9"/>
                </a:cxn>
                <a:cxn ang="0">
                  <a:pos x="T10" y="T11"/>
                </a:cxn>
              </a:cxnLst>
              <a:rect l="0" t="0" r="r" b="b"/>
              <a:pathLst>
                <a:path w="327" h="65">
                  <a:moveTo>
                    <a:pt x="327" y="65"/>
                  </a:moveTo>
                  <a:lnTo>
                    <a:pt x="0" y="65"/>
                  </a:lnTo>
                  <a:lnTo>
                    <a:pt x="0" y="0"/>
                  </a:lnTo>
                  <a:lnTo>
                    <a:pt x="327" y="0"/>
                  </a:lnTo>
                  <a:lnTo>
                    <a:pt x="327" y="65"/>
                  </a:lnTo>
                  <a:lnTo>
                    <a:pt x="327" y="65"/>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7"/>
            <p:cNvSpPr>
              <a:spLocks/>
            </p:cNvSpPr>
            <p:nvPr/>
          </p:nvSpPr>
          <p:spPr bwMode="auto">
            <a:xfrm>
              <a:off x="886" y="2620"/>
              <a:ext cx="327" cy="61"/>
            </a:xfrm>
            <a:custGeom>
              <a:avLst/>
              <a:gdLst>
                <a:gd name="T0" fmla="*/ 327 w 327"/>
                <a:gd name="T1" fmla="*/ 61 h 61"/>
                <a:gd name="T2" fmla="*/ 0 w 327"/>
                <a:gd name="T3" fmla="*/ 61 h 61"/>
                <a:gd name="T4" fmla="*/ 0 w 327"/>
                <a:gd name="T5" fmla="*/ 0 h 61"/>
                <a:gd name="T6" fmla="*/ 327 w 327"/>
                <a:gd name="T7" fmla="*/ 0 h 61"/>
                <a:gd name="T8" fmla="*/ 327 w 327"/>
                <a:gd name="T9" fmla="*/ 61 h 61"/>
                <a:gd name="T10" fmla="*/ 327 w 327"/>
                <a:gd name="T11" fmla="*/ 61 h 61"/>
              </a:gdLst>
              <a:ahLst/>
              <a:cxnLst>
                <a:cxn ang="0">
                  <a:pos x="T0" y="T1"/>
                </a:cxn>
                <a:cxn ang="0">
                  <a:pos x="T2" y="T3"/>
                </a:cxn>
                <a:cxn ang="0">
                  <a:pos x="T4" y="T5"/>
                </a:cxn>
                <a:cxn ang="0">
                  <a:pos x="T6" y="T7"/>
                </a:cxn>
                <a:cxn ang="0">
                  <a:pos x="T8" y="T9"/>
                </a:cxn>
                <a:cxn ang="0">
                  <a:pos x="T10" y="T11"/>
                </a:cxn>
              </a:cxnLst>
              <a:rect l="0" t="0" r="r" b="b"/>
              <a:pathLst>
                <a:path w="327" h="61">
                  <a:moveTo>
                    <a:pt x="327" y="61"/>
                  </a:moveTo>
                  <a:lnTo>
                    <a:pt x="0" y="61"/>
                  </a:lnTo>
                  <a:lnTo>
                    <a:pt x="0" y="0"/>
                  </a:lnTo>
                  <a:lnTo>
                    <a:pt x="327" y="0"/>
                  </a:lnTo>
                  <a:lnTo>
                    <a:pt x="327" y="61"/>
                  </a:lnTo>
                  <a:lnTo>
                    <a:pt x="327" y="61"/>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8"/>
            <p:cNvSpPr>
              <a:spLocks/>
            </p:cNvSpPr>
            <p:nvPr/>
          </p:nvSpPr>
          <p:spPr bwMode="auto">
            <a:xfrm>
              <a:off x="943" y="2555"/>
              <a:ext cx="325" cy="65"/>
            </a:xfrm>
            <a:custGeom>
              <a:avLst/>
              <a:gdLst>
                <a:gd name="T0" fmla="*/ 325 w 325"/>
                <a:gd name="T1" fmla="*/ 65 h 65"/>
                <a:gd name="T2" fmla="*/ 0 w 325"/>
                <a:gd name="T3" fmla="*/ 65 h 65"/>
                <a:gd name="T4" fmla="*/ 0 w 325"/>
                <a:gd name="T5" fmla="*/ 0 h 65"/>
                <a:gd name="T6" fmla="*/ 325 w 325"/>
                <a:gd name="T7" fmla="*/ 0 h 65"/>
                <a:gd name="T8" fmla="*/ 325 w 325"/>
                <a:gd name="T9" fmla="*/ 65 h 65"/>
                <a:gd name="T10" fmla="*/ 325 w 325"/>
                <a:gd name="T11" fmla="*/ 65 h 65"/>
              </a:gdLst>
              <a:ahLst/>
              <a:cxnLst>
                <a:cxn ang="0">
                  <a:pos x="T0" y="T1"/>
                </a:cxn>
                <a:cxn ang="0">
                  <a:pos x="T2" y="T3"/>
                </a:cxn>
                <a:cxn ang="0">
                  <a:pos x="T4" y="T5"/>
                </a:cxn>
                <a:cxn ang="0">
                  <a:pos x="T6" y="T7"/>
                </a:cxn>
                <a:cxn ang="0">
                  <a:pos x="T8" y="T9"/>
                </a:cxn>
                <a:cxn ang="0">
                  <a:pos x="T10" y="T11"/>
                </a:cxn>
              </a:cxnLst>
              <a:rect l="0" t="0" r="r" b="b"/>
              <a:pathLst>
                <a:path w="325" h="65">
                  <a:moveTo>
                    <a:pt x="325" y="65"/>
                  </a:moveTo>
                  <a:lnTo>
                    <a:pt x="0" y="65"/>
                  </a:lnTo>
                  <a:lnTo>
                    <a:pt x="0" y="0"/>
                  </a:lnTo>
                  <a:lnTo>
                    <a:pt x="325" y="0"/>
                  </a:lnTo>
                  <a:lnTo>
                    <a:pt x="325" y="65"/>
                  </a:lnTo>
                  <a:lnTo>
                    <a:pt x="325" y="65"/>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9"/>
            <p:cNvSpPr>
              <a:spLocks/>
            </p:cNvSpPr>
            <p:nvPr/>
          </p:nvSpPr>
          <p:spPr bwMode="auto">
            <a:xfrm>
              <a:off x="986" y="2490"/>
              <a:ext cx="323" cy="65"/>
            </a:xfrm>
            <a:custGeom>
              <a:avLst/>
              <a:gdLst>
                <a:gd name="T0" fmla="*/ 323 w 323"/>
                <a:gd name="T1" fmla="*/ 65 h 65"/>
                <a:gd name="T2" fmla="*/ 0 w 323"/>
                <a:gd name="T3" fmla="*/ 65 h 65"/>
                <a:gd name="T4" fmla="*/ 0 w 323"/>
                <a:gd name="T5" fmla="*/ 0 h 65"/>
                <a:gd name="T6" fmla="*/ 323 w 323"/>
                <a:gd name="T7" fmla="*/ 0 h 65"/>
                <a:gd name="T8" fmla="*/ 323 w 323"/>
                <a:gd name="T9" fmla="*/ 65 h 65"/>
                <a:gd name="T10" fmla="*/ 323 w 323"/>
                <a:gd name="T11" fmla="*/ 65 h 65"/>
              </a:gdLst>
              <a:ahLst/>
              <a:cxnLst>
                <a:cxn ang="0">
                  <a:pos x="T0" y="T1"/>
                </a:cxn>
                <a:cxn ang="0">
                  <a:pos x="T2" y="T3"/>
                </a:cxn>
                <a:cxn ang="0">
                  <a:pos x="T4" y="T5"/>
                </a:cxn>
                <a:cxn ang="0">
                  <a:pos x="T6" y="T7"/>
                </a:cxn>
                <a:cxn ang="0">
                  <a:pos x="T8" y="T9"/>
                </a:cxn>
                <a:cxn ang="0">
                  <a:pos x="T10" y="T11"/>
                </a:cxn>
              </a:cxnLst>
              <a:rect l="0" t="0" r="r" b="b"/>
              <a:pathLst>
                <a:path w="323" h="65">
                  <a:moveTo>
                    <a:pt x="323" y="65"/>
                  </a:moveTo>
                  <a:lnTo>
                    <a:pt x="0" y="65"/>
                  </a:lnTo>
                  <a:lnTo>
                    <a:pt x="0" y="0"/>
                  </a:lnTo>
                  <a:lnTo>
                    <a:pt x="323" y="0"/>
                  </a:lnTo>
                  <a:lnTo>
                    <a:pt x="323" y="65"/>
                  </a:lnTo>
                  <a:lnTo>
                    <a:pt x="323" y="65"/>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10"/>
            <p:cNvSpPr>
              <a:spLocks/>
            </p:cNvSpPr>
            <p:nvPr/>
          </p:nvSpPr>
          <p:spPr bwMode="auto">
            <a:xfrm>
              <a:off x="943" y="2230"/>
              <a:ext cx="325" cy="65"/>
            </a:xfrm>
            <a:custGeom>
              <a:avLst/>
              <a:gdLst>
                <a:gd name="T0" fmla="*/ 325 w 325"/>
                <a:gd name="T1" fmla="*/ 65 h 65"/>
                <a:gd name="T2" fmla="*/ 0 w 325"/>
                <a:gd name="T3" fmla="*/ 65 h 65"/>
                <a:gd name="T4" fmla="*/ 0 w 325"/>
                <a:gd name="T5" fmla="*/ 0 h 65"/>
                <a:gd name="T6" fmla="*/ 325 w 325"/>
                <a:gd name="T7" fmla="*/ 0 h 65"/>
                <a:gd name="T8" fmla="*/ 325 w 325"/>
                <a:gd name="T9" fmla="*/ 65 h 65"/>
                <a:gd name="T10" fmla="*/ 325 w 325"/>
                <a:gd name="T11" fmla="*/ 65 h 65"/>
              </a:gdLst>
              <a:ahLst/>
              <a:cxnLst>
                <a:cxn ang="0">
                  <a:pos x="T0" y="T1"/>
                </a:cxn>
                <a:cxn ang="0">
                  <a:pos x="T2" y="T3"/>
                </a:cxn>
                <a:cxn ang="0">
                  <a:pos x="T4" y="T5"/>
                </a:cxn>
                <a:cxn ang="0">
                  <a:pos x="T6" y="T7"/>
                </a:cxn>
                <a:cxn ang="0">
                  <a:pos x="T8" y="T9"/>
                </a:cxn>
                <a:cxn ang="0">
                  <a:pos x="T10" y="T11"/>
                </a:cxn>
              </a:cxnLst>
              <a:rect l="0" t="0" r="r" b="b"/>
              <a:pathLst>
                <a:path w="325" h="65">
                  <a:moveTo>
                    <a:pt x="325" y="65"/>
                  </a:moveTo>
                  <a:lnTo>
                    <a:pt x="0" y="65"/>
                  </a:lnTo>
                  <a:lnTo>
                    <a:pt x="0" y="0"/>
                  </a:lnTo>
                  <a:lnTo>
                    <a:pt x="325" y="0"/>
                  </a:lnTo>
                  <a:lnTo>
                    <a:pt x="325" y="65"/>
                  </a:lnTo>
                  <a:lnTo>
                    <a:pt x="325" y="65"/>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11"/>
            <p:cNvSpPr>
              <a:spLocks/>
            </p:cNvSpPr>
            <p:nvPr/>
          </p:nvSpPr>
          <p:spPr bwMode="auto">
            <a:xfrm>
              <a:off x="986" y="2165"/>
              <a:ext cx="323" cy="65"/>
            </a:xfrm>
            <a:custGeom>
              <a:avLst/>
              <a:gdLst>
                <a:gd name="T0" fmla="*/ 323 w 323"/>
                <a:gd name="T1" fmla="*/ 65 h 65"/>
                <a:gd name="T2" fmla="*/ 0 w 323"/>
                <a:gd name="T3" fmla="*/ 65 h 65"/>
                <a:gd name="T4" fmla="*/ 0 w 323"/>
                <a:gd name="T5" fmla="*/ 0 h 65"/>
                <a:gd name="T6" fmla="*/ 323 w 323"/>
                <a:gd name="T7" fmla="*/ 0 h 65"/>
                <a:gd name="T8" fmla="*/ 323 w 323"/>
                <a:gd name="T9" fmla="*/ 65 h 65"/>
                <a:gd name="T10" fmla="*/ 323 w 323"/>
                <a:gd name="T11" fmla="*/ 65 h 65"/>
              </a:gdLst>
              <a:ahLst/>
              <a:cxnLst>
                <a:cxn ang="0">
                  <a:pos x="T0" y="T1"/>
                </a:cxn>
                <a:cxn ang="0">
                  <a:pos x="T2" y="T3"/>
                </a:cxn>
                <a:cxn ang="0">
                  <a:pos x="T4" y="T5"/>
                </a:cxn>
                <a:cxn ang="0">
                  <a:pos x="T6" y="T7"/>
                </a:cxn>
                <a:cxn ang="0">
                  <a:pos x="T8" y="T9"/>
                </a:cxn>
                <a:cxn ang="0">
                  <a:pos x="T10" y="T11"/>
                </a:cxn>
              </a:cxnLst>
              <a:rect l="0" t="0" r="r" b="b"/>
              <a:pathLst>
                <a:path w="323" h="65">
                  <a:moveTo>
                    <a:pt x="323" y="65"/>
                  </a:moveTo>
                  <a:lnTo>
                    <a:pt x="0" y="65"/>
                  </a:lnTo>
                  <a:lnTo>
                    <a:pt x="0" y="0"/>
                  </a:lnTo>
                  <a:lnTo>
                    <a:pt x="323" y="0"/>
                  </a:lnTo>
                  <a:lnTo>
                    <a:pt x="323" y="65"/>
                  </a:lnTo>
                  <a:lnTo>
                    <a:pt x="323" y="65"/>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12"/>
            <p:cNvSpPr>
              <a:spLocks/>
            </p:cNvSpPr>
            <p:nvPr/>
          </p:nvSpPr>
          <p:spPr bwMode="auto">
            <a:xfrm>
              <a:off x="909" y="2295"/>
              <a:ext cx="325" cy="65"/>
            </a:xfrm>
            <a:custGeom>
              <a:avLst/>
              <a:gdLst>
                <a:gd name="T0" fmla="*/ 325 w 325"/>
                <a:gd name="T1" fmla="*/ 65 h 65"/>
                <a:gd name="T2" fmla="*/ 0 w 325"/>
                <a:gd name="T3" fmla="*/ 65 h 65"/>
                <a:gd name="T4" fmla="*/ 0 w 325"/>
                <a:gd name="T5" fmla="*/ 0 h 65"/>
                <a:gd name="T6" fmla="*/ 325 w 325"/>
                <a:gd name="T7" fmla="*/ 0 h 65"/>
                <a:gd name="T8" fmla="*/ 325 w 325"/>
                <a:gd name="T9" fmla="*/ 65 h 65"/>
                <a:gd name="T10" fmla="*/ 325 w 325"/>
                <a:gd name="T11" fmla="*/ 65 h 65"/>
              </a:gdLst>
              <a:ahLst/>
              <a:cxnLst>
                <a:cxn ang="0">
                  <a:pos x="T0" y="T1"/>
                </a:cxn>
                <a:cxn ang="0">
                  <a:pos x="T2" y="T3"/>
                </a:cxn>
                <a:cxn ang="0">
                  <a:pos x="T4" y="T5"/>
                </a:cxn>
                <a:cxn ang="0">
                  <a:pos x="T6" y="T7"/>
                </a:cxn>
                <a:cxn ang="0">
                  <a:pos x="T8" y="T9"/>
                </a:cxn>
                <a:cxn ang="0">
                  <a:pos x="T10" y="T11"/>
                </a:cxn>
              </a:cxnLst>
              <a:rect l="0" t="0" r="r" b="b"/>
              <a:pathLst>
                <a:path w="325" h="65">
                  <a:moveTo>
                    <a:pt x="325" y="65"/>
                  </a:moveTo>
                  <a:lnTo>
                    <a:pt x="0" y="65"/>
                  </a:lnTo>
                  <a:lnTo>
                    <a:pt x="0" y="0"/>
                  </a:lnTo>
                  <a:lnTo>
                    <a:pt x="325" y="0"/>
                  </a:lnTo>
                  <a:lnTo>
                    <a:pt x="325" y="65"/>
                  </a:lnTo>
                  <a:lnTo>
                    <a:pt x="325" y="65"/>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13"/>
            <p:cNvSpPr>
              <a:spLocks/>
            </p:cNvSpPr>
            <p:nvPr/>
          </p:nvSpPr>
          <p:spPr bwMode="auto">
            <a:xfrm>
              <a:off x="909" y="2425"/>
              <a:ext cx="325" cy="65"/>
            </a:xfrm>
            <a:custGeom>
              <a:avLst/>
              <a:gdLst>
                <a:gd name="T0" fmla="*/ 325 w 325"/>
                <a:gd name="T1" fmla="*/ 65 h 65"/>
                <a:gd name="T2" fmla="*/ 0 w 325"/>
                <a:gd name="T3" fmla="*/ 65 h 65"/>
                <a:gd name="T4" fmla="*/ 0 w 325"/>
                <a:gd name="T5" fmla="*/ 0 h 65"/>
                <a:gd name="T6" fmla="*/ 325 w 325"/>
                <a:gd name="T7" fmla="*/ 0 h 65"/>
                <a:gd name="T8" fmla="*/ 325 w 325"/>
                <a:gd name="T9" fmla="*/ 65 h 65"/>
                <a:gd name="T10" fmla="*/ 325 w 325"/>
                <a:gd name="T11" fmla="*/ 65 h 65"/>
              </a:gdLst>
              <a:ahLst/>
              <a:cxnLst>
                <a:cxn ang="0">
                  <a:pos x="T0" y="T1"/>
                </a:cxn>
                <a:cxn ang="0">
                  <a:pos x="T2" y="T3"/>
                </a:cxn>
                <a:cxn ang="0">
                  <a:pos x="T4" y="T5"/>
                </a:cxn>
                <a:cxn ang="0">
                  <a:pos x="T6" y="T7"/>
                </a:cxn>
                <a:cxn ang="0">
                  <a:pos x="T8" y="T9"/>
                </a:cxn>
                <a:cxn ang="0">
                  <a:pos x="T10" y="T11"/>
                </a:cxn>
              </a:cxnLst>
              <a:rect l="0" t="0" r="r" b="b"/>
              <a:pathLst>
                <a:path w="325" h="65">
                  <a:moveTo>
                    <a:pt x="325" y="65"/>
                  </a:moveTo>
                  <a:lnTo>
                    <a:pt x="0" y="65"/>
                  </a:lnTo>
                  <a:lnTo>
                    <a:pt x="0" y="0"/>
                  </a:lnTo>
                  <a:lnTo>
                    <a:pt x="325" y="0"/>
                  </a:lnTo>
                  <a:lnTo>
                    <a:pt x="325" y="65"/>
                  </a:lnTo>
                  <a:lnTo>
                    <a:pt x="325" y="65"/>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14"/>
            <p:cNvSpPr>
              <a:spLocks/>
            </p:cNvSpPr>
            <p:nvPr/>
          </p:nvSpPr>
          <p:spPr bwMode="auto">
            <a:xfrm>
              <a:off x="943" y="2681"/>
              <a:ext cx="325" cy="64"/>
            </a:xfrm>
            <a:custGeom>
              <a:avLst/>
              <a:gdLst>
                <a:gd name="T0" fmla="*/ 325 w 325"/>
                <a:gd name="T1" fmla="*/ 64 h 64"/>
                <a:gd name="T2" fmla="*/ 0 w 325"/>
                <a:gd name="T3" fmla="*/ 64 h 64"/>
                <a:gd name="T4" fmla="*/ 0 w 325"/>
                <a:gd name="T5" fmla="*/ 0 h 64"/>
                <a:gd name="T6" fmla="*/ 325 w 325"/>
                <a:gd name="T7" fmla="*/ 0 h 64"/>
                <a:gd name="T8" fmla="*/ 325 w 325"/>
                <a:gd name="T9" fmla="*/ 64 h 64"/>
                <a:gd name="T10" fmla="*/ 325 w 325"/>
                <a:gd name="T11" fmla="*/ 64 h 64"/>
              </a:gdLst>
              <a:ahLst/>
              <a:cxnLst>
                <a:cxn ang="0">
                  <a:pos x="T0" y="T1"/>
                </a:cxn>
                <a:cxn ang="0">
                  <a:pos x="T2" y="T3"/>
                </a:cxn>
                <a:cxn ang="0">
                  <a:pos x="T4" y="T5"/>
                </a:cxn>
                <a:cxn ang="0">
                  <a:pos x="T6" y="T7"/>
                </a:cxn>
                <a:cxn ang="0">
                  <a:pos x="T8" y="T9"/>
                </a:cxn>
                <a:cxn ang="0">
                  <a:pos x="T10" y="T11"/>
                </a:cxn>
              </a:cxnLst>
              <a:rect l="0" t="0" r="r" b="b"/>
              <a:pathLst>
                <a:path w="325" h="64">
                  <a:moveTo>
                    <a:pt x="325" y="64"/>
                  </a:moveTo>
                  <a:lnTo>
                    <a:pt x="0" y="64"/>
                  </a:lnTo>
                  <a:lnTo>
                    <a:pt x="0" y="0"/>
                  </a:lnTo>
                  <a:lnTo>
                    <a:pt x="325" y="0"/>
                  </a:lnTo>
                  <a:lnTo>
                    <a:pt x="325" y="64"/>
                  </a:lnTo>
                  <a:lnTo>
                    <a:pt x="325" y="64"/>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15"/>
            <p:cNvSpPr>
              <a:spLocks/>
            </p:cNvSpPr>
            <p:nvPr/>
          </p:nvSpPr>
          <p:spPr bwMode="auto">
            <a:xfrm>
              <a:off x="961" y="2360"/>
              <a:ext cx="326" cy="65"/>
            </a:xfrm>
            <a:custGeom>
              <a:avLst/>
              <a:gdLst>
                <a:gd name="T0" fmla="*/ 326 w 326"/>
                <a:gd name="T1" fmla="*/ 65 h 65"/>
                <a:gd name="T2" fmla="*/ 0 w 326"/>
                <a:gd name="T3" fmla="*/ 65 h 65"/>
                <a:gd name="T4" fmla="*/ 0 w 326"/>
                <a:gd name="T5" fmla="*/ 0 h 65"/>
                <a:gd name="T6" fmla="*/ 326 w 326"/>
                <a:gd name="T7" fmla="*/ 0 h 65"/>
                <a:gd name="T8" fmla="*/ 326 w 326"/>
                <a:gd name="T9" fmla="*/ 65 h 65"/>
                <a:gd name="T10" fmla="*/ 326 w 326"/>
                <a:gd name="T11" fmla="*/ 65 h 65"/>
              </a:gdLst>
              <a:ahLst/>
              <a:cxnLst>
                <a:cxn ang="0">
                  <a:pos x="T0" y="T1"/>
                </a:cxn>
                <a:cxn ang="0">
                  <a:pos x="T2" y="T3"/>
                </a:cxn>
                <a:cxn ang="0">
                  <a:pos x="T4" y="T5"/>
                </a:cxn>
                <a:cxn ang="0">
                  <a:pos x="T6" y="T7"/>
                </a:cxn>
                <a:cxn ang="0">
                  <a:pos x="T8" y="T9"/>
                </a:cxn>
                <a:cxn ang="0">
                  <a:pos x="T10" y="T11"/>
                </a:cxn>
              </a:cxnLst>
              <a:rect l="0" t="0" r="r" b="b"/>
              <a:pathLst>
                <a:path w="326" h="65">
                  <a:moveTo>
                    <a:pt x="326" y="65"/>
                  </a:moveTo>
                  <a:lnTo>
                    <a:pt x="0" y="65"/>
                  </a:lnTo>
                  <a:lnTo>
                    <a:pt x="0" y="0"/>
                  </a:lnTo>
                  <a:lnTo>
                    <a:pt x="326" y="0"/>
                  </a:lnTo>
                  <a:lnTo>
                    <a:pt x="326" y="65"/>
                  </a:lnTo>
                  <a:lnTo>
                    <a:pt x="326" y="65"/>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16"/>
            <p:cNvSpPr>
              <a:spLocks/>
            </p:cNvSpPr>
            <p:nvPr/>
          </p:nvSpPr>
          <p:spPr bwMode="auto">
            <a:xfrm>
              <a:off x="1252" y="2745"/>
              <a:ext cx="325" cy="65"/>
            </a:xfrm>
            <a:custGeom>
              <a:avLst/>
              <a:gdLst>
                <a:gd name="T0" fmla="*/ 325 w 325"/>
                <a:gd name="T1" fmla="*/ 65 h 65"/>
                <a:gd name="T2" fmla="*/ 0 w 325"/>
                <a:gd name="T3" fmla="*/ 65 h 65"/>
                <a:gd name="T4" fmla="*/ 0 w 325"/>
                <a:gd name="T5" fmla="*/ 0 h 65"/>
                <a:gd name="T6" fmla="*/ 325 w 325"/>
                <a:gd name="T7" fmla="*/ 0 h 65"/>
                <a:gd name="T8" fmla="*/ 325 w 325"/>
                <a:gd name="T9" fmla="*/ 65 h 65"/>
                <a:gd name="T10" fmla="*/ 325 w 325"/>
                <a:gd name="T11" fmla="*/ 65 h 65"/>
              </a:gdLst>
              <a:ahLst/>
              <a:cxnLst>
                <a:cxn ang="0">
                  <a:pos x="T0" y="T1"/>
                </a:cxn>
                <a:cxn ang="0">
                  <a:pos x="T2" y="T3"/>
                </a:cxn>
                <a:cxn ang="0">
                  <a:pos x="T4" y="T5"/>
                </a:cxn>
                <a:cxn ang="0">
                  <a:pos x="T6" y="T7"/>
                </a:cxn>
                <a:cxn ang="0">
                  <a:pos x="T8" y="T9"/>
                </a:cxn>
                <a:cxn ang="0">
                  <a:pos x="T10" y="T11"/>
                </a:cxn>
              </a:cxnLst>
              <a:rect l="0" t="0" r="r" b="b"/>
              <a:pathLst>
                <a:path w="325" h="65">
                  <a:moveTo>
                    <a:pt x="325" y="65"/>
                  </a:moveTo>
                  <a:lnTo>
                    <a:pt x="0" y="65"/>
                  </a:lnTo>
                  <a:lnTo>
                    <a:pt x="0" y="0"/>
                  </a:lnTo>
                  <a:lnTo>
                    <a:pt x="325" y="0"/>
                  </a:lnTo>
                  <a:lnTo>
                    <a:pt x="325" y="65"/>
                  </a:lnTo>
                  <a:lnTo>
                    <a:pt x="325" y="65"/>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17"/>
            <p:cNvSpPr>
              <a:spLocks/>
            </p:cNvSpPr>
            <p:nvPr/>
          </p:nvSpPr>
          <p:spPr bwMode="auto">
            <a:xfrm>
              <a:off x="1317" y="2620"/>
              <a:ext cx="325" cy="61"/>
            </a:xfrm>
            <a:custGeom>
              <a:avLst/>
              <a:gdLst>
                <a:gd name="T0" fmla="*/ 325 w 325"/>
                <a:gd name="T1" fmla="*/ 61 h 61"/>
                <a:gd name="T2" fmla="*/ 0 w 325"/>
                <a:gd name="T3" fmla="*/ 61 h 61"/>
                <a:gd name="T4" fmla="*/ 0 w 325"/>
                <a:gd name="T5" fmla="*/ 0 h 61"/>
                <a:gd name="T6" fmla="*/ 325 w 325"/>
                <a:gd name="T7" fmla="*/ 0 h 61"/>
                <a:gd name="T8" fmla="*/ 325 w 325"/>
                <a:gd name="T9" fmla="*/ 61 h 61"/>
                <a:gd name="T10" fmla="*/ 325 w 325"/>
                <a:gd name="T11" fmla="*/ 61 h 61"/>
              </a:gdLst>
              <a:ahLst/>
              <a:cxnLst>
                <a:cxn ang="0">
                  <a:pos x="T0" y="T1"/>
                </a:cxn>
                <a:cxn ang="0">
                  <a:pos x="T2" y="T3"/>
                </a:cxn>
                <a:cxn ang="0">
                  <a:pos x="T4" y="T5"/>
                </a:cxn>
                <a:cxn ang="0">
                  <a:pos x="T6" y="T7"/>
                </a:cxn>
                <a:cxn ang="0">
                  <a:pos x="T8" y="T9"/>
                </a:cxn>
                <a:cxn ang="0">
                  <a:pos x="T10" y="T11"/>
                </a:cxn>
              </a:cxnLst>
              <a:rect l="0" t="0" r="r" b="b"/>
              <a:pathLst>
                <a:path w="325" h="61">
                  <a:moveTo>
                    <a:pt x="325" y="61"/>
                  </a:moveTo>
                  <a:lnTo>
                    <a:pt x="0" y="61"/>
                  </a:lnTo>
                  <a:lnTo>
                    <a:pt x="0" y="0"/>
                  </a:lnTo>
                  <a:lnTo>
                    <a:pt x="325" y="0"/>
                  </a:lnTo>
                  <a:lnTo>
                    <a:pt x="325" y="61"/>
                  </a:lnTo>
                  <a:lnTo>
                    <a:pt x="325" y="61"/>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18"/>
            <p:cNvSpPr>
              <a:spLocks/>
            </p:cNvSpPr>
            <p:nvPr/>
          </p:nvSpPr>
          <p:spPr bwMode="auto">
            <a:xfrm>
              <a:off x="1339" y="2555"/>
              <a:ext cx="326" cy="65"/>
            </a:xfrm>
            <a:custGeom>
              <a:avLst/>
              <a:gdLst>
                <a:gd name="T0" fmla="*/ 326 w 326"/>
                <a:gd name="T1" fmla="*/ 65 h 65"/>
                <a:gd name="T2" fmla="*/ 0 w 326"/>
                <a:gd name="T3" fmla="*/ 65 h 65"/>
                <a:gd name="T4" fmla="*/ 0 w 326"/>
                <a:gd name="T5" fmla="*/ 0 h 65"/>
                <a:gd name="T6" fmla="*/ 326 w 326"/>
                <a:gd name="T7" fmla="*/ 0 h 65"/>
                <a:gd name="T8" fmla="*/ 326 w 326"/>
                <a:gd name="T9" fmla="*/ 65 h 65"/>
                <a:gd name="T10" fmla="*/ 326 w 326"/>
                <a:gd name="T11" fmla="*/ 65 h 65"/>
              </a:gdLst>
              <a:ahLst/>
              <a:cxnLst>
                <a:cxn ang="0">
                  <a:pos x="T0" y="T1"/>
                </a:cxn>
                <a:cxn ang="0">
                  <a:pos x="T2" y="T3"/>
                </a:cxn>
                <a:cxn ang="0">
                  <a:pos x="T4" y="T5"/>
                </a:cxn>
                <a:cxn ang="0">
                  <a:pos x="T6" y="T7"/>
                </a:cxn>
                <a:cxn ang="0">
                  <a:pos x="T8" y="T9"/>
                </a:cxn>
                <a:cxn ang="0">
                  <a:pos x="T10" y="T11"/>
                </a:cxn>
              </a:cxnLst>
              <a:rect l="0" t="0" r="r" b="b"/>
              <a:pathLst>
                <a:path w="326" h="65">
                  <a:moveTo>
                    <a:pt x="326" y="65"/>
                  </a:moveTo>
                  <a:lnTo>
                    <a:pt x="0" y="65"/>
                  </a:lnTo>
                  <a:lnTo>
                    <a:pt x="0" y="0"/>
                  </a:lnTo>
                  <a:lnTo>
                    <a:pt x="326" y="0"/>
                  </a:lnTo>
                  <a:lnTo>
                    <a:pt x="326" y="65"/>
                  </a:lnTo>
                  <a:lnTo>
                    <a:pt x="326" y="65"/>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19"/>
            <p:cNvSpPr>
              <a:spLocks/>
            </p:cNvSpPr>
            <p:nvPr/>
          </p:nvSpPr>
          <p:spPr bwMode="auto">
            <a:xfrm>
              <a:off x="1291" y="2490"/>
              <a:ext cx="321" cy="65"/>
            </a:xfrm>
            <a:custGeom>
              <a:avLst/>
              <a:gdLst>
                <a:gd name="T0" fmla="*/ 321 w 321"/>
                <a:gd name="T1" fmla="*/ 65 h 65"/>
                <a:gd name="T2" fmla="*/ 0 w 321"/>
                <a:gd name="T3" fmla="*/ 65 h 65"/>
                <a:gd name="T4" fmla="*/ 0 w 321"/>
                <a:gd name="T5" fmla="*/ 0 h 65"/>
                <a:gd name="T6" fmla="*/ 321 w 321"/>
                <a:gd name="T7" fmla="*/ 0 h 65"/>
                <a:gd name="T8" fmla="*/ 321 w 321"/>
                <a:gd name="T9" fmla="*/ 65 h 65"/>
                <a:gd name="T10" fmla="*/ 321 w 321"/>
                <a:gd name="T11" fmla="*/ 65 h 65"/>
              </a:gdLst>
              <a:ahLst/>
              <a:cxnLst>
                <a:cxn ang="0">
                  <a:pos x="T0" y="T1"/>
                </a:cxn>
                <a:cxn ang="0">
                  <a:pos x="T2" y="T3"/>
                </a:cxn>
                <a:cxn ang="0">
                  <a:pos x="T4" y="T5"/>
                </a:cxn>
                <a:cxn ang="0">
                  <a:pos x="T6" y="T7"/>
                </a:cxn>
                <a:cxn ang="0">
                  <a:pos x="T8" y="T9"/>
                </a:cxn>
                <a:cxn ang="0">
                  <a:pos x="T10" y="T11"/>
                </a:cxn>
              </a:cxnLst>
              <a:rect l="0" t="0" r="r" b="b"/>
              <a:pathLst>
                <a:path w="321" h="65">
                  <a:moveTo>
                    <a:pt x="321" y="65"/>
                  </a:moveTo>
                  <a:lnTo>
                    <a:pt x="0" y="65"/>
                  </a:lnTo>
                  <a:lnTo>
                    <a:pt x="0" y="0"/>
                  </a:lnTo>
                  <a:lnTo>
                    <a:pt x="321" y="0"/>
                  </a:lnTo>
                  <a:lnTo>
                    <a:pt x="321" y="65"/>
                  </a:lnTo>
                  <a:lnTo>
                    <a:pt x="321" y="65"/>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20"/>
            <p:cNvSpPr>
              <a:spLocks/>
            </p:cNvSpPr>
            <p:nvPr/>
          </p:nvSpPr>
          <p:spPr bwMode="auto">
            <a:xfrm>
              <a:off x="1303" y="2425"/>
              <a:ext cx="327" cy="65"/>
            </a:xfrm>
            <a:custGeom>
              <a:avLst/>
              <a:gdLst>
                <a:gd name="T0" fmla="*/ 327 w 327"/>
                <a:gd name="T1" fmla="*/ 65 h 65"/>
                <a:gd name="T2" fmla="*/ 0 w 327"/>
                <a:gd name="T3" fmla="*/ 65 h 65"/>
                <a:gd name="T4" fmla="*/ 0 w 327"/>
                <a:gd name="T5" fmla="*/ 0 h 65"/>
                <a:gd name="T6" fmla="*/ 327 w 327"/>
                <a:gd name="T7" fmla="*/ 0 h 65"/>
                <a:gd name="T8" fmla="*/ 327 w 327"/>
                <a:gd name="T9" fmla="*/ 65 h 65"/>
                <a:gd name="T10" fmla="*/ 327 w 327"/>
                <a:gd name="T11" fmla="*/ 65 h 65"/>
              </a:gdLst>
              <a:ahLst/>
              <a:cxnLst>
                <a:cxn ang="0">
                  <a:pos x="T0" y="T1"/>
                </a:cxn>
                <a:cxn ang="0">
                  <a:pos x="T2" y="T3"/>
                </a:cxn>
                <a:cxn ang="0">
                  <a:pos x="T4" y="T5"/>
                </a:cxn>
                <a:cxn ang="0">
                  <a:pos x="T6" y="T7"/>
                </a:cxn>
                <a:cxn ang="0">
                  <a:pos x="T8" y="T9"/>
                </a:cxn>
                <a:cxn ang="0">
                  <a:pos x="T10" y="T11"/>
                </a:cxn>
              </a:cxnLst>
              <a:rect l="0" t="0" r="r" b="b"/>
              <a:pathLst>
                <a:path w="327" h="65">
                  <a:moveTo>
                    <a:pt x="327" y="65"/>
                  </a:moveTo>
                  <a:lnTo>
                    <a:pt x="0" y="65"/>
                  </a:lnTo>
                  <a:lnTo>
                    <a:pt x="0" y="0"/>
                  </a:lnTo>
                  <a:lnTo>
                    <a:pt x="327" y="0"/>
                  </a:lnTo>
                  <a:lnTo>
                    <a:pt x="327" y="65"/>
                  </a:lnTo>
                  <a:lnTo>
                    <a:pt x="327" y="65"/>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21"/>
            <p:cNvSpPr>
              <a:spLocks/>
            </p:cNvSpPr>
            <p:nvPr/>
          </p:nvSpPr>
          <p:spPr bwMode="auto">
            <a:xfrm>
              <a:off x="1339" y="2681"/>
              <a:ext cx="326" cy="64"/>
            </a:xfrm>
            <a:custGeom>
              <a:avLst/>
              <a:gdLst>
                <a:gd name="T0" fmla="*/ 326 w 326"/>
                <a:gd name="T1" fmla="*/ 64 h 64"/>
                <a:gd name="T2" fmla="*/ 0 w 326"/>
                <a:gd name="T3" fmla="*/ 64 h 64"/>
                <a:gd name="T4" fmla="*/ 0 w 326"/>
                <a:gd name="T5" fmla="*/ 0 h 64"/>
                <a:gd name="T6" fmla="*/ 326 w 326"/>
                <a:gd name="T7" fmla="*/ 0 h 64"/>
                <a:gd name="T8" fmla="*/ 326 w 326"/>
                <a:gd name="T9" fmla="*/ 64 h 64"/>
                <a:gd name="T10" fmla="*/ 326 w 326"/>
                <a:gd name="T11" fmla="*/ 64 h 64"/>
              </a:gdLst>
              <a:ahLst/>
              <a:cxnLst>
                <a:cxn ang="0">
                  <a:pos x="T0" y="T1"/>
                </a:cxn>
                <a:cxn ang="0">
                  <a:pos x="T2" y="T3"/>
                </a:cxn>
                <a:cxn ang="0">
                  <a:pos x="T4" y="T5"/>
                </a:cxn>
                <a:cxn ang="0">
                  <a:pos x="T6" y="T7"/>
                </a:cxn>
                <a:cxn ang="0">
                  <a:pos x="T8" y="T9"/>
                </a:cxn>
                <a:cxn ang="0">
                  <a:pos x="T10" y="T11"/>
                </a:cxn>
              </a:cxnLst>
              <a:rect l="0" t="0" r="r" b="b"/>
              <a:pathLst>
                <a:path w="326" h="64">
                  <a:moveTo>
                    <a:pt x="326" y="64"/>
                  </a:moveTo>
                  <a:lnTo>
                    <a:pt x="0" y="64"/>
                  </a:lnTo>
                  <a:lnTo>
                    <a:pt x="0" y="0"/>
                  </a:lnTo>
                  <a:lnTo>
                    <a:pt x="326" y="0"/>
                  </a:lnTo>
                  <a:lnTo>
                    <a:pt x="326" y="64"/>
                  </a:lnTo>
                  <a:lnTo>
                    <a:pt x="326" y="64"/>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Freeform 22"/>
            <p:cNvSpPr>
              <a:spLocks/>
            </p:cNvSpPr>
            <p:nvPr/>
          </p:nvSpPr>
          <p:spPr bwMode="auto">
            <a:xfrm>
              <a:off x="1339" y="2360"/>
              <a:ext cx="326" cy="65"/>
            </a:xfrm>
            <a:custGeom>
              <a:avLst/>
              <a:gdLst>
                <a:gd name="T0" fmla="*/ 326 w 326"/>
                <a:gd name="T1" fmla="*/ 65 h 65"/>
                <a:gd name="T2" fmla="*/ 0 w 326"/>
                <a:gd name="T3" fmla="*/ 65 h 65"/>
                <a:gd name="T4" fmla="*/ 0 w 326"/>
                <a:gd name="T5" fmla="*/ 0 h 65"/>
                <a:gd name="T6" fmla="*/ 326 w 326"/>
                <a:gd name="T7" fmla="*/ 0 h 65"/>
                <a:gd name="T8" fmla="*/ 326 w 326"/>
                <a:gd name="T9" fmla="*/ 65 h 65"/>
                <a:gd name="T10" fmla="*/ 326 w 326"/>
                <a:gd name="T11" fmla="*/ 65 h 65"/>
              </a:gdLst>
              <a:ahLst/>
              <a:cxnLst>
                <a:cxn ang="0">
                  <a:pos x="T0" y="T1"/>
                </a:cxn>
                <a:cxn ang="0">
                  <a:pos x="T2" y="T3"/>
                </a:cxn>
                <a:cxn ang="0">
                  <a:pos x="T4" y="T5"/>
                </a:cxn>
                <a:cxn ang="0">
                  <a:pos x="T6" y="T7"/>
                </a:cxn>
                <a:cxn ang="0">
                  <a:pos x="T8" y="T9"/>
                </a:cxn>
                <a:cxn ang="0">
                  <a:pos x="T10" y="T11"/>
                </a:cxn>
              </a:cxnLst>
              <a:rect l="0" t="0" r="r" b="b"/>
              <a:pathLst>
                <a:path w="326" h="65">
                  <a:moveTo>
                    <a:pt x="326" y="65"/>
                  </a:moveTo>
                  <a:lnTo>
                    <a:pt x="0" y="65"/>
                  </a:lnTo>
                  <a:lnTo>
                    <a:pt x="0" y="0"/>
                  </a:lnTo>
                  <a:lnTo>
                    <a:pt x="326" y="0"/>
                  </a:lnTo>
                  <a:lnTo>
                    <a:pt x="326" y="65"/>
                  </a:lnTo>
                  <a:lnTo>
                    <a:pt x="326" y="65"/>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Freeform 23"/>
            <p:cNvSpPr>
              <a:spLocks/>
            </p:cNvSpPr>
            <p:nvPr/>
          </p:nvSpPr>
          <p:spPr bwMode="auto">
            <a:xfrm>
              <a:off x="1252" y="2295"/>
              <a:ext cx="325" cy="65"/>
            </a:xfrm>
            <a:custGeom>
              <a:avLst/>
              <a:gdLst>
                <a:gd name="T0" fmla="*/ 325 w 325"/>
                <a:gd name="T1" fmla="*/ 65 h 65"/>
                <a:gd name="T2" fmla="*/ 0 w 325"/>
                <a:gd name="T3" fmla="*/ 65 h 65"/>
                <a:gd name="T4" fmla="*/ 0 w 325"/>
                <a:gd name="T5" fmla="*/ 0 h 65"/>
                <a:gd name="T6" fmla="*/ 325 w 325"/>
                <a:gd name="T7" fmla="*/ 0 h 65"/>
                <a:gd name="T8" fmla="*/ 325 w 325"/>
                <a:gd name="T9" fmla="*/ 65 h 65"/>
                <a:gd name="T10" fmla="*/ 325 w 325"/>
                <a:gd name="T11" fmla="*/ 65 h 65"/>
              </a:gdLst>
              <a:ahLst/>
              <a:cxnLst>
                <a:cxn ang="0">
                  <a:pos x="T0" y="T1"/>
                </a:cxn>
                <a:cxn ang="0">
                  <a:pos x="T2" y="T3"/>
                </a:cxn>
                <a:cxn ang="0">
                  <a:pos x="T4" y="T5"/>
                </a:cxn>
                <a:cxn ang="0">
                  <a:pos x="T6" y="T7"/>
                </a:cxn>
                <a:cxn ang="0">
                  <a:pos x="T8" y="T9"/>
                </a:cxn>
                <a:cxn ang="0">
                  <a:pos x="T10" y="T11"/>
                </a:cxn>
              </a:cxnLst>
              <a:rect l="0" t="0" r="r" b="b"/>
              <a:pathLst>
                <a:path w="325" h="65">
                  <a:moveTo>
                    <a:pt x="325" y="65"/>
                  </a:moveTo>
                  <a:lnTo>
                    <a:pt x="0" y="65"/>
                  </a:lnTo>
                  <a:lnTo>
                    <a:pt x="0" y="0"/>
                  </a:lnTo>
                  <a:lnTo>
                    <a:pt x="325" y="0"/>
                  </a:lnTo>
                  <a:lnTo>
                    <a:pt x="325" y="65"/>
                  </a:lnTo>
                  <a:lnTo>
                    <a:pt x="325" y="65"/>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Freeform 24"/>
            <p:cNvSpPr>
              <a:spLocks/>
            </p:cNvSpPr>
            <p:nvPr/>
          </p:nvSpPr>
          <p:spPr bwMode="auto">
            <a:xfrm>
              <a:off x="500" y="2745"/>
              <a:ext cx="321" cy="65"/>
            </a:xfrm>
            <a:custGeom>
              <a:avLst/>
              <a:gdLst>
                <a:gd name="T0" fmla="*/ 321 w 321"/>
                <a:gd name="T1" fmla="*/ 65 h 65"/>
                <a:gd name="T2" fmla="*/ 0 w 321"/>
                <a:gd name="T3" fmla="*/ 65 h 65"/>
                <a:gd name="T4" fmla="*/ 0 w 321"/>
                <a:gd name="T5" fmla="*/ 0 h 65"/>
                <a:gd name="T6" fmla="*/ 321 w 321"/>
                <a:gd name="T7" fmla="*/ 0 h 65"/>
                <a:gd name="T8" fmla="*/ 321 w 321"/>
                <a:gd name="T9" fmla="*/ 65 h 65"/>
                <a:gd name="T10" fmla="*/ 321 w 321"/>
                <a:gd name="T11" fmla="*/ 65 h 65"/>
              </a:gdLst>
              <a:ahLst/>
              <a:cxnLst>
                <a:cxn ang="0">
                  <a:pos x="T0" y="T1"/>
                </a:cxn>
                <a:cxn ang="0">
                  <a:pos x="T2" y="T3"/>
                </a:cxn>
                <a:cxn ang="0">
                  <a:pos x="T4" y="T5"/>
                </a:cxn>
                <a:cxn ang="0">
                  <a:pos x="T6" y="T7"/>
                </a:cxn>
                <a:cxn ang="0">
                  <a:pos x="T8" y="T9"/>
                </a:cxn>
                <a:cxn ang="0">
                  <a:pos x="T10" y="T11"/>
                </a:cxn>
              </a:cxnLst>
              <a:rect l="0" t="0" r="r" b="b"/>
              <a:pathLst>
                <a:path w="321" h="65">
                  <a:moveTo>
                    <a:pt x="321" y="65"/>
                  </a:moveTo>
                  <a:lnTo>
                    <a:pt x="0" y="65"/>
                  </a:lnTo>
                  <a:lnTo>
                    <a:pt x="0" y="0"/>
                  </a:lnTo>
                  <a:lnTo>
                    <a:pt x="321" y="0"/>
                  </a:lnTo>
                  <a:lnTo>
                    <a:pt x="321" y="65"/>
                  </a:lnTo>
                  <a:lnTo>
                    <a:pt x="321" y="65"/>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Freeform 25"/>
            <p:cNvSpPr>
              <a:spLocks/>
            </p:cNvSpPr>
            <p:nvPr/>
          </p:nvSpPr>
          <p:spPr bwMode="auto">
            <a:xfrm>
              <a:off x="565" y="2620"/>
              <a:ext cx="321" cy="61"/>
            </a:xfrm>
            <a:custGeom>
              <a:avLst/>
              <a:gdLst>
                <a:gd name="T0" fmla="*/ 321 w 321"/>
                <a:gd name="T1" fmla="*/ 61 h 61"/>
                <a:gd name="T2" fmla="*/ 0 w 321"/>
                <a:gd name="T3" fmla="*/ 61 h 61"/>
                <a:gd name="T4" fmla="*/ 0 w 321"/>
                <a:gd name="T5" fmla="*/ 0 h 61"/>
                <a:gd name="T6" fmla="*/ 321 w 321"/>
                <a:gd name="T7" fmla="*/ 0 h 61"/>
                <a:gd name="T8" fmla="*/ 321 w 321"/>
                <a:gd name="T9" fmla="*/ 61 h 61"/>
                <a:gd name="T10" fmla="*/ 321 w 321"/>
                <a:gd name="T11" fmla="*/ 61 h 61"/>
              </a:gdLst>
              <a:ahLst/>
              <a:cxnLst>
                <a:cxn ang="0">
                  <a:pos x="T0" y="T1"/>
                </a:cxn>
                <a:cxn ang="0">
                  <a:pos x="T2" y="T3"/>
                </a:cxn>
                <a:cxn ang="0">
                  <a:pos x="T4" y="T5"/>
                </a:cxn>
                <a:cxn ang="0">
                  <a:pos x="T6" y="T7"/>
                </a:cxn>
                <a:cxn ang="0">
                  <a:pos x="T8" y="T9"/>
                </a:cxn>
                <a:cxn ang="0">
                  <a:pos x="T10" y="T11"/>
                </a:cxn>
              </a:cxnLst>
              <a:rect l="0" t="0" r="r" b="b"/>
              <a:pathLst>
                <a:path w="321" h="61">
                  <a:moveTo>
                    <a:pt x="321" y="61"/>
                  </a:moveTo>
                  <a:lnTo>
                    <a:pt x="0" y="61"/>
                  </a:lnTo>
                  <a:lnTo>
                    <a:pt x="0" y="0"/>
                  </a:lnTo>
                  <a:lnTo>
                    <a:pt x="321" y="0"/>
                  </a:lnTo>
                  <a:lnTo>
                    <a:pt x="321" y="61"/>
                  </a:lnTo>
                  <a:lnTo>
                    <a:pt x="321" y="61"/>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Freeform 26"/>
            <p:cNvSpPr>
              <a:spLocks/>
            </p:cNvSpPr>
            <p:nvPr/>
          </p:nvSpPr>
          <p:spPr bwMode="auto">
            <a:xfrm>
              <a:off x="583" y="2555"/>
              <a:ext cx="326" cy="65"/>
            </a:xfrm>
            <a:custGeom>
              <a:avLst/>
              <a:gdLst>
                <a:gd name="T0" fmla="*/ 326 w 326"/>
                <a:gd name="T1" fmla="*/ 65 h 65"/>
                <a:gd name="T2" fmla="*/ 0 w 326"/>
                <a:gd name="T3" fmla="*/ 65 h 65"/>
                <a:gd name="T4" fmla="*/ 0 w 326"/>
                <a:gd name="T5" fmla="*/ 0 h 65"/>
                <a:gd name="T6" fmla="*/ 326 w 326"/>
                <a:gd name="T7" fmla="*/ 0 h 65"/>
                <a:gd name="T8" fmla="*/ 326 w 326"/>
                <a:gd name="T9" fmla="*/ 65 h 65"/>
                <a:gd name="T10" fmla="*/ 326 w 326"/>
                <a:gd name="T11" fmla="*/ 65 h 65"/>
              </a:gdLst>
              <a:ahLst/>
              <a:cxnLst>
                <a:cxn ang="0">
                  <a:pos x="T0" y="T1"/>
                </a:cxn>
                <a:cxn ang="0">
                  <a:pos x="T2" y="T3"/>
                </a:cxn>
                <a:cxn ang="0">
                  <a:pos x="T4" y="T5"/>
                </a:cxn>
                <a:cxn ang="0">
                  <a:pos x="T6" y="T7"/>
                </a:cxn>
                <a:cxn ang="0">
                  <a:pos x="T8" y="T9"/>
                </a:cxn>
                <a:cxn ang="0">
                  <a:pos x="T10" y="T11"/>
                </a:cxn>
              </a:cxnLst>
              <a:rect l="0" t="0" r="r" b="b"/>
              <a:pathLst>
                <a:path w="326" h="65">
                  <a:moveTo>
                    <a:pt x="326" y="65"/>
                  </a:moveTo>
                  <a:lnTo>
                    <a:pt x="0" y="65"/>
                  </a:lnTo>
                  <a:lnTo>
                    <a:pt x="0" y="0"/>
                  </a:lnTo>
                  <a:lnTo>
                    <a:pt x="326" y="0"/>
                  </a:lnTo>
                  <a:lnTo>
                    <a:pt x="326" y="65"/>
                  </a:lnTo>
                  <a:lnTo>
                    <a:pt x="326" y="65"/>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Freeform 27"/>
            <p:cNvSpPr>
              <a:spLocks/>
            </p:cNvSpPr>
            <p:nvPr/>
          </p:nvSpPr>
          <p:spPr bwMode="auto">
            <a:xfrm>
              <a:off x="535" y="2490"/>
              <a:ext cx="325" cy="65"/>
            </a:xfrm>
            <a:custGeom>
              <a:avLst/>
              <a:gdLst>
                <a:gd name="T0" fmla="*/ 325 w 325"/>
                <a:gd name="T1" fmla="*/ 65 h 65"/>
                <a:gd name="T2" fmla="*/ 0 w 325"/>
                <a:gd name="T3" fmla="*/ 65 h 65"/>
                <a:gd name="T4" fmla="*/ 0 w 325"/>
                <a:gd name="T5" fmla="*/ 0 h 65"/>
                <a:gd name="T6" fmla="*/ 325 w 325"/>
                <a:gd name="T7" fmla="*/ 0 h 65"/>
                <a:gd name="T8" fmla="*/ 325 w 325"/>
                <a:gd name="T9" fmla="*/ 65 h 65"/>
                <a:gd name="T10" fmla="*/ 325 w 325"/>
                <a:gd name="T11" fmla="*/ 65 h 65"/>
              </a:gdLst>
              <a:ahLst/>
              <a:cxnLst>
                <a:cxn ang="0">
                  <a:pos x="T0" y="T1"/>
                </a:cxn>
                <a:cxn ang="0">
                  <a:pos x="T2" y="T3"/>
                </a:cxn>
                <a:cxn ang="0">
                  <a:pos x="T4" y="T5"/>
                </a:cxn>
                <a:cxn ang="0">
                  <a:pos x="T6" y="T7"/>
                </a:cxn>
                <a:cxn ang="0">
                  <a:pos x="T8" y="T9"/>
                </a:cxn>
                <a:cxn ang="0">
                  <a:pos x="T10" y="T11"/>
                </a:cxn>
              </a:cxnLst>
              <a:rect l="0" t="0" r="r" b="b"/>
              <a:pathLst>
                <a:path w="325" h="65">
                  <a:moveTo>
                    <a:pt x="325" y="65"/>
                  </a:moveTo>
                  <a:lnTo>
                    <a:pt x="0" y="65"/>
                  </a:lnTo>
                  <a:lnTo>
                    <a:pt x="0" y="0"/>
                  </a:lnTo>
                  <a:lnTo>
                    <a:pt x="325" y="0"/>
                  </a:lnTo>
                  <a:lnTo>
                    <a:pt x="325" y="65"/>
                  </a:lnTo>
                  <a:lnTo>
                    <a:pt x="325" y="65"/>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Freeform 28"/>
            <p:cNvSpPr>
              <a:spLocks/>
            </p:cNvSpPr>
            <p:nvPr/>
          </p:nvSpPr>
          <p:spPr bwMode="auto">
            <a:xfrm>
              <a:off x="549" y="2425"/>
              <a:ext cx="325" cy="65"/>
            </a:xfrm>
            <a:custGeom>
              <a:avLst/>
              <a:gdLst>
                <a:gd name="T0" fmla="*/ 325 w 325"/>
                <a:gd name="T1" fmla="*/ 65 h 65"/>
                <a:gd name="T2" fmla="*/ 0 w 325"/>
                <a:gd name="T3" fmla="*/ 65 h 65"/>
                <a:gd name="T4" fmla="*/ 0 w 325"/>
                <a:gd name="T5" fmla="*/ 0 h 65"/>
                <a:gd name="T6" fmla="*/ 325 w 325"/>
                <a:gd name="T7" fmla="*/ 0 h 65"/>
                <a:gd name="T8" fmla="*/ 325 w 325"/>
                <a:gd name="T9" fmla="*/ 65 h 65"/>
                <a:gd name="T10" fmla="*/ 325 w 325"/>
                <a:gd name="T11" fmla="*/ 65 h 65"/>
              </a:gdLst>
              <a:ahLst/>
              <a:cxnLst>
                <a:cxn ang="0">
                  <a:pos x="T0" y="T1"/>
                </a:cxn>
                <a:cxn ang="0">
                  <a:pos x="T2" y="T3"/>
                </a:cxn>
                <a:cxn ang="0">
                  <a:pos x="T4" y="T5"/>
                </a:cxn>
                <a:cxn ang="0">
                  <a:pos x="T6" y="T7"/>
                </a:cxn>
                <a:cxn ang="0">
                  <a:pos x="T8" y="T9"/>
                </a:cxn>
                <a:cxn ang="0">
                  <a:pos x="T10" y="T11"/>
                </a:cxn>
              </a:cxnLst>
              <a:rect l="0" t="0" r="r" b="b"/>
              <a:pathLst>
                <a:path w="325" h="65">
                  <a:moveTo>
                    <a:pt x="325" y="65"/>
                  </a:moveTo>
                  <a:lnTo>
                    <a:pt x="0" y="65"/>
                  </a:lnTo>
                  <a:lnTo>
                    <a:pt x="0" y="0"/>
                  </a:lnTo>
                  <a:lnTo>
                    <a:pt x="325" y="0"/>
                  </a:lnTo>
                  <a:lnTo>
                    <a:pt x="325" y="65"/>
                  </a:lnTo>
                  <a:lnTo>
                    <a:pt x="325" y="65"/>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Freeform 29"/>
            <p:cNvSpPr>
              <a:spLocks/>
            </p:cNvSpPr>
            <p:nvPr/>
          </p:nvSpPr>
          <p:spPr bwMode="auto">
            <a:xfrm>
              <a:off x="583" y="2681"/>
              <a:ext cx="326" cy="64"/>
            </a:xfrm>
            <a:custGeom>
              <a:avLst/>
              <a:gdLst>
                <a:gd name="T0" fmla="*/ 326 w 326"/>
                <a:gd name="T1" fmla="*/ 64 h 64"/>
                <a:gd name="T2" fmla="*/ 0 w 326"/>
                <a:gd name="T3" fmla="*/ 64 h 64"/>
                <a:gd name="T4" fmla="*/ 0 w 326"/>
                <a:gd name="T5" fmla="*/ 0 h 64"/>
                <a:gd name="T6" fmla="*/ 326 w 326"/>
                <a:gd name="T7" fmla="*/ 0 h 64"/>
                <a:gd name="T8" fmla="*/ 326 w 326"/>
                <a:gd name="T9" fmla="*/ 64 h 64"/>
                <a:gd name="T10" fmla="*/ 326 w 326"/>
                <a:gd name="T11" fmla="*/ 64 h 64"/>
              </a:gdLst>
              <a:ahLst/>
              <a:cxnLst>
                <a:cxn ang="0">
                  <a:pos x="T0" y="T1"/>
                </a:cxn>
                <a:cxn ang="0">
                  <a:pos x="T2" y="T3"/>
                </a:cxn>
                <a:cxn ang="0">
                  <a:pos x="T4" y="T5"/>
                </a:cxn>
                <a:cxn ang="0">
                  <a:pos x="T6" y="T7"/>
                </a:cxn>
                <a:cxn ang="0">
                  <a:pos x="T8" y="T9"/>
                </a:cxn>
                <a:cxn ang="0">
                  <a:pos x="T10" y="T11"/>
                </a:cxn>
              </a:cxnLst>
              <a:rect l="0" t="0" r="r" b="b"/>
              <a:pathLst>
                <a:path w="326" h="64">
                  <a:moveTo>
                    <a:pt x="326" y="64"/>
                  </a:moveTo>
                  <a:lnTo>
                    <a:pt x="0" y="64"/>
                  </a:lnTo>
                  <a:lnTo>
                    <a:pt x="0" y="0"/>
                  </a:lnTo>
                  <a:lnTo>
                    <a:pt x="326" y="0"/>
                  </a:lnTo>
                  <a:lnTo>
                    <a:pt x="326" y="64"/>
                  </a:lnTo>
                  <a:lnTo>
                    <a:pt x="326" y="64"/>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Freeform 30"/>
            <p:cNvSpPr>
              <a:spLocks/>
            </p:cNvSpPr>
            <p:nvPr/>
          </p:nvSpPr>
          <p:spPr bwMode="auto">
            <a:xfrm>
              <a:off x="431" y="1314"/>
              <a:ext cx="1284" cy="1498"/>
            </a:xfrm>
            <a:custGeom>
              <a:avLst/>
              <a:gdLst>
                <a:gd name="T0" fmla="*/ 632 w 632"/>
                <a:gd name="T1" fmla="*/ 739 h 739"/>
                <a:gd name="T2" fmla="*/ 320 w 632"/>
                <a:gd name="T3" fmla="*/ 0 h 739"/>
                <a:gd name="T4" fmla="*/ 0 w 632"/>
                <a:gd name="T5" fmla="*/ 739 h 739"/>
              </a:gdLst>
              <a:ahLst/>
              <a:cxnLst>
                <a:cxn ang="0">
                  <a:pos x="T0" y="T1"/>
                </a:cxn>
                <a:cxn ang="0">
                  <a:pos x="T2" y="T3"/>
                </a:cxn>
                <a:cxn ang="0">
                  <a:pos x="T4" y="T5"/>
                </a:cxn>
              </a:cxnLst>
              <a:rect l="0" t="0" r="r" b="b"/>
              <a:pathLst>
                <a:path w="632" h="739">
                  <a:moveTo>
                    <a:pt x="632" y="739"/>
                  </a:moveTo>
                  <a:cubicBezTo>
                    <a:pt x="459" y="739"/>
                    <a:pt x="320" y="406"/>
                    <a:pt x="320" y="0"/>
                  </a:cubicBezTo>
                  <a:cubicBezTo>
                    <a:pt x="320" y="406"/>
                    <a:pt x="177" y="739"/>
                    <a:pt x="0" y="739"/>
                  </a:cubicBezTo>
                </a:path>
              </a:pathLst>
            </a:custGeom>
            <a:noFill/>
            <a:ln w="84138" cap="flat">
              <a:solidFill>
                <a:srgbClr val="96969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5" name="Freeform 31"/>
            <p:cNvSpPr>
              <a:spLocks/>
            </p:cNvSpPr>
            <p:nvPr/>
          </p:nvSpPr>
          <p:spPr bwMode="auto">
            <a:xfrm>
              <a:off x="431" y="2812"/>
              <a:ext cx="1280" cy="258"/>
            </a:xfrm>
            <a:custGeom>
              <a:avLst/>
              <a:gdLst>
                <a:gd name="T0" fmla="*/ 556 w 630"/>
                <a:gd name="T1" fmla="*/ 0 h 127"/>
                <a:gd name="T2" fmla="*/ 483 w 630"/>
                <a:gd name="T3" fmla="*/ 0 h 127"/>
                <a:gd name="T4" fmla="*/ 147 w 630"/>
                <a:gd name="T5" fmla="*/ 0 h 127"/>
                <a:gd name="T6" fmla="*/ 73 w 630"/>
                <a:gd name="T7" fmla="*/ 0 h 127"/>
                <a:gd name="T8" fmla="*/ 0 w 630"/>
                <a:gd name="T9" fmla="*/ 0 h 127"/>
                <a:gd name="T10" fmla="*/ 73 w 630"/>
                <a:gd name="T11" fmla="*/ 71 h 127"/>
                <a:gd name="T12" fmla="*/ 117 w 630"/>
                <a:gd name="T13" fmla="*/ 71 h 127"/>
                <a:gd name="T14" fmla="*/ 175 w 630"/>
                <a:gd name="T15" fmla="*/ 127 h 127"/>
                <a:gd name="T16" fmla="*/ 455 w 630"/>
                <a:gd name="T17" fmla="*/ 127 h 127"/>
                <a:gd name="T18" fmla="*/ 513 w 630"/>
                <a:gd name="T19" fmla="*/ 71 h 127"/>
                <a:gd name="T20" fmla="*/ 556 w 630"/>
                <a:gd name="T21" fmla="*/ 71 h 127"/>
                <a:gd name="T22" fmla="*/ 630 w 630"/>
                <a:gd name="T23" fmla="*/ 0 h 127"/>
                <a:gd name="T24" fmla="*/ 556 w 630"/>
                <a:gd name="T25" fmla="*/ 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30" h="127">
                  <a:moveTo>
                    <a:pt x="556" y="0"/>
                  </a:moveTo>
                  <a:cubicBezTo>
                    <a:pt x="483" y="0"/>
                    <a:pt x="483" y="0"/>
                    <a:pt x="483" y="0"/>
                  </a:cubicBezTo>
                  <a:cubicBezTo>
                    <a:pt x="147" y="0"/>
                    <a:pt x="147" y="0"/>
                    <a:pt x="147" y="0"/>
                  </a:cubicBezTo>
                  <a:cubicBezTo>
                    <a:pt x="73" y="0"/>
                    <a:pt x="73" y="0"/>
                    <a:pt x="73" y="0"/>
                  </a:cubicBezTo>
                  <a:cubicBezTo>
                    <a:pt x="0" y="0"/>
                    <a:pt x="0" y="0"/>
                    <a:pt x="0" y="0"/>
                  </a:cubicBezTo>
                  <a:cubicBezTo>
                    <a:pt x="0" y="41"/>
                    <a:pt x="34" y="71"/>
                    <a:pt x="73" y="71"/>
                  </a:cubicBezTo>
                  <a:cubicBezTo>
                    <a:pt x="117" y="71"/>
                    <a:pt x="117" y="71"/>
                    <a:pt x="117" y="71"/>
                  </a:cubicBezTo>
                  <a:cubicBezTo>
                    <a:pt x="120" y="101"/>
                    <a:pt x="143" y="127"/>
                    <a:pt x="175" y="127"/>
                  </a:cubicBezTo>
                  <a:cubicBezTo>
                    <a:pt x="455" y="127"/>
                    <a:pt x="455" y="127"/>
                    <a:pt x="455" y="127"/>
                  </a:cubicBezTo>
                  <a:cubicBezTo>
                    <a:pt x="485" y="127"/>
                    <a:pt x="511" y="101"/>
                    <a:pt x="513" y="71"/>
                  </a:cubicBezTo>
                  <a:cubicBezTo>
                    <a:pt x="556" y="71"/>
                    <a:pt x="556" y="71"/>
                    <a:pt x="556" y="71"/>
                  </a:cubicBezTo>
                  <a:cubicBezTo>
                    <a:pt x="596" y="71"/>
                    <a:pt x="628" y="41"/>
                    <a:pt x="630" y="0"/>
                  </a:cubicBezTo>
                  <a:lnTo>
                    <a:pt x="556" y="0"/>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Freeform 32"/>
            <p:cNvSpPr>
              <a:spLocks/>
            </p:cNvSpPr>
            <p:nvPr/>
          </p:nvSpPr>
          <p:spPr bwMode="auto">
            <a:xfrm>
              <a:off x="2073" y="766"/>
              <a:ext cx="112" cy="3111"/>
            </a:xfrm>
            <a:custGeom>
              <a:avLst/>
              <a:gdLst>
                <a:gd name="T0" fmla="*/ 27 w 55"/>
                <a:gd name="T1" fmla="*/ 0 h 1534"/>
                <a:gd name="T2" fmla="*/ 0 w 55"/>
                <a:gd name="T3" fmla="*/ 30 h 1534"/>
                <a:gd name="T4" fmla="*/ 0 w 55"/>
                <a:gd name="T5" fmla="*/ 284 h 1534"/>
                <a:gd name="T6" fmla="*/ 0 w 55"/>
                <a:gd name="T7" fmla="*/ 308 h 1534"/>
                <a:gd name="T8" fmla="*/ 0 w 55"/>
                <a:gd name="T9" fmla="*/ 1534 h 1534"/>
                <a:gd name="T10" fmla="*/ 55 w 55"/>
                <a:gd name="T11" fmla="*/ 1534 h 1534"/>
                <a:gd name="T12" fmla="*/ 55 w 55"/>
                <a:gd name="T13" fmla="*/ 308 h 1534"/>
                <a:gd name="T14" fmla="*/ 55 w 55"/>
                <a:gd name="T15" fmla="*/ 284 h 1534"/>
                <a:gd name="T16" fmla="*/ 55 w 55"/>
                <a:gd name="T17" fmla="*/ 30 h 1534"/>
                <a:gd name="T18" fmla="*/ 27 w 55"/>
                <a:gd name="T19" fmla="*/ 0 h 1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5" h="1534">
                  <a:moveTo>
                    <a:pt x="27" y="0"/>
                  </a:moveTo>
                  <a:cubicBezTo>
                    <a:pt x="10" y="0"/>
                    <a:pt x="0" y="13"/>
                    <a:pt x="0" y="30"/>
                  </a:cubicBezTo>
                  <a:cubicBezTo>
                    <a:pt x="0" y="184"/>
                    <a:pt x="0" y="253"/>
                    <a:pt x="0" y="284"/>
                  </a:cubicBezTo>
                  <a:cubicBezTo>
                    <a:pt x="0" y="308"/>
                    <a:pt x="0" y="308"/>
                    <a:pt x="0" y="308"/>
                  </a:cubicBezTo>
                  <a:cubicBezTo>
                    <a:pt x="0" y="1534"/>
                    <a:pt x="0" y="1534"/>
                    <a:pt x="0" y="1534"/>
                  </a:cubicBezTo>
                  <a:cubicBezTo>
                    <a:pt x="55" y="1534"/>
                    <a:pt x="55" y="1534"/>
                    <a:pt x="55" y="1534"/>
                  </a:cubicBezTo>
                  <a:cubicBezTo>
                    <a:pt x="55" y="621"/>
                    <a:pt x="55" y="375"/>
                    <a:pt x="55" y="308"/>
                  </a:cubicBezTo>
                  <a:cubicBezTo>
                    <a:pt x="55" y="300"/>
                    <a:pt x="55" y="291"/>
                    <a:pt x="55" y="284"/>
                  </a:cubicBezTo>
                  <a:cubicBezTo>
                    <a:pt x="55" y="30"/>
                    <a:pt x="55" y="30"/>
                    <a:pt x="55" y="30"/>
                  </a:cubicBezTo>
                  <a:cubicBezTo>
                    <a:pt x="55" y="13"/>
                    <a:pt x="42" y="0"/>
                    <a:pt x="27" y="0"/>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Oval 33"/>
            <p:cNvSpPr>
              <a:spLocks noChangeArrowheads="1"/>
            </p:cNvSpPr>
            <p:nvPr/>
          </p:nvSpPr>
          <p:spPr bwMode="auto">
            <a:xfrm>
              <a:off x="2012" y="650"/>
              <a:ext cx="234" cy="234"/>
            </a:xfrm>
            <a:prstGeom prst="ellipse">
              <a:avLst/>
            </a:pr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Freeform 34"/>
            <p:cNvSpPr>
              <a:spLocks/>
            </p:cNvSpPr>
            <p:nvPr/>
          </p:nvSpPr>
          <p:spPr bwMode="auto">
            <a:xfrm>
              <a:off x="3093" y="2666"/>
              <a:ext cx="8" cy="61"/>
            </a:xfrm>
            <a:custGeom>
              <a:avLst/>
              <a:gdLst>
                <a:gd name="T0" fmla="*/ 0 w 4"/>
                <a:gd name="T1" fmla="*/ 0 h 30"/>
                <a:gd name="T2" fmla="*/ 4 w 4"/>
                <a:gd name="T3" fmla="*/ 30 h 30"/>
                <a:gd name="T4" fmla="*/ 4 w 4"/>
                <a:gd name="T5" fmla="*/ 6 h 30"/>
                <a:gd name="T6" fmla="*/ 0 w 4"/>
                <a:gd name="T7" fmla="*/ 0 h 30"/>
              </a:gdLst>
              <a:ahLst/>
              <a:cxnLst>
                <a:cxn ang="0">
                  <a:pos x="T0" y="T1"/>
                </a:cxn>
                <a:cxn ang="0">
                  <a:pos x="T2" y="T3"/>
                </a:cxn>
                <a:cxn ang="0">
                  <a:pos x="T4" y="T5"/>
                </a:cxn>
                <a:cxn ang="0">
                  <a:pos x="T6" y="T7"/>
                </a:cxn>
              </a:cxnLst>
              <a:rect l="0" t="0" r="r" b="b"/>
              <a:pathLst>
                <a:path w="4" h="30">
                  <a:moveTo>
                    <a:pt x="0" y="0"/>
                  </a:moveTo>
                  <a:cubicBezTo>
                    <a:pt x="0" y="11"/>
                    <a:pt x="2" y="21"/>
                    <a:pt x="4" y="30"/>
                  </a:cubicBezTo>
                  <a:cubicBezTo>
                    <a:pt x="4" y="21"/>
                    <a:pt x="4" y="13"/>
                    <a:pt x="4" y="6"/>
                  </a:cubicBezTo>
                  <a:cubicBezTo>
                    <a:pt x="4" y="2"/>
                    <a:pt x="2" y="0"/>
                    <a:pt x="0" y="0"/>
                  </a:cubicBez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 name="Freeform 35"/>
            <p:cNvSpPr>
              <a:spLocks/>
            </p:cNvSpPr>
            <p:nvPr/>
          </p:nvSpPr>
          <p:spPr bwMode="auto">
            <a:xfrm>
              <a:off x="3445" y="2658"/>
              <a:ext cx="77" cy="164"/>
            </a:xfrm>
            <a:custGeom>
              <a:avLst/>
              <a:gdLst>
                <a:gd name="T0" fmla="*/ 13 w 38"/>
                <a:gd name="T1" fmla="*/ 0 h 81"/>
                <a:gd name="T2" fmla="*/ 0 w 38"/>
                <a:gd name="T3" fmla="*/ 4 h 81"/>
                <a:gd name="T4" fmla="*/ 19 w 38"/>
                <a:gd name="T5" fmla="*/ 66 h 81"/>
                <a:gd name="T6" fmla="*/ 32 w 38"/>
                <a:gd name="T7" fmla="*/ 81 h 81"/>
                <a:gd name="T8" fmla="*/ 38 w 38"/>
                <a:gd name="T9" fmla="*/ 81 h 81"/>
                <a:gd name="T10" fmla="*/ 38 w 38"/>
                <a:gd name="T11" fmla="*/ 62 h 81"/>
                <a:gd name="T12" fmla="*/ 13 w 38"/>
                <a:gd name="T13" fmla="*/ 0 h 81"/>
              </a:gdLst>
              <a:ahLst/>
              <a:cxnLst>
                <a:cxn ang="0">
                  <a:pos x="T0" y="T1"/>
                </a:cxn>
                <a:cxn ang="0">
                  <a:pos x="T2" y="T3"/>
                </a:cxn>
                <a:cxn ang="0">
                  <a:pos x="T4" y="T5"/>
                </a:cxn>
                <a:cxn ang="0">
                  <a:pos x="T6" y="T7"/>
                </a:cxn>
                <a:cxn ang="0">
                  <a:pos x="T8" y="T9"/>
                </a:cxn>
                <a:cxn ang="0">
                  <a:pos x="T10" y="T11"/>
                </a:cxn>
                <a:cxn ang="0">
                  <a:pos x="T12" y="T13"/>
                </a:cxn>
              </a:cxnLst>
              <a:rect l="0" t="0" r="r" b="b"/>
              <a:pathLst>
                <a:path w="38" h="81">
                  <a:moveTo>
                    <a:pt x="13" y="0"/>
                  </a:moveTo>
                  <a:cubicBezTo>
                    <a:pt x="9" y="0"/>
                    <a:pt x="4" y="2"/>
                    <a:pt x="0" y="4"/>
                  </a:cubicBezTo>
                  <a:cubicBezTo>
                    <a:pt x="2" y="29"/>
                    <a:pt x="9" y="51"/>
                    <a:pt x="19" y="66"/>
                  </a:cubicBezTo>
                  <a:cubicBezTo>
                    <a:pt x="24" y="72"/>
                    <a:pt x="28" y="76"/>
                    <a:pt x="32" y="81"/>
                  </a:cubicBezTo>
                  <a:cubicBezTo>
                    <a:pt x="38" y="81"/>
                    <a:pt x="38" y="81"/>
                    <a:pt x="38" y="81"/>
                  </a:cubicBezTo>
                  <a:cubicBezTo>
                    <a:pt x="38" y="74"/>
                    <a:pt x="38" y="68"/>
                    <a:pt x="38" y="62"/>
                  </a:cubicBezTo>
                  <a:cubicBezTo>
                    <a:pt x="38" y="21"/>
                    <a:pt x="30" y="0"/>
                    <a:pt x="13" y="0"/>
                  </a:cubicBez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Freeform 36"/>
            <p:cNvSpPr>
              <a:spLocks/>
            </p:cNvSpPr>
            <p:nvPr/>
          </p:nvSpPr>
          <p:spPr bwMode="auto">
            <a:xfrm>
              <a:off x="3101" y="2678"/>
              <a:ext cx="23" cy="144"/>
            </a:xfrm>
            <a:custGeom>
              <a:avLst/>
              <a:gdLst>
                <a:gd name="T0" fmla="*/ 0 w 11"/>
                <a:gd name="T1" fmla="*/ 0 h 71"/>
                <a:gd name="T2" fmla="*/ 0 w 11"/>
                <a:gd name="T3" fmla="*/ 24 h 71"/>
                <a:gd name="T4" fmla="*/ 0 w 11"/>
                <a:gd name="T5" fmla="*/ 30 h 71"/>
                <a:gd name="T6" fmla="*/ 2 w 11"/>
                <a:gd name="T7" fmla="*/ 71 h 71"/>
                <a:gd name="T8" fmla="*/ 11 w 11"/>
                <a:gd name="T9" fmla="*/ 71 h 71"/>
                <a:gd name="T10" fmla="*/ 11 w 11"/>
                <a:gd name="T11" fmla="*/ 52 h 71"/>
                <a:gd name="T12" fmla="*/ 0 w 11"/>
                <a:gd name="T13" fmla="*/ 0 h 71"/>
              </a:gdLst>
              <a:ahLst/>
              <a:cxnLst>
                <a:cxn ang="0">
                  <a:pos x="T0" y="T1"/>
                </a:cxn>
                <a:cxn ang="0">
                  <a:pos x="T2" y="T3"/>
                </a:cxn>
                <a:cxn ang="0">
                  <a:pos x="T4" y="T5"/>
                </a:cxn>
                <a:cxn ang="0">
                  <a:pos x="T6" y="T7"/>
                </a:cxn>
                <a:cxn ang="0">
                  <a:pos x="T8" y="T9"/>
                </a:cxn>
                <a:cxn ang="0">
                  <a:pos x="T10" y="T11"/>
                </a:cxn>
                <a:cxn ang="0">
                  <a:pos x="T12" y="T13"/>
                </a:cxn>
              </a:cxnLst>
              <a:rect l="0" t="0" r="r" b="b"/>
              <a:pathLst>
                <a:path w="11" h="71">
                  <a:moveTo>
                    <a:pt x="0" y="0"/>
                  </a:moveTo>
                  <a:cubicBezTo>
                    <a:pt x="0" y="7"/>
                    <a:pt x="0" y="15"/>
                    <a:pt x="0" y="24"/>
                  </a:cubicBezTo>
                  <a:cubicBezTo>
                    <a:pt x="0" y="26"/>
                    <a:pt x="0" y="28"/>
                    <a:pt x="0" y="30"/>
                  </a:cubicBezTo>
                  <a:cubicBezTo>
                    <a:pt x="0" y="45"/>
                    <a:pt x="0" y="58"/>
                    <a:pt x="2" y="71"/>
                  </a:cubicBezTo>
                  <a:cubicBezTo>
                    <a:pt x="11" y="71"/>
                    <a:pt x="11" y="71"/>
                    <a:pt x="11" y="71"/>
                  </a:cubicBezTo>
                  <a:cubicBezTo>
                    <a:pt x="11" y="64"/>
                    <a:pt x="11" y="58"/>
                    <a:pt x="11" y="52"/>
                  </a:cubicBezTo>
                  <a:cubicBezTo>
                    <a:pt x="11" y="26"/>
                    <a:pt x="9" y="9"/>
                    <a:pt x="0" y="0"/>
                  </a:cubicBezTo>
                  <a:close/>
                </a:path>
              </a:pathLst>
            </a:custGeom>
            <a:solidFill>
              <a:srgbClr val="00B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Freeform 37"/>
            <p:cNvSpPr>
              <a:spLocks/>
            </p:cNvSpPr>
            <p:nvPr/>
          </p:nvSpPr>
          <p:spPr bwMode="auto">
            <a:xfrm>
              <a:off x="2799" y="2683"/>
              <a:ext cx="65" cy="139"/>
            </a:xfrm>
            <a:custGeom>
              <a:avLst/>
              <a:gdLst>
                <a:gd name="T0" fmla="*/ 32 w 32"/>
                <a:gd name="T1" fmla="*/ 26 h 69"/>
                <a:gd name="T2" fmla="*/ 32 w 32"/>
                <a:gd name="T3" fmla="*/ 15 h 69"/>
                <a:gd name="T4" fmla="*/ 32 w 32"/>
                <a:gd name="T5" fmla="*/ 0 h 69"/>
                <a:gd name="T6" fmla="*/ 19 w 32"/>
                <a:gd name="T7" fmla="*/ 9 h 69"/>
                <a:gd name="T8" fmla="*/ 2 w 32"/>
                <a:gd name="T9" fmla="*/ 13 h 69"/>
                <a:gd name="T10" fmla="*/ 2 w 32"/>
                <a:gd name="T11" fmla="*/ 0 h 69"/>
                <a:gd name="T12" fmla="*/ 0 w 32"/>
                <a:gd name="T13" fmla="*/ 28 h 69"/>
                <a:gd name="T14" fmla="*/ 4 w 32"/>
                <a:gd name="T15" fmla="*/ 69 h 69"/>
                <a:gd name="T16" fmla="*/ 32 w 32"/>
                <a:gd name="T17" fmla="*/ 69 h 69"/>
                <a:gd name="T18" fmla="*/ 32 w 32"/>
                <a:gd name="T19" fmla="*/ 39 h 69"/>
                <a:gd name="T20" fmla="*/ 32 w 32"/>
                <a:gd name="T21" fmla="*/ 2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 h="69">
                  <a:moveTo>
                    <a:pt x="32" y="26"/>
                  </a:moveTo>
                  <a:cubicBezTo>
                    <a:pt x="32" y="22"/>
                    <a:pt x="32" y="17"/>
                    <a:pt x="32" y="15"/>
                  </a:cubicBezTo>
                  <a:cubicBezTo>
                    <a:pt x="32" y="0"/>
                    <a:pt x="32" y="0"/>
                    <a:pt x="32" y="0"/>
                  </a:cubicBezTo>
                  <a:cubicBezTo>
                    <a:pt x="27" y="3"/>
                    <a:pt x="23" y="5"/>
                    <a:pt x="19" y="9"/>
                  </a:cubicBezTo>
                  <a:cubicBezTo>
                    <a:pt x="12" y="11"/>
                    <a:pt x="8" y="11"/>
                    <a:pt x="2" y="13"/>
                  </a:cubicBezTo>
                  <a:cubicBezTo>
                    <a:pt x="2" y="0"/>
                    <a:pt x="2" y="0"/>
                    <a:pt x="2" y="0"/>
                  </a:cubicBezTo>
                  <a:cubicBezTo>
                    <a:pt x="0" y="9"/>
                    <a:pt x="0" y="20"/>
                    <a:pt x="0" y="28"/>
                  </a:cubicBezTo>
                  <a:cubicBezTo>
                    <a:pt x="0" y="43"/>
                    <a:pt x="2" y="56"/>
                    <a:pt x="4" y="69"/>
                  </a:cubicBezTo>
                  <a:cubicBezTo>
                    <a:pt x="32" y="69"/>
                    <a:pt x="32" y="69"/>
                    <a:pt x="32" y="69"/>
                  </a:cubicBezTo>
                  <a:cubicBezTo>
                    <a:pt x="32" y="39"/>
                    <a:pt x="32" y="39"/>
                    <a:pt x="32" y="39"/>
                  </a:cubicBezTo>
                  <a:cubicBezTo>
                    <a:pt x="32" y="35"/>
                    <a:pt x="32" y="30"/>
                    <a:pt x="32" y="26"/>
                  </a:cubicBezTo>
                  <a:close/>
                </a:path>
              </a:pathLst>
            </a:custGeom>
            <a:solidFill>
              <a:srgbClr val="00B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Freeform 38"/>
            <p:cNvSpPr>
              <a:spLocks/>
            </p:cNvSpPr>
            <p:nvPr/>
          </p:nvSpPr>
          <p:spPr bwMode="auto">
            <a:xfrm>
              <a:off x="2914" y="2583"/>
              <a:ext cx="84" cy="239"/>
            </a:xfrm>
            <a:custGeom>
              <a:avLst/>
              <a:gdLst>
                <a:gd name="T0" fmla="*/ 37 w 41"/>
                <a:gd name="T1" fmla="*/ 39 h 118"/>
                <a:gd name="T2" fmla="*/ 41 w 41"/>
                <a:gd name="T3" fmla="*/ 32 h 118"/>
                <a:gd name="T4" fmla="*/ 24 w 41"/>
                <a:gd name="T5" fmla="*/ 0 h 118"/>
                <a:gd name="T6" fmla="*/ 24 w 41"/>
                <a:gd name="T7" fmla="*/ 22 h 118"/>
                <a:gd name="T8" fmla="*/ 0 w 41"/>
                <a:gd name="T9" fmla="*/ 101 h 118"/>
                <a:gd name="T10" fmla="*/ 0 w 41"/>
                <a:gd name="T11" fmla="*/ 118 h 118"/>
                <a:gd name="T12" fmla="*/ 24 w 41"/>
                <a:gd name="T13" fmla="*/ 118 h 118"/>
                <a:gd name="T14" fmla="*/ 24 w 41"/>
                <a:gd name="T15" fmla="*/ 101 h 118"/>
                <a:gd name="T16" fmla="*/ 37 w 41"/>
                <a:gd name="T17" fmla="*/ 39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118">
                  <a:moveTo>
                    <a:pt x="37" y="39"/>
                  </a:moveTo>
                  <a:cubicBezTo>
                    <a:pt x="39" y="37"/>
                    <a:pt x="41" y="34"/>
                    <a:pt x="41" y="32"/>
                  </a:cubicBezTo>
                  <a:cubicBezTo>
                    <a:pt x="39" y="17"/>
                    <a:pt x="32" y="7"/>
                    <a:pt x="24" y="0"/>
                  </a:cubicBezTo>
                  <a:cubicBezTo>
                    <a:pt x="24" y="7"/>
                    <a:pt x="24" y="13"/>
                    <a:pt x="24" y="22"/>
                  </a:cubicBezTo>
                  <a:cubicBezTo>
                    <a:pt x="24" y="64"/>
                    <a:pt x="15" y="90"/>
                    <a:pt x="0" y="101"/>
                  </a:cubicBezTo>
                  <a:cubicBezTo>
                    <a:pt x="0" y="118"/>
                    <a:pt x="0" y="118"/>
                    <a:pt x="0" y="118"/>
                  </a:cubicBezTo>
                  <a:cubicBezTo>
                    <a:pt x="24" y="118"/>
                    <a:pt x="24" y="118"/>
                    <a:pt x="24" y="118"/>
                  </a:cubicBezTo>
                  <a:cubicBezTo>
                    <a:pt x="24" y="111"/>
                    <a:pt x="24" y="107"/>
                    <a:pt x="24" y="101"/>
                  </a:cubicBezTo>
                  <a:cubicBezTo>
                    <a:pt x="24" y="73"/>
                    <a:pt x="28" y="52"/>
                    <a:pt x="37" y="39"/>
                  </a:cubicBez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Freeform 39"/>
            <p:cNvSpPr>
              <a:spLocks/>
            </p:cNvSpPr>
            <p:nvPr/>
          </p:nvSpPr>
          <p:spPr bwMode="auto">
            <a:xfrm>
              <a:off x="3014" y="2658"/>
              <a:ext cx="57" cy="164"/>
            </a:xfrm>
            <a:custGeom>
              <a:avLst/>
              <a:gdLst>
                <a:gd name="T0" fmla="*/ 0 w 28"/>
                <a:gd name="T1" fmla="*/ 62 h 81"/>
                <a:gd name="T2" fmla="*/ 0 w 28"/>
                <a:gd name="T3" fmla="*/ 81 h 81"/>
                <a:gd name="T4" fmla="*/ 24 w 28"/>
                <a:gd name="T5" fmla="*/ 81 h 81"/>
                <a:gd name="T6" fmla="*/ 28 w 28"/>
                <a:gd name="T7" fmla="*/ 36 h 81"/>
                <a:gd name="T8" fmla="*/ 26 w 28"/>
                <a:gd name="T9" fmla="*/ 0 h 81"/>
                <a:gd name="T10" fmla="*/ 0 w 28"/>
                <a:gd name="T11" fmla="*/ 62 h 81"/>
              </a:gdLst>
              <a:ahLst/>
              <a:cxnLst>
                <a:cxn ang="0">
                  <a:pos x="T0" y="T1"/>
                </a:cxn>
                <a:cxn ang="0">
                  <a:pos x="T2" y="T3"/>
                </a:cxn>
                <a:cxn ang="0">
                  <a:pos x="T4" y="T5"/>
                </a:cxn>
                <a:cxn ang="0">
                  <a:pos x="T6" y="T7"/>
                </a:cxn>
                <a:cxn ang="0">
                  <a:pos x="T8" y="T9"/>
                </a:cxn>
                <a:cxn ang="0">
                  <a:pos x="T10" y="T11"/>
                </a:cxn>
              </a:cxnLst>
              <a:rect l="0" t="0" r="r" b="b"/>
              <a:pathLst>
                <a:path w="28" h="81">
                  <a:moveTo>
                    <a:pt x="0" y="62"/>
                  </a:moveTo>
                  <a:cubicBezTo>
                    <a:pt x="0" y="68"/>
                    <a:pt x="0" y="74"/>
                    <a:pt x="0" y="81"/>
                  </a:cubicBezTo>
                  <a:cubicBezTo>
                    <a:pt x="24" y="81"/>
                    <a:pt x="24" y="81"/>
                    <a:pt x="24" y="81"/>
                  </a:cubicBezTo>
                  <a:cubicBezTo>
                    <a:pt x="26" y="68"/>
                    <a:pt x="28" y="53"/>
                    <a:pt x="28" y="36"/>
                  </a:cubicBezTo>
                  <a:cubicBezTo>
                    <a:pt x="28" y="23"/>
                    <a:pt x="28" y="10"/>
                    <a:pt x="26" y="0"/>
                  </a:cubicBezTo>
                  <a:cubicBezTo>
                    <a:pt x="9" y="2"/>
                    <a:pt x="0" y="21"/>
                    <a:pt x="0" y="62"/>
                  </a:cubicBezTo>
                  <a:close/>
                </a:path>
              </a:pathLst>
            </a:custGeom>
            <a:solidFill>
              <a:srgbClr val="00B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Freeform 40"/>
            <p:cNvSpPr>
              <a:spLocks/>
            </p:cNvSpPr>
            <p:nvPr/>
          </p:nvSpPr>
          <p:spPr bwMode="auto">
            <a:xfrm>
              <a:off x="3089" y="2393"/>
              <a:ext cx="303" cy="304"/>
            </a:xfrm>
            <a:custGeom>
              <a:avLst/>
              <a:gdLst>
                <a:gd name="T0" fmla="*/ 23 w 149"/>
                <a:gd name="T1" fmla="*/ 92 h 150"/>
                <a:gd name="T2" fmla="*/ 38 w 149"/>
                <a:gd name="T3" fmla="*/ 75 h 150"/>
                <a:gd name="T4" fmla="*/ 75 w 149"/>
                <a:gd name="T5" fmla="*/ 28 h 150"/>
                <a:gd name="T6" fmla="*/ 111 w 149"/>
                <a:gd name="T7" fmla="*/ 75 h 150"/>
                <a:gd name="T8" fmla="*/ 141 w 149"/>
                <a:gd name="T9" fmla="*/ 150 h 150"/>
                <a:gd name="T10" fmla="*/ 147 w 149"/>
                <a:gd name="T11" fmla="*/ 133 h 150"/>
                <a:gd name="T12" fmla="*/ 149 w 149"/>
                <a:gd name="T13" fmla="*/ 111 h 150"/>
                <a:gd name="T14" fmla="*/ 77 w 149"/>
                <a:gd name="T15" fmla="*/ 0 h 150"/>
                <a:gd name="T16" fmla="*/ 21 w 149"/>
                <a:gd name="T17" fmla="*/ 30 h 150"/>
                <a:gd name="T18" fmla="*/ 0 w 149"/>
                <a:gd name="T19" fmla="*/ 111 h 150"/>
                <a:gd name="T20" fmla="*/ 13 w 149"/>
                <a:gd name="T21" fmla="*/ 116 h 150"/>
                <a:gd name="T22" fmla="*/ 23 w 149"/>
                <a:gd name="T23" fmla="*/ 92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9" h="150">
                  <a:moveTo>
                    <a:pt x="23" y="92"/>
                  </a:moveTo>
                  <a:cubicBezTo>
                    <a:pt x="28" y="86"/>
                    <a:pt x="34" y="79"/>
                    <a:pt x="38" y="75"/>
                  </a:cubicBezTo>
                  <a:cubicBezTo>
                    <a:pt x="45" y="45"/>
                    <a:pt x="55" y="28"/>
                    <a:pt x="75" y="28"/>
                  </a:cubicBezTo>
                  <a:cubicBezTo>
                    <a:pt x="94" y="28"/>
                    <a:pt x="104" y="45"/>
                    <a:pt x="111" y="75"/>
                  </a:cubicBezTo>
                  <a:cubicBezTo>
                    <a:pt x="128" y="88"/>
                    <a:pt x="139" y="113"/>
                    <a:pt x="141" y="150"/>
                  </a:cubicBezTo>
                  <a:cubicBezTo>
                    <a:pt x="143" y="143"/>
                    <a:pt x="145" y="137"/>
                    <a:pt x="147" y="133"/>
                  </a:cubicBezTo>
                  <a:cubicBezTo>
                    <a:pt x="149" y="126"/>
                    <a:pt x="149" y="120"/>
                    <a:pt x="149" y="111"/>
                  </a:cubicBezTo>
                  <a:cubicBezTo>
                    <a:pt x="149" y="39"/>
                    <a:pt x="126" y="0"/>
                    <a:pt x="77" y="0"/>
                  </a:cubicBezTo>
                  <a:cubicBezTo>
                    <a:pt x="53" y="0"/>
                    <a:pt x="34" y="11"/>
                    <a:pt x="21" y="30"/>
                  </a:cubicBezTo>
                  <a:cubicBezTo>
                    <a:pt x="8" y="49"/>
                    <a:pt x="2" y="77"/>
                    <a:pt x="0" y="111"/>
                  </a:cubicBezTo>
                  <a:cubicBezTo>
                    <a:pt x="4" y="113"/>
                    <a:pt x="8" y="113"/>
                    <a:pt x="13" y="116"/>
                  </a:cubicBezTo>
                  <a:cubicBezTo>
                    <a:pt x="15" y="107"/>
                    <a:pt x="19" y="98"/>
                    <a:pt x="23" y="92"/>
                  </a:cubicBez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 name="Freeform 41"/>
            <p:cNvSpPr>
              <a:spLocks/>
            </p:cNvSpPr>
            <p:nvPr/>
          </p:nvSpPr>
          <p:spPr bwMode="auto">
            <a:xfrm>
              <a:off x="3445" y="2393"/>
              <a:ext cx="299" cy="429"/>
            </a:xfrm>
            <a:custGeom>
              <a:avLst/>
              <a:gdLst>
                <a:gd name="T0" fmla="*/ 77 w 147"/>
                <a:gd name="T1" fmla="*/ 0 h 212"/>
                <a:gd name="T2" fmla="*/ 19 w 147"/>
                <a:gd name="T3" fmla="*/ 30 h 212"/>
                <a:gd name="T4" fmla="*/ 0 w 147"/>
                <a:gd name="T5" fmla="*/ 113 h 212"/>
                <a:gd name="T6" fmla="*/ 13 w 147"/>
                <a:gd name="T7" fmla="*/ 111 h 212"/>
                <a:gd name="T8" fmla="*/ 36 w 147"/>
                <a:gd name="T9" fmla="*/ 116 h 212"/>
                <a:gd name="T10" fmla="*/ 36 w 147"/>
                <a:gd name="T11" fmla="*/ 116 h 212"/>
                <a:gd name="T12" fmla="*/ 75 w 147"/>
                <a:gd name="T13" fmla="*/ 28 h 212"/>
                <a:gd name="T14" fmla="*/ 113 w 147"/>
                <a:gd name="T15" fmla="*/ 116 h 212"/>
                <a:gd name="T16" fmla="*/ 75 w 147"/>
                <a:gd name="T17" fmla="*/ 197 h 212"/>
                <a:gd name="T18" fmla="*/ 64 w 147"/>
                <a:gd name="T19" fmla="*/ 195 h 212"/>
                <a:gd name="T20" fmla="*/ 64 w 147"/>
                <a:gd name="T21" fmla="*/ 212 h 212"/>
                <a:gd name="T22" fmla="*/ 113 w 147"/>
                <a:gd name="T23" fmla="*/ 212 h 212"/>
                <a:gd name="T24" fmla="*/ 128 w 147"/>
                <a:gd name="T25" fmla="*/ 197 h 212"/>
                <a:gd name="T26" fmla="*/ 147 w 147"/>
                <a:gd name="T27" fmla="*/ 111 h 212"/>
                <a:gd name="T28" fmla="*/ 77 w 147"/>
                <a:gd name="T29" fmla="*/ 0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7" h="212">
                  <a:moveTo>
                    <a:pt x="77" y="0"/>
                  </a:moveTo>
                  <a:cubicBezTo>
                    <a:pt x="51" y="0"/>
                    <a:pt x="32" y="11"/>
                    <a:pt x="19" y="30"/>
                  </a:cubicBezTo>
                  <a:cubicBezTo>
                    <a:pt x="6" y="49"/>
                    <a:pt x="0" y="77"/>
                    <a:pt x="0" y="113"/>
                  </a:cubicBezTo>
                  <a:cubicBezTo>
                    <a:pt x="4" y="111"/>
                    <a:pt x="9" y="111"/>
                    <a:pt x="13" y="111"/>
                  </a:cubicBezTo>
                  <a:cubicBezTo>
                    <a:pt x="21" y="111"/>
                    <a:pt x="30" y="113"/>
                    <a:pt x="36" y="116"/>
                  </a:cubicBezTo>
                  <a:cubicBezTo>
                    <a:pt x="36" y="116"/>
                    <a:pt x="36" y="116"/>
                    <a:pt x="36" y="116"/>
                  </a:cubicBezTo>
                  <a:cubicBezTo>
                    <a:pt x="36" y="58"/>
                    <a:pt x="49" y="28"/>
                    <a:pt x="75" y="28"/>
                  </a:cubicBezTo>
                  <a:cubicBezTo>
                    <a:pt x="100" y="28"/>
                    <a:pt x="113" y="58"/>
                    <a:pt x="113" y="116"/>
                  </a:cubicBezTo>
                  <a:cubicBezTo>
                    <a:pt x="113" y="169"/>
                    <a:pt x="100" y="197"/>
                    <a:pt x="75" y="197"/>
                  </a:cubicBezTo>
                  <a:cubicBezTo>
                    <a:pt x="71" y="197"/>
                    <a:pt x="68" y="197"/>
                    <a:pt x="64" y="195"/>
                  </a:cubicBezTo>
                  <a:cubicBezTo>
                    <a:pt x="64" y="201"/>
                    <a:pt x="64" y="207"/>
                    <a:pt x="64" y="212"/>
                  </a:cubicBezTo>
                  <a:cubicBezTo>
                    <a:pt x="113" y="212"/>
                    <a:pt x="113" y="212"/>
                    <a:pt x="113" y="212"/>
                  </a:cubicBezTo>
                  <a:cubicBezTo>
                    <a:pt x="120" y="207"/>
                    <a:pt x="124" y="203"/>
                    <a:pt x="128" y="197"/>
                  </a:cubicBezTo>
                  <a:cubicBezTo>
                    <a:pt x="141" y="178"/>
                    <a:pt x="147" y="150"/>
                    <a:pt x="147" y="111"/>
                  </a:cubicBezTo>
                  <a:cubicBezTo>
                    <a:pt x="147" y="39"/>
                    <a:pt x="124" y="0"/>
                    <a:pt x="77" y="0"/>
                  </a:cubicBez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6" name="Freeform 42"/>
            <p:cNvSpPr>
              <a:spLocks/>
            </p:cNvSpPr>
            <p:nvPr/>
          </p:nvSpPr>
          <p:spPr bwMode="auto">
            <a:xfrm>
              <a:off x="2746" y="2393"/>
              <a:ext cx="290" cy="429"/>
            </a:xfrm>
            <a:custGeom>
              <a:avLst/>
              <a:gdLst>
                <a:gd name="T0" fmla="*/ 28 w 143"/>
                <a:gd name="T1" fmla="*/ 143 h 212"/>
                <a:gd name="T2" fmla="*/ 28 w 143"/>
                <a:gd name="T3" fmla="*/ 137 h 212"/>
                <a:gd name="T4" fmla="*/ 28 w 143"/>
                <a:gd name="T5" fmla="*/ 135 h 212"/>
                <a:gd name="T6" fmla="*/ 30 w 143"/>
                <a:gd name="T7" fmla="*/ 122 h 212"/>
                <a:gd name="T8" fmla="*/ 30 w 143"/>
                <a:gd name="T9" fmla="*/ 116 h 212"/>
                <a:gd name="T10" fmla="*/ 70 w 143"/>
                <a:gd name="T11" fmla="*/ 28 h 212"/>
                <a:gd name="T12" fmla="*/ 103 w 143"/>
                <a:gd name="T13" fmla="*/ 66 h 212"/>
                <a:gd name="T14" fmla="*/ 143 w 143"/>
                <a:gd name="T15" fmla="*/ 88 h 212"/>
                <a:gd name="T16" fmla="*/ 73 w 143"/>
                <a:gd name="T17" fmla="*/ 0 h 212"/>
                <a:gd name="T18" fmla="*/ 15 w 143"/>
                <a:gd name="T19" fmla="*/ 30 h 212"/>
                <a:gd name="T20" fmla="*/ 0 w 143"/>
                <a:gd name="T21" fmla="*/ 69 h 212"/>
                <a:gd name="T22" fmla="*/ 6 w 143"/>
                <a:gd name="T23" fmla="*/ 69 h 212"/>
                <a:gd name="T24" fmla="*/ 6 w 143"/>
                <a:gd name="T25" fmla="*/ 186 h 212"/>
                <a:gd name="T26" fmla="*/ 13 w 143"/>
                <a:gd name="T27" fmla="*/ 197 h 212"/>
                <a:gd name="T28" fmla="*/ 26 w 143"/>
                <a:gd name="T29" fmla="*/ 212 h 212"/>
                <a:gd name="T30" fmla="*/ 30 w 143"/>
                <a:gd name="T31" fmla="*/ 212 h 212"/>
                <a:gd name="T32" fmla="*/ 26 w 143"/>
                <a:gd name="T33" fmla="*/ 171 h 212"/>
                <a:gd name="T34" fmla="*/ 28 w 143"/>
                <a:gd name="T35" fmla="*/ 143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3" h="212">
                  <a:moveTo>
                    <a:pt x="28" y="143"/>
                  </a:moveTo>
                  <a:cubicBezTo>
                    <a:pt x="28" y="137"/>
                    <a:pt x="28" y="137"/>
                    <a:pt x="28" y="137"/>
                  </a:cubicBezTo>
                  <a:cubicBezTo>
                    <a:pt x="28" y="135"/>
                    <a:pt x="28" y="135"/>
                    <a:pt x="28" y="135"/>
                  </a:cubicBezTo>
                  <a:cubicBezTo>
                    <a:pt x="28" y="131"/>
                    <a:pt x="30" y="126"/>
                    <a:pt x="30" y="122"/>
                  </a:cubicBezTo>
                  <a:cubicBezTo>
                    <a:pt x="30" y="120"/>
                    <a:pt x="30" y="118"/>
                    <a:pt x="30" y="116"/>
                  </a:cubicBezTo>
                  <a:cubicBezTo>
                    <a:pt x="30" y="58"/>
                    <a:pt x="43" y="28"/>
                    <a:pt x="70" y="28"/>
                  </a:cubicBezTo>
                  <a:cubicBezTo>
                    <a:pt x="85" y="28"/>
                    <a:pt x="96" y="41"/>
                    <a:pt x="103" y="66"/>
                  </a:cubicBezTo>
                  <a:cubicBezTo>
                    <a:pt x="120" y="66"/>
                    <a:pt x="132" y="75"/>
                    <a:pt x="143" y="88"/>
                  </a:cubicBezTo>
                  <a:cubicBezTo>
                    <a:pt x="137" y="30"/>
                    <a:pt x="113" y="0"/>
                    <a:pt x="73" y="0"/>
                  </a:cubicBezTo>
                  <a:cubicBezTo>
                    <a:pt x="47" y="0"/>
                    <a:pt x="28" y="11"/>
                    <a:pt x="15" y="30"/>
                  </a:cubicBezTo>
                  <a:cubicBezTo>
                    <a:pt x="8" y="41"/>
                    <a:pt x="2" y="54"/>
                    <a:pt x="0" y="69"/>
                  </a:cubicBezTo>
                  <a:cubicBezTo>
                    <a:pt x="6" y="69"/>
                    <a:pt x="6" y="69"/>
                    <a:pt x="6" y="69"/>
                  </a:cubicBezTo>
                  <a:cubicBezTo>
                    <a:pt x="6" y="186"/>
                    <a:pt x="6" y="186"/>
                    <a:pt x="6" y="186"/>
                  </a:cubicBezTo>
                  <a:cubicBezTo>
                    <a:pt x="8" y="190"/>
                    <a:pt x="11" y="195"/>
                    <a:pt x="13" y="197"/>
                  </a:cubicBezTo>
                  <a:cubicBezTo>
                    <a:pt x="17" y="203"/>
                    <a:pt x="21" y="207"/>
                    <a:pt x="26" y="212"/>
                  </a:cubicBezTo>
                  <a:cubicBezTo>
                    <a:pt x="30" y="212"/>
                    <a:pt x="30" y="212"/>
                    <a:pt x="30" y="212"/>
                  </a:cubicBezTo>
                  <a:cubicBezTo>
                    <a:pt x="28" y="199"/>
                    <a:pt x="26" y="186"/>
                    <a:pt x="26" y="171"/>
                  </a:cubicBezTo>
                  <a:cubicBezTo>
                    <a:pt x="26" y="163"/>
                    <a:pt x="26" y="152"/>
                    <a:pt x="28" y="143"/>
                  </a:cubicBez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7" name="Freeform 43"/>
            <p:cNvSpPr>
              <a:spLocks/>
            </p:cNvSpPr>
            <p:nvPr/>
          </p:nvSpPr>
          <p:spPr bwMode="auto">
            <a:xfrm>
              <a:off x="2620" y="2532"/>
              <a:ext cx="138" cy="290"/>
            </a:xfrm>
            <a:custGeom>
              <a:avLst/>
              <a:gdLst>
                <a:gd name="T0" fmla="*/ 62 w 68"/>
                <a:gd name="T1" fmla="*/ 0 h 143"/>
                <a:gd name="T2" fmla="*/ 58 w 68"/>
                <a:gd name="T3" fmla="*/ 0 h 143"/>
                <a:gd name="T4" fmla="*/ 43 w 68"/>
                <a:gd name="T5" fmla="*/ 8 h 143"/>
                <a:gd name="T6" fmla="*/ 28 w 68"/>
                <a:gd name="T7" fmla="*/ 15 h 143"/>
                <a:gd name="T8" fmla="*/ 15 w 68"/>
                <a:gd name="T9" fmla="*/ 21 h 143"/>
                <a:gd name="T10" fmla="*/ 0 w 68"/>
                <a:gd name="T11" fmla="*/ 27 h 143"/>
                <a:gd name="T12" fmla="*/ 0 w 68"/>
                <a:gd name="T13" fmla="*/ 53 h 143"/>
                <a:gd name="T14" fmla="*/ 21 w 68"/>
                <a:gd name="T15" fmla="*/ 44 h 143"/>
                <a:gd name="T16" fmla="*/ 38 w 68"/>
                <a:gd name="T17" fmla="*/ 36 h 143"/>
                <a:gd name="T18" fmla="*/ 38 w 68"/>
                <a:gd name="T19" fmla="*/ 143 h 143"/>
                <a:gd name="T20" fmla="*/ 68 w 68"/>
                <a:gd name="T21" fmla="*/ 143 h 143"/>
                <a:gd name="T22" fmla="*/ 68 w 68"/>
                <a:gd name="T23" fmla="*/ 117 h 143"/>
                <a:gd name="T24" fmla="*/ 68 w 68"/>
                <a:gd name="T25" fmla="*/ 0 h 143"/>
                <a:gd name="T26" fmla="*/ 62 w 68"/>
                <a:gd name="T27" fmla="*/ 0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8" h="143">
                  <a:moveTo>
                    <a:pt x="62" y="0"/>
                  </a:moveTo>
                  <a:cubicBezTo>
                    <a:pt x="58" y="0"/>
                    <a:pt x="58" y="0"/>
                    <a:pt x="58" y="0"/>
                  </a:cubicBezTo>
                  <a:cubicBezTo>
                    <a:pt x="51" y="2"/>
                    <a:pt x="47" y="6"/>
                    <a:pt x="43" y="8"/>
                  </a:cubicBezTo>
                  <a:cubicBezTo>
                    <a:pt x="38" y="10"/>
                    <a:pt x="34" y="12"/>
                    <a:pt x="28" y="15"/>
                  </a:cubicBezTo>
                  <a:cubicBezTo>
                    <a:pt x="23" y="19"/>
                    <a:pt x="19" y="19"/>
                    <a:pt x="15" y="21"/>
                  </a:cubicBezTo>
                  <a:cubicBezTo>
                    <a:pt x="11" y="23"/>
                    <a:pt x="4" y="25"/>
                    <a:pt x="0" y="27"/>
                  </a:cubicBezTo>
                  <a:cubicBezTo>
                    <a:pt x="0" y="53"/>
                    <a:pt x="0" y="53"/>
                    <a:pt x="0" y="53"/>
                  </a:cubicBezTo>
                  <a:cubicBezTo>
                    <a:pt x="9" y="51"/>
                    <a:pt x="15" y="49"/>
                    <a:pt x="21" y="44"/>
                  </a:cubicBezTo>
                  <a:cubicBezTo>
                    <a:pt x="28" y="42"/>
                    <a:pt x="34" y="40"/>
                    <a:pt x="38" y="36"/>
                  </a:cubicBezTo>
                  <a:cubicBezTo>
                    <a:pt x="38" y="143"/>
                    <a:pt x="38" y="143"/>
                    <a:pt x="38" y="143"/>
                  </a:cubicBezTo>
                  <a:cubicBezTo>
                    <a:pt x="68" y="143"/>
                    <a:pt x="68" y="143"/>
                    <a:pt x="68" y="143"/>
                  </a:cubicBezTo>
                  <a:cubicBezTo>
                    <a:pt x="68" y="117"/>
                    <a:pt x="68" y="117"/>
                    <a:pt x="68" y="117"/>
                  </a:cubicBezTo>
                  <a:cubicBezTo>
                    <a:pt x="68" y="0"/>
                    <a:pt x="68" y="0"/>
                    <a:pt x="68" y="0"/>
                  </a:cubicBezTo>
                  <a:lnTo>
                    <a:pt x="62" y="0"/>
                  </a:lnTo>
                  <a:close/>
                </a:path>
              </a:pathLst>
            </a:custGeom>
            <a:solidFill>
              <a:srgbClr val="00B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 name="Freeform 44"/>
            <p:cNvSpPr>
              <a:spLocks/>
            </p:cNvSpPr>
            <p:nvPr/>
          </p:nvSpPr>
          <p:spPr bwMode="auto">
            <a:xfrm>
              <a:off x="2803" y="2522"/>
              <a:ext cx="256" cy="144"/>
            </a:xfrm>
            <a:custGeom>
              <a:avLst/>
              <a:gdLst>
                <a:gd name="T0" fmla="*/ 75 w 126"/>
                <a:gd name="T1" fmla="*/ 2 h 71"/>
                <a:gd name="T2" fmla="*/ 68 w 126"/>
                <a:gd name="T3" fmla="*/ 0 h 71"/>
                <a:gd name="T4" fmla="*/ 15 w 126"/>
                <a:gd name="T5" fmla="*/ 28 h 71"/>
                <a:gd name="T6" fmla="*/ 2 w 126"/>
                <a:gd name="T7" fmla="*/ 58 h 71"/>
                <a:gd name="T8" fmla="*/ 0 w 126"/>
                <a:gd name="T9" fmla="*/ 71 h 71"/>
                <a:gd name="T10" fmla="*/ 10 w 126"/>
                <a:gd name="T11" fmla="*/ 69 h 71"/>
                <a:gd name="T12" fmla="*/ 21 w 126"/>
                <a:gd name="T13" fmla="*/ 62 h 71"/>
                <a:gd name="T14" fmla="*/ 32 w 126"/>
                <a:gd name="T15" fmla="*/ 56 h 71"/>
                <a:gd name="T16" fmla="*/ 36 w 126"/>
                <a:gd name="T17" fmla="*/ 54 h 71"/>
                <a:gd name="T18" fmla="*/ 66 w 126"/>
                <a:gd name="T19" fmla="*/ 26 h 71"/>
                <a:gd name="T20" fmla="*/ 79 w 126"/>
                <a:gd name="T21" fmla="*/ 30 h 71"/>
                <a:gd name="T22" fmla="*/ 96 w 126"/>
                <a:gd name="T23" fmla="*/ 62 h 71"/>
                <a:gd name="T24" fmla="*/ 126 w 126"/>
                <a:gd name="T25" fmla="*/ 47 h 71"/>
                <a:gd name="T26" fmla="*/ 115 w 126"/>
                <a:gd name="T27" fmla="*/ 24 h 71"/>
                <a:gd name="T28" fmla="*/ 75 w 126"/>
                <a:gd name="T29" fmla="*/ 2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6" h="71">
                  <a:moveTo>
                    <a:pt x="75" y="2"/>
                  </a:moveTo>
                  <a:cubicBezTo>
                    <a:pt x="72" y="0"/>
                    <a:pt x="70" y="0"/>
                    <a:pt x="68" y="0"/>
                  </a:cubicBezTo>
                  <a:cubicBezTo>
                    <a:pt x="45" y="0"/>
                    <a:pt x="28" y="11"/>
                    <a:pt x="15" y="28"/>
                  </a:cubicBezTo>
                  <a:cubicBezTo>
                    <a:pt x="10" y="37"/>
                    <a:pt x="6" y="47"/>
                    <a:pt x="2" y="58"/>
                  </a:cubicBezTo>
                  <a:cubicBezTo>
                    <a:pt x="2" y="62"/>
                    <a:pt x="0" y="67"/>
                    <a:pt x="0" y="71"/>
                  </a:cubicBezTo>
                  <a:cubicBezTo>
                    <a:pt x="4" y="71"/>
                    <a:pt x="6" y="69"/>
                    <a:pt x="10" y="69"/>
                  </a:cubicBezTo>
                  <a:cubicBezTo>
                    <a:pt x="15" y="67"/>
                    <a:pt x="19" y="64"/>
                    <a:pt x="21" y="62"/>
                  </a:cubicBezTo>
                  <a:cubicBezTo>
                    <a:pt x="25" y="60"/>
                    <a:pt x="30" y="58"/>
                    <a:pt x="32" y="56"/>
                  </a:cubicBezTo>
                  <a:cubicBezTo>
                    <a:pt x="34" y="56"/>
                    <a:pt x="36" y="56"/>
                    <a:pt x="36" y="54"/>
                  </a:cubicBezTo>
                  <a:cubicBezTo>
                    <a:pt x="42" y="37"/>
                    <a:pt x="51" y="26"/>
                    <a:pt x="66" y="26"/>
                  </a:cubicBezTo>
                  <a:cubicBezTo>
                    <a:pt x="70" y="26"/>
                    <a:pt x="75" y="28"/>
                    <a:pt x="79" y="30"/>
                  </a:cubicBezTo>
                  <a:cubicBezTo>
                    <a:pt x="87" y="37"/>
                    <a:pt x="94" y="47"/>
                    <a:pt x="96" y="62"/>
                  </a:cubicBezTo>
                  <a:cubicBezTo>
                    <a:pt x="104" y="54"/>
                    <a:pt x="113" y="49"/>
                    <a:pt x="126" y="47"/>
                  </a:cubicBezTo>
                  <a:cubicBezTo>
                    <a:pt x="124" y="39"/>
                    <a:pt x="119" y="30"/>
                    <a:pt x="115" y="24"/>
                  </a:cubicBezTo>
                  <a:cubicBezTo>
                    <a:pt x="104" y="11"/>
                    <a:pt x="92" y="2"/>
                    <a:pt x="75" y="2"/>
                  </a:cubicBezTo>
                  <a:close/>
                </a:path>
              </a:pathLst>
            </a:custGeom>
            <a:solidFill>
              <a:srgbClr val="00B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 name="Freeform 45"/>
            <p:cNvSpPr>
              <a:spLocks/>
            </p:cNvSpPr>
            <p:nvPr/>
          </p:nvSpPr>
          <p:spPr bwMode="auto">
            <a:xfrm>
              <a:off x="3116" y="2522"/>
              <a:ext cx="260" cy="300"/>
            </a:xfrm>
            <a:custGeom>
              <a:avLst/>
              <a:gdLst>
                <a:gd name="T0" fmla="*/ 128 w 128"/>
                <a:gd name="T1" fmla="*/ 86 h 148"/>
                <a:gd name="T2" fmla="*/ 98 w 128"/>
                <a:gd name="T3" fmla="*/ 11 h 148"/>
                <a:gd name="T4" fmla="*/ 62 w 128"/>
                <a:gd name="T5" fmla="*/ 0 h 148"/>
                <a:gd name="T6" fmla="*/ 25 w 128"/>
                <a:gd name="T7" fmla="*/ 11 h 148"/>
                <a:gd name="T8" fmla="*/ 10 w 128"/>
                <a:gd name="T9" fmla="*/ 28 h 148"/>
                <a:gd name="T10" fmla="*/ 0 w 128"/>
                <a:gd name="T11" fmla="*/ 52 h 148"/>
                <a:gd name="T12" fmla="*/ 25 w 128"/>
                <a:gd name="T13" fmla="*/ 88 h 148"/>
                <a:gd name="T14" fmla="*/ 25 w 128"/>
                <a:gd name="T15" fmla="*/ 86 h 148"/>
                <a:gd name="T16" fmla="*/ 62 w 128"/>
                <a:gd name="T17" fmla="*/ 26 h 148"/>
                <a:gd name="T18" fmla="*/ 87 w 128"/>
                <a:gd name="T19" fmla="*/ 49 h 148"/>
                <a:gd name="T20" fmla="*/ 96 w 128"/>
                <a:gd name="T21" fmla="*/ 49 h 148"/>
                <a:gd name="T22" fmla="*/ 96 w 128"/>
                <a:gd name="T23" fmla="*/ 148 h 148"/>
                <a:gd name="T24" fmla="*/ 121 w 128"/>
                <a:gd name="T25" fmla="*/ 148 h 148"/>
                <a:gd name="T26" fmla="*/ 121 w 128"/>
                <a:gd name="T27" fmla="*/ 131 h 148"/>
                <a:gd name="T28" fmla="*/ 128 w 128"/>
                <a:gd name="T29" fmla="*/ 86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8" h="148">
                  <a:moveTo>
                    <a:pt x="128" y="86"/>
                  </a:moveTo>
                  <a:cubicBezTo>
                    <a:pt x="126" y="49"/>
                    <a:pt x="115" y="24"/>
                    <a:pt x="98" y="11"/>
                  </a:cubicBezTo>
                  <a:cubicBezTo>
                    <a:pt x="87" y="5"/>
                    <a:pt x="77" y="0"/>
                    <a:pt x="62" y="0"/>
                  </a:cubicBezTo>
                  <a:cubicBezTo>
                    <a:pt x="49" y="0"/>
                    <a:pt x="36" y="5"/>
                    <a:pt x="25" y="11"/>
                  </a:cubicBezTo>
                  <a:cubicBezTo>
                    <a:pt x="21" y="15"/>
                    <a:pt x="15" y="22"/>
                    <a:pt x="10" y="28"/>
                  </a:cubicBezTo>
                  <a:cubicBezTo>
                    <a:pt x="6" y="34"/>
                    <a:pt x="2" y="43"/>
                    <a:pt x="0" y="52"/>
                  </a:cubicBezTo>
                  <a:cubicBezTo>
                    <a:pt x="12" y="58"/>
                    <a:pt x="21" y="69"/>
                    <a:pt x="25" y="88"/>
                  </a:cubicBezTo>
                  <a:cubicBezTo>
                    <a:pt x="25" y="88"/>
                    <a:pt x="25" y="88"/>
                    <a:pt x="25" y="86"/>
                  </a:cubicBezTo>
                  <a:cubicBezTo>
                    <a:pt x="27" y="47"/>
                    <a:pt x="40" y="26"/>
                    <a:pt x="62" y="26"/>
                  </a:cubicBezTo>
                  <a:cubicBezTo>
                    <a:pt x="72" y="26"/>
                    <a:pt x="81" y="34"/>
                    <a:pt x="87" y="49"/>
                  </a:cubicBezTo>
                  <a:cubicBezTo>
                    <a:pt x="96" y="49"/>
                    <a:pt x="96" y="49"/>
                    <a:pt x="96" y="49"/>
                  </a:cubicBezTo>
                  <a:cubicBezTo>
                    <a:pt x="96" y="148"/>
                    <a:pt x="96" y="148"/>
                    <a:pt x="96" y="148"/>
                  </a:cubicBezTo>
                  <a:cubicBezTo>
                    <a:pt x="121" y="148"/>
                    <a:pt x="121" y="148"/>
                    <a:pt x="121" y="148"/>
                  </a:cubicBezTo>
                  <a:cubicBezTo>
                    <a:pt x="121" y="141"/>
                    <a:pt x="121" y="137"/>
                    <a:pt x="121" y="131"/>
                  </a:cubicBezTo>
                  <a:cubicBezTo>
                    <a:pt x="121" y="114"/>
                    <a:pt x="124" y="99"/>
                    <a:pt x="128" y="86"/>
                  </a:cubicBezTo>
                  <a:close/>
                </a:path>
              </a:pathLst>
            </a:custGeom>
            <a:solidFill>
              <a:srgbClr val="00B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 name="Freeform 46"/>
            <p:cNvSpPr>
              <a:spLocks/>
            </p:cNvSpPr>
            <p:nvPr/>
          </p:nvSpPr>
          <p:spPr bwMode="auto">
            <a:xfrm>
              <a:off x="2803" y="2622"/>
              <a:ext cx="111" cy="200"/>
            </a:xfrm>
            <a:custGeom>
              <a:avLst/>
              <a:gdLst>
                <a:gd name="T0" fmla="*/ 55 w 55"/>
                <a:gd name="T1" fmla="*/ 0 h 99"/>
                <a:gd name="T2" fmla="*/ 45 w 55"/>
                <a:gd name="T3" fmla="*/ 0 h 99"/>
                <a:gd name="T4" fmla="*/ 36 w 55"/>
                <a:gd name="T5" fmla="*/ 5 h 99"/>
                <a:gd name="T6" fmla="*/ 32 w 55"/>
                <a:gd name="T7" fmla="*/ 7 h 99"/>
                <a:gd name="T8" fmla="*/ 21 w 55"/>
                <a:gd name="T9" fmla="*/ 13 h 99"/>
                <a:gd name="T10" fmla="*/ 10 w 55"/>
                <a:gd name="T11" fmla="*/ 20 h 99"/>
                <a:gd name="T12" fmla="*/ 0 w 55"/>
                <a:gd name="T13" fmla="*/ 22 h 99"/>
                <a:gd name="T14" fmla="*/ 0 w 55"/>
                <a:gd name="T15" fmla="*/ 24 h 99"/>
                <a:gd name="T16" fmla="*/ 0 w 55"/>
                <a:gd name="T17" fmla="*/ 30 h 99"/>
                <a:gd name="T18" fmla="*/ 0 w 55"/>
                <a:gd name="T19" fmla="*/ 43 h 99"/>
                <a:gd name="T20" fmla="*/ 17 w 55"/>
                <a:gd name="T21" fmla="*/ 39 h 99"/>
                <a:gd name="T22" fmla="*/ 30 w 55"/>
                <a:gd name="T23" fmla="*/ 30 h 99"/>
                <a:gd name="T24" fmla="*/ 30 w 55"/>
                <a:gd name="T25" fmla="*/ 45 h 99"/>
                <a:gd name="T26" fmla="*/ 30 w 55"/>
                <a:gd name="T27" fmla="*/ 69 h 99"/>
                <a:gd name="T28" fmla="*/ 30 w 55"/>
                <a:gd name="T29" fmla="*/ 99 h 99"/>
                <a:gd name="T30" fmla="*/ 55 w 55"/>
                <a:gd name="T31" fmla="*/ 99 h 99"/>
                <a:gd name="T32" fmla="*/ 55 w 55"/>
                <a:gd name="T33" fmla="*/ 82 h 99"/>
                <a:gd name="T34" fmla="*/ 55 w 55"/>
                <a:gd name="T35" fmla="*/ 0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5" h="99">
                  <a:moveTo>
                    <a:pt x="55" y="0"/>
                  </a:moveTo>
                  <a:cubicBezTo>
                    <a:pt x="45" y="0"/>
                    <a:pt x="45" y="0"/>
                    <a:pt x="45" y="0"/>
                  </a:cubicBezTo>
                  <a:cubicBezTo>
                    <a:pt x="42" y="3"/>
                    <a:pt x="38" y="5"/>
                    <a:pt x="36" y="5"/>
                  </a:cubicBezTo>
                  <a:cubicBezTo>
                    <a:pt x="36" y="7"/>
                    <a:pt x="34" y="7"/>
                    <a:pt x="32" y="7"/>
                  </a:cubicBezTo>
                  <a:cubicBezTo>
                    <a:pt x="30" y="9"/>
                    <a:pt x="25" y="11"/>
                    <a:pt x="21" y="13"/>
                  </a:cubicBezTo>
                  <a:cubicBezTo>
                    <a:pt x="19" y="15"/>
                    <a:pt x="15" y="18"/>
                    <a:pt x="10" y="20"/>
                  </a:cubicBezTo>
                  <a:cubicBezTo>
                    <a:pt x="6" y="20"/>
                    <a:pt x="4" y="22"/>
                    <a:pt x="0" y="22"/>
                  </a:cubicBezTo>
                  <a:cubicBezTo>
                    <a:pt x="0" y="22"/>
                    <a:pt x="0" y="22"/>
                    <a:pt x="0" y="24"/>
                  </a:cubicBezTo>
                  <a:cubicBezTo>
                    <a:pt x="0" y="30"/>
                    <a:pt x="0" y="30"/>
                    <a:pt x="0" y="30"/>
                  </a:cubicBezTo>
                  <a:cubicBezTo>
                    <a:pt x="0" y="43"/>
                    <a:pt x="0" y="43"/>
                    <a:pt x="0" y="43"/>
                  </a:cubicBezTo>
                  <a:cubicBezTo>
                    <a:pt x="6" y="41"/>
                    <a:pt x="10" y="41"/>
                    <a:pt x="17" y="39"/>
                  </a:cubicBezTo>
                  <a:cubicBezTo>
                    <a:pt x="21" y="35"/>
                    <a:pt x="25" y="33"/>
                    <a:pt x="30" y="30"/>
                  </a:cubicBezTo>
                  <a:cubicBezTo>
                    <a:pt x="30" y="45"/>
                    <a:pt x="30" y="45"/>
                    <a:pt x="30" y="45"/>
                  </a:cubicBezTo>
                  <a:cubicBezTo>
                    <a:pt x="30" y="69"/>
                    <a:pt x="30" y="69"/>
                    <a:pt x="30" y="69"/>
                  </a:cubicBezTo>
                  <a:cubicBezTo>
                    <a:pt x="30" y="99"/>
                    <a:pt x="30" y="99"/>
                    <a:pt x="30" y="99"/>
                  </a:cubicBezTo>
                  <a:cubicBezTo>
                    <a:pt x="55" y="99"/>
                    <a:pt x="55" y="99"/>
                    <a:pt x="55" y="99"/>
                  </a:cubicBezTo>
                  <a:cubicBezTo>
                    <a:pt x="55" y="82"/>
                    <a:pt x="55" y="82"/>
                    <a:pt x="55" y="82"/>
                  </a:cubicBezTo>
                  <a:lnTo>
                    <a:pt x="55" y="0"/>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 name="Freeform 47"/>
            <p:cNvSpPr>
              <a:spLocks/>
            </p:cNvSpPr>
            <p:nvPr/>
          </p:nvSpPr>
          <p:spPr bwMode="auto">
            <a:xfrm>
              <a:off x="3201" y="2622"/>
              <a:ext cx="114" cy="200"/>
            </a:xfrm>
            <a:custGeom>
              <a:avLst/>
              <a:gdLst>
                <a:gd name="T0" fmla="*/ 56 w 56"/>
                <a:gd name="T1" fmla="*/ 0 h 99"/>
                <a:gd name="T2" fmla="*/ 45 w 56"/>
                <a:gd name="T3" fmla="*/ 0 h 99"/>
                <a:gd name="T4" fmla="*/ 37 w 56"/>
                <a:gd name="T5" fmla="*/ 5 h 99"/>
                <a:gd name="T6" fmla="*/ 35 w 56"/>
                <a:gd name="T7" fmla="*/ 7 h 99"/>
                <a:gd name="T8" fmla="*/ 22 w 56"/>
                <a:gd name="T9" fmla="*/ 13 h 99"/>
                <a:gd name="T10" fmla="*/ 11 w 56"/>
                <a:gd name="T11" fmla="*/ 20 h 99"/>
                <a:gd name="T12" fmla="*/ 0 w 56"/>
                <a:gd name="T13" fmla="*/ 22 h 99"/>
                <a:gd name="T14" fmla="*/ 0 w 56"/>
                <a:gd name="T15" fmla="*/ 24 h 99"/>
                <a:gd name="T16" fmla="*/ 0 w 56"/>
                <a:gd name="T17" fmla="*/ 30 h 99"/>
                <a:gd name="T18" fmla="*/ 0 w 56"/>
                <a:gd name="T19" fmla="*/ 43 h 99"/>
                <a:gd name="T20" fmla="*/ 17 w 56"/>
                <a:gd name="T21" fmla="*/ 39 h 99"/>
                <a:gd name="T22" fmla="*/ 30 w 56"/>
                <a:gd name="T23" fmla="*/ 30 h 99"/>
                <a:gd name="T24" fmla="*/ 30 w 56"/>
                <a:gd name="T25" fmla="*/ 45 h 99"/>
                <a:gd name="T26" fmla="*/ 30 w 56"/>
                <a:gd name="T27" fmla="*/ 69 h 99"/>
                <a:gd name="T28" fmla="*/ 30 w 56"/>
                <a:gd name="T29" fmla="*/ 99 h 99"/>
                <a:gd name="T30" fmla="*/ 56 w 56"/>
                <a:gd name="T31" fmla="*/ 99 h 99"/>
                <a:gd name="T32" fmla="*/ 56 w 56"/>
                <a:gd name="T33" fmla="*/ 82 h 99"/>
                <a:gd name="T34" fmla="*/ 56 w 56"/>
                <a:gd name="T35" fmla="*/ 0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6" h="99">
                  <a:moveTo>
                    <a:pt x="56" y="0"/>
                  </a:moveTo>
                  <a:cubicBezTo>
                    <a:pt x="45" y="0"/>
                    <a:pt x="45" y="0"/>
                    <a:pt x="45" y="0"/>
                  </a:cubicBezTo>
                  <a:cubicBezTo>
                    <a:pt x="43" y="3"/>
                    <a:pt x="39" y="5"/>
                    <a:pt x="37" y="5"/>
                  </a:cubicBezTo>
                  <a:cubicBezTo>
                    <a:pt x="37" y="7"/>
                    <a:pt x="35" y="7"/>
                    <a:pt x="35" y="7"/>
                  </a:cubicBezTo>
                  <a:cubicBezTo>
                    <a:pt x="30" y="9"/>
                    <a:pt x="26" y="11"/>
                    <a:pt x="22" y="13"/>
                  </a:cubicBezTo>
                  <a:cubicBezTo>
                    <a:pt x="20" y="15"/>
                    <a:pt x="15" y="18"/>
                    <a:pt x="11" y="20"/>
                  </a:cubicBezTo>
                  <a:cubicBezTo>
                    <a:pt x="7" y="20"/>
                    <a:pt x="5" y="22"/>
                    <a:pt x="0" y="22"/>
                  </a:cubicBezTo>
                  <a:cubicBezTo>
                    <a:pt x="0" y="22"/>
                    <a:pt x="0" y="22"/>
                    <a:pt x="0" y="24"/>
                  </a:cubicBezTo>
                  <a:cubicBezTo>
                    <a:pt x="0" y="30"/>
                    <a:pt x="0" y="30"/>
                    <a:pt x="0" y="30"/>
                  </a:cubicBezTo>
                  <a:cubicBezTo>
                    <a:pt x="0" y="43"/>
                    <a:pt x="0" y="43"/>
                    <a:pt x="0" y="43"/>
                  </a:cubicBezTo>
                  <a:cubicBezTo>
                    <a:pt x="7" y="41"/>
                    <a:pt x="11" y="41"/>
                    <a:pt x="17" y="39"/>
                  </a:cubicBezTo>
                  <a:cubicBezTo>
                    <a:pt x="22" y="35"/>
                    <a:pt x="26" y="33"/>
                    <a:pt x="30" y="30"/>
                  </a:cubicBezTo>
                  <a:cubicBezTo>
                    <a:pt x="30" y="45"/>
                    <a:pt x="30" y="45"/>
                    <a:pt x="30" y="45"/>
                  </a:cubicBezTo>
                  <a:cubicBezTo>
                    <a:pt x="30" y="69"/>
                    <a:pt x="30" y="69"/>
                    <a:pt x="30" y="69"/>
                  </a:cubicBezTo>
                  <a:cubicBezTo>
                    <a:pt x="30" y="99"/>
                    <a:pt x="30" y="99"/>
                    <a:pt x="30" y="99"/>
                  </a:cubicBezTo>
                  <a:cubicBezTo>
                    <a:pt x="56" y="99"/>
                    <a:pt x="56" y="99"/>
                    <a:pt x="56" y="99"/>
                  </a:cubicBezTo>
                  <a:cubicBezTo>
                    <a:pt x="56" y="82"/>
                    <a:pt x="56" y="82"/>
                    <a:pt x="56" y="82"/>
                  </a:cubicBezTo>
                  <a:lnTo>
                    <a:pt x="56" y="0"/>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 name="Freeform 48"/>
            <p:cNvSpPr>
              <a:spLocks/>
            </p:cNvSpPr>
            <p:nvPr/>
          </p:nvSpPr>
          <p:spPr bwMode="auto">
            <a:xfrm>
              <a:off x="3362" y="2618"/>
              <a:ext cx="213" cy="204"/>
            </a:xfrm>
            <a:custGeom>
              <a:avLst/>
              <a:gdLst>
                <a:gd name="T0" fmla="*/ 105 w 105"/>
                <a:gd name="T1" fmla="*/ 79 h 101"/>
                <a:gd name="T2" fmla="*/ 77 w 105"/>
                <a:gd name="T3" fmla="*/ 5 h 101"/>
                <a:gd name="T4" fmla="*/ 54 w 105"/>
                <a:gd name="T5" fmla="*/ 0 h 101"/>
                <a:gd name="T6" fmla="*/ 41 w 105"/>
                <a:gd name="T7" fmla="*/ 2 h 101"/>
                <a:gd name="T8" fmla="*/ 13 w 105"/>
                <a:gd name="T9" fmla="*/ 22 h 101"/>
                <a:gd name="T10" fmla="*/ 13 w 105"/>
                <a:gd name="T11" fmla="*/ 22 h 101"/>
                <a:gd name="T12" fmla="*/ 7 w 105"/>
                <a:gd name="T13" fmla="*/ 39 h 101"/>
                <a:gd name="T14" fmla="*/ 0 w 105"/>
                <a:gd name="T15" fmla="*/ 84 h 101"/>
                <a:gd name="T16" fmla="*/ 0 w 105"/>
                <a:gd name="T17" fmla="*/ 101 h 101"/>
                <a:gd name="T18" fmla="*/ 26 w 105"/>
                <a:gd name="T19" fmla="*/ 101 h 101"/>
                <a:gd name="T20" fmla="*/ 26 w 105"/>
                <a:gd name="T21" fmla="*/ 82 h 101"/>
                <a:gd name="T22" fmla="*/ 41 w 105"/>
                <a:gd name="T23" fmla="*/ 24 h 101"/>
                <a:gd name="T24" fmla="*/ 54 w 105"/>
                <a:gd name="T25" fmla="*/ 20 h 101"/>
                <a:gd name="T26" fmla="*/ 79 w 105"/>
                <a:gd name="T27" fmla="*/ 82 h 101"/>
                <a:gd name="T28" fmla="*/ 79 w 105"/>
                <a:gd name="T29" fmla="*/ 101 h 101"/>
                <a:gd name="T30" fmla="*/ 105 w 105"/>
                <a:gd name="T31" fmla="*/ 101 h 101"/>
                <a:gd name="T32" fmla="*/ 105 w 105"/>
                <a:gd name="T33" fmla="*/ 84 h 101"/>
                <a:gd name="T34" fmla="*/ 105 w 105"/>
                <a:gd name="T35" fmla="*/ 79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5" h="101">
                  <a:moveTo>
                    <a:pt x="105" y="79"/>
                  </a:moveTo>
                  <a:cubicBezTo>
                    <a:pt x="105" y="39"/>
                    <a:pt x="97" y="15"/>
                    <a:pt x="77" y="5"/>
                  </a:cubicBezTo>
                  <a:cubicBezTo>
                    <a:pt x="71" y="2"/>
                    <a:pt x="62" y="0"/>
                    <a:pt x="54" y="0"/>
                  </a:cubicBezTo>
                  <a:cubicBezTo>
                    <a:pt x="50" y="0"/>
                    <a:pt x="45" y="0"/>
                    <a:pt x="41" y="2"/>
                  </a:cubicBezTo>
                  <a:cubicBezTo>
                    <a:pt x="30" y="5"/>
                    <a:pt x="22" y="11"/>
                    <a:pt x="13" y="22"/>
                  </a:cubicBezTo>
                  <a:cubicBezTo>
                    <a:pt x="13" y="22"/>
                    <a:pt x="13" y="22"/>
                    <a:pt x="13" y="22"/>
                  </a:cubicBezTo>
                  <a:cubicBezTo>
                    <a:pt x="11" y="26"/>
                    <a:pt x="9" y="32"/>
                    <a:pt x="7" y="39"/>
                  </a:cubicBezTo>
                  <a:cubicBezTo>
                    <a:pt x="3" y="52"/>
                    <a:pt x="0" y="67"/>
                    <a:pt x="0" y="84"/>
                  </a:cubicBezTo>
                  <a:cubicBezTo>
                    <a:pt x="0" y="90"/>
                    <a:pt x="0" y="94"/>
                    <a:pt x="0" y="101"/>
                  </a:cubicBezTo>
                  <a:cubicBezTo>
                    <a:pt x="26" y="101"/>
                    <a:pt x="26" y="101"/>
                    <a:pt x="26" y="101"/>
                  </a:cubicBezTo>
                  <a:cubicBezTo>
                    <a:pt x="26" y="94"/>
                    <a:pt x="26" y="88"/>
                    <a:pt x="26" y="82"/>
                  </a:cubicBezTo>
                  <a:cubicBezTo>
                    <a:pt x="26" y="52"/>
                    <a:pt x="30" y="32"/>
                    <a:pt x="41" y="24"/>
                  </a:cubicBezTo>
                  <a:cubicBezTo>
                    <a:pt x="45" y="22"/>
                    <a:pt x="50" y="20"/>
                    <a:pt x="54" y="20"/>
                  </a:cubicBezTo>
                  <a:cubicBezTo>
                    <a:pt x="71" y="20"/>
                    <a:pt x="79" y="41"/>
                    <a:pt x="79" y="82"/>
                  </a:cubicBezTo>
                  <a:cubicBezTo>
                    <a:pt x="79" y="88"/>
                    <a:pt x="79" y="94"/>
                    <a:pt x="79" y="101"/>
                  </a:cubicBezTo>
                  <a:cubicBezTo>
                    <a:pt x="105" y="101"/>
                    <a:pt x="105" y="101"/>
                    <a:pt x="105" y="101"/>
                  </a:cubicBezTo>
                  <a:cubicBezTo>
                    <a:pt x="105" y="96"/>
                    <a:pt x="105" y="90"/>
                    <a:pt x="105" y="84"/>
                  </a:cubicBezTo>
                  <a:cubicBezTo>
                    <a:pt x="105" y="84"/>
                    <a:pt x="105" y="82"/>
                    <a:pt x="105" y="79"/>
                  </a:cubicBez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 name="Freeform 49"/>
            <p:cNvSpPr>
              <a:spLocks/>
            </p:cNvSpPr>
            <p:nvPr/>
          </p:nvSpPr>
          <p:spPr bwMode="auto">
            <a:xfrm>
              <a:off x="2963" y="2618"/>
              <a:ext cx="214" cy="204"/>
            </a:xfrm>
            <a:custGeom>
              <a:avLst/>
              <a:gdLst>
                <a:gd name="T0" fmla="*/ 105 w 105"/>
                <a:gd name="T1" fmla="*/ 79 h 101"/>
                <a:gd name="T2" fmla="*/ 77 w 105"/>
                <a:gd name="T3" fmla="*/ 5 h 101"/>
                <a:gd name="T4" fmla="*/ 53 w 105"/>
                <a:gd name="T5" fmla="*/ 0 h 101"/>
                <a:gd name="T6" fmla="*/ 40 w 105"/>
                <a:gd name="T7" fmla="*/ 2 h 101"/>
                <a:gd name="T8" fmla="*/ 13 w 105"/>
                <a:gd name="T9" fmla="*/ 22 h 101"/>
                <a:gd name="T10" fmla="*/ 13 w 105"/>
                <a:gd name="T11" fmla="*/ 22 h 101"/>
                <a:gd name="T12" fmla="*/ 4 w 105"/>
                <a:gd name="T13" fmla="*/ 39 h 101"/>
                <a:gd name="T14" fmla="*/ 0 w 105"/>
                <a:gd name="T15" fmla="*/ 84 h 101"/>
                <a:gd name="T16" fmla="*/ 0 w 105"/>
                <a:gd name="T17" fmla="*/ 101 h 101"/>
                <a:gd name="T18" fmla="*/ 25 w 105"/>
                <a:gd name="T19" fmla="*/ 101 h 101"/>
                <a:gd name="T20" fmla="*/ 25 w 105"/>
                <a:gd name="T21" fmla="*/ 82 h 101"/>
                <a:gd name="T22" fmla="*/ 40 w 105"/>
                <a:gd name="T23" fmla="*/ 24 h 101"/>
                <a:gd name="T24" fmla="*/ 53 w 105"/>
                <a:gd name="T25" fmla="*/ 20 h 101"/>
                <a:gd name="T26" fmla="*/ 79 w 105"/>
                <a:gd name="T27" fmla="*/ 82 h 101"/>
                <a:gd name="T28" fmla="*/ 79 w 105"/>
                <a:gd name="T29" fmla="*/ 101 h 101"/>
                <a:gd name="T30" fmla="*/ 102 w 105"/>
                <a:gd name="T31" fmla="*/ 101 h 101"/>
                <a:gd name="T32" fmla="*/ 105 w 105"/>
                <a:gd name="T33" fmla="*/ 84 h 101"/>
                <a:gd name="T34" fmla="*/ 105 w 105"/>
                <a:gd name="T35" fmla="*/ 79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5" h="101">
                  <a:moveTo>
                    <a:pt x="105" y="79"/>
                  </a:moveTo>
                  <a:cubicBezTo>
                    <a:pt x="105" y="39"/>
                    <a:pt x="96" y="15"/>
                    <a:pt x="77" y="5"/>
                  </a:cubicBezTo>
                  <a:cubicBezTo>
                    <a:pt x="70" y="2"/>
                    <a:pt x="62" y="0"/>
                    <a:pt x="53" y="0"/>
                  </a:cubicBezTo>
                  <a:cubicBezTo>
                    <a:pt x="49" y="0"/>
                    <a:pt x="45" y="0"/>
                    <a:pt x="40" y="2"/>
                  </a:cubicBezTo>
                  <a:cubicBezTo>
                    <a:pt x="30" y="5"/>
                    <a:pt x="19" y="11"/>
                    <a:pt x="13" y="22"/>
                  </a:cubicBezTo>
                  <a:cubicBezTo>
                    <a:pt x="13" y="22"/>
                    <a:pt x="13" y="22"/>
                    <a:pt x="13" y="22"/>
                  </a:cubicBezTo>
                  <a:cubicBezTo>
                    <a:pt x="10" y="26"/>
                    <a:pt x="6" y="32"/>
                    <a:pt x="4" y="39"/>
                  </a:cubicBezTo>
                  <a:cubicBezTo>
                    <a:pt x="2" y="52"/>
                    <a:pt x="0" y="67"/>
                    <a:pt x="0" y="84"/>
                  </a:cubicBezTo>
                  <a:cubicBezTo>
                    <a:pt x="0" y="90"/>
                    <a:pt x="0" y="94"/>
                    <a:pt x="0" y="101"/>
                  </a:cubicBezTo>
                  <a:cubicBezTo>
                    <a:pt x="25" y="101"/>
                    <a:pt x="25" y="101"/>
                    <a:pt x="25" y="101"/>
                  </a:cubicBezTo>
                  <a:cubicBezTo>
                    <a:pt x="25" y="94"/>
                    <a:pt x="25" y="88"/>
                    <a:pt x="25" y="82"/>
                  </a:cubicBezTo>
                  <a:cubicBezTo>
                    <a:pt x="25" y="52"/>
                    <a:pt x="30" y="32"/>
                    <a:pt x="40" y="24"/>
                  </a:cubicBezTo>
                  <a:cubicBezTo>
                    <a:pt x="45" y="22"/>
                    <a:pt x="49" y="20"/>
                    <a:pt x="53" y="20"/>
                  </a:cubicBezTo>
                  <a:cubicBezTo>
                    <a:pt x="70" y="20"/>
                    <a:pt x="79" y="41"/>
                    <a:pt x="79" y="82"/>
                  </a:cubicBezTo>
                  <a:cubicBezTo>
                    <a:pt x="79" y="88"/>
                    <a:pt x="79" y="94"/>
                    <a:pt x="79" y="101"/>
                  </a:cubicBezTo>
                  <a:cubicBezTo>
                    <a:pt x="102" y="101"/>
                    <a:pt x="102" y="101"/>
                    <a:pt x="102" y="101"/>
                  </a:cubicBezTo>
                  <a:cubicBezTo>
                    <a:pt x="105" y="96"/>
                    <a:pt x="105" y="90"/>
                    <a:pt x="105" y="84"/>
                  </a:cubicBezTo>
                  <a:cubicBezTo>
                    <a:pt x="105" y="84"/>
                    <a:pt x="105" y="82"/>
                    <a:pt x="105" y="79"/>
                  </a:cubicBez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 name="Freeform 50"/>
            <p:cNvSpPr>
              <a:spLocks/>
            </p:cNvSpPr>
            <p:nvPr/>
          </p:nvSpPr>
          <p:spPr bwMode="auto">
            <a:xfrm>
              <a:off x="2536" y="1314"/>
              <a:ext cx="1283" cy="1498"/>
            </a:xfrm>
            <a:custGeom>
              <a:avLst/>
              <a:gdLst>
                <a:gd name="T0" fmla="*/ 631 w 631"/>
                <a:gd name="T1" fmla="*/ 739 h 739"/>
                <a:gd name="T2" fmla="*/ 319 w 631"/>
                <a:gd name="T3" fmla="*/ 0 h 739"/>
                <a:gd name="T4" fmla="*/ 0 w 631"/>
                <a:gd name="T5" fmla="*/ 739 h 739"/>
              </a:gdLst>
              <a:ahLst/>
              <a:cxnLst>
                <a:cxn ang="0">
                  <a:pos x="T0" y="T1"/>
                </a:cxn>
                <a:cxn ang="0">
                  <a:pos x="T2" y="T3"/>
                </a:cxn>
                <a:cxn ang="0">
                  <a:pos x="T4" y="T5"/>
                </a:cxn>
              </a:cxnLst>
              <a:rect l="0" t="0" r="r" b="b"/>
              <a:pathLst>
                <a:path w="631" h="739">
                  <a:moveTo>
                    <a:pt x="631" y="739"/>
                  </a:moveTo>
                  <a:cubicBezTo>
                    <a:pt x="458" y="739"/>
                    <a:pt x="319" y="406"/>
                    <a:pt x="319" y="0"/>
                  </a:cubicBezTo>
                  <a:cubicBezTo>
                    <a:pt x="319" y="406"/>
                    <a:pt x="176" y="739"/>
                    <a:pt x="0" y="739"/>
                  </a:cubicBezTo>
                </a:path>
              </a:pathLst>
            </a:custGeom>
            <a:noFill/>
            <a:ln w="84138" cap="flat">
              <a:solidFill>
                <a:srgbClr val="96969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5" name="Freeform 51"/>
            <p:cNvSpPr>
              <a:spLocks/>
            </p:cNvSpPr>
            <p:nvPr/>
          </p:nvSpPr>
          <p:spPr bwMode="auto">
            <a:xfrm>
              <a:off x="2532" y="2812"/>
              <a:ext cx="1287" cy="258"/>
            </a:xfrm>
            <a:custGeom>
              <a:avLst/>
              <a:gdLst>
                <a:gd name="T0" fmla="*/ 558 w 633"/>
                <a:gd name="T1" fmla="*/ 0 h 127"/>
                <a:gd name="T2" fmla="*/ 485 w 633"/>
                <a:gd name="T3" fmla="*/ 0 h 127"/>
                <a:gd name="T4" fmla="*/ 150 w 633"/>
                <a:gd name="T5" fmla="*/ 0 h 127"/>
                <a:gd name="T6" fmla="*/ 75 w 633"/>
                <a:gd name="T7" fmla="*/ 0 h 127"/>
                <a:gd name="T8" fmla="*/ 0 w 633"/>
                <a:gd name="T9" fmla="*/ 0 h 127"/>
                <a:gd name="T10" fmla="*/ 75 w 633"/>
                <a:gd name="T11" fmla="*/ 71 h 127"/>
                <a:gd name="T12" fmla="*/ 120 w 633"/>
                <a:gd name="T13" fmla="*/ 71 h 127"/>
                <a:gd name="T14" fmla="*/ 178 w 633"/>
                <a:gd name="T15" fmla="*/ 127 h 127"/>
                <a:gd name="T16" fmla="*/ 458 w 633"/>
                <a:gd name="T17" fmla="*/ 127 h 127"/>
                <a:gd name="T18" fmla="*/ 513 w 633"/>
                <a:gd name="T19" fmla="*/ 71 h 127"/>
                <a:gd name="T20" fmla="*/ 558 w 633"/>
                <a:gd name="T21" fmla="*/ 71 h 127"/>
                <a:gd name="T22" fmla="*/ 633 w 633"/>
                <a:gd name="T23" fmla="*/ 0 h 127"/>
                <a:gd name="T24" fmla="*/ 558 w 633"/>
                <a:gd name="T25" fmla="*/ 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33" h="127">
                  <a:moveTo>
                    <a:pt x="558" y="0"/>
                  </a:moveTo>
                  <a:cubicBezTo>
                    <a:pt x="485" y="0"/>
                    <a:pt x="485" y="0"/>
                    <a:pt x="485" y="0"/>
                  </a:cubicBezTo>
                  <a:cubicBezTo>
                    <a:pt x="150" y="0"/>
                    <a:pt x="150" y="0"/>
                    <a:pt x="150" y="0"/>
                  </a:cubicBezTo>
                  <a:cubicBezTo>
                    <a:pt x="75" y="0"/>
                    <a:pt x="75" y="0"/>
                    <a:pt x="75" y="0"/>
                  </a:cubicBezTo>
                  <a:cubicBezTo>
                    <a:pt x="0" y="0"/>
                    <a:pt x="0" y="0"/>
                    <a:pt x="0" y="0"/>
                  </a:cubicBezTo>
                  <a:cubicBezTo>
                    <a:pt x="2" y="41"/>
                    <a:pt x="34" y="71"/>
                    <a:pt x="75" y="71"/>
                  </a:cubicBezTo>
                  <a:cubicBezTo>
                    <a:pt x="120" y="71"/>
                    <a:pt x="120" y="71"/>
                    <a:pt x="120" y="71"/>
                  </a:cubicBezTo>
                  <a:cubicBezTo>
                    <a:pt x="122" y="101"/>
                    <a:pt x="146" y="127"/>
                    <a:pt x="178" y="127"/>
                  </a:cubicBezTo>
                  <a:cubicBezTo>
                    <a:pt x="458" y="127"/>
                    <a:pt x="458" y="127"/>
                    <a:pt x="458" y="127"/>
                  </a:cubicBezTo>
                  <a:cubicBezTo>
                    <a:pt x="487" y="127"/>
                    <a:pt x="513" y="101"/>
                    <a:pt x="513" y="71"/>
                  </a:cubicBezTo>
                  <a:cubicBezTo>
                    <a:pt x="558" y="71"/>
                    <a:pt x="558" y="71"/>
                    <a:pt x="558" y="71"/>
                  </a:cubicBezTo>
                  <a:cubicBezTo>
                    <a:pt x="599" y="71"/>
                    <a:pt x="631" y="41"/>
                    <a:pt x="633" y="0"/>
                  </a:cubicBezTo>
                  <a:lnTo>
                    <a:pt x="558" y="0"/>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6" name="Freeform 52"/>
            <p:cNvSpPr>
              <a:spLocks/>
            </p:cNvSpPr>
            <p:nvPr/>
          </p:nvSpPr>
          <p:spPr bwMode="auto">
            <a:xfrm>
              <a:off x="1012" y="1257"/>
              <a:ext cx="2230" cy="111"/>
            </a:xfrm>
            <a:custGeom>
              <a:avLst/>
              <a:gdLst>
                <a:gd name="T0" fmla="*/ 1067 w 1097"/>
                <a:gd name="T1" fmla="*/ 0 h 55"/>
                <a:gd name="T2" fmla="*/ 30 w 1097"/>
                <a:gd name="T3" fmla="*/ 0 h 55"/>
                <a:gd name="T4" fmla="*/ 0 w 1097"/>
                <a:gd name="T5" fmla="*/ 28 h 55"/>
                <a:gd name="T6" fmla="*/ 30 w 1097"/>
                <a:gd name="T7" fmla="*/ 55 h 55"/>
                <a:gd name="T8" fmla="*/ 1067 w 1097"/>
                <a:gd name="T9" fmla="*/ 55 h 55"/>
                <a:gd name="T10" fmla="*/ 1097 w 1097"/>
                <a:gd name="T11" fmla="*/ 28 h 55"/>
                <a:gd name="T12" fmla="*/ 1097 w 1097"/>
                <a:gd name="T13" fmla="*/ 28 h 55"/>
                <a:gd name="T14" fmla="*/ 1067 w 1097"/>
                <a:gd name="T15" fmla="*/ 0 h 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97" h="55">
                  <a:moveTo>
                    <a:pt x="1067" y="0"/>
                  </a:moveTo>
                  <a:cubicBezTo>
                    <a:pt x="30" y="0"/>
                    <a:pt x="30" y="0"/>
                    <a:pt x="30" y="0"/>
                  </a:cubicBezTo>
                  <a:cubicBezTo>
                    <a:pt x="15" y="0"/>
                    <a:pt x="2" y="13"/>
                    <a:pt x="0" y="28"/>
                  </a:cubicBezTo>
                  <a:cubicBezTo>
                    <a:pt x="2" y="43"/>
                    <a:pt x="15" y="55"/>
                    <a:pt x="30" y="55"/>
                  </a:cubicBezTo>
                  <a:cubicBezTo>
                    <a:pt x="1067" y="55"/>
                    <a:pt x="1067" y="55"/>
                    <a:pt x="1067" y="55"/>
                  </a:cubicBezTo>
                  <a:cubicBezTo>
                    <a:pt x="1084" y="55"/>
                    <a:pt x="1097" y="43"/>
                    <a:pt x="1097" y="28"/>
                  </a:cubicBezTo>
                  <a:cubicBezTo>
                    <a:pt x="1097" y="28"/>
                    <a:pt x="1097" y="28"/>
                    <a:pt x="1097" y="28"/>
                  </a:cubicBezTo>
                  <a:cubicBezTo>
                    <a:pt x="1097" y="13"/>
                    <a:pt x="1084" y="0"/>
                    <a:pt x="1067" y="0"/>
                  </a:cubicBezTo>
                  <a:close/>
                </a:path>
              </a:pathLst>
            </a:custGeom>
            <a:solidFill>
              <a:srgbClr val="00B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7" name="Freeform 53"/>
            <p:cNvSpPr>
              <a:spLocks/>
            </p:cNvSpPr>
            <p:nvPr/>
          </p:nvSpPr>
          <p:spPr bwMode="auto">
            <a:xfrm>
              <a:off x="1604" y="1143"/>
              <a:ext cx="1050" cy="114"/>
            </a:xfrm>
            <a:custGeom>
              <a:avLst/>
              <a:gdLst>
                <a:gd name="T0" fmla="*/ 487 w 517"/>
                <a:gd name="T1" fmla="*/ 0 h 56"/>
                <a:gd name="T2" fmla="*/ 28 w 517"/>
                <a:gd name="T3" fmla="*/ 0 h 56"/>
                <a:gd name="T4" fmla="*/ 0 w 517"/>
                <a:gd name="T5" fmla="*/ 28 h 56"/>
                <a:gd name="T6" fmla="*/ 28 w 517"/>
                <a:gd name="T7" fmla="*/ 56 h 56"/>
                <a:gd name="T8" fmla="*/ 487 w 517"/>
                <a:gd name="T9" fmla="*/ 56 h 56"/>
                <a:gd name="T10" fmla="*/ 517 w 517"/>
                <a:gd name="T11" fmla="*/ 28 h 56"/>
                <a:gd name="T12" fmla="*/ 517 w 517"/>
                <a:gd name="T13" fmla="*/ 28 h 56"/>
                <a:gd name="T14" fmla="*/ 487 w 517"/>
                <a:gd name="T15" fmla="*/ 0 h 5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17" h="56">
                  <a:moveTo>
                    <a:pt x="487" y="0"/>
                  </a:moveTo>
                  <a:cubicBezTo>
                    <a:pt x="28" y="0"/>
                    <a:pt x="28" y="0"/>
                    <a:pt x="28" y="0"/>
                  </a:cubicBezTo>
                  <a:cubicBezTo>
                    <a:pt x="13" y="0"/>
                    <a:pt x="0" y="13"/>
                    <a:pt x="0" y="28"/>
                  </a:cubicBezTo>
                  <a:cubicBezTo>
                    <a:pt x="0" y="43"/>
                    <a:pt x="13" y="56"/>
                    <a:pt x="28" y="56"/>
                  </a:cubicBezTo>
                  <a:cubicBezTo>
                    <a:pt x="487" y="56"/>
                    <a:pt x="487" y="56"/>
                    <a:pt x="487" y="56"/>
                  </a:cubicBezTo>
                  <a:cubicBezTo>
                    <a:pt x="502" y="56"/>
                    <a:pt x="515" y="43"/>
                    <a:pt x="517" y="28"/>
                  </a:cubicBezTo>
                  <a:cubicBezTo>
                    <a:pt x="517" y="28"/>
                    <a:pt x="517" y="28"/>
                    <a:pt x="517" y="28"/>
                  </a:cubicBezTo>
                  <a:cubicBezTo>
                    <a:pt x="515" y="13"/>
                    <a:pt x="502" y="0"/>
                    <a:pt x="487" y="0"/>
                  </a:cubicBezTo>
                  <a:close/>
                </a:path>
              </a:pathLst>
            </a:custGeom>
            <a:solidFill>
              <a:srgbClr val="00B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8" name="Oval 54"/>
            <p:cNvSpPr>
              <a:spLocks noChangeArrowheads="1"/>
            </p:cNvSpPr>
            <p:nvPr/>
          </p:nvSpPr>
          <p:spPr bwMode="auto">
            <a:xfrm>
              <a:off x="1039" y="1283"/>
              <a:ext cx="61" cy="61"/>
            </a:xfrm>
            <a:prstGeom prst="ellipse">
              <a:avLst/>
            </a:pr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9" name="Oval 55"/>
            <p:cNvSpPr>
              <a:spLocks noChangeArrowheads="1"/>
            </p:cNvSpPr>
            <p:nvPr/>
          </p:nvSpPr>
          <p:spPr bwMode="auto">
            <a:xfrm>
              <a:off x="3146" y="1283"/>
              <a:ext cx="59" cy="61"/>
            </a:xfrm>
            <a:prstGeom prst="ellipse">
              <a:avLst/>
            </a:pr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0" name="Freeform 56"/>
            <p:cNvSpPr>
              <a:spLocks/>
            </p:cNvSpPr>
            <p:nvPr/>
          </p:nvSpPr>
          <p:spPr bwMode="auto">
            <a:xfrm>
              <a:off x="1049" y="3800"/>
              <a:ext cx="2160" cy="286"/>
            </a:xfrm>
            <a:custGeom>
              <a:avLst/>
              <a:gdLst>
                <a:gd name="T0" fmla="*/ 1063 w 1063"/>
                <a:gd name="T1" fmla="*/ 141 h 141"/>
                <a:gd name="T2" fmla="*/ 0 w 1063"/>
                <a:gd name="T3" fmla="*/ 141 h 141"/>
                <a:gd name="T4" fmla="*/ 0 w 1063"/>
                <a:gd name="T5" fmla="*/ 141 h 141"/>
                <a:gd name="T6" fmla="*/ 141 w 1063"/>
                <a:gd name="T7" fmla="*/ 0 h 141"/>
                <a:gd name="T8" fmla="*/ 922 w 1063"/>
                <a:gd name="T9" fmla="*/ 0 h 141"/>
                <a:gd name="T10" fmla="*/ 1063 w 1063"/>
                <a:gd name="T11" fmla="*/ 141 h 141"/>
              </a:gdLst>
              <a:ahLst/>
              <a:cxnLst>
                <a:cxn ang="0">
                  <a:pos x="T0" y="T1"/>
                </a:cxn>
                <a:cxn ang="0">
                  <a:pos x="T2" y="T3"/>
                </a:cxn>
                <a:cxn ang="0">
                  <a:pos x="T4" y="T5"/>
                </a:cxn>
                <a:cxn ang="0">
                  <a:pos x="T6" y="T7"/>
                </a:cxn>
                <a:cxn ang="0">
                  <a:pos x="T8" y="T9"/>
                </a:cxn>
                <a:cxn ang="0">
                  <a:pos x="T10" y="T11"/>
                </a:cxn>
              </a:cxnLst>
              <a:rect l="0" t="0" r="r" b="b"/>
              <a:pathLst>
                <a:path w="1063" h="141">
                  <a:moveTo>
                    <a:pt x="1063" y="141"/>
                  </a:moveTo>
                  <a:cubicBezTo>
                    <a:pt x="0" y="141"/>
                    <a:pt x="0" y="141"/>
                    <a:pt x="0" y="141"/>
                  </a:cubicBezTo>
                  <a:cubicBezTo>
                    <a:pt x="0" y="141"/>
                    <a:pt x="0" y="141"/>
                    <a:pt x="0" y="141"/>
                  </a:cubicBezTo>
                  <a:cubicBezTo>
                    <a:pt x="0" y="63"/>
                    <a:pt x="63" y="0"/>
                    <a:pt x="141" y="0"/>
                  </a:cubicBezTo>
                  <a:cubicBezTo>
                    <a:pt x="922" y="0"/>
                    <a:pt x="922" y="0"/>
                    <a:pt x="922" y="0"/>
                  </a:cubicBezTo>
                  <a:cubicBezTo>
                    <a:pt x="1000" y="0"/>
                    <a:pt x="1063" y="63"/>
                    <a:pt x="1063" y="141"/>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358773170"/>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Title 1"/>
          <p:cNvSpPr txBox="1">
            <a:spLocks/>
          </p:cNvSpPr>
          <p:nvPr/>
        </p:nvSpPr>
        <p:spPr>
          <a:xfrm>
            <a:off x="0" y="0"/>
            <a:ext cx="12192000" cy="883395"/>
          </a:xfrm>
          <a:prstGeom prst="rect">
            <a:avLst/>
          </a:prstGeom>
        </p:spPr>
        <p:txBody>
          <a:bodyPr anchor="ct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defTabSz="932563">
              <a:defRPr/>
            </a:pPr>
            <a:r>
              <a:rPr lang="en-US" sz="3600" spc="0" dirty="0">
                <a:ln>
                  <a:noFill/>
                </a:ln>
                <a:solidFill>
                  <a:schemeClr val="accent2">
                    <a:lumMod val="75000"/>
                  </a:schemeClr>
                </a:solidFill>
              </a:rPr>
              <a:t>Challenges Facing Manual Demand Forecasting &amp; Pricing</a:t>
            </a:r>
          </a:p>
        </p:txBody>
      </p:sp>
      <p:grpSp>
        <p:nvGrpSpPr>
          <p:cNvPr id="73" name="Group 37"/>
          <p:cNvGrpSpPr>
            <a:grpSpLocks noChangeAspect="1"/>
          </p:cNvGrpSpPr>
          <p:nvPr/>
        </p:nvGrpSpPr>
        <p:grpSpPr bwMode="auto">
          <a:xfrm>
            <a:off x="268289" y="1668464"/>
            <a:ext cx="11669723" cy="4114802"/>
            <a:chOff x="169" y="1051"/>
            <a:chExt cx="7351" cy="2592"/>
          </a:xfrm>
        </p:grpSpPr>
        <p:sp>
          <p:nvSpPr>
            <p:cNvPr id="75" name="Freeform 38"/>
            <p:cNvSpPr>
              <a:spLocks/>
            </p:cNvSpPr>
            <p:nvPr/>
          </p:nvSpPr>
          <p:spPr bwMode="auto">
            <a:xfrm>
              <a:off x="192" y="2157"/>
              <a:ext cx="1321" cy="1467"/>
            </a:xfrm>
            <a:custGeom>
              <a:avLst/>
              <a:gdLst>
                <a:gd name="T0" fmla="*/ 12 w 628"/>
                <a:gd name="T1" fmla="*/ 698 h 698"/>
                <a:gd name="T2" fmla="*/ 0 w 628"/>
                <a:gd name="T3" fmla="*/ 686 h 698"/>
                <a:gd name="T4" fmla="*/ 0 w 628"/>
                <a:gd name="T5" fmla="*/ 0 h 698"/>
                <a:gd name="T6" fmla="*/ 628 w 628"/>
                <a:gd name="T7" fmla="*/ 0 h 698"/>
                <a:gd name="T8" fmla="*/ 628 w 628"/>
                <a:gd name="T9" fmla="*/ 686 h 698"/>
                <a:gd name="T10" fmla="*/ 616 w 628"/>
                <a:gd name="T11" fmla="*/ 698 h 698"/>
                <a:gd name="T12" fmla="*/ 12 w 628"/>
                <a:gd name="T13" fmla="*/ 698 h 698"/>
              </a:gdLst>
              <a:ahLst/>
              <a:cxnLst>
                <a:cxn ang="0">
                  <a:pos x="T0" y="T1"/>
                </a:cxn>
                <a:cxn ang="0">
                  <a:pos x="T2" y="T3"/>
                </a:cxn>
                <a:cxn ang="0">
                  <a:pos x="T4" y="T5"/>
                </a:cxn>
                <a:cxn ang="0">
                  <a:pos x="T6" y="T7"/>
                </a:cxn>
                <a:cxn ang="0">
                  <a:pos x="T8" y="T9"/>
                </a:cxn>
                <a:cxn ang="0">
                  <a:pos x="T10" y="T11"/>
                </a:cxn>
                <a:cxn ang="0">
                  <a:pos x="T12" y="T13"/>
                </a:cxn>
              </a:cxnLst>
              <a:rect l="0" t="0" r="r" b="b"/>
              <a:pathLst>
                <a:path w="628" h="698">
                  <a:moveTo>
                    <a:pt x="12" y="698"/>
                  </a:moveTo>
                  <a:cubicBezTo>
                    <a:pt x="5" y="698"/>
                    <a:pt x="0" y="693"/>
                    <a:pt x="0" y="686"/>
                  </a:cubicBezTo>
                  <a:cubicBezTo>
                    <a:pt x="0" y="0"/>
                    <a:pt x="0" y="0"/>
                    <a:pt x="0" y="0"/>
                  </a:cubicBezTo>
                  <a:cubicBezTo>
                    <a:pt x="628" y="0"/>
                    <a:pt x="628" y="0"/>
                    <a:pt x="628" y="0"/>
                  </a:cubicBezTo>
                  <a:cubicBezTo>
                    <a:pt x="628" y="686"/>
                    <a:pt x="628" y="686"/>
                    <a:pt x="628" y="686"/>
                  </a:cubicBezTo>
                  <a:cubicBezTo>
                    <a:pt x="628" y="693"/>
                    <a:pt x="623" y="698"/>
                    <a:pt x="616" y="698"/>
                  </a:cubicBezTo>
                  <a:lnTo>
                    <a:pt x="12" y="69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37160" tIns="457200" rIns="137160" bIns="91440" numCol="1" anchor="t" anchorCtr="0" compatLnSpc="1">
              <a:prstTxWarp prst="textNoShape">
                <a:avLst/>
              </a:prstTxWarp>
            </a:bodyPr>
            <a:lstStyle/>
            <a:p>
              <a:r>
                <a:rPr lang="en-US" sz="1600" dirty="0">
                  <a:latin typeface="Segoe UI" panose="020B0502040204020203" pitchFamily="34" charset="0"/>
                  <a:ea typeface="Calibri" panose="020F0502020204030204" pitchFamily="34" charset="0"/>
                </a:rPr>
                <a:t>The multitude of products has increased the workload associated with price decisions.</a:t>
              </a:r>
              <a:endParaRPr lang="en-US" dirty="0">
                <a:latin typeface="Segoe UI" panose="020B0502040204020203" pitchFamily="34" charset="0"/>
                <a:ea typeface="Calibri" panose="020F0502020204030204" pitchFamily="34" charset="0"/>
              </a:endParaRPr>
            </a:p>
          </p:txBody>
        </p:sp>
        <p:sp>
          <p:nvSpPr>
            <p:cNvPr id="76" name="Freeform 39"/>
            <p:cNvSpPr>
              <a:spLocks noEditPoints="1"/>
            </p:cNvSpPr>
            <p:nvPr/>
          </p:nvSpPr>
          <p:spPr bwMode="auto">
            <a:xfrm>
              <a:off x="173" y="2140"/>
              <a:ext cx="1359" cy="1503"/>
            </a:xfrm>
            <a:custGeom>
              <a:avLst/>
              <a:gdLst>
                <a:gd name="T0" fmla="*/ 629 w 646"/>
                <a:gd name="T1" fmla="*/ 17 h 715"/>
                <a:gd name="T2" fmla="*/ 629 w 646"/>
                <a:gd name="T3" fmla="*/ 694 h 715"/>
                <a:gd name="T4" fmla="*/ 625 w 646"/>
                <a:gd name="T5" fmla="*/ 698 h 715"/>
                <a:gd name="T6" fmla="*/ 21 w 646"/>
                <a:gd name="T7" fmla="*/ 698 h 715"/>
                <a:gd name="T8" fmla="*/ 17 w 646"/>
                <a:gd name="T9" fmla="*/ 694 h 715"/>
                <a:gd name="T10" fmla="*/ 17 w 646"/>
                <a:gd name="T11" fmla="*/ 17 h 715"/>
                <a:gd name="T12" fmla="*/ 629 w 646"/>
                <a:gd name="T13" fmla="*/ 17 h 715"/>
                <a:gd name="T14" fmla="*/ 646 w 646"/>
                <a:gd name="T15" fmla="*/ 0 h 715"/>
                <a:gd name="T16" fmla="*/ 0 w 646"/>
                <a:gd name="T17" fmla="*/ 0 h 715"/>
                <a:gd name="T18" fmla="*/ 0 w 646"/>
                <a:gd name="T19" fmla="*/ 694 h 715"/>
                <a:gd name="T20" fmla="*/ 21 w 646"/>
                <a:gd name="T21" fmla="*/ 715 h 715"/>
                <a:gd name="T22" fmla="*/ 625 w 646"/>
                <a:gd name="T23" fmla="*/ 715 h 715"/>
                <a:gd name="T24" fmla="*/ 646 w 646"/>
                <a:gd name="T25" fmla="*/ 694 h 715"/>
                <a:gd name="T26" fmla="*/ 646 w 646"/>
                <a:gd name="T27" fmla="*/ 0 h 7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6" h="715">
                  <a:moveTo>
                    <a:pt x="629" y="17"/>
                  </a:moveTo>
                  <a:cubicBezTo>
                    <a:pt x="629" y="694"/>
                    <a:pt x="629" y="694"/>
                    <a:pt x="629" y="694"/>
                  </a:cubicBezTo>
                  <a:cubicBezTo>
                    <a:pt x="629" y="696"/>
                    <a:pt x="627" y="698"/>
                    <a:pt x="625" y="698"/>
                  </a:cubicBezTo>
                  <a:cubicBezTo>
                    <a:pt x="21" y="698"/>
                    <a:pt x="21" y="698"/>
                    <a:pt x="21" y="698"/>
                  </a:cubicBezTo>
                  <a:cubicBezTo>
                    <a:pt x="19" y="698"/>
                    <a:pt x="17" y="696"/>
                    <a:pt x="17" y="694"/>
                  </a:cubicBezTo>
                  <a:cubicBezTo>
                    <a:pt x="17" y="17"/>
                    <a:pt x="17" y="17"/>
                    <a:pt x="17" y="17"/>
                  </a:cubicBezTo>
                  <a:cubicBezTo>
                    <a:pt x="629" y="17"/>
                    <a:pt x="629" y="17"/>
                    <a:pt x="629" y="17"/>
                  </a:cubicBezTo>
                  <a:moveTo>
                    <a:pt x="646" y="0"/>
                  </a:moveTo>
                  <a:cubicBezTo>
                    <a:pt x="0" y="0"/>
                    <a:pt x="0" y="0"/>
                    <a:pt x="0" y="0"/>
                  </a:cubicBezTo>
                  <a:cubicBezTo>
                    <a:pt x="0" y="694"/>
                    <a:pt x="0" y="694"/>
                    <a:pt x="0" y="694"/>
                  </a:cubicBezTo>
                  <a:cubicBezTo>
                    <a:pt x="0" y="705"/>
                    <a:pt x="10" y="715"/>
                    <a:pt x="21" y="715"/>
                  </a:cubicBezTo>
                  <a:cubicBezTo>
                    <a:pt x="625" y="715"/>
                    <a:pt x="625" y="715"/>
                    <a:pt x="625" y="715"/>
                  </a:cubicBezTo>
                  <a:cubicBezTo>
                    <a:pt x="637" y="715"/>
                    <a:pt x="646" y="705"/>
                    <a:pt x="646" y="694"/>
                  </a:cubicBezTo>
                  <a:cubicBezTo>
                    <a:pt x="646" y="0"/>
                    <a:pt x="646" y="0"/>
                    <a:pt x="646" y="0"/>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7" name="Freeform 40"/>
            <p:cNvSpPr>
              <a:spLocks/>
            </p:cNvSpPr>
            <p:nvPr/>
          </p:nvSpPr>
          <p:spPr bwMode="auto">
            <a:xfrm>
              <a:off x="1687" y="2157"/>
              <a:ext cx="1323" cy="1467"/>
            </a:xfrm>
            <a:custGeom>
              <a:avLst/>
              <a:gdLst>
                <a:gd name="T0" fmla="*/ 13 w 629"/>
                <a:gd name="T1" fmla="*/ 698 h 698"/>
                <a:gd name="T2" fmla="*/ 0 w 629"/>
                <a:gd name="T3" fmla="*/ 686 h 698"/>
                <a:gd name="T4" fmla="*/ 0 w 629"/>
                <a:gd name="T5" fmla="*/ 0 h 698"/>
                <a:gd name="T6" fmla="*/ 629 w 629"/>
                <a:gd name="T7" fmla="*/ 0 h 698"/>
                <a:gd name="T8" fmla="*/ 629 w 629"/>
                <a:gd name="T9" fmla="*/ 686 h 698"/>
                <a:gd name="T10" fmla="*/ 617 w 629"/>
                <a:gd name="T11" fmla="*/ 698 h 698"/>
                <a:gd name="T12" fmla="*/ 13 w 629"/>
                <a:gd name="T13" fmla="*/ 698 h 698"/>
              </a:gdLst>
              <a:ahLst/>
              <a:cxnLst>
                <a:cxn ang="0">
                  <a:pos x="T0" y="T1"/>
                </a:cxn>
                <a:cxn ang="0">
                  <a:pos x="T2" y="T3"/>
                </a:cxn>
                <a:cxn ang="0">
                  <a:pos x="T4" y="T5"/>
                </a:cxn>
                <a:cxn ang="0">
                  <a:pos x="T6" y="T7"/>
                </a:cxn>
                <a:cxn ang="0">
                  <a:pos x="T8" y="T9"/>
                </a:cxn>
                <a:cxn ang="0">
                  <a:pos x="T10" y="T11"/>
                </a:cxn>
                <a:cxn ang="0">
                  <a:pos x="T12" y="T13"/>
                </a:cxn>
              </a:cxnLst>
              <a:rect l="0" t="0" r="r" b="b"/>
              <a:pathLst>
                <a:path w="629" h="698">
                  <a:moveTo>
                    <a:pt x="13" y="698"/>
                  </a:moveTo>
                  <a:cubicBezTo>
                    <a:pt x="6" y="698"/>
                    <a:pt x="0" y="693"/>
                    <a:pt x="0" y="686"/>
                  </a:cubicBezTo>
                  <a:cubicBezTo>
                    <a:pt x="0" y="0"/>
                    <a:pt x="0" y="0"/>
                    <a:pt x="0" y="0"/>
                  </a:cubicBezTo>
                  <a:cubicBezTo>
                    <a:pt x="629" y="0"/>
                    <a:pt x="629" y="0"/>
                    <a:pt x="629" y="0"/>
                  </a:cubicBezTo>
                  <a:cubicBezTo>
                    <a:pt x="629" y="686"/>
                    <a:pt x="629" y="686"/>
                    <a:pt x="629" y="686"/>
                  </a:cubicBezTo>
                  <a:cubicBezTo>
                    <a:pt x="629" y="693"/>
                    <a:pt x="624" y="698"/>
                    <a:pt x="617" y="698"/>
                  </a:cubicBezTo>
                  <a:lnTo>
                    <a:pt x="13" y="69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37160" tIns="457200" rIns="137160" bIns="91440" numCol="1" anchor="t" anchorCtr="0" compatLnSpc="1">
              <a:prstTxWarp prst="textNoShape">
                <a:avLst/>
              </a:prstTxWarp>
            </a:bodyPr>
            <a:lstStyle/>
            <a:p>
              <a:r>
                <a:rPr lang="en-US" sz="1600" dirty="0">
                  <a:latin typeface="Segoe UI" panose="020B0502040204020203" pitchFamily="34" charset="0"/>
                  <a:ea typeface="Calibri" panose="020F0502020204030204" pitchFamily="34" charset="0"/>
                </a:rPr>
                <a:t>Size options and bulk-packaging of the same product can either have a halo effect or cannibalize sales.</a:t>
              </a:r>
              <a:endParaRPr lang="en-US" dirty="0">
                <a:latin typeface="Segoe UI" panose="020B0502040204020203" pitchFamily="34" charset="0"/>
                <a:ea typeface="Calibri" panose="020F0502020204030204" pitchFamily="34" charset="0"/>
              </a:endParaRPr>
            </a:p>
          </p:txBody>
        </p:sp>
        <p:sp>
          <p:nvSpPr>
            <p:cNvPr id="78" name="Freeform 41"/>
            <p:cNvSpPr>
              <a:spLocks noEditPoints="1"/>
            </p:cNvSpPr>
            <p:nvPr/>
          </p:nvSpPr>
          <p:spPr bwMode="auto">
            <a:xfrm>
              <a:off x="1670" y="2140"/>
              <a:ext cx="1359" cy="1503"/>
            </a:xfrm>
            <a:custGeom>
              <a:avLst/>
              <a:gdLst>
                <a:gd name="T0" fmla="*/ 629 w 646"/>
                <a:gd name="T1" fmla="*/ 17 h 715"/>
                <a:gd name="T2" fmla="*/ 629 w 646"/>
                <a:gd name="T3" fmla="*/ 694 h 715"/>
                <a:gd name="T4" fmla="*/ 625 w 646"/>
                <a:gd name="T5" fmla="*/ 698 h 715"/>
                <a:gd name="T6" fmla="*/ 21 w 646"/>
                <a:gd name="T7" fmla="*/ 698 h 715"/>
                <a:gd name="T8" fmla="*/ 17 w 646"/>
                <a:gd name="T9" fmla="*/ 694 h 715"/>
                <a:gd name="T10" fmla="*/ 17 w 646"/>
                <a:gd name="T11" fmla="*/ 17 h 715"/>
                <a:gd name="T12" fmla="*/ 629 w 646"/>
                <a:gd name="T13" fmla="*/ 17 h 715"/>
                <a:gd name="T14" fmla="*/ 646 w 646"/>
                <a:gd name="T15" fmla="*/ 0 h 715"/>
                <a:gd name="T16" fmla="*/ 0 w 646"/>
                <a:gd name="T17" fmla="*/ 0 h 715"/>
                <a:gd name="T18" fmla="*/ 0 w 646"/>
                <a:gd name="T19" fmla="*/ 694 h 715"/>
                <a:gd name="T20" fmla="*/ 21 w 646"/>
                <a:gd name="T21" fmla="*/ 715 h 715"/>
                <a:gd name="T22" fmla="*/ 625 w 646"/>
                <a:gd name="T23" fmla="*/ 715 h 715"/>
                <a:gd name="T24" fmla="*/ 646 w 646"/>
                <a:gd name="T25" fmla="*/ 694 h 715"/>
                <a:gd name="T26" fmla="*/ 646 w 646"/>
                <a:gd name="T27" fmla="*/ 0 h 7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6" h="715">
                  <a:moveTo>
                    <a:pt x="629" y="17"/>
                  </a:moveTo>
                  <a:cubicBezTo>
                    <a:pt x="629" y="694"/>
                    <a:pt x="629" y="694"/>
                    <a:pt x="629" y="694"/>
                  </a:cubicBezTo>
                  <a:cubicBezTo>
                    <a:pt x="629" y="696"/>
                    <a:pt x="627" y="698"/>
                    <a:pt x="625" y="698"/>
                  </a:cubicBezTo>
                  <a:cubicBezTo>
                    <a:pt x="21" y="698"/>
                    <a:pt x="21" y="698"/>
                    <a:pt x="21" y="698"/>
                  </a:cubicBezTo>
                  <a:cubicBezTo>
                    <a:pt x="19" y="698"/>
                    <a:pt x="17" y="696"/>
                    <a:pt x="17" y="694"/>
                  </a:cubicBezTo>
                  <a:cubicBezTo>
                    <a:pt x="17" y="17"/>
                    <a:pt x="17" y="17"/>
                    <a:pt x="17" y="17"/>
                  </a:cubicBezTo>
                  <a:cubicBezTo>
                    <a:pt x="629" y="17"/>
                    <a:pt x="629" y="17"/>
                    <a:pt x="629" y="17"/>
                  </a:cubicBezTo>
                  <a:moveTo>
                    <a:pt x="646" y="0"/>
                  </a:moveTo>
                  <a:cubicBezTo>
                    <a:pt x="0" y="0"/>
                    <a:pt x="0" y="0"/>
                    <a:pt x="0" y="0"/>
                  </a:cubicBezTo>
                  <a:cubicBezTo>
                    <a:pt x="0" y="694"/>
                    <a:pt x="0" y="694"/>
                    <a:pt x="0" y="694"/>
                  </a:cubicBezTo>
                  <a:cubicBezTo>
                    <a:pt x="0" y="705"/>
                    <a:pt x="9" y="715"/>
                    <a:pt x="21" y="715"/>
                  </a:cubicBezTo>
                  <a:cubicBezTo>
                    <a:pt x="625" y="715"/>
                    <a:pt x="625" y="715"/>
                    <a:pt x="625" y="715"/>
                  </a:cubicBezTo>
                  <a:cubicBezTo>
                    <a:pt x="636" y="715"/>
                    <a:pt x="646" y="705"/>
                    <a:pt x="646" y="694"/>
                  </a:cubicBezTo>
                  <a:cubicBezTo>
                    <a:pt x="646" y="0"/>
                    <a:pt x="646" y="0"/>
                    <a:pt x="646" y="0"/>
                  </a:cubicBezTo>
                  <a:close/>
                </a:path>
              </a:pathLst>
            </a:custGeom>
            <a:solidFill>
              <a:srgbClr val="D83B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9" name="Freeform 42"/>
            <p:cNvSpPr>
              <a:spLocks/>
            </p:cNvSpPr>
            <p:nvPr/>
          </p:nvSpPr>
          <p:spPr bwMode="auto">
            <a:xfrm>
              <a:off x="3185" y="2157"/>
              <a:ext cx="1323" cy="1467"/>
            </a:xfrm>
            <a:custGeom>
              <a:avLst/>
              <a:gdLst>
                <a:gd name="T0" fmla="*/ 13 w 629"/>
                <a:gd name="T1" fmla="*/ 698 h 698"/>
                <a:gd name="T2" fmla="*/ 0 w 629"/>
                <a:gd name="T3" fmla="*/ 686 h 698"/>
                <a:gd name="T4" fmla="*/ 0 w 629"/>
                <a:gd name="T5" fmla="*/ 0 h 698"/>
                <a:gd name="T6" fmla="*/ 629 w 629"/>
                <a:gd name="T7" fmla="*/ 0 h 698"/>
                <a:gd name="T8" fmla="*/ 629 w 629"/>
                <a:gd name="T9" fmla="*/ 686 h 698"/>
                <a:gd name="T10" fmla="*/ 616 w 629"/>
                <a:gd name="T11" fmla="*/ 698 h 698"/>
                <a:gd name="T12" fmla="*/ 13 w 629"/>
                <a:gd name="T13" fmla="*/ 698 h 698"/>
              </a:gdLst>
              <a:ahLst/>
              <a:cxnLst>
                <a:cxn ang="0">
                  <a:pos x="T0" y="T1"/>
                </a:cxn>
                <a:cxn ang="0">
                  <a:pos x="T2" y="T3"/>
                </a:cxn>
                <a:cxn ang="0">
                  <a:pos x="T4" y="T5"/>
                </a:cxn>
                <a:cxn ang="0">
                  <a:pos x="T6" y="T7"/>
                </a:cxn>
                <a:cxn ang="0">
                  <a:pos x="T8" y="T9"/>
                </a:cxn>
                <a:cxn ang="0">
                  <a:pos x="T10" y="T11"/>
                </a:cxn>
                <a:cxn ang="0">
                  <a:pos x="T12" y="T13"/>
                </a:cxn>
              </a:cxnLst>
              <a:rect l="0" t="0" r="r" b="b"/>
              <a:pathLst>
                <a:path w="629" h="698">
                  <a:moveTo>
                    <a:pt x="13" y="698"/>
                  </a:moveTo>
                  <a:cubicBezTo>
                    <a:pt x="6" y="698"/>
                    <a:pt x="0" y="693"/>
                    <a:pt x="0" y="686"/>
                  </a:cubicBezTo>
                  <a:cubicBezTo>
                    <a:pt x="0" y="0"/>
                    <a:pt x="0" y="0"/>
                    <a:pt x="0" y="0"/>
                  </a:cubicBezTo>
                  <a:cubicBezTo>
                    <a:pt x="629" y="0"/>
                    <a:pt x="629" y="0"/>
                    <a:pt x="629" y="0"/>
                  </a:cubicBezTo>
                  <a:cubicBezTo>
                    <a:pt x="629" y="686"/>
                    <a:pt x="629" y="686"/>
                    <a:pt x="629" y="686"/>
                  </a:cubicBezTo>
                  <a:cubicBezTo>
                    <a:pt x="629" y="693"/>
                    <a:pt x="623" y="698"/>
                    <a:pt x="616" y="698"/>
                  </a:cubicBezTo>
                  <a:lnTo>
                    <a:pt x="13" y="69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37160" tIns="457200" rIns="137160" bIns="91440" numCol="1" anchor="t" anchorCtr="0" compatLnSpc="1">
              <a:prstTxWarp prst="textNoShape">
                <a:avLst/>
              </a:prstTxWarp>
            </a:bodyPr>
            <a:lstStyle/>
            <a:p>
              <a:r>
                <a:rPr lang="en-US" sz="1600" dirty="0">
                  <a:latin typeface="Segoe UI" panose="020B0502040204020203" pitchFamily="34" charset="0"/>
                </a:rPr>
                <a:t>Staying informed of product sales performance and its relationship to pricing is key to profit potential.</a:t>
              </a:r>
            </a:p>
          </p:txBody>
        </p:sp>
        <p:sp>
          <p:nvSpPr>
            <p:cNvPr id="80" name="Freeform 43"/>
            <p:cNvSpPr>
              <a:spLocks noEditPoints="1"/>
            </p:cNvSpPr>
            <p:nvPr/>
          </p:nvSpPr>
          <p:spPr bwMode="auto">
            <a:xfrm>
              <a:off x="3168" y="2140"/>
              <a:ext cx="1359" cy="1503"/>
            </a:xfrm>
            <a:custGeom>
              <a:avLst/>
              <a:gdLst>
                <a:gd name="T0" fmla="*/ 629 w 646"/>
                <a:gd name="T1" fmla="*/ 17 h 715"/>
                <a:gd name="T2" fmla="*/ 629 w 646"/>
                <a:gd name="T3" fmla="*/ 694 h 715"/>
                <a:gd name="T4" fmla="*/ 624 w 646"/>
                <a:gd name="T5" fmla="*/ 698 h 715"/>
                <a:gd name="T6" fmla="*/ 21 w 646"/>
                <a:gd name="T7" fmla="*/ 698 h 715"/>
                <a:gd name="T8" fmla="*/ 17 w 646"/>
                <a:gd name="T9" fmla="*/ 694 h 715"/>
                <a:gd name="T10" fmla="*/ 17 w 646"/>
                <a:gd name="T11" fmla="*/ 17 h 715"/>
                <a:gd name="T12" fmla="*/ 629 w 646"/>
                <a:gd name="T13" fmla="*/ 17 h 715"/>
                <a:gd name="T14" fmla="*/ 646 w 646"/>
                <a:gd name="T15" fmla="*/ 0 h 715"/>
                <a:gd name="T16" fmla="*/ 0 w 646"/>
                <a:gd name="T17" fmla="*/ 0 h 715"/>
                <a:gd name="T18" fmla="*/ 0 w 646"/>
                <a:gd name="T19" fmla="*/ 694 h 715"/>
                <a:gd name="T20" fmla="*/ 21 w 646"/>
                <a:gd name="T21" fmla="*/ 715 h 715"/>
                <a:gd name="T22" fmla="*/ 624 w 646"/>
                <a:gd name="T23" fmla="*/ 715 h 715"/>
                <a:gd name="T24" fmla="*/ 646 w 646"/>
                <a:gd name="T25" fmla="*/ 694 h 715"/>
                <a:gd name="T26" fmla="*/ 646 w 646"/>
                <a:gd name="T27" fmla="*/ 0 h 7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6" h="715">
                  <a:moveTo>
                    <a:pt x="629" y="17"/>
                  </a:moveTo>
                  <a:cubicBezTo>
                    <a:pt x="629" y="694"/>
                    <a:pt x="629" y="694"/>
                    <a:pt x="629" y="694"/>
                  </a:cubicBezTo>
                  <a:cubicBezTo>
                    <a:pt x="629" y="696"/>
                    <a:pt x="627" y="698"/>
                    <a:pt x="624" y="698"/>
                  </a:cubicBezTo>
                  <a:cubicBezTo>
                    <a:pt x="21" y="698"/>
                    <a:pt x="21" y="698"/>
                    <a:pt x="21" y="698"/>
                  </a:cubicBezTo>
                  <a:cubicBezTo>
                    <a:pt x="19" y="698"/>
                    <a:pt x="17" y="696"/>
                    <a:pt x="17" y="694"/>
                  </a:cubicBezTo>
                  <a:cubicBezTo>
                    <a:pt x="17" y="17"/>
                    <a:pt x="17" y="17"/>
                    <a:pt x="17" y="17"/>
                  </a:cubicBezTo>
                  <a:cubicBezTo>
                    <a:pt x="629" y="17"/>
                    <a:pt x="629" y="17"/>
                    <a:pt x="629" y="17"/>
                  </a:cubicBezTo>
                  <a:moveTo>
                    <a:pt x="646" y="0"/>
                  </a:moveTo>
                  <a:cubicBezTo>
                    <a:pt x="0" y="0"/>
                    <a:pt x="0" y="0"/>
                    <a:pt x="0" y="0"/>
                  </a:cubicBezTo>
                  <a:cubicBezTo>
                    <a:pt x="0" y="694"/>
                    <a:pt x="0" y="694"/>
                    <a:pt x="0" y="694"/>
                  </a:cubicBezTo>
                  <a:cubicBezTo>
                    <a:pt x="0" y="705"/>
                    <a:pt x="9" y="715"/>
                    <a:pt x="21" y="715"/>
                  </a:cubicBezTo>
                  <a:cubicBezTo>
                    <a:pt x="624" y="715"/>
                    <a:pt x="624" y="715"/>
                    <a:pt x="624" y="715"/>
                  </a:cubicBezTo>
                  <a:cubicBezTo>
                    <a:pt x="636" y="715"/>
                    <a:pt x="646" y="705"/>
                    <a:pt x="646" y="694"/>
                  </a:cubicBezTo>
                  <a:cubicBezTo>
                    <a:pt x="646" y="0"/>
                    <a:pt x="646" y="0"/>
                    <a:pt x="646" y="0"/>
                  </a:cubicBezTo>
                  <a:close/>
                </a:path>
              </a:pathLst>
            </a:custGeom>
            <a:solidFill>
              <a:srgbClr val="0052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1" name="Freeform 44"/>
            <p:cNvSpPr>
              <a:spLocks/>
            </p:cNvSpPr>
            <p:nvPr/>
          </p:nvSpPr>
          <p:spPr bwMode="auto">
            <a:xfrm>
              <a:off x="4682" y="2157"/>
              <a:ext cx="1323" cy="1467"/>
            </a:xfrm>
            <a:custGeom>
              <a:avLst/>
              <a:gdLst>
                <a:gd name="T0" fmla="*/ 13 w 629"/>
                <a:gd name="T1" fmla="*/ 698 h 698"/>
                <a:gd name="T2" fmla="*/ 0 w 629"/>
                <a:gd name="T3" fmla="*/ 686 h 698"/>
                <a:gd name="T4" fmla="*/ 0 w 629"/>
                <a:gd name="T5" fmla="*/ 0 h 698"/>
                <a:gd name="T6" fmla="*/ 629 w 629"/>
                <a:gd name="T7" fmla="*/ 0 h 698"/>
                <a:gd name="T8" fmla="*/ 629 w 629"/>
                <a:gd name="T9" fmla="*/ 686 h 698"/>
                <a:gd name="T10" fmla="*/ 616 w 629"/>
                <a:gd name="T11" fmla="*/ 698 h 698"/>
                <a:gd name="T12" fmla="*/ 13 w 629"/>
                <a:gd name="T13" fmla="*/ 698 h 698"/>
              </a:gdLst>
              <a:ahLst/>
              <a:cxnLst>
                <a:cxn ang="0">
                  <a:pos x="T0" y="T1"/>
                </a:cxn>
                <a:cxn ang="0">
                  <a:pos x="T2" y="T3"/>
                </a:cxn>
                <a:cxn ang="0">
                  <a:pos x="T4" y="T5"/>
                </a:cxn>
                <a:cxn ang="0">
                  <a:pos x="T6" y="T7"/>
                </a:cxn>
                <a:cxn ang="0">
                  <a:pos x="T8" y="T9"/>
                </a:cxn>
                <a:cxn ang="0">
                  <a:pos x="T10" y="T11"/>
                </a:cxn>
                <a:cxn ang="0">
                  <a:pos x="T12" y="T13"/>
                </a:cxn>
              </a:cxnLst>
              <a:rect l="0" t="0" r="r" b="b"/>
              <a:pathLst>
                <a:path w="629" h="698">
                  <a:moveTo>
                    <a:pt x="13" y="698"/>
                  </a:moveTo>
                  <a:cubicBezTo>
                    <a:pt x="6" y="698"/>
                    <a:pt x="0" y="693"/>
                    <a:pt x="0" y="686"/>
                  </a:cubicBezTo>
                  <a:cubicBezTo>
                    <a:pt x="0" y="0"/>
                    <a:pt x="0" y="0"/>
                    <a:pt x="0" y="0"/>
                  </a:cubicBezTo>
                  <a:cubicBezTo>
                    <a:pt x="629" y="0"/>
                    <a:pt x="629" y="0"/>
                    <a:pt x="629" y="0"/>
                  </a:cubicBezTo>
                  <a:cubicBezTo>
                    <a:pt x="629" y="686"/>
                    <a:pt x="629" y="686"/>
                    <a:pt x="629" y="686"/>
                  </a:cubicBezTo>
                  <a:cubicBezTo>
                    <a:pt x="629" y="693"/>
                    <a:pt x="623" y="698"/>
                    <a:pt x="616" y="698"/>
                  </a:cubicBezTo>
                  <a:lnTo>
                    <a:pt x="13" y="69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37160" tIns="457200" rIns="137160" bIns="91440" numCol="1" anchor="t" anchorCtr="0" compatLnSpc="1">
              <a:prstTxWarp prst="textNoShape">
                <a:avLst/>
              </a:prstTxWarp>
            </a:bodyPr>
            <a:lstStyle/>
            <a:p>
              <a:r>
                <a:rPr lang="en-US" sz="1600" spc="-10" dirty="0">
                  <a:latin typeface="Segoe UI" panose="020B0502040204020203" pitchFamily="34" charset="0"/>
                </a:rPr>
                <a:t>Adjusting pricing at the right time and the right amount is essential to maximize profits.</a:t>
              </a:r>
            </a:p>
          </p:txBody>
        </p:sp>
        <p:sp>
          <p:nvSpPr>
            <p:cNvPr id="82" name="Freeform 45"/>
            <p:cNvSpPr>
              <a:spLocks noEditPoints="1"/>
            </p:cNvSpPr>
            <p:nvPr/>
          </p:nvSpPr>
          <p:spPr bwMode="auto">
            <a:xfrm>
              <a:off x="4665" y="2140"/>
              <a:ext cx="1357" cy="1503"/>
            </a:xfrm>
            <a:custGeom>
              <a:avLst/>
              <a:gdLst>
                <a:gd name="T0" fmla="*/ 628 w 645"/>
                <a:gd name="T1" fmla="*/ 17 h 715"/>
                <a:gd name="T2" fmla="*/ 628 w 645"/>
                <a:gd name="T3" fmla="*/ 694 h 715"/>
                <a:gd name="T4" fmla="*/ 624 w 645"/>
                <a:gd name="T5" fmla="*/ 698 h 715"/>
                <a:gd name="T6" fmla="*/ 21 w 645"/>
                <a:gd name="T7" fmla="*/ 698 h 715"/>
                <a:gd name="T8" fmla="*/ 16 w 645"/>
                <a:gd name="T9" fmla="*/ 694 h 715"/>
                <a:gd name="T10" fmla="*/ 16 w 645"/>
                <a:gd name="T11" fmla="*/ 17 h 715"/>
                <a:gd name="T12" fmla="*/ 628 w 645"/>
                <a:gd name="T13" fmla="*/ 17 h 715"/>
                <a:gd name="T14" fmla="*/ 645 w 645"/>
                <a:gd name="T15" fmla="*/ 0 h 715"/>
                <a:gd name="T16" fmla="*/ 0 w 645"/>
                <a:gd name="T17" fmla="*/ 0 h 715"/>
                <a:gd name="T18" fmla="*/ 0 w 645"/>
                <a:gd name="T19" fmla="*/ 694 h 715"/>
                <a:gd name="T20" fmla="*/ 21 w 645"/>
                <a:gd name="T21" fmla="*/ 715 h 715"/>
                <a:gd name="T22" fmla="*/ 624 w 645"/>
                <a:gd name="T23" fmla="*/ 715 h 715"/>
                <a:gd name="T24" fmla="*/ 645 w 645"/>
                <a:gd name="T25" fmla="*/ 694 h 715"/>
                <a:gd name="T26" fmla="*/ 645 w 645"/>
                <a:gd name="T27" fmla="*/ 0 h 7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5" h="715">
                  <a:moveTo>
                    <a:pt x="628" y="17"/>
                  </a:moveTo>
                  <a:cubicBezTo>
                    <a:pt x="628" y="694"/>
                    <a:pt x="628" y="694"/>
                    <a:pt x="628" y="694"/>
                  </a:cubicBezTo>
                  <a:cubicBezTo>
                    <a:pt x="628" y="696"/>
                    <a:pt x="627" y="698"/>
                    <a:pt x="624" y="698"/>
                  </a:cubicBezTo>
                  <a:cubicBezTo>
                    <a:pt x="21" y="698"/>
                    <a:pt x="21" y="698"/>
                    <a:pt x="21" y="698"/>
                  </a:cubicBezTo>
                  <a:cubicBezTo>
                    <a:pt x="18" y="698"/>
                    <a:pt x="16" y="696"/>
                    <a:pt x="16" y="694"/>
                  </a:cubicBezTo>
                  <a:cubicBezTo>
                    <a:pt x="16" y="17"/>
                    <a:pt x="16" y="17"/>
                    <a:pt x="16" y="17"/>
                  </a:cubicBezTo>
                  <a:cubicBezTo>
                    <a:pt x="628" y="17"/>
                    <a:pt x="628" y="17"/>
                    <a:pt x="628" y="17"/>
                  </a:cubicBezTo>
                  <a:moveTo>
                    <a:pt x="645" y="0"/>
                  </a:moveTo>
                  <a:cubicBezTo>
                    <a:pt x="0" y="0"/>
                    <a:pt x="0" y="0"/>
                    <a:pt x="0" y="0"/>
                  </a:cubicBezTo>
                  <a:cubicBezTo>
                    <a:pt x="0" y="694"/>
                    <a:pt x="0" y="694"/>
                    <a:pt x="0" y="694"/>
                  </a:cubicBezTo>
                  <a:cubicBezTo>
                    <a:pt x="0" y="705"/>
                    <a:pt x="9" y="715"/>
                    <a:pt x="21" y="715"/>
                  </a:cubicBezTo>
                  <a:cubicBezTo>
                    <a:pt x="624" y="715"/>
                    <a:pt x="624" y="715"/>
                    <a:pt x="624" y="715"/>
                  </a:cubicBezTo>
                  <a:cubicBezTo>
                    <a:pt x="636" y="715"/>
                    <a:pt x="645" y="705"/>
                    <a:pt x="645" y="694"/>
                  </a:cubicBezTo>
                  <a:cubicBezTo>
                    <a:pt x="645" y="0"/>
                    <a:pt x="645" y="0"/>
                    <a:pt x="645" y="0"/>
                  </a:cubicBezTo>
                  <a:close/>
                </a:path>
              </a:pathLst>
            </a:custGeom>
            <a:solidFill>
              <a:srgbClr val="F0AE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3" name="Freeform 46"/>
            <p:cNvSpPr>
              <a:spLocks/>
            </p:cNvSpPr>
            <p:nvPr/>
          </p:nvSpPr>
          <p:spPr bwMode="auto">
            <a:xfrm>
              <a:off x="6180" y="2157"/>
              <a:ext cx="1323" cy="1467"/>
            </a:xfrm>
            <a:custGeom>
              <a:avLst/>
              <a:gdLst>
                <a:gd name="T0" fmla="*/ 12 w 629"/>
                <a:gd name="T1" fmla="*/ 698 h 698"/>
                <a:gd name="T2" fmla="*/ 0 w 629"/>
                <a:gd name="T3" fmla="*/ 686 h 698"/>
                <a:gd name="T4" fmla="*/ 0 w 629"/>
                <a:gd name="T5" fmla="*/ 0 h 698"/>
                <a:gd name="T6" fmla="*/ 629 w 629"/>
                <a:gd name="T7" fmla="*/ 0 h 698"/>
                <a:gd name="T8" fmla="*/ 629 w 629"/>
                <a:gd name="T9" fmla="*/ 686 h 698"/>
                <a:gd name="T10" fmla="*/ 616 w 629"/>
                <a:gd name="T11" fmla="*/ 698 h 698"/>
                <a:gd name="T12" fmla="*/ 12 w 629"/>
                <a:gd name="T13" fmla="*/ 698 h 698"/>
              </a:gdLst>
              <a:ahLst/>
              <a:cxnLst>
                <a:cxn ang="0">
                  <a:pos x="T0" y="T1"/>
                </a:cxn>
                <a:cxn ang="0">
                  <a:pos x="T2" y="T3"/>
                </a:cxn>
                <a:cxn ang="0">
                  <a:pos x="T4" y="T5"/>
                </a:cxn>
                <a:cxn ang="0">
                  <a:pos x="T6" y="T7"/>
                </a:cxn>
                <a:cxn ang="0">
                  <a:pos x="T8" y="T9"/>
                </a:cxn>
                <a:cxn ang="0">
                  <a:pos x="T10" y="T11"/>
                </a:cxn>
                <a:cxn ang="0">
                  <a:pos x="T12" y="T13"/>
                </a:cxn>
              </a:cxnLst>
              <a:rect l="0" t="0" r="r" b="b"/>
              <a:pathLst>
                <a:path w="629" h="698">
                  <a:moveTo>
                    <a:pt x="12" y="698"/>
                  </a:moveTo>
                  <a:cubicBezTo>
                    <a:pt x="5" y="698"/>
                    <a:pt x="0" y="693"/>
                    <a:pt x="0" y="686"/>
                  </a:cubicBezTo>
                  <a:cubicBezTo>
                    <a:pt x="0" y="0"/>
                    <a:pt x="0" y="0"/>
                    <a:pt x="0" y="0"/>
                  </a:cubicBezTo>
                  <a:cubicBezTo>
                    <a:pt x="629" y="0"/>
                    <a:pt x="629" y="0"/>
                    <a:pt x="629" y="0"/>
                  </a:cubicBezTo>
                  <a:cubicBezTo>
                    <a:pt x="629" y="686"/>
                    <a:pt x="629" y="686"/>
                    <a:pt x="629" y="686"/>
                  </a:cubicBezTo>
                  <a:cubicBezTo>
                    <a:pt x="629" y="693"/>
                    <a:pt x="623" y="698"/>
                    <a:pt x="616" y="698"/>
                  </a:cubicBezTo>
                  <a:lnTo>
                    <a:pt x="12" y="69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37160" tIns="457200" rIns="137160" bIns="91440" numCol="1" anchor="t" anchorCtr="0" compatLnSpc="1">
              <a:prstTxWarp prst="textNoShape">
                <a:avLst/>
              </a:prstTxWarp>
            </a:bodyPr>
            <a:lstStyle/>
            <a:p>
              <a:r>
                <a:rPr lang="en-US" sz="1600" spc="-10" dirty="0">
                  <a:latin typeface="Segoe UI" panose="020B0502040204020203" pitchFamily="34" charset="0"/>
                </a:rPr>
                <a:t>Insight to a product’s popularity is imperative to realizing optimal pricing.</a:t>
              </a:r>
            </a:p>
          </p:txBody>
        </p:sp>
        <p:sp>
          <p:nvSpPr>
            <p:cNvPr id="84" name="Freeform 47"/>
            <p:cNvSpPr>
              <a:spLocks noEditPoints="1"/>
            </p:cNvSpPr>
            <p:nvPr/>
          </p:nvSpPr>
          <p:spPr bwMode="auto">
            <a:xfrm>
              <a:off x="6161" y="2140"/>
              <a:ext cx="1359" cy="1503"/>
            </a:xfrm>
            <a:custGeom>
              <a:avLst/>
              <a:gdLst>
                <a:gd name="T0" fmla="*/ 629 w 646"/>
                <a:gd name="T1" fmla="*/ 17 h 715"/>
                <a:gd name="T2" fmla="*/ 629 w 646"/>
                <a:gd name="T3" fmla="*/ 694 h 715"/>
                <a:gd name="T4" fmla="*/ 625 w 646"/>
                <a:gd name="T5" fmla="*/ 698 h 715"/>
                <a:gd name="T6" fmla="*/ 21 w 646"/>
                <a:gd name="T7" fmla="*/ 698 h 715"/>
                <a:gd name="T8" fmla="*/ 17 w 646"/>
                <a:gd name="T9" fmla="*/ 694 h 715"/>
                <a:gd name="T10" fmla="*/ 17 w 646"/>
                <a:gd name="T11" fmla="*/ 17 h 715"/>
                <a:gd name="T12" fmla="*/ 629 w 646"/>
                <a:gd name="T13" fmla="*/ 17 h 715"/>
                <a:gd name="T14" fmla="*/ 646 w 646"/>
                <a:gd name="T15" fmla="*/ 0 h 715"/>
                <a:gd name="T16" fmla="*/ 0 w 646"/>
                <a:gd name="T17" fmla="*/ 0 h 715"/>
                <a:gd name="T18" fmla="*/ 0 w 646"/>
                <a:gd name="T19" fmla="*/ 694 h 715"/>
                <a:gd name="T20" fmla="*/ 21 w 646"/>
                <a:gd name="T21" fmla="*/ 715 h 715"/>
                <a:gd name="T22" fmla="*/ 625 w 646"/>
                <a:gd name="T23" fmla="*/ 715 h 715"/>
                <a:gd name="T24" fmla="*/ 646 w 646"/>
                <a:gd name="T25" fmla="*/ 694 h 715"/>
                <a:gd name="T26" fmla="*/ 646 w 646"/>
                <a:gd name="T27" fmla="*/ 0 h 7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6" h="715">
                  <a:moveTo>
                    <a:pt x="629" y="17"/>
                  </a:moveTo>
                  <a:cubicBezTo>
                    <a:pt x="629" y="694"/>
                    <a:pt x="629" y="694"/>
                    <a:pt x="629" y="694"/>
                  </a:cubicBezTo>
                  <a:cubicBezTo>
                    <a:pt x="629" y="696"/>
                    <a:pt x="627" y="698"/>
                    <a:pt x="625" y="698"/>
                  </a:cubicBezTo>
                  <a:cubicBezTo>
                    <a:pt x="21" y="698"/>
                    <a:pt x="21" y="698"/>
                    <a:pt x="21" y="698"/>
                  </a:cubicBezTo>
                  <a:cubicBezTo>
                    <a:pt x="19" y="698"/>
                    <a:pt x="17" y="696"/>
                    <a:pt x="17" y="694"/>
                  </a:cubicBezTo>
                  <a:cubicBezTo>
                    <a:pt x="17" y="17"/>
                    <a:pt x="17" y="17"/>
                    <a:pt x="17" y="17"/>
                  </a:cubicBezTo>
                  <a:cubicBezTo>
                    <a:pt x="629" y="17"/>
                    <a:pt x="629" y="17"/>
                    <a:pt x="629" y="17"/>
                  </a:cubicBezTo>
                  <a:moveTo>
                    <a:pt x="646" y="0"/>
                  </a:moveTo>
                  <a:cubicBezTo>
                    <a:pt x="0" y="0"/>
                    <a:pt x="0" y="0"/>
                    <a:pt x="0" y="0"/>
                  </a:cubicBezTo>
                  <a:cubicBezTo>
                    <a:pt x="0" y="694"/>
                    <a:pt x="0" y="694"/>
                    <a:pt x="0" y="694"/>
                  </a:cubicBezTo>
                  <a:cubicBezTo>
                    <a:pt x="0" y="705"/>
                    <a:pt x="10" y="715"/>
                    <a:pt x="21" y="715"/>
                  </a:cubicBezTo>
                  <a:cubicBezTo>
                    <a:pt x="625" y="715"/>
                    <a:pt x="625" y="715"/>
                    <a:pt x="625" y="715"/>
                  </a:cubicBezTo>
                  <a:cubicBezTo>
                    <a:pt x="637" y="715"/>
                    <a:pt x="646" y="705"/>
                    <a:pt x="646" y="694"/>
                  </a:cubicBezTo>
                  <a:cubicBezTo>
                    <a:pt x="646" y="0"/>
                    <a:pt x="646" y="0"/>
                    <a:pt x="646" y="0"/>
                  </a:cubicBez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5" name="Freeform 48"/>
            <p:cNvSpPr>
              <a:spLocks/>
            </p:cNvSpPr>
            <p:nvPr/>
          </p:nvSpPr>
          <p:spPr bwMode="auto">
            <a:xfrm>
              <a:off x="169" y="1051"/>
              <a:ext cx="1358" cy="969"/>
            </a:xfrm>
            <a:custGeom>
              <a:avLst/>
              <a:gdLst>
                <a:gd name="T0" fmla="*/ 21 w 646"/>
                <a:gd name="T1" fmla="*/ 0 h 461"/>
                <a:gd name="T2" fmla="*/ 625 w 646"/>
                <a:gd name="T3" fmla="*/ 0 h 461"/>
                <a:gd name="T4" fmla="*/ 646 w 646"/>
                <a:gd name="T5" fmla="*/ 21 h 461"/>
                <a:gd name="T6" fmla="*/ 646 w 646"/>
                <a:gd name="T7" fmla="*/ 461 h 461"/>
                <a:gd name="T8" fmla="*/ 0 w 646"/>
                <a:gd name="T9" fmla="*/ 461 h 461"/>
                <a:gd name="T10" fmla="*/ 0 w 646"/>
                <a:gd name="T11" fmla="*/ 21 h 461"/>
                <a:gd name="T12" fmla="*/ 21 w 646"/>
                <a:gd name="T13" fmla="*/ 0 h 461"/>
              </a:gdLst>
              <a:ahLst/>
              <a:cxnLst>
                <a:cxn ang="0">
                  <a:pos x="T0" y="T1"/>
                </a:cxn>
                <a:cxn ang="0">
                  <a:pos x="T2" y="T3"/>
                </a:cxn>
                <a:cxn ang="0">
                  <a:pos x="T4" y="T5"/>
                </a:cxn>
                <a:cxn ang="0">
                  <a:pos x="T6" y="T7"/>
                </a:cxn>
                <a:cxn ang="0">
                  <a:pos x="T8" y="T9"/>
                </a:cxn>
                <a:cxn ang="0">
                  <a:pos x="T10" y="T11"/>
                </a:cxn>
                <a:cxn ang="0">
                  <a:pos x="T12" y="T13"/>
                </a:cxn>
              </a:cxnLst>
              <a:rect l="0" t="0" r="r" b="b"/>
              <a:pathLst>
                <a:path w="646" h="461">
                  <a:moveTo>
                    <a:pt x="21" y="0"/>
                  </a:moveTo>
                  <a:cubicBezTo>
                    <a:pt x="625" y="0"/>
                    <a:pt x="625" y="0"/>
                    <a:pt x="625" y="0"/>
                  </a:cubicBezTo>
                  <a:cubicBezTo>
                    <a:pt x="636" y="0"/>
                    <a:pt x="646" y="9"/>
                    <a:pt x="646" y="21"/>
                  </a:cubicBezTo>
                  <a:cubicBezTo>
                    <a:pt x="646" y="461"/>
                    <a:pt x="646" y="461"/>
                    <a:pt x="646" y="461"/>
                  </a:cubicBezTo>
                  <a:cubicBezTo>
                    <a:pt x="0" y="461"/>
                    <a:pt x="0" y="461"/>
                    <a:pt x="0" y="461"/>
                  </a:cubicBezTo>
                  <a:cubicBezTo>
                    <a:pt x="0" y="21"/>
                    <a:pt x="0" y="21"/>
                    <a:pt x="0" y="21"/>
                  </a:cubicBezTo>
                  <a:cubicBezTo>
                    <a:pt x="0" y="9"/>
                    <a:pt x="9" y="0"/>
                    <a:pt x="21" y="0"/>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91440" rIns="91440" bIns="45720" numCol="1" anchor="t" anchorCtr="0" compatLnSpc="1">
              <a:prstTxWarp prst="textNoShape">
                <a:avLst/>
              </a:prstTxWarp>
            </a:bodyPr>
            <a:lstStyle/>
            <a:p>
              <a:pPr algn="ctr"/>
              <a:r>
                <a:rPr lang="en-US" sz="2400" dirty="0">
                  <a:solidFill>
                    <a:schemeClr val="bg1"/>
                  </a:solidFill>
                  <a:latin typeface="Segoe UI" panose="020B0502040204020203" pitchFamily="34" charset="0"/>
                  <a:ea typeface="Calibri" panose="020F0502020204030204" pitchFamily="34" charset="0"/>
                </a:rPr>
                <a:t>Quantity of Products</a:t>
              </a:r>
            </a:p>
            <a:p>
              <a:pPr algn="ctr"/>
              <a:endParaRPr lang="en-US" sz="2400" dirty="0">
                <a:solidFill>
                  <a:schemeClr val="bg1"/>
                </a:solidFill>
              </a:endParaRPr>
            </a:p>
          </p:txBody>
        </p:sp>
        <p:sp>
          <p:nvSpPr>
            <p:cNvPr id="86" name="Freeform 49"/>
            <p:cNvSpPr>
              <a:spLocks/>
            </p:cNvSpPr>
            <p:nvPr/>
          </p:nvSpPr>
          <p:spPr bwMode="auto">
            <a:xfrm>
              <a:off x="1666" y="1051"/>
              <a:ext cx="1357" cy="969"/>
            </a:xfrm>
            <a:custGeom>
              <a:avLst/>
              <a:gdLst>
                <a:gd name="T0" fmla="*/ 21 w 645"/>
                <a:gd name="T1" fmla="*/ 0 h 461"/>
                <a:gd name="T2" fmla="*/ 624 w 645"/>
                <a:gd name="T3" fmla="*/ 0 h 461"/>
                <a:gd name="T4" fmla="*/ 645 w 645"/>
                <a:gd name="T5" fmla="*/ 21 h 461"/>
                <a:gd name="T6" fmla="*/ 645 w 645"/>
                <a:gd name="T7" fmla="*/ 461 h 461"/>
                <a:gd name="T8" fmla="*/ 0 w 645"/>
                <a:gd name="T9" fmla="*/ 461 h 461"/>
                <a:gd name="T10" fmla="*/ 0 w 645"/>
                <a:gd name="T11" fmla="*/ 21 h 461"/>
                <a:gd name="T12" fmla="*/ 21 w 645"/>
                <a:gd name="T13" fmla="*/ 0 h 461"/>
              </a:gdLst>
              <a:ahLst/>
              <a:cxnLst>
                <a:cxn ang="0">
                  <a:pos x="T0" y="T1"/>
                </a:cxn>
                <a:cxn ang="0">
                  <a:pos x="T2" y="T3"/>
                </a:cxn>
                <a:cxn ang="0">
                  <a:pos x="T4" y="T5"/>
                </a:cxn>
                <a:cxn ang="0">
                  <a:pos x="T6" y="T7"/>
                </a:cxn>
                <a:cxn ang="0">
                  <a:pos x="T8" y="T9"/>
                </a:cxn>
                <a:cxn ang="0">
                  <a:pos x="T10" y="T11"/>
                </a:cxn>
                <a:cxn ang="0">
                  <a:pos x="T12" y="T13"/>
                </a:cxn>
              </a:cxnLst>
              <a:rect l="0" t="0" r="r" b="b"/>
              <a:pathLst>
                <a:path w="645" h="461">
                  <a:moveTo>
                    <a:pt x="21" y="0"/>
                  </a:moveTo>
                  <a:cubicBezTo>
                    <a:pt x="624" y="0"/>
                    <a:pt x="624" y="0"/>
                    <a:pt x="624" y="0"/>
                  </a:cubicBezTo>
                  <a:cubicBezTo>
                    <a:pt x="636" y="0"/>
                    <a:pt x="645" y="9"/>
                    <a:pt x="645" y="21"/>
                  </a:cubicBezTo>
                  <a:cubicBezTo>
                    <a:pt x="645" y="461"/>
                    <a:pt x="645" y="461"/>
                    <a:pt x="645" y="461"/>
                  </a:cubicBezTo>
                  <a:cubicBezTo>
                    <a:pt x="0" y="461"/>
                    <a:pt x="0" y="461"/>
                    <a:pt x="0" y="461"/>
                  </a:cubicBezTo>
                  <a:cubicBezTo>
                    <a:pt x="0" y="21"/>
                    <a:pt x="0" y="21"/>
                    <a:pt x="0" y="21"/>
                  </a:cubicBezTo>
                  <a:cubicBezTo>
                    <a:pt x="0" y="9"/>
                    <a:pt x="9" y="0"/>
                    <a:pt x="21" y="0"/>
                  </a:cubicBezTo>
                  <a:close/>
                </a:path>
              </a:pathLst>
            </a:custGeom>
            <a:solidFill>
              <a:srgbClr val="D83B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91440" rIns="91440" bIns="45720" numCol="1" anchor="t" anchorCtr="0" compatLnSpc="1">
              <a:prstTxWarp prst="textNoShape">
                <a:avLst/>
              </a:prstTxWarp>
            </a:bodyPr>
            <a:lstStyle/>
            <a:p>
              <a:pPr algn="ctr"/>
              <a:r>
                <a:rPr lang="en-US" sz="2400" dirty="0">
                  <a:solidFill>
                    <a:schemeClr val="bg1"/>
                  </a:solidFill>
                  <a:latin typeface="Segoe UI" panose="020B0502040204020203" pitchFamily="34" charset="0"/>
                  <a:ea typeface="Calibri" panose="020F0502020204030204" pitchFamily="34" charset="0"/>
                </a:rPr>
                <a:t>Product </a:t>
              </a:r>
              <a:r>
                <a:rPr lang="en-US" sz="2400" spc="-100" dirty="0">
                  <a:solidFill>
                    <a:schemeClr val="bg1"/>
                  </a:solidFill>
                  <a:latin typeface="Segoe UI" panose="020B0502040204020203" pitchFamily="34" charset="0"/>
                  <a:ea typeface="Calibri" panose="020F0502020204030204" pitchFamily="34" charset="0"/>
                </a:rPr>
                <a:t>Configurations</a:t>
              </a:r>
            </a:p>
            <a:p>
              <a:pPr algn="ctr"/>
              <a:endParaRPr lang="en-US" sz="2400" dirty="0">
                <a:solidFill>
                  <a:schemeClr val="bg1"/>
                </a:solidFill>
              </a:endParaRPr>
            </a:p>
          </p:txBody>
        </p:sp>
        <p:sp>
          <p:nvSpPr>
            <p:cNvPr id="87" name="Freeform 50"/>
            <p:cNvSpPr>
              <a:spLocks/>
            </p:cNvSpPr>
            <p:nvPr/>
          </p:nvSpPr>
          <p:spPr bwMode="auto">
            <a:xfrm>
              <a:off x="3164" y="1051"/>
              <a:ext cx="1356" cy="969"/>
            </a:xfrm>
            <a:custGeom>
              <a:avLst/>
              <a:gdLst>
                <a:gd name="T0" fmla="*/ 21 w 645"/>
                <a:gd name="T1" fmla="*/ 0 h 461"/>
                <a:gd name="T2" fmla="*/ 624 w 645"/>
                <a:gd name="T3" fmla="*/ 0 h 461"/>
                <a:gd name="T4" fmla="*/ 645 w 645"/>
                <a:gd name="T5" fmla="*/ 21 h 461"/>
                <a:gd name="T6" fmla="*/ 645 w 645"/>
                <a:gd name="T7" fmla="*/ 461 h 461"/>
                <a:gd name="T8" fmla="*/ 0 w 645"/>
                <a:gd name="T9" fmla="*/ 461 h 461"/>
                <a:gd name="T10" fmla="*/ 0 w 645"/>
                <a:gd name="T11" fmla="*/ 21 h 461"/>
                <a:gd name="T12" fmla="*/ 21 w 645"/>
                <a:gd name="T13" fmla="*/ 0 h 461"/>
              </a:gdLst>
              <a:ahLst/>
              <a:cxnLst>
                <a:cxn ang="0">
                  <a:pos x="T0" y="T1"/>
                </a:cxn>
                <a:cxn ang="0">
                  <a:pos x="T2" y="T3"/>
                </a:cxn>
                <a:cxn ang="0">
                  <a:pos x="T4" y="T5"/>
                </a:cxn>
                <a:cxn ang="0">
                  <a:pos x="T6" y="T7"/>
                </a:cxn>
                <a:cxn ang="0">
                  <a:pos x="T8" y="T9"/>
                </a:cxn>
                <a:cxn ang="0">
                  <a:pos x="T10" y="T11"/>
                </a:cxn>
                <a:cxn ang="0">
                  <a:pos x="T12" y="T13"/>
                </a:cxn>
              </a:cxnLst>
              <a:rect l="0" t="0" r="r" b="b"/>
              <a:pathLst>
                <a:path w="645" h="461">
                  <a:moveTo>
                    <a:pt x="21" y="0"/>
                  </a:moveTo>
                  <a:cubicBezTo>
                    <a:pt x="624" y="0"/>
                    <a:pt x="624" y="0"/>
                    <a:pt x="624" y="0"/>
                  </a:cubicBezTo>
                  <a:cubicBezTo>
                    <a:pt x="636" y="0"/>
                    <a:pt x="645" y="9"/>
                    <a:pt x="645" y="21"/>
                  </a:cubicBezTo>
                  <a:cubicBezTo>
                    <a:pt x="645" y="461"/>
                    <a:pt x="645" y="461"/>
                    <a:pt x="645" y="461"/>
                  </a:cubicBezTo>
                  <a:cubicBezTo>
                    <a:pt x="0" y="461"/>
                    <a:pt x="0" y="461"/>
                    <a:pt x="0" y="461"/>
                  </a:cubicBezTo>
                  <a:cubicBezTo>
                    <a:pt x="0" y="21"/>
                    <a:pt x="0" y="21"/>
                    <a:pt x="0" y="21"/>
                  </a:cubicBezTo>
                  <a:cubicBezTo>
                    <a:pt x="0" y="9"/>
                    <a:pt x="9" y="0"/>
                    <a:pt x="21" y="0"/>
                  </a:cubicBezTo>
                  <a:close/>
                </a:path>
              </a:pathLst>
            </a:custGeom>
            <a:solidFill>
              <a:srgbClr val="0052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91440" rIns="91440" bIns="45720" numCol="1" anchor="t" anchorCtr="0" compatLnSpc="1">
              <a:prstTxWarp prst="textNoShape">
                <a:avLst/>
              </a:prstTxWarp>
            </a:bodyPr>
            <a:lstStyle/>
            <a:p>
              <a:pPr algn="ctr"/>
              <a:r>
                <a:rPr lang="en-US" sz="2400" dirty="0">
                  <a:solidFill>
                    <a:schemeClr val="bg1"/>
                  </a:solidFill>
                  <a:latin typeface="Segoe UI" panose="020B0502040204020203" pitchFamily="34" charset="0"/>
                  <a:ea typeface="Calibri" panose="020F0502020204030204" pitchFamily="34" charset="0"/>
                </a:rPr>
                <a:t>Strategy Consistency</a:t>
              </a:r>
            </a:p>
          </p:txBody>
        </p:sp>
        <p:sp>
          <p:nvSpPr>
            <p:cNvPr id="88" name="Freeform 51"/>
            <p:cNvSpPr>
              <a:spLocks/>
            </p:cNvSpPr>
            <p:nvPr/>
          </p:nvSpPr>
          <p:spPr bwMode="auto">
            <a:xfrm>
              <a:off x="4659" y="1051"/>
              <a:ext cx="1359" cy="969"/>
            </a:xfrm>
            <a:custGeom>
              <a:avLst/>
              <a:gdLst>
                <a:gd name="T0" fmla="*/ 21 w 646"/>
                <a:gd name="T1" fmla="*/ 0 h 461"/>
                <a:gd name="T2" fmla="*/ 625 w 646"/>
                <a:gd name="T3" fmla="*/ 0 h 461"/>
                <a:gd name="T4" fmla="*/ 646 w 646"/>
                <a:gd name="T5" fmla="*/ 21 h 461"/>
                <a:gd name="T6" fmla="*/ 646 w 646"/>
                <a:gd name="T7" fmla="*/ 461 h 461"/>
                <a:gd name="T8" fmla="*/ 0 w 646"/>
                <a:gd name="T9" fmla="*/ 461 h 461"/>
                <a:gd name="T10" fmla="*/ 0 w 646"/>
                <a:gd name="T11" fmla="*/ 21 h 461"/>
                <a:gd name="T12" fmla="*/ 21 w 646"/>
                <a:gd name="T13" fmla="*/ 0 h 461"/>
              </a:gdLst>
              <a:ahLst/>
              <a:cxnLst>
                <a:cxn ang="0">
                  <a:pos x="T0" y="T1"/>
                </a:cxn>
                <a:cxn ang="0">
                  <a:pos x="T2" y="T3"/>
                </a:cxn>
                <a:cxn ang="0">
                  <a:pos x="T4" y="T5"/>
                </a:cxn>
                <a:cxn ang="0">
                  <a:pos x="T6" y="T7"/>
                </a:cxn>
                <a:cxn ang="0">
                  <a:pos x="T8" y="T9"/>
                </a:cxn>
                <a:cxn ang="0">
                  <a:pos x="T10" y="T11"/>
                </a:cxn>
                <a:cxn ang="0">
                  <a:pos x="T12" y="T13"/>
                </a:cxn>
              </a:cxnLst>
              <a:rect l="0" t="0" r="r" b="b"/>
              <a:pathLst>
                <a:path w="646" h="461">
                  <a:moveTo>
                    <a:pt x="21" y="0"/>
                  </a:moveTo>
                  <a:cubicBezTo>
                    <a:pt x="625" y="0"/>
                    <a:pt x="625" y="0"/>
                    <a:pt x="625" y="0"/>
                  </a:cubicBezTo>
                  <a:cubicBezTo>
                    <a:pt x="637" y="0"/>
                    <a:pt x="646" y="9"/>
                    <a:pt x="646" y="21"/>
                  </a:cubicBezTo>
                  <a:cubicBezTo>
                    <a:pt x="646" y="461"/>
                    <a:pt x="646" y="461"/>
                    <a:pt x="646" y="461"/>
                  </a:cubicBezTo>
                  <a:cubicBezTo>
                    <a:pt x="0" y="461"/>
                    <a:pt x="0" y="461"/>
                    <a:pt x="0" y="461"/>
                  </a:cubicBezTo>
                  <a:cubicBezTo>
                    <a:pt x="0" y="21"/>
                    <a:pt x="0" y="21"/>
                    <a:pt x="0" y="21"/>
                  </a:cubicBezTo>
                  <a:cubicBezTo>
                    <a:pt x="0" y="9"/>
                    <a:pt x="10" y="0"/>
                    <a:pt x="21" y="0"/>
                  </a:cubicBezTo>
                  <a:close/>
                </a:path>
              </a:pathLst>
            </a:custGeom>
            <a:solidFill>
              <a:srgbClr val="F0AE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91440" rIns="91440" bIns="45720" numCol="1" anchor="t" anchorCtr="0" compatLnSpc="1">
              <a:prstTxWarp prst="textNoShape">
                <a:avLst/>
              </a:prstTxWarp>
            </a:bodyPr>
            <a:lstStyle/>
            <a:p>
              <a:pPr algn="ctr"/>
              <a:r>
                <a:rPr lang="en-US" sz="2400" dirty="0">
                  <a:solidFill>
                    <a:schemeClr val="bg1"/>
                  </a:solidFill>
                  <a:latin typeface="Segoe UI" panose="020B0502040204020203" pitchFamily="34" charset="0"/>
                  <a:ea typeface="Calibri" panose="020F0502020204030204" pitchFamily="34" charset="0"/>
                </a:rPr>
                <a:t>Profit</a:t>
              </a:r>
              <a:br>
                <a:rPr lang="en-US" sz="2400" dirty="0">
                  <a:solidFill>
                    <a:schemeClr val="bg1"/>
                  </a:solidFill>
                  <a:latin typeface="Segoe UI" panose="020B0502040204020203" pitchFamily="34" charset="0"/>
                  <a:ea typeface="Calibri" panose="020F0502020204030204" pitchFamily="34" charset="0"/>
                </a:rPr>
              </a:br>
              <a:r>
                <a:rPr lang="en-US" sz="2400" dirty="0">
                  <a:solidFill>
                    <a:schemeClr val="bg1"/>
                  </a:solidFill>
                  <a:latin typeface="Segoe UI" panose="020B0502040204020203" pitchFamily="34" charset="0"/>
                  <a:ea typeface="Calibri" panose="020F0502020204030204" pitchFamily="34" charset="0"/>
                </a:rPr>
                <a:t>Margins</a:t>
              </a:r>
            </a:p>
          </p:txBody>
        </p:sp>
        <p:sp>
          <p:nvSpPr>
            <p:cNvPr id="89" name="Freeform 52"/>
            <p:cNvSpPr>
              <a:spLocks/>
            </p:cNvSpPr>
            <p:nvPr/>
          </p:nvSpPr>
          <p:spPr bwMode="auto">
            <a:xfrm>
              <a:off x="6157" y="1051"/>
              <a:ext cx="1358" cy="969"/>
            </a:xfrm>
            <a:custGeom>
              <a:avLst/>
              <a:gdLst>
                <a:gd name="T0" fmla="*/ 21 w 646"/>
                <a:gd name="T1" fmla="*/ 0 h 461"/>
                <a:gd name="T2" fmla="*/ 625 w 646"/>
                <a:gd name="T3" fmla="*/ 0 h 461"/>
                <a:gd name="T4" fmla="*/ 646 w 646"/>
                <a:gd name="T5" fmla="*/ 21 h 461"/>
                <a:gd name="T6" fmla="*/ 646 w 646"/>
                <a:gd name="T7" fmla="*/ 461 h 461"/>
                <a:gd name="T8" fmla="*/ 0 w 646"/>
                <a:gd name="T9" fmla="*/ 461 h 461"/>
                <a:gd name="T10" fmla="*/ 0 w 646"/>
                <a:gd name="T11" fmla="*/ 21 h 461"/>
                <a:gd name="T12" fmla="*/ 21 w 646"/>
                <a:gd name="T13" fmla="*/ 0 h 461"/>
              </a:gdLst>
              <a:ahLst/>
              <a:cxnLst>
                <a:cxn ang="0">
                  <a:pos x="T0" y="T1"/>
                </a:cxn>
                <a:cxn ang="0">
                  <a:pos x="T2" y="T3"/>
                </a:cxn>
                <a:cxn ang="0">
                  <a:pos x="T4" y="T5"/>
                </a:cxn>
                <a:cxn ang="0">
                  <a:pos x="T6" y="T7"/>
                </a:cxn>
                <a:cxn ang="0">
                  <a:pos x="T8" y="T9"/>
                </a:cxn>
                <a:cxn ang="0">
                  <a:pos x="T10" y="T11"/>
                </a:cxn>
                <a:cxn ang="0">
                  <a:pos x="T12" y="T13"/>
                </a:cxn>
              </a:cxnLst>
              <a:rect l="0" t="0" r="r" b="b"/>
              <a:pathLst>
                <a:path w="646" h="461">
                  <a:moveTo>
                    <a:pt x="21" y="0"/>
                  </a:moveTo>
                  <a:cubicBezTo>
                    <a:pt x="625" y="0"/>
                    <a:pt x="625" y="0"/>
                    <a:pt x="625" y="0"/>
                  </a:cubicBezTo>
                  <a:cubicBezTo>
                    <a:pt x="636" y="0"/>
                    <a:pt x="646" y="9"/>
                    <a:pt x="646" y="21"/>
                  </a:cubicBezTo>
                  <a:cubicBezTo>
                    <a:pt x="646" y="461"/>
                    <a:pt x="646" y="461"/>
                    <a:pt x="646" y="461"/>
                  </a:cubicBezTo>
                  <a:cubicBezTo>
                    <a:pt x="0" y="461"/>
                    <a:pt x="0" y="461"/>
                    <a:pt x="0" y="461"/>
                  </a:cubicBezTo>
                  <a:cubicBezTo>
                    <a:pt x="0" y="21"/>
                    <a:pt x="0" y="21"/>
                    <a:pt x="0" y="21"/>
                  </a:cubicBezTo>
                  <a:cubicBezTo>
                    <a:pt x="0" y="9"/>
                    <a:pt x="10" y="0"/>
                    <a:pt x="21" y="0"/>
                  </a:cubicBez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r>
                <a:rPr lang="en-US" sz="2400" dirty="0">
                  <a:solidFill>
                    <a:schemeClr val="bg1"/>
                  </a:solidFill>
                  <a:latin typeface="Segoe UI" panose="020B0502040204020203" pitchFamily="34" charset="0"/>
                  <a:ea typeface="Calibri" panose="020F0502020204030204" pitchFamily="34" charset="0"/>
                </a:rPr>
                <a:t>Product Demand</a:t>
              </a:r>
            </a:p>
          </p:txBody>
        </p:sp>
        <p:sp>
          <p:nvSpPr>
            <p:cNvPr id="90" name="Oval 53"/>
            <p:cNvSpPr>
              <a:spLocks noChangeArrowheads="1"/>
            </p:cNvSpPr>
            <p:nvPr/>
          </p:nvSpPr>
          <p:spPr bwMode="auto">
            <a:xfrm>
              <a:off x="488" y="1659"/>
              <a:ext cx="722" cy="721"/>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1" name="Freeform 54"/>
            <p:cNvSpPr>
              <a:spLocks noEditPoints="1"/>
            </p:cNvSpPr>
            <p:nvPr/>
          </p:nvSpPr>
          <p:spPr bwMode="auto">
            <a:xfrm>
              <a:off x="470" y="1642"/>
              <a:ext cx="757" cy="757"/>
            </a:xfrm>
            <a:custGeom>
              <a:avLst/>
              <a:gdLst>
                <a:gd name="T0" fmla="*/ 180 w 360"/>
                <a:gd name="T1" fmla="*/ 17 h 360"/>
                <a:gd name="T2" fmla="*/ 343 w 360"/>
                <a:gd name="T3" fmla="*/ 180 h 360"/>
                <a:gd name="T4" fmla="*/ 180 w 360"/>
                <a:gd name="T5" fmla="*/ 343 h 360"/>
                <a:gd name="T6" fmla="*/ 17 w 360"/>
                <a:gd name="T7" fmla="*/ 180 h 360"/>
                <a:gd name="T8" fmla="*/ 180 w 360"/>
                <a:gd name="T9" fmla="*/ 17 h 360"/>
                <a:gd name="T10" fmla="*/ 180 w 360"/>
                <a:gd name="T11" fmla="*/ 0 h 360"/>
                <a:gd name="T12" fmla="*/ 0 w 360"/>
                <a:gd name="T13" fmla="*/ 180 h 360"/>
                <a:gd name="T14" fmla="*/ 180 w 360"/>
                <a:gd name="T15" fmla="*/ 360 h 360"/>
                <a:gd name="T16" fmla="*/ 360 w 360"/>
                <a:gd name="T17" fmla="*/ 180 h 360"/>
                <a:gd name="T18" fmla="*/ 180 w 360"/>
                <a:gd name="T19" fmla="*/ 0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0" h="360">
                  <a:moveTo>
                    <a:pt x="180" y="17"/>
                  </a:moveTo>
                  <a:cubicBezTo>
                    <a:pt x="270" y="17"/>
                    <a:pt x="343" y="90"/>
                    <a:pt x="343" y="180"/>
                  </a:cubicBezTo>
                  <a:cubicBezTo>
                    <a:pt x="343" y="270"/>
                    <a:pt x="270" y="343"/>
                    <a:pt x="180" y="343"/>
                  </a:cubicBezTo>
                  <a:cubicBezTo>
                    <a:pt x="90" y="343"/>
                    <a:pt x="17" y="270"/>
                    <a:pt x="17" y="180"/>
                  </a:cubicBezTo>
                  <a:cubicBezTo>
                    <a:pt x="17" y="90"/>
                    <a:pt x="90" y="17"/>
                    <a:pt x="180" y="17"/>
                  </a:cubicBezTo>
                  <a:moveTo>
                    <a:pt x="180" y="0"/>
                  </a:moveTo>
                  <a:cubicBezTo>
                    <a:pt x="81" y="0"/>
                    <a:pt x="0" y="80"/>
                    <a:pt x="0" y="180"/>
                  </a:cubicBezTo>
                  <a:cubicBezTo>
                    <a:pt x="0" y="279"/>
                    <a:pt x="81" y="360"/>
                    <a:pt x="180" y="360"/>
                  </a:cubicBezTo>
                  <a:cubicBezTo>
                    <a:pt x="280" y="360"/>
                    <a:pt x="360" y="279"/>
                    <a:pt x="360" y="180"/>
                  </a:cubicBezTo>
                  <a:cubicBezTo>
                    <a:pt x="360" y="80"/>
                    <a:pt x="280" y="0"/>
                    <a:pt x="180" y="0"/>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2" name="Oval 55"/>
            <p:cNvSpPr>
              <a:spLocks noChangeArrowheads="1"/>
            </p:cNvSpPr>
            <p:nvPr/>
          </p:nvSpPr>
          <p:spPr bwMode="auto">
            <a:xfrm>
              <a:off x="1988" y="1659"/>
              <a:ext cx="721" cy="721"/>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3" name="Freeform 56"/>
            <p:cNvSpPr>
              <a:spLocks noEditPoints="1"/>
            </p:cNvSpPr>
            <p:nvPr/>
          </p:nvSpPr>
          <p:spPr bwMode="auto">
            <a:xfrm>
              <a:off x="1971" y="1642"/>
              <a:ext cx="757" cy="757"/>
            </a:xfrm>
            <a:custGeom>
              <a:avLst/>
              <a:gdLst>
                <a:gd name="T0" fmla="*/ 180 w 360"/>
                <a:gd name="T1" fmla="*/ 17 h 360"/>
                <a:gd name="T2" fmla="*/ 343 w 360"/>
                <a:gd name="T3" fmla="*/ 180 h 360"/>
                <a:gd name="T4" fmla="*/ 180 w 360"/>
                <a:gd name="T5" fmla="*/ 343 h 360"/>
                <a:gd name="T6" fmla="*/ 17 w 360"/>
                <a:gd name="T7" fmla="*/ 180 h 360"/>
                <a:gd name="T8" fmla="*/ 180 w 360"/>
                <a:gd name="T9" fmla="*/ 17 h 360"/>
                <a:gd name="T10" fmla="*/ 180 w 360"/>
                <a:gd name="T11" fmla="*/ 0 h 360"/>
                <a:gd name="T12" fmla="*/ 0 w 360"/>
                <a:gd name="T13" fmla="*/ 180 h 360"/>
                <a:gd name="T14" fmla="*/ 180 w 360"/>
                <a:gd name="T15" fmla="*/ 360 h 360"/>
                <a:gd name="T16" fmla="*/ 360 w 360"/>
                <a:gd name="T17" fmla="*/ 180 h 360"/>
                <a:gd name="T18" fmla="*/ 180 w 360"/>
                <a:gd name="T19" fmla="*/ 0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0" h="360">
                  <a:moveTo>
                    <a:pt x="180" y="17"/>
                  </a:moveTo>
                  <a:cubicBezTo>
                    <a:pt x="270" y="17"/>
                    <a:pt x="343" y="90"/>
                    <a:pt x="343" y="180"/>
                  </a:cubicBezTo>
                  <a:cubicBezTo>
                    <a:pt x="343" y="270"/>
                    <a:pt x="270" y="343"/>
                    <a:pt x="180" y="343"/>
                  </a:cubicBezTo>
                  <a:cubicBezTo>
                    <a:pt x="90" y="343"/>
                    <a:pt x="17" y="270"/>
                    <a:pt x="17" y="180"/>
                  </a:cubicBezTo>
                  <a:cubicBezTo>
                    <a:pt x="17" y="90"/>
                    <a:pt x="90" y="17"/>
                    <a:pt x="180" y="17"/>
                  </a:cubicBezTo>
                  <a:moveTo>
                    <a:pt x="180" y="0"/>
                  </a:moveTo>
                  <a:cubicBezTo>
                    <a:pt x="80" y="0"/>
                    <a:pt x="0" y="80"/>
                    <a:pt x="0" y="180"/>
                  </a:cubicBezTo>
                  <a:cubicBezTo>
                    <a:pt x="0" y="279"/>
                    <a:pt x="80" y="360"/>
                    <a:pt x="180" y="360"/>
                  </a:cubicBezTo>
                  <a:cubicBezTo>
                    <a:pt x="279" y="360"/>
                    <a:pt x="360" y="279"/>
                    <a:pt x="360" y="180"/>
                  </a:cubicBezTo>
                  <a:cubicBezTo>
                    <a:pt x="360" y="80"/>
                    <a:pt x="279" y="0"/>
                    <a:pt x="180" y="0"/>
                  </a:cubicBezTo>
                  <a:close/>
                </a:path>
              </a:pathLst>
            </a:custGeom>
            <a:solidFill>
              <a:srgbClr val="D83B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4" name="Oval 57"/>
            <p:cNvSpPr>
              <a:spLocks noChangeArrowheads="1"/>
            </p:cNvSpPr>
            <p:nvPr/>
          </p:nvSpPr>
          <p:spPr bwMode="auto">
            <a:xfrm>
              <a:off x="3490" y="1659"/>
              <a:ext cx="721" cy="721"/>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96" name="Freeform 58"/>
            <p:cNvSpPr>
              <a:spLocks noEditPoints="1"/>
            </p:cNvSpPr>
            <p:nvPr/>
          </p:nvSpPr>
          <p:spPr bwMode="auto">
            <a:xfrm>
              <a:off x="3473" y="1642"/>
              <a:ext cx="757" cy="757"/>
            </a:xfrm>
            <a:custGeom>
              <a:avLst/>
              <a:gdLst>
                <a:gd name="T0" fmla="*/ 180 w 360"/>
                <a:gd name="T1" fmla="*/ 17 h 360"/>
                <a:gd name="T2" fmla="*/ 343 w 360"/>
                <a:gd name="T3" fmla="*/ 180 h 360"/>
                <a:gd name="T4" fmla="*/ 180 w 360"/>
                <a:gd name="T5" fmla="*/ 343 h 360"/>
                <a:gd name="T6" fmla="*/ 17 w 360"/>
                <a:gd name="T7" fmla="*/ 180 h 360"/>
                <a:gd name="T8" fmla="*/ 180 w 360"/>
                <a:gd name="T9" fmla="*/ 17 h 360"/>
                <a:gd name="T10" fmla="*/ 180 w 360"/>
                <a:gd name="T11" fmla="*/ 0 h 360"/>
                <a:gd name="T12" fmla="*/ 0 w 360"/>
                <a:gd name="T13" fmla="*/ 180 h 360"/>
                <a:gd name="T14" fmla="*/ 180 w 360"/>
                <a:gd name="T15" fmla="*/ 360 h 360"/>
                <a:gd name="T16" fmla="*/ 360 w 360"/>
                <a:gd name="T17" fmla="*/ 180 h 360"/>
                <a:gd name="T18" fmla="*/ 180 w 360"/>
                <a:gd name="T19" fmla="*/ 0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0" h="360">
                  <a:moveTo>
                    <a:pt x="180" y="17"/>
                  </a:moveTo>
                  <a:cubicBezTo>
                    <a:pt x="269" y="17"/>
                    <a:pt x="343" y="90"/>
                    <a:pt x="343" y="180"/>
                  </a:cubicBezTo>
                  <a:cubicBezTo>
                    <a:pt x="343" y="270"/>
                    <a:pt x="269" y="343"/>
                    <a:pt x="180" y="343"/>
                  </a:cubicBezTo>
                  <a:cubicBezTo>
                    <a:pt x="90" y="343"/>
                    <a:pt x="17" y="270"/>
                    <a:pt x="17" y="180"/>
                  </a:cubicBezTo>
                  <a:cubicBezTo>
                    <a:pt x="17" y="90"/>
                    <a:pt x="90" y="17"/>
                    <a:pt x="180" y="17"/>
                  </a:cubicBezTo>
                  <a:moveTo>
                    <a:pt x="180" y="0"/>
                  </a:moveTo>
                  <a:cubicBezTo>
                    <a:pt x="80" y="0"/>
                    <a:pt x="0" y="80"/>
                    <a:pt x="0" y="180"/>
                  </a:cubicBezTo>
                  <a:cubicBezTo>
                    <a:pt x="0" y="279"/>
                    <a:pt x="80" y="360"/>
                    <a:pt x="180" y="360"/>
                  </a:cubicBezTo>
                  <a:cubicBezTo>
                    <a:pt x="279" y="360"/>
                    <a:pt x="360" y="279"/>
                    <a:pt x="360" y="180"/>
                  </a:cubicBezTo>
                  <a:cubicBezTo>
                    <a:pt x="360" y="80"/>
                    <a:pt x="279" y="0"/>
                    <a:pt x="180" y="0"/>
                  </a:cubicBezTo>
                  <a:close/>
                </a:path>
              </a:pathLst>
            </a:custGeom>
            <a:solidFill>
              <a:srgbClr val="0052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97" name="Oval 59"/>
            <p:cNvSpPr>
              <a:spLocks noChangeArrowheads="1"/>
            </p:cNvSpPr>
            <p:nvPr/>
          </p:nvSpPr>
          <p:spPr bwMode="auto">
            <a:xfrm>
              <a:off x="4983" y="1659"/>
              <a:ext cx="721" cy="721"/>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98" name="Freeform 60"/>
            <p:cNvSpPr>
              <a:spLocks noEditPoints="1"/>
            </p:cNvSpPr>
            <p:nvPr/>
          </p:nvSpPr>
          <p:spPr bwMode="auto">
            <a:xfrm>
              <a:off x="4964" y="1642"/>
              <a:ext cx="757" cy="757"/>
            </a:xfrm>
            <a:custGeom>
              <a:avLst/>
              <a:gdLst>
                <a:gd name="T0" fmla="*/ 180 w 360"/>
                <a:gd name="T1" fmla="*/ 17 h 360"/>
                <a:gd name="T2" fmla="*/ 343 w 360"/>
                <a:gd name="T3" fmla="*/ 180 h 360"/>
                <a:gd name="T4" fmla="*/ 180 w 360"/>
                <a:gd name="T5" fmla="*/ 343 h 360"/>
                <a:gd name="T6" fmla="*/ 17 w 360"/>
                <a:gd name="T7" fmla="*/ 180 h 360"/>
                <a:gd name="T8" fmla="*/ 180 w 360"/>
                <a:gd name="T9" fmla="*/ 17 h 360"/>
                <a:gd name="T10" fmla="*/ 180 w 360"/>
                <a:gd name="T11" fmla="*/ 0 h 360"/>
                <a:gd name="T12" fmla="*/ 0 w 360"/>
                <a:gd name="T13" fmla="*/ 180 h 360"/>
                <a:gd name="T14" fmla="*/ 180 w 360"/>
                <a:gd name="T15" fmla="*/ 360 h 360"/>
                <a:gd name="T16" fmla="*/ 360 w 360"/>
                <a:gd name="T17" fmla="*/ 180 h 360"/>
                <a:gd name="T18" fmla="*/ 180 w 360"/>
                <a:gd name="T19" fmla="*/ 0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0" h="360">
                  <a:moveTo>
                    <a:pt x="180" y="17"/>
                  </a:moveTo>
                  <a:cubicBezTo>
                    <a:pt x="270" y="17"/>
                    <a:pt x="343" y="90"/>
                    <a:pt x="343" y="180"/>
                  </a:cubicBezTo>
                  <a:cubicBezTo>
                    <a:pt x="343" y="270"/>
                    <a:pt x="270" y="343"/>
                    <a:pt x="180" y="343"/>
                  </a:cubicBezTo>
                  <a:cubicBezTo>
                    <a:pt x="91" y="343"/>
                    <a:pt x="17" y="270"/>
                    <a:pt x="17" y="180"/>
                  </a:cubicBezTo>
                  <a:cubicBezTo>
                    <a:pt x="17" y="90"/>
                    <a:pt x="91" y="17"/>
                    <a:pt x="180" y="17"/>
                  </a:cubicBezTo>
                  <a:moveTo>
                    <a:pt x="180" y="0"/>
                  </a:moveTo>
                  <a:cubicBezTo>
                    <a:pt x="81" y="0"/>
                    <a:pt x="0" y="80"/>
                    <a:pt x="0" y="180"/>
                  </a:cubicBezTo>
                  <a:cubicBezTo>
                    <a:pt x="0" y="279"/>
                    <a:pt x="81" y="360"/>
                    <a:pt x="180" y="360"/>
                  </a:cubicBezTo>
                  <a:cubicBezTo>
                    <a:pt x="280" y="360"/>
                    <a:pt x="360" y="279"/>
                    <a:pt x="360" y="180"/>
                  </a:cubicBezTo>
                  <a:cubicBezTo>
                    <a:pt x="360" y="80"/>
                    <a:pt x="280" y="0"/>
                    <a:pt x="180" y="0"/>
                  </a:cubicBezTo>
                  <a:close/>
                </a:path>
              </a:pathLst>
            </a:custGeom>
            <a:solidFill>
              <a:srgbClr val="F0AE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99" name="Oval 61"/>
            <p:cNvSpPr>
              <a:spLocks noChangeArrowheads="1"/>
            </p:cNvSpPr>
            <p:nvPr/>
          </p:nvSpPr>
          <p:spPr bwMode="auto">
            <a:xfrm>
              <a:off x="6481" y="1659"/>
              <a:ext cx="721" cy="721"/>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00" name="Freeform 62"/>
            <p:cNvSpPr>
              <a:spLocks noEditPoints="1"/>
            </p:cNvSpPr>
            <p:nvPr/>
          </p:nvSpPr>
          <p:spPr bwMode="auto">
            <a:xfrm>
              <a:off x="6462" y="1642"/>
              <a:ext cx="757" cy="757"/>
            </a:xfrm>
            <a:custGeom>
              <a:avLst/>
              <a:gdLst>
                <a:gd name="T0" fmla="*/ 180 w 360"/>
                <a:gd name="T1" fmla="*/ 17 h 360"/>
                <a:gd name="T2" fmla="*/ 343 w 360"/>
                <a:gd name="T3" fmla="*/ 180 h 360"/>
                <a:gd name="T4" fmla="*/ 180 w 360"/>
                <a:gd name="T5" fmla="*/ 343 h 360"/>
                <a:gd name="T6" fmla="*/ 17 w 360"/>
                <a:gd name="T7" fmla="*/ 180 h 360"/>
                <a:gd name="T8" fmla="*/ 180 w 360"/>
                <a:gd name="T9" fmla="*/ 17 h 360"/>
                <a:gd name="T10" fmla="*/ 180 w 360"/>
                <a:gd name="T11" fmla="*/ 0 h 360"/>
                <a:gd name="T12" fmla="*/ 0 w 360"/>
                <a:gd name="T13" fmla="*/ 180 h 360"/>
                <a:gd name="T14" fmla="*/ 180 w 360"/>
                <a:gd name="T15" fmla="*/ 360 h 360"/>
                <a:gd name="T16" fmla="*/ 360 w 360"/>
                <a:gd name="T17" fmla="*/ 180 h 360"/>
                <a:gd name="T18" fmla="*/ 180 w 360"/>
                <a:gd name="T19" fmla="*/ 0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0" h="360">
                  <a:moveTo>
                    <a:pt x="180" y="17"/>
                  </a:moveTo>
                  <a:cubicBezTo>
                    <a:pt x="270" y="17"/>
                    <a:pt x="343" y="90"/>
                    <a:pt x="343" y="180"/>
                  </a:cubicBezTo>
                  <a:cubicBezTo>
                    <a:pt x="343" y="270"/>
                    <a:pt x="270" y="343"/>
                    <a:pt x="180" y="343"/>
                  </a:cubicBezTo>
                  <a:cubicBezTo>
                    <a:pt x="90" y="343"/>
                    <a:pt x="17" y="270"/>
                    <a:pt x="17" y="180"/>
                  </a:cubicBezTo>
                  <a:cubicBezTo>
                    <a:pt x="17" y="90"/>
                    <a:pt x="90" y="17"/>
                    <a:pt x="180" y="17"/>
                  </a:cubicBezTo>
                  <a:moveTo>
                    <a:pt x="180" y="0"/>
                  </a:moveTo>
                  <a:cubicBezTo>
                    <a:pt x="81" y="0"/>
                    <a:pt x="0" y="80"/>
                    <a:pt x="0" y="180"/>
                  </a:cubicBezTo>
                  <a:cubicBezTo>
                    <a:pt x="0" y="279"/>
                    <a:pt x="81" y="360"/>
                    <a:pt x="180" y="360"/>
                  </a:cubicBezTo>
                  <a:cubicBezTo>
                    <a:pt x="280" y="360"/>
                    <a:pt x="360" y="279"/>
                    <a:pt x="360" y="180"/>
                  </a:cubicBezTo>
                  <a:cubicBezTo>
                    <a:pt x="360" y="80"/>
                    <a:pt x="280" y="0"/>
                    <a:pt x="180" y="0"/>
                  </a:cubicBez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01" name="Freeform 63"/>
            <p:cNvSpPr>
              <a:spLocks/>
            </p:cNvSpPr>
            <p:nvPr/>
          </p:nvSpPr>
          <p:spPr bwMode="auto">
            <a:xfrm>
              <a:off x="713" y="1871"/>
              <a:ext cx="0" cy="298"/>
            </a:xfrm>
            <a:custGeom>
              <a:avLst/>
              <a:gdLst>
                <a:gd name="T0" fmla="*/ 0 h 298"/>
                <a:gd name="T1" fmla="*/ 298 h 298"/>
                <a:gd name="T2" fmla="*/ 0 h 298"/>
              </a:gdLst>
              <a:ahLst/>
              <a:cxnLst>
                <a:cxn ang="0">
                  <a:pos x="0" y="T0"/>
                </a:cxn>
                <a:cxn ang="0">
                  <a:pos x="0" y="T1"/>
                </a:cxn>
                <a:cxn ang="0">
                  <a:pos x="0" y="T2"/>
                </a:cxn>
              </a:cxnLst>
              <a:rect l="0" t="0" r="r" b="b"/>
              <a:pathLst>
                <a:path h="298">
                  <a:moveTo>
                    <a:pt x="0" y="0"/>
                  </a:moveTo>
                  <a:lnTo>
                    <a:pt x="0" y="298"/>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02" name="Line 64"/>
            <p:cNvSpPr>
              <a:spLocks noChangeShapeType="1"/>
            </p:cNvSpPr>
            <p:nvPr/>
          </p:nvSpPr>
          <p:spPr bwMode="auto">
            <a:xfrm>
              <a:off x="713" y="1871"/>
              <a:ext cx="0" cy="298"/>
            </a:xfrm>
            <a:prstGeom prst="line">
              <a:avLst/>
            </a:prstGeom>
            <a:noFill/>
            <a:ln w="66675" cap="rnd">
              <a:solidFill>
                <a:srgbClr val="00529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103" name="Freeform 65"/>
            <p:cNvSpPr>
              <a:spLocks/>
            </p:cNvSpPr>
            <p:nvPr/>
          </p:nvSpPr>
          <p:spPr bwMode="auto">
            <a:xfrm>
              <a:off x="804" y="1871"/>
              <a:ext cx="0" cy="298"/>
            </a:xfrm>
            <a:custGeom>
              <a:avLst/>
              <a:gdLst>
                <a:gd name="T0" fmla="*/ 0 h 298"/>
                <a:gd name="T1" fmla="*/ 298 h 298"/>
                <a:gd name="T2" fmla="*/ 0 h 298"/>
              </a:gdLst>
              <a:ahLst/>
              <a:cxnLst>
                <a:cxn ang="0">
                  <a:pos x="0" y="T0"/>
                </a:cxn>
                <a:cxn ang="0">
                  <a:pos x="0" y="T1"/>
                </a:cxn>
                <a:cxn ang="0">
                  <a:pos x="0" y="T2"/>
                </a:cxn>
              </a:cxnLst>
              <a:rect l="0" t="0" r="r" b="b"/>
              <a:pathLst>
                <a:path h="298">
                  <a:moveTo>
                    <a:pt x="0" y="0"/>
                  </a:moveTo>
                  <a:lnTo>
                    <a:pt x="0" y="298"/>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04" name="Line 66"/>
            <p:cNvSpPr>
              <a:spLocks noChangeShapeType="1"/>
            </p:cNvSpPr>
            <p:nvPr/>
          </p:nvSpPr>
          <p:spPr bwMode="auto">
            <a:xfrm>
              <a:off x="804" y="1871"/>
              <a:ext cx="0" cy="298"/>
            </a:xfrm>
            <a:prstGeom prst="line">
              <a:avLst/>
            </a:prstGeom>
            <a:noFill/>
            <a:ln w="66675" cap="rnd">
              <a:solidFill>
                <a:srgbClr val="00529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105" name="Freeform 67"/>
            <p:cNvSpPr>
              <a:spLocks/>
            </p:cNvSpPr>
            <p:nvPr/>
          </p:nvSpPr>
          <p:spPr bwMode="auto">
            <a:xfrm>
              <a:off x="894" y="1871"/>
              <a:ext cx="0" cy="298"/>
            </a:xfrm>
            <a:custGeom>
              <a:avLst/>
              <a:gdLst>
                <a:gd name="T0" fmla="*/ 0 h 298"/>
                <a:gd name="T1" fmla="*/ 298 h 298"/>
                <a:gd name="T2" fmla="*/ 0 h 298"/>
              </a:gdLst>
              <a:ahLst/>
              <a:cxnLst>
                <a:cxn ang="0">
                  <a:pos x="0" y="T0"/>
                </a:cxn>
                <a:cxn ang="0">
                  <a:pos x="0" y="T1"/>
                </a:cxn>
                <a:cxn ang="0">
                  <a:pos x="0" y="T2"/>
                </a:cxn>
              </a:cxnLst>
              <a:rect l="0" t="0" r="r" b="b"/>
              <a:pathLst>
                <a:path h="298">
                  <a:moveTo>
                    <a:pt x="0" y="0"/>
                  </a:moveTo>
                  <a:lnTo>
                    <a:pt x="0" y="298"/>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06" name="Line 68"/>
            <p:cNvSpPr>
              <a:spLocks noChangeShapeType="1"/>
            </p:cNvSpPr>
            <p:nvPr/>
          </p:nvSpPr>
          <p:spPr bwMode="auto">
            <a:xfrm>
              <a:off x="894" y="1871"/>
              <a:ext cx="0" cy="298"/>
            </a:xfrm>
            <a:prstGeom prst="line">
              <a:avLst/>
            </a:prstGeom>
            <a:noFill/>
            <a:ln w="66675" cap="rnd">
              <a:solidFill>
                <a:srgbClr val="00529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107" name="Freeform 69"/>
            <p:cNvSpPr>
              <a:spLocks/>
            </p:cNvSpPr>
            <p:nvPr/>
          </p:nvSpPr>
          <p:spPr bwMode="auto">
            <a:xfrm>
              <a:off x="985" y="1871"/>
              <a:ext cx="0" cy="298"/>
            </a:xfrm>
            <a:custGeom>
              <a:avLst/>
              <a:gdLst>
                <a:gd name="T0" fmla="*/ 0 h 298"/>
                <a:gd name="T1" fmla="*/ 298 h 298"/>
                <a:gd name="T2" fmla="*/ 0 h 298"/>
              </a:gdLst>
              <a:ahLst/>
              <a:cxnLst>
                <a:cxn ang="0">
                  <a:pos x="0" y="T0"/>
                </a:cxn>
                <a:cxn ang="0">
                  <a:pos x="0" y="T1"/>
                </a:cxn>
                <a:cxn ang="0">
                  <a:pos x="0" y="T2"/>
                </a:cxn>
              </a:cxnLst>
              <a:rect l="0" t="0" r="r" b="b"/>
              <a:pathLst>
                <a:path h="298">
                  <a:moveTo>
                    <a:pt x="0" y="0"/>
                  </a:moveTo>
                  <a:lnTo>
                    <a:pt x="0" y="298"/>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08" name="Line 70"/>
            <p:cNvSpPr>
              <a:spLocks noChangeShapeType="1"/>
            </p:cNvSpPr>
            <p:nvPr/>
          </p:nvSpPr>
          <p:spPr bwMode="auto">
            <a:xfrm>
              <a:off x="985" y="1871"/>
              <a:ext cx="0" cy="298"/>
            </a:xfrm>
            <a:prstGeom prst="line">
              <a:avLst/>
            </a:prstGeom>
            <a:noFill/>
            <a:ln w="66675" cap="rnd">
              <a:solidFill>
                <a:srgbClr val="00529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109" name="Freeform 71"/>
            <p:cNvSpPr>
              <a:spLocks/>
            </p:cNvSpPr>
            <p:nvPr/>
          </p:nvSpPr>
          <p:spPr bwMode="auto">
            <a:xfrm>
              <a:off x="636" y="1871"/>
              <a:ext cx="427" cy="298"/>
            </a:xfrm>
            <a:custGeom>
              <a:avLst/>
              <a:gdLst>
                <a:gd name="T0" fmla="*/ 427 w 427"/>
                <a:gd name="T1" fmla="*/ 0 h 298"/>
                <a:gd name="T2" fmla="*/ 0 w 427"/>
                <a:gd name="T3" fmla="*/ 298 h 298"/>
                <a:gd name="T4" fmla="*/ 427 w 427"/>
                <a:gd name="T5" fmla="*/ 0 h 298"/>
              </a:gdLst>
              <a:ahLst/>
              <a:cxnLst>
                <a:cxn ang="0">
                  <a:pos x="T0" y="T1"/>
                </a:cxn>
                <a:cxn ang="0">
                  <a:pos x="T2" y="T3"/>
                </a:cxn>
                <a:cxn ang="0">
                  <a:pos x="T4" y="T5"/>
                </a:cxn>
              </a:cxnLst>
              <a:rect l="0" t="0" r="r" b="b"/>
              <a:pathLst>
                <a:path w="427" h="298">
                  <a:moveTo>
                    <a:pt x="427" y="0"/>
                  </a:moveTo>
                  <a:lnTo>
                    <a:pt x="0" y="298"/>
                  </a:lnTo>
                  <a:lnTo>
                    <a:pt x="427"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10" name="Line 72"/>
            <p:cNvSpPr>
              <a:spLocks noChangeShapeType="1"/>
            </p:cNvSpPr>
            <p:nvPr/>
          </p:nvSpPr>
          <p:spPr bwMode="auto">
            <a:xfrm flipH="1">
              <a:off x="636" y="1871"/>
              <a:ext cx="427" cy="298"/>
            </a:xfrm>
            <a:prstGeom prst="line">
              <a:avLst/>
            </a:prstGeom>
            <a:noFill/>
            <a:ln w="66675" cap="rnd">
              <a:solidFill>
                <a:srgbClr val="006FC8"/>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111" name="Rectangle 73"/>
            <p:cNvSpPr>
              <a:spLocks noChangeArrowheads="1"/>
            </p:cNvSpPr>
            <p:nvPr/>
          </p:nvSpPr>
          <p:spPr bwMode="auto">
            <a:xfrm>
              <a:off x="2251" y="1831"/>
              <a:ext cx="149" cy="376"/>
            </a:xfrm>
            <a:prstGeom prst="rect">
              <a:avLst/>
            </a:prstGeom>
            <a:solidFill>
              <a:srgbClr val="9C280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12" name="Freeform 74"/>
            <p:cNvSpPr>
              <a:spLocks noEditPoints="1"/>
            </p:cNvSpPr>
            <p:nvPr/>
          </p:nvSpPr>
          <p:spPr bwMode="auto">
            <a:xfrm>
              <a:off x="2234" y="1814"/>
              <a:ext cx="183" cy="410"/>
            </a:xfrm>
            <a:custGeom>
              <a:avLst/>
              <a:gdLst>
                <a:gd name="T0" fmla="*/ 166 w 183"/>
                <a:gd name="T1" fmla="*/ 17 h 410"/>
                <a:gd name="T2" fmla="*/ 166 w 183"/>
                <a:gd name="T3" fmla="*/ 393 h 410"/>
                <a:gd name="T4" fmla="*/ 17 w 183"/>
                <a:gd name="T5" fmla="*/ 393 h 410"/>
                <a:gd name="T6" fmla="*/ 17 w 183"/>
                <a:gd name="T7" fmla="*/ 17 h 410"/>
                <a:gd name="T8" fmla="*/ 166 w 183"/>
                <a:gd name="T9" fmla="*/ 17 h 410"/>
                <a:gd name="T10" fmla="*/ 183 w 183"/>
                <a:gd name="T11" fmla="*/ 0 h 410"/>
                <a:gd name="T12" fmla="*/ 166 w 183"/>
                <a:gd name="T13" fmla="*/ 0 h 410"/>
                <a:gd name="T14" fmla="*/ 17 w 183"/>
                <a:gd name="T15" fmla="*/ 0 h 410"/>
                <a:gd name="T16" fmla="*/ 0 w 183"/>
                <a:gd name="T17" fmla="*/ 0 h 410"/>
                <a:gd name="T18" fmla="*/ 0 w 183"/>
                <a:gd name="T19" fmla="*/ 17 h 410"/>
                <a:gd name="T20" fmla="*/ 0 w 183"/>
                <a:gd name="T21" fmla="*/ 393 h 410"/>
                <a:gd name="T22" fmla="*/ 0 w 183"/>
                <a:gd name="T23" fmla="*/ 410 h 410"/>
                <a:gd name="T24" fmla="*/ 17 w 183"/>
                <a:gd name="T25" fmla="*/ 410 h 410"/>
                <a:gd name="T26" fmla="*/ 166 w 183"/>
                <a:gd name="T27" fmla="*/ 410 h 410"/>
                <a:gd name="T28" fmla="*/ 183 w 183"/>
                <a:gd name="T29" fmla="*/ 410 h 410"/>
                <a:gd name="T30" fmla="*/ 183 w 183"/>
                <a:gd name="T31" fmla="*/ 393 h 410"/>
                <a:gd name="T32" fmla="*/ 183 w 183"/>
                <a:gd name="T33" fmla="*/ 17 h 410"/>
                <a:gd name="T34" fmla="*/ 183 w 183"/>
                <a:gd name="T35" fmla="*/ 0 h 410"/>
                <a:gd name="T36" fmla="*/ 183 w 183"/>
                <a:gd name="T37" fmla="*/ 0 h 4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3" h="410">
                  <a:moveTo>
                    <a:pt x="166" y="17"/>
                  </a:moveTo>
                  <a:lnTo>
                    <a:pt x="166" y="393"/>
                  </a:lnTo>
                  <a:lnTo>
                    <a:pt x="17" y="393"/>
                  </a:lnTo>
                  <a:lnTo>
                    <a:pt x="17" y="17"/>
                  </a:lnTo>
                  <a:lnTo>
                    <a:pt x="166" y="17"/>
                  </a:lnTo>
                  <a:close/>
                  <a:moveTo>
                    <a:pt x="183" y="0"/>
                  </a:moveTo>
                  <a:lnTo>
                    <a:pt x="166" y="0"/>
                  </a:lnTo>
                  <a:lnTo>
                    <a:pt x="17" y="0"/>
                  </a:lnTo>
                  <a:lnTo>
                    <a:pt x="0" y="0"/>
                  </a:lnTo>
                  <a:lnTo>
                    <a:pt x="0" y="17"/>
                  </a:lnTo>
                  <a:lnTo>
                    <a:pt x="0" y="393"/>
                  </a:lnTo>
                  <a:lnTo>
                    <a:pt x="0" y="410"/>
                  </a:lnTo>
                  <a:lnTo>
                    <a:pt x="17" y="410"/>
                  </a:lnTo>
                  <a:lnTo>
                    <a:pt x="166" y="410"/>
                  </a:lnTo>
                  <a:lnTo>
                    <a:pt x="183" y="410"/>
                  </a:lnTo>
                  <a:lnTo>
                    <a:pt x="183" y="393"/>
                  </a:lnTo>
                  <a:lnTo>
                    <a:pt x="183" y="17"/>
                  </a:lnTo>
                  <a:lnTo>
                    <a:pt x="183" y="0"/>
                  </a:lnTo>
                  <a:lnTo>
                    <a:pt x="18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13" name="Freeform 75"/>
            <p:cNvSpPr>
              <a:spLocks noEditPoints="1"/>
            </p:cNvSpPr>
            <p:nvPr/>
          </p:nvSpPr>
          <p:spPr bwMode="auto">
            <a:xfrm>
              <a:off x="2234" y="1814"/>
              <a:ext cx="183" cy="410"/>
            </a:xfrm>
            <a:custGeom>
              <a:avLst/>
              <a:gdLst>
                <a:gd name="T0" fmla="*/ 166 w 183"/>
                <a:gd name="T1" fmla="*/ 17 h 410"/>
                <a:gd name="T2" fmla="*/ 166 w 183"/>
                <a:gd name="T3" fmla="*/ 393 h 410"/>
                <a:gd name="T4" fmla="*/ 17 w 183"/>
                <a:gd name="T5" fmla="*/ 393 h 410"/>
                <a:gd name="T6" fmla="*/ 17 w 183"/>
                <a:gd name="T7" fmla="*/ 17 h 410"/>
                <a:gd name="T8" fmla="*/ 166 w 183"/>
                <a:gd name="T9" fmla="*/ 17 h 410"/>
                <a:gd name="T10" fmla="*/ 183 w 183"/>
                <a:gd name="T11" fmla="*/ 0 h 410"/>
                <a:gd name="T12" fmla="*/ 166 w 183"/>
                <a:gd name="T13" fmla="*/ 0 h 410"/>
                <a:gd name="T14" fmla="*/ 17 w 183"/>
                <a:gd name="T15" fmla="*/ 0 h 410"/>
                <a:gd name="T16" fmla="*/ 0 w 183"/>
                <a:gd name="T17" fmla="*/ 0 h 410"/>
                <a:gd name="T18" fmla="*/ 0 w 183"/>
                <a:gd name="T19" fmla="*/ 17 h 410"/>
                <a:gd name="T20" fmla="*/ 0 w 183"/>
                <a:gd name="T21" fmla="*/ 393 h 410"/>
                <a:gd name="T22" fmla="*/ 0 w 183"/>
                <a:gd name="T23" fmla="*/ 410 h 410"/>
                <a:gd name="T24" fmla="*/ 17 w 183"/>
                <a:gd name="T25" fmla="*/ 410 h 410"/>
                <a:gd name="T26" fmla="*/ 166 w 183"/>
                <a:gd name="T27" fmla="*/ 410 h 410"/>
                <a:gd name="T28" fmla="*/ 183 w 183"/>
                <a:gd name="T29" fmla="*/ 410 h 410"/>
                <a:gd name="T30" fmla="*/ 183 w 183"/>
                <a:gd name="T31" fmla="*/ 393 h 410"/>
                <a:gd name="T32" fmla="*/ 183 w 183"/>
                <a:gd name="T33" fmla="*/ 17 h 410"/>
                <a:gd name="T34" fmla="*/ 183 w 183"/>
                <a:gd name="T35" fmla="*/ 0 h 410"/>
                <a:gd name="T36" fmla="*/ 183 w 183"/>
                <a:gd name="T37" fmla="*/ 0 h 4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3" h="410">
                  <a:moveTo>
                    <a:pt x="166" y="17"/>
                  </a:moveTo>
                  <a:lnTo>
                    <a:pt x="166" y="393"/>
                  </a:lnTo>
                  <a:lnTo>
                    <a:pt x="17" y="393"/>
                  </a:lnTo>
                  <a:lnTo>
                    <a:pt x="17" y="17"/>
                  </a:lnTo>
                  <a:lnTo>
                    <a:pt x="166" y="17"/>
                  </a:lnTo>
                  <a:moveTo>
                    <a:pt x="183" y="0"/>
                  </a:moveTo>
                  <a:lnTo>
                    <a:pt x="166" y="0"/>
                  </a:lnTo>
                  <a:lnTo>
                    <a:pt x="17" y="0"/>
                  </a:lnTo>
                  <a:lnTo>
                    <a:pt x="0" y="0"/>
                  </a:lnTo>
                  <a:lnTo>
                    <a:pt x="0" y="17"/>
                  </a:lnTo>
                  <a:lnTo>
                    <a:pt x="0" y="393"/>
                  </a:lnTo>
                  <a:lnTo>
                    <a:pt x="0" y="410"/>
                  </a:lnTo>
                  <a:lnTo>
                    <a:pt x="17" y="410"/>
                  </a:lnTo>
                  <a:lnTo>
                    <a:pt x="166" y="410"/>
                  </a:lnTo>
                  <a:lnTo>
                    <a:pt x="183" y="410"/>
                  </a:lnTo>
                  <a:lnTo>
                    <a:pt x="183" y="393"/>
                  </a:lnTo>
                  <a:lnTo>
                    <a:pt x="183" y="17"/>
                  </a:lnTo>
                  <a:lnTo>
                    <a:pt x="183" y="0"/>
                  </a:lnTo>
                  <a:lnTo>
                    <a:pt x="18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14" name="Rectangle 76"/>
            <p:cNvSpPr>
              <a:spLocks noChangeArrowheads="1"/>
            </p:cNvSpPr>
            <p:nvPr/>
          </p:nvSpPr>
          <p:spPr bwMode="auto">
            <a:xfrm>
              <a:off x="2386" y="1976"/>
              <a:ext cx="195" cy="231"/>
            </a:xfrm>
            <a:prstGeom prst="rect">
              <a:avLst/>
            </a:prstGeom>
            <a:solidFill>
              <a:srgbClr val="BD360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15" name="Freeform 77"/>
            <p:cNvSpPr>
              <a:spLocks noEditPoints="1"/>
            </p:cNvSpPr>
            <p:nvPr/>
          </p:nvSpPr>
          <p:spPr bwMode="auto">
            <a:xfrm>
              <a:off x="2369" y="1959"/>
              <a:ext cx="229" cy="265"/>
            </a:xfrm>
            <a:custGeom>
              <a:avLst/>
              <a:gdLst>
                <a:gd name="T0" fmla="*/ 212 w 229"/>
                <a:gd name="T1" fmla="*/ 17 h 265"/>
                <a:gd name="T2" fmla="*/ 212 w 229"/>
                <a:gd name="T3" fmla="*/ 248 h 265"/>
                <a:gd name="T4" fmla="*/ 17 w 229"/>
                <a:gd name="T5" fmla="*/ 248 h 265"/>
                <a:gd name="T6" fmla="*/ 17 w 229"/>
                <a:gd name="T7" fmla="*/ 17 h 265"/>
                <a:gd name="T8" fmla="*/ 212 w 229"/>
                <a:gd name="T9" fmla="*/ 17 h 265"/>
                <a:gd name="T10" fmla="*/ 229 w 229"/>
                <a:gd name="T11" fmla="*/ 0 h 265"/>
                <a:gd name="T12" fmla="*/ 212 w 229"/>
                <a:gd name="T13" fmla="*/ 0 h 265"/>
                <a:gd name="T14" fmla="*/ 17 w 229"/>
                <a:gd name="T15" fmla="*/ 0 h 265"/>
                <a:gd name="T16" fmla="*/ 0 w 229"/>
                <a:gd name="T17" fmla="*/ 0 h 265"/>
                <a:gd name="T18" fmla="*/ 0 w 229"/>
                <a:gd name="T19" fmla="*/ 17 h 265"/>
                <a:gd name="T20" fmla="*/ 0 w 229"/>
                <a:gd name="T21" fmla="*/ 248 h 265"/>
                <a:gd name="T22" fmla="*/ 0 w 229"/>
                <a:gd name="T23" fmla="*/ 265 h 265"/>
                <a:gd name="T24" fmla="*/ 17 w 229"/>
                <a:gd name="T25" fmla="*/ 265 h 265"/>
                <a:gd name="T26" fmla="*/ 212 w 229"/>
                <a:gd name="T27" fmla="*/ 265 h 265"/>
                <a:gd name="T28" fmla="*/ 229 w 229"/>
                <a:gd name="T29" fmla="*/ 265 h 265"/>
                <a:gd name="T30" fmla="*/ 229 w 229"/>
                <a:gd name="T31" fmla="*/ 248 h 265"/>
                <a:gd name="T32" fmla="*/ 229 w 229"/>
                <a:gd name="T33" fmla="*/ 17 h 265"/>
                <a:gd name="T34" fmla="*/ 229 w 229"/>
                <a:gd name="T35" fmla="*/ 0 h 265"/>
                <a:gd name="T36" fmla="*/ 229 w 229"/>
                <a:gd name="T37" fmla="*/ 0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29" h="265">
                  <a:moveTo>
                    <a:pt x="212" y="17"/>
                  </a:moveTo>
                  <a:lnTo>
                    <a:pt x="212" y="248"/>
                  </a:lnTo>
                  <a:lnTo>
                    <a:pt x="17" y="248"/>
                  </a:lnTo>
                  <a:lnTo>
                    <a:pt x="17" y="17"/>
                  </a:lnTo>
                  <a:lnTo>
                    <a:pt x="212" y="17"/>
                  </a:lnTo>
                  <a:close/>
                  <a:moveTo>
                    <a:pt x="229" y="0"/>
                  </a:moveTo>
                  <a:lnTo>
                    <a:pt x="212" y="0"/>
                  </a:lnTo>
                  <a:lnTo>
                    <a:pt x="17" y="0"/>
                  </a:lnTo>
                  <a:lnTo>
                    <a:pt x="0" y="0"/>
                  </a:lnTo>
                  <a:lnTo>
                    <a:pt x="0" y="17"/>
                  </a:lnTo>
                  <a:lnTo>
                    <a:pt x="0" y="248"/>
                  </a:lnTo>
                  <a:lnTo>
                    <a:pt x="0" y="265"/>
                  </a:lnTo>
                  <a:lnTo>
                    <a:pt x="17" y="265"/>
                  </a:lnTo>
                  <a:lnTo>
                    <a:pt x="212" y="265"/>
                  </a:lnTo>
                  <a:lnTo>
                    <a:pt x="229" y="265"/>
                  </a:lnTo>
                  <a:lnTo>
                    <a:pt x="229" y="248"/>
                  </a:lnTo>
                  <a:lnTo>
                    <a:pt x="229" y="17"/>
                  </a:lnTo>
                  <a:lnTo>
                    <a:pt x="229" y="0"/>
                  </a:lnTo>
                  <a:lnTo>
                    <a:pt x="22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16" name="Freeform 78"/>
            <p:cNvSpPr>
              <a:spLocks noEditPoints="1"/>
            </p:cNvSpPr>
            <p:nvPr/>
          </p:nvSpPr>
          <p:spPr bwMode="auto">
            <a:xfrm>
              <a:off x="2369" y="1959"/>
              <a:ext cx="229" cy="265"/>
            </a:xfrm>
            <a:custGeom>
              <a:avLst/>
              <a:gdLst>
                <a:gd name="T0" fmla="*/ 212 w 229"/>
                <a:gd name="T1" fmla="*/ 17 h 265"/>
                <a:gd name="T2" fmla="*/ 212 w 229"/>
                <a:gd name="T3" fmla="*/ 248 h 265"/>
                <a:gd name="T4" fmla="*/ 17 w 229"/>
                <a:gd name="T5" fmla="*/ 248 h 265"/>
                <a:gd name="T6" fmla="*/ 17 w 229"/>
                <a:gd name="T7" fmla="*/ 17 h 265"/>
                <a:gd name="T8" fmla="*/ 212 w 229"/>
                <a:gd name="T9" fmla="*/ 17 h 265"/>
                <a:gd name="T10" fmla="*/ 229 w 229"/>
                <a:gd name="T11" fmla="*/ 0 h 265"/>
                <a:gd name="T12" fmla="*/ 212 w 229"/>
                <a:gd name="T13" fmla="*/ 0 h 265"/>
                <a:gd name="T14" fmla="*/ 17 w 229"/>
                <a:gd name="T15" fmla="*/ 0 h 265"/>
                <a:gd name="T16" fmla="*/ 0 w 229"/>
                <a:gd name="T17" fmla="*/ 0 h 265"/>
                <a:gd name="T18" fmla="*/ 0 w 229"/>
                <a:gd name="T19" fmla="*/ 17 h 265"/>
                <a:gd name="T20" fmla="*/ 0 w 229"/>
                <a:gd name="T21" fmla="*/ 248 h 265"/>
                <a:gd name="T22" fmla="*/ 0 w 229"/>
                <a:gd name="T23" fmla="*/ 265 h 265"/>
                <a:gd name="T24" fmla="*/ 17 w 229"/>
                <a:gd name="T25" fmla="*/ 265 h 265"/>
                <a:gd name="T26" fmla="*/ 212 w 229"/>
                <a:gd name="T27" fmla="*/ 265 h 265"/>
                <a:gd name="T28" fmla="*/ 229 w 229"/>
                <a:gd name="T29" fmla="*/ 265 h 265"/>
                <a:gd name="T30" fmla="*/ 229 w 229"/>
                <a:gd name="T31" fmla="*/ 248 h 265"/>
                <a:gd name="T32" fmla="*/ 229 w 229"/>
                <a:gd name="T33" fmla="*/ 17 h 265"/>
                <a:gd name="T34" fmla="*/ 229 w 229"/>
                <a:gd name="T35" fmla="*/ 0 h 265"/>
                <a:gd name="T36" fmla="*/ 229 w 229"/>
                <a:gd name="T37" fmla="*/ 0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29" h="265">
                  <a:moveTo>
                    <a:pt x="212" y="17"/>
                  </a:moveTo>
                  <a:lnTo>
                    <a:pt x="212" y="248"/>
                  </a:lnTo>
                  <a:lnTo>
                    <a:pt x="17" y="248"/>
                  </a:lnTo>
                  <a:lnTo>
                    <a:pt x="17" y="17"/>
                  </a:lnTo>
                  <a:lnTo>
                    <a:pt x="212" y="17"/>
                  </a:lnTo>
                  <a:moveTo>
                    <a:pt x="229" y="0"/>
                  </a:moveTo>
                  <a:lnTo>
                    <a:pt x="212" y="0"/>
                  </a:lnTo>
                  <a:lnTo>
                    <a:pt x="17" y="0"/>
                  </a:lnTo>
                  <a:lnTo>
                    <a:pt x="0" y="0"/>
                  </a:lnTo>
                  <a:lnTo>
                    <a:pt x="0" y="17"/>
                  </a:lnTo>
                  <a:lnTo>
                    <a:pt x="0" y="248"/>
                  </a:lnTo>
                  <a:lnTo>
                    <a:pt x="0" y="265"/>
                  </a:lnTo>
                  <a:lnTo>
                    <a:pt x="17" y="265"/>
                  </a:lnTo>
                  <a:lnTo>
                    <a:pt x="212" y="265"/>
                  </a:lnTo>
                  <a:lnTo>
                    <a:pt x="229" y="265"/>
                  </a:lnTo>
                  <a:lnTo>
                    <a:pt x="229" y="248"/>
                  </a:lnTo>
                  <a:lnTo>
                    <a:pt x="229" y="17"/>
                  </a:lnTo>
                  <a:lnTo>
                    <a:pt x="229" y="0"/>
                  </a:lnTo>
                  <a:lnTo>
                    <a:pt x="22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17" name="Rectangle 79"/>
            <p:cNvSpPr>
              <a:spLocks noChangeArrowheads="1"/>
            </p:cNvSpPr>
            <p:nvPr/>
          </p:nvSpPr>
          <p:spPr bwMode="auto">
            <a:xfrm>
              <a:off x="2118" y="2060"/>
              <a:ext cx="148" cy="147"/>
            </a:xfrm>
            <a:prstGeom prst="rect">
              <a:avLst/>
            </a:prstGeom>
            <a:solidFill>
              <a:srgbClr val="D83B0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18" name="Freeform 80"/>
            <p:cNvSpPr>
              <a:spLocks noEditPoints="1"/>
            </p:cNvSpPr>
            <p:nvPr/>
          </p:nvSpPr>
          <p:spPr bwMode="auto">
            <a:xfrm>
              <a:off x="2102" y="2043"/>
              <a:ext cx="181" cy="181"/>
            </a:xfrm>
            <a:custGeom>
              <a:avLst/>
              <a:gdLst>
                <a:gd name="T0" fmla="*/ 164 w 181"/>
                <a:gd name="T1" fmla="*/ 17 h 181"/>
                <a:gd name="T2" fmla="*/ 164 w 181"/>
                <a:gd name="T3" fmla="*/ 164 h 181"/>
                <a:gd name="T4" fmla="*/ 16 w 181"/>
                <a:gd name="T5" fmla="*/ 164 h 181"/>
                <a:gd name="T6" fmla="*/ 16 w 181"/>
                <a:gd name="T7" fmla="*/ 17 h 181"/>
                <a:gd name="T8" fmla="*/ 164 w 181"/>
                <a:gd name="T9" fmla="*/ 17 h 181"/>
                <a:gd name="T10" fmla="*/ 181 w 181"/>
                <a:gd name="T11" fmla="*/ 0 h 181"/>
                <a:gd name="T12" fmla="*/ 164 w 181"/>
                <a:gd name="T13" fmla="*/ 0 h 181"/>
                <a:gd name="T14" fmla="*/ 16 w 181"/>
                <a:gd name="T15" fmla="*/ 0 h 181"/>
                <a:gd name="T16" fmla="*/ 0 w 181"/>
                <a:gd name="T17" fmla="*/ 0 h 181"/>
                <a:gd name="T18" fmla="*/ 0 w 181"/>
                <a:gd name="T19" fmla="*/ 17 h 181"/>
                <a:gd name="T20" fmla="*/ 0 w 181"/>
                <a:gd name="T21" fmla="*/ 164 h 181"/>
                <a:gd name="T22" fmla="*/ 0 w 181"/>
                <a:gd name="T23" fmla="*/ 181 h 181"/>
                <a:gd name="T24" fmla="*/ 16 w 181"/>
                <a:gd name="T25" fmla="*/ 181 h 181"/>
                <a:gd name="T26" fmla="*/ 164 w 181"/>
                <a:gd name="T27" fmla="*/ 181 h 181"/>
                <a:gd name="T28" fmla="*/ 181 w 181"/>
                <a:gd name="T29" fmla="*/ 181 h 181"/>
                <a:gd name="T30" fmla="*/ 181 w 181"/>
                <a:gd name="T31" fmla="*/ 164 h 181"/>
                <a:gd name="T32" fmla="*/ 181 w 181"/>
                <a:gd name="T33" fmla="*/ 17 h 181"/>
                <a:gd name="T34" fmla="*/ 181 w 181"/>
                <a:gd name="T35" fmla="*/ 0 h 181"/>
                <a:gd name="T36" fmla="*/ 181 w 181"/>
                <a:gd name="T37" fmla="*/ 0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1" h="181">
                  <a:moveTo>
                    <a:pt x="164" y="17"/>
                  </a:moveTo>
                  <a:lnTo>
                    <a:pt x="164" y="164"/>
                  </a:lnTo>
                  <a:lnTo>
                    <a:pt x="16" y="164"/>
                  </a:lnTo>
                  <a:lnTo>
                    <a:pt x="16" y="17"/>
                  </a:lnTo>
                  <a:lnTo>
                    <a:pt x="164" y="17"/>
                  </a:lnTo>
                  <a:close/>
                  <a:moveTo>
                    <a:pt x="181" y="0"/>
                  </a:moveTo>
                  <a:lnTo>
                    <a:pt x="164" y="0"/>
                  </a:lnTo>
                  <a:lnTo>
                    <a:pt x="16" y="0"/>
                  </a:lnTo>
                  <a:lnTo>
                    <a:pt x="0" y="0"/>
                  </a:lnTo>
                  <a:lnTo>
                    <a:pt x="0" y="17"/>
                  </a:lnTo>
                  <a:lnTo>
                    <a:pt x="0" y="164"/>
                  </a:lnTo>
                  <a:lnTo>
                    <a:pt x="0" y="181"/>
                  </a:lnTo>
                  <a:lnTo>
                    <a:pt x="16" y="181"/>
                  </a:lnTo>
                  <a:lnTo>
                    <a:pt x="164" y="181"/>
                  </a:lnTo>
                  <a:lnTo>
                    <a:pt x="181" y="181"/>
                  </a:lnTo>
                  <a:lnTo>
                    <a:pt x="181" y="164"/>
                  </a:lnTo>
                  <a:lnTo>
                    <a:pt x="181" y="17"/>
                  </a:lnTo>
                  <a:lnTo>
                    <a:pt x="181" y="0"/>
                  </a:lnTo>
                  <a:lnTo>
                    <a:pt x="18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19" name="Freeform 81"/>
            <p:cNvSpPr>
              <a:spLocks noEditPoints="1"/>
            </p:cNvSpPr>
            <p:nvPr/>
          </p:nvSpPr>
          <p:spPr bwMode="auto">
            <a:xfrm>
              <a:off x="2102" y="2043"/>
              <a:ext cx="181" cy="181"/>
            </a:xfrm>
            <a:custGeom>
              <a:avLst/>
              <a:gdLst>
                <a:gd name="T0" fmla="*/ 164 w 181"/>
                <a:gd name="T1" fmla="*/ 17 h 181"/>
                <a:gd name="T2" fmla="*/ 164 w 181"/>
                <a:gd name="T3" fmla="*/ 164 h 181"/>
                <a:gd name="T4" fmla="*/ 16 w 181"/>
                <a:gd name="T5" fmla="*/ 164 h 181"/>
                <a:gd name="T6" fmla="*/ 16 w 181"/>
                <a:gd name="T7" fmla="*/ 17 h 181"/>
                <a:gd name="T8" fmla="*/ 164 w 181"/>
                <a:gd name="T9" fmla="*/ 17 h 181"/>
                <a:gd name="T10" fmla="*/ 181 w 181"/>
                <a:gd name="T11" fmla="*/ 0 h 181"/>
                <a:gd name="T12" fmla="*/ 164 w 181"/>
                <a:gd name="T13" fmla="*/ 0 h 181"/>
                <a:gd name="T14" fmla="*/ 16 w 181"/>
                <a:gd name="T15" fmla="*/ 0 h 181"/>
                <a:gd name="T16" fmla="*/ 0 w 181"/>
                <a:gd name="T17" fmla="*/ 0 h 181"/>
                <a:gd name="T18" fmla="*/ 0 w 181"/>
                <a:gd name="T19" fmla="*/ 17 h 181"/>
                <a:gd name="T20" fmla="*/ 0 w 181"/>
                <a:gd name="T21" fmla="*/ 164 h 181"/>
                <a:gd name="T22" fmla="*/ 0 w 181"/>
                <a:gd name="T23" fmla="*/ 181 h 181"/>
                <a:gd name="T24" fmla="*/ 16 w 181"/>
                <a:gd name="T25" fmla="*/ 181 h 181"/>
                <a:gd name="T26" fmla="*/ 164 w 181"/>
                <a:gd name="T27" fmla="*/ 181 h 181"/>
                <a:gd name="T28" fmla="*/ 181 w 181"/>
                <a:gd name="T29" fmla="*/ 181 h 181"/>
                <a:gd name="T30" fmla="*/ 181 w 181"/>
                <a:gd name="T31" fmla="*/ 164 h 181"/>
                <a:gd name="T32" fmla="*/ 181 w 181"/>
                <a:gd name="T33" fmla="*/ 17 h 181"/>
                <a:gd name="T34" fmla="*/ 181 w 181"/>
                <a:gd name="T35" fmla="*/ 0 h 181"/>
                <a:gd name="T36" fmla="*/ 181 w 181"/>
                <a:gd name="T37" fmla="*/ 0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1" h="181">
                  <a:moveTo>
                    <a:pt x="164" y="17"/>
                  </a:moveTo>
                  <a:lnTo>
                    <a:pt x="164" y="164"/>
                  </a:lnTo>
                  <a:lnTo>
                    <a:pt x="16" y="164"/>
                  </a:lnTo>
                  <a:lnTo>
                    <a:pt x="16" y="17"/>
                  </a:lnTo>
                  <a:lnTo>
                    <a:pt x="164" y="17"/>
                  </a:lnTo>
                  <a:moveTo>
                    <a:pt x="181" y="0"/>
                  </a:moveTo>
                  <a:lnTo>
                    <a:pt x="164" y="0"/>
                  </a:lnTo>
                  <a:lnTo>
                    <a:pt x="16" y="0"/>
                  </a:lnTo>
                  <a:lnTo>
                    <a:pt x="0" y="0"/>
                  </a:lnTo>
                  <a:lnTo>
                    <a:pt x="0" y="17"/>
                  </a:lnTo>
                  <a:lnTo>
                    <a:pt x="0" y="164"/>
                  </a:lnTo>
                  <a:lnTo>
                    <a:pt x="0" y="181"/>
                  </a:lnTo>
                  <a:lnTo>
                    <a:pt x="16" y="181"/>
                  </a:lnTo>
                  <a:lnTo>
                    <a:pt x="164" y="181"/>
                  </a:lnTo>
                  <a:lnTo>
                    <a:pt x="181" y="181"/>
                  </a:lnTo>
                  <a:lnTo>
                    <a:pt x="181" y="164"/>
                  </a:lnTo>
                  <a:lnTo>
                    <a:pt x="181" y="17"/>
                  </a:lnTo>
                  <a:lnTo>
                    <a:pt x="181" y="0"/>
                  </a:lnTo>
                  <a:lnTo>
                    <a:pt x="18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20" name="Freeform 82"/>
            <p:cNvSpPr>
              <a:spLocks noEditPoints="1"/>
            </p:cNvSpPr>
            <p:nvPr/>
          </p:nvSpPr>
          <p:spPr bwMode="auto">
            <a:xfrm>
              <a:off x="3683" y="1795"/>
              <a:ext cx="267" cy="448"/>
            </a:xfrm>
            <a:custGeom>
              <a:avLst/>
              <a:gdLst>
                <a:gd name="T0" fmla="*/ 110 w 127"/>
                <a:gd name="T1" fmla="*/ 0 h 213"/>
                <a:gd name="T2" fmla="*/ 110 w 127"/>
                <a:gd name="T3" fmla="*/ 37 h 213"/>
                <a:gd name="T4" fmla="*/ 101 w 127"/>
                <a:gd name="T5" fmla="*/ 47 h 213"/>
                <a:gd name="T6" fmla="*/ 26 w 127"/>
                <a:gd name="T7" fmla="*/ 47 h 213"/>
                <a:gd name="T8" fmla="*/ 17 w 127"/>
                <a:gd name="T9" fmla="*/ 37 h 213"/>
                <a:gd name="T10" fmla="*/ 17 w 127"/>
                <a:gd name="T11" fmla="*/ 0 h 213"/>
                <a:gd name="T12" fmla="*/ 34 w 127"/>
                <a:gd name="T13" fmla="*/ 0 h 213"/>
                <a:gd name="T14" fmla="*/ 34 w 127"/>
                <a:gd name="T15" fmla="*/ 16 h 213"/>
                <a:gd name="T16" fmla="*/ 50 w 127"/>
                <a:gd name="T17" fmla="*/ 16 h 213"/>
                <a:gd name="T18" fmla="*/ 50 w 127"/>
                <a:gd name="T19" fmla="*/ 0 h 213"/>
                <a:gd name="T20" fmla="*/ 78 w 127"/>
                <a:gd name="T21" fmla="*/ 0 h 213"/>
                <a:gd name="T22" fmla="*/ 78 w 127"/>
                <a:gd name="T23" fmla="*/ 16 h 213"/>
                <a:gd name="T24" fmla="*/ 93 w 127"/>
                <a:gd name="T25" fmla="*/ 16 h 213"/>
                <a:gd name="T26" fmla="*/ 93 w 127"/>
                <a:gd name="T27" fmla="*/ 0 h 213"/>
                <a:gd name="T28" fmla="*/ 110 w 127"/>
                <a:gd name="T29" fmla="*/ 0 h 213"/>
                <a:gd name="T30" fmla="*/ 106 w 127"/>
                <a:gd name="T31" fmla="*/ 57 h 213"/>
                <a:gd name="T32" fmla="*/ 106 w 127"/>
                <a:gd name="T33" fmla="*/ 57 h 213"/>
                <a:gd name="T34" fmla="*/ 100 w 127"/>
                <a:gd name="T35" fmla="*/ 52 h 213"/>
                <a:gd name="T36" fmla="*/ 27 w 127"/>
                <a:gd name="T37" fmla="*/ 52 h 213"/>
                <a:gd name="T38" fmla="*/ 22 w 127"/>
                <a:gd name="T39" fmla="*/ 57 h 213"/>
                <a:gd name="T40" fmla="*/ 22 w 127"/>
                <a:gd name="T41" fmla="*/ 57 h 213"/>
                <a:gd name="T42" fmla="*/ 27 w 127"/>
                <a:gd name="T43" fmla="*/ 62 h 213"/>
                <a:gd name="T44" fmla="*/ 100 w 127"/>
                <a:gd name="T45" fmla="*/ 62 h 213"/>
                <a:gd name="T46" fmla="*/ 106 w 127"/>
                <a:gd name="T47" fmla="*/ 57 h 213"/>
                <a:gd name="T48" fmla="*/ 96 w 127"/>
                <a:gd name="T49" fmla="*/ 67 h 213"/>
                <a:gd name="T50" fmla="*/ 31 w 127"/>
                <a:gd name="T51" fmla="*/ 67 h 213"/>
                <a:gd name="T52" fmla="*/ 31 w 127"/>
                <a:gd name="T53" fmla="*/ 174 h 213"/>
                <a:gd name="T54" fmla="*/ 96 w 127"/>
                <a:gd name="T55" fmla="*/ 174 h 213"/>
                <a:gd name="T56" fmla="*/ 96 w 127"/>
                <a:gd name="T57" fmla="*/ 67 h 213"/>
                <a:gd name="T58" fmla="*/ 106 w 127"/>
                <a:gd name="T59" fmla="*/ 184 h 213"/>
                <a:gd name="T60" fmla="*/ 106 w 127"/>
                <a:gd name="T61" fmla="*/ 184 h 213"/>
                <a:gd name="T62" fmla="*/ 101 w 127"/>
                <a:gd name="T63" fmla="*/ 179 h 213"/>
                <a:gd name="T64" fmla="*/ 26 w 127"/>
                <a:gd name="T65" fmla="*/ 179 h 213"/>
                <a:gd name="T66" fmla="*/ 22 w 127"/>
                <a:gd name="T67" fmla="*/ 184 h 213"/>
                <a:gd name="T68" fmla="*/ 22 w 127"/>
                <a:gd name="T69" fmla="*/ 184 h 213"/>
                <a:gd name="T70" fmla="*/ 26 w 127"/>
                <a:gd name="T71" fmla="*/ 188 h 213"/>
                <a:gd name="T72" fmla="*/ 101 w 127"/>
                <a:gd name="T73" fmla="*/ 188 h 213"/>
                <a:gd name="T74" fmla="*/ 106 w 127"/>
                <a:gd name="T75" fmla="*/ 184 h 213"/>
                <a:gd name="T76" fmla="*/ 108 w 127"/>
                <a:gd name="T77" fmla="*/ 193 h 213"/>
                <a:gd name="T78" fmla="*/ 20 w 127"/>
                <a:gd name="T79" fmla="*/ 193 h 213"/>
                <a:gd name="T80" fmla="*/ 0 w 127"/>
                <a:gd name="T81" fmla="*/ 213 h 213"/>
                <a:gd name="T82" fmla="*/ 0 w 127"/>
                <a:gd name="T83" fmla="*/ 213 h 213"/>
                <a:gd name="T84" fmla="*/ 127 w 127"/>
                <a:gd name="T85" fmla="*/ 213 h 213"/>
                <a:gd name="T86" fmla="*/ 127 w 127"/>
                <a:gd name="T87" fmla="*/ 213 h 213"/>
                <a:gd name="T88" fmla="*/ 108 w 127"/>
                <a:gd name="T89" fmla="*/ 193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7" h="213">
                  <a:moveTo>
                    <a:pt x="110" y="0"/>
                  </a:moveTo>
                  <a:cubicBezTo>
                    <a:pt x="110" y="37"/>
                    <a:pt x="110" y="37"/>
                    <a:pt x="110" y="37"/>
                  </a:cubicBezTo>
                  <a:cubicBezTo>
                    <a:pt x="110" y="42"/>
                    <a:pt x="106" y="47"/>
                    <a:pt x="101" y="47"/>
                  </a:cubicBezTo>
                  <a:cubicBezTo>
                    <a:pt x="26" y="47"/>
                    <a:pt x="26" y="47"/>
                    <a:pt x="26" y="47"/>
                  </a:cubicBezTo>
                  <a:cubicBezTo>
                    <a:pt x="21" y="47"/>
                    <a:pt x="17" y="42"/>
                    <a:pt x="17" y="37"/>
                  </a:cubicBezTo>
                  <a:cubicBezTo>
                    <a:pt x="17" y="0"/>
                    <a:pt x="17" y="0"/>
                    <a:pt x="17" y="0"/>
                  </a:cubicBezTo>
                  <a:cubicBezTo>
                    <a:pt x="34" y="0"/>
                    <a:pt x="34" y="0"/>
                    <a:pt x="34" y="0"/>
                  </a:cubicBezTo>
                  <a:cubicBezTo>
                    <a:pt x="34" y="16"/>
                    <a:pt x="34" y="16"/>
                    <a:pt x="34" y="16"/>
                  </a:cubicBezTo>
                  <a:cubicBezTo>
                    <a:pt x="50" y="16"/>
                    <a:pt x="50" y="16"/>
                    <a:pt x="50" y="16"/>
                  </a:cubicBezTo>
                  <a:cubicBezTo>
                    <a:pt x="50" y="0"/>
                    <a:pt x="50" y="0"/>
                    <a:pt x="50" y="0"/>
                  </a:cubicBezTo>
                  <a:cubicBezTo>
                    <a:pt x="78" y="0"/>
                    <a:pt x="78" y="0"/>
                    <a:pt x="78" y="0"/>
                  </a:cubicBezTo>
                  <a:cubicBezTo>
                    <a:pt x="78" y="16"/>
                    <a:pt x="78" y="16"/>
                    <a:pt x="78" y="16"/>
                  </a:cubicBezTo>
                  <a:cubicBezTo>
                    <a:pt x="93" y="16"/>
                    <a:pt x="93" y="16"/>
                    <a:pt x="93" y="16"/>
                  </a:cubicBezTo>
                  <a:cubicBezTo>
                    <a:pt x="93" y="0"/>
                    <a:pt x="93" y="0"/>
                    <a:pt x="93" y="0"/>
                  </a:cubicBezTo>
                  <a:lnTo>
                    <a:pt x="110" y="0"/>
                  </a:lnTo>
                  <a:close/>
                  <a:moveTo>
                    <a:pt x="106" y="57"/>
                  </a:moveTo>
                  <a:cubicBezTo>
                    <a:pt x="106" y="57"/>
                    <a:pt x="106" y="57"/>
                    <a:pt x="106" y="57"/>
                  </a:cubicBezTo>
                  <a:cubicBezTo>
                    <a:pt x="106" y="54"/>
                    <a:pt x="103" y="52"/>
                    <a:pt x="100" y="52"/>
                  </a:cubicBezTo>
                  <a:cubicBezTo>
                    <a:pt x="27" y="52"/>
                    <a:pt x="27" y="52"/>
                    <a:pt x="27" y="52"/>
                  </a:cubicBezTo>
                  <a:cubicBezTo>
                    <a:pt x="24" y="52"/>
                    <a:pt x="22" y="54"/>
                    <a:pt x="22" y="57"/>
                  </a:cubicBezTo>
                  <a:cubicBezTo>
                    <a:pt x="22" y="57"/>
                    <a:pt x="22" y="57"/>
                    <a:pt x="22" y="57"/>
                  </a:cubicBezTo>
                  <a:cubicBezTo>
                    <a:pt x="22" y="60"/>
                    <a:pt x="24" y="62"/>
                    <a:pt x="27" y="62"/>
                  </a:cubicBezTo>
                  <a:cubicBezTo>
                    <a:pt x="100" y="62"/>
                    <a:pt x="100" y="62"/>
                    <a:pt x="100" y="62"/>
                  </a:cubicBezTo>
                  <a:cubicBezTo>
                    <a:pt x="103" y="62"/>
                    <a:pt x="106" y="60"/>
                    <a:pt x="106" y="57"/>
                  </a:cubicBezTo>
                  <a:close/>
                  <a:moveTo>
                    <a:pt x="96" y="67"/>
                  </a:moveTo>
                  <a:cubicBezTo>
                    <a:pt x="31" y="67"/>
                    <a:pt x="31" y="67"/>
                    <a:pt x="31" y="67"/>
                  </a:cubicBezTo>
                  <a:cubicBezTo>
                    <a:pt x="31" y="174"/>
                    <a:pt x="31" y="174"/>
                    <a:pt x="31" y="174"/>
                  </a:cubicBezTo>
                  <a:cubicBezTo>
                    <a:pt x="96" y="174"/>
                    <a:pt x="96" y="174"/>
                    <a:pt x="96" y="174"/>
                  </a:cubicBezTo>
                  <a:lnTo>
                    <a:pt x="96" y="67"/>
                  </a:lnTo>
                  <a:close/>
                  <a:moveTo>
                    <a:pt x="106" y="184"/>
                  </a:moveTo>
                  <a:cubicBezTo>
                    <a:pt x="106" y="184"/>
                    <a:pt x="106" y="184"/>
                    <a:pt x="106" y="184"/>
                  </a:cubicBezTo>
                  <a:cubicBezTo>
                    <a:pt x="106" y="181"/>
                    <a:pt x="104" y="179"/>
                    <a:pt x="101" y="179"/>
                  </a:cubicBezTo>
                  <a:cubicBezTo>
                    <a:pt x="26" y="179"/>
                    <a:pt x="26" y="179"/>
                    <a:pt x="26" y="179"/>
                  </a:cubicBezTo>
                  <a:cubicBezTo>
                    <a:pt x="24" y="179"/>
                    <a:pt x="22" y="181"/>
                    <a:pt x="22" y="184"/>
                  </a:cubicBezTo>
                  <a:cubicBezTo>
                    <a:pt x="22" y="184"/>
                    <a:pt x="22" y="184"/>
                    <a:pt x="22" y="184"/>
                  </a:cubicBezTo>
                  <a:cubicBezTo>
                    <a:pt x="22" y="186"/>
                    <a:pt x="24" y="188"/>
                    <a:pt x="26" y="188"/>
                  </a:cubicBezTo>
                  <a:cubicBezTo>
                    <a:pt x="101" y="188"/>
                    <a:pt x="101" y="188"/>
                    <a:pt x="101" y="188"/>
                  </a:cubicBezTo>
                  <a:cubicBezTo>
                    <a:pt x="104" y="188"/>
                    <a:pt x="106" y="186"/>
                    <a:pt x="106" y="184"/>
                  </a:cubicBezTo>
                  <a:close/>
                  <a:moveTo>
                    <a:pt x="108" y="193"/>
                  </a:moveTo>
                  <a:cubicBezTo>
                    <a:pt x="20" y="193"/>
                    <a:pt x="20" y="193"/>
                    <a:pt x="20" y="193"/>
                  </a:cubicBezTo>
                  <a:cubicBezTo>
                    <a:pt x="9" y="193"/>
                    <a:pt x="0" y="202"/>
                    <a:pt x="0" y="213"/>
                  </a:cubicBezTo>
                  <a:cubicBezTo>
                    <a:pt x="0" y="213"/>
                    <a:pt x="0" y="213"/>
                    <a:pt x="0" y="213"/>
                  </a:cubicBezTo>
                  <a:cubicBezTo>
                    <a:pt x="127" y="213"/>
                    <a:pt x="127" y="213"/>
                    <a:pt x="127" y="213"/>
                  </a:cubicBezTo>
                  <a:cubicBezTo>
                    <a:pt x="127" y="213"/>
                    <a:pt x="127" y="213"/>
                    <a:pt x="127" y="213"/>
                  </a:cubicBezTo>
                  <a:cubicBezTo>
                    <a:pt x="127" y="202"/>
                    <a:pt x="119" y="193"/>
                    <a:pt x="108" y="193"/>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21" name="Freeform 83"/>
            <p:cNvSpPr>
              <a:spLocks/>
            </p:cNvSpPr>
            <p:nvPr/>
          </p:nvSpPr>
          <p:spPr bwMode="auto">
            <a:xfrm>
              <a:off x="3807" y="1919"/>
              <a:ext cx="217" cy="330"/>
            </a:xfrm>
            <a:custGeom>
              <a:avLst/>
              <a:gdLst>
                <a:gd name="T0" fmla="*/ 0 w 103"/>
                <a:gd name="T1" fmla="*/ 157 h 157"/>
                <a:gd name="T2" fmla="*/ 0 w 103"/>
                <a:gd name="T3" fmla="*/ 154 h 157"/>
                <a:gd name="T4" fmla="*/ 18 w 103"/>
                <a:gd name="T5" fmla="*/ 136 h 157"/>
                <a:gd name="T6" fmla="*/ 19 w 103"/>
                <a:gd name="T7" fmla="*/ 136 h 157"/>
                <a:gd name="T8" fmla="*/ 17 w 103"/>
                <a:gd name="T9" fmla="*/ 132 h 157"/>
                <a:gd name="T10" fmla="*/ 23 w 103"/>
                <a:gd name="T11" fmla="*/ 125 h 157"/>
                <a:gd name="T12" fmla="*/ 24 w 103"/>
                <a:gd name="T13" fmla="*/ 125 h 157"/>
                <a:gd name="T14" fmla="*/ 30 w 103"/>
                <a:gd name="T15" fmla="*/ 66 h 157"/>
                <a:gd name="T16" fmla="*/ 29 w 103"/>
                <a:gd name="T17" fmla="*/ 66 h 157"/>
                <a:gd name="T18" fmla="*/ 23 w 103"/>
                <a:gd name="T19" fmla="*/ 59 h 157"/>
                <a:gd name="T20" fmla="*/ 29 w 103"/>
                <a:gd name="T21" fmla="*/ 53 h 157"/>
                <a:gd name="T22" fmla="*/ 41 w 103"/>
                <a:gd name="T23" fmla="*/ 53 h 157"/>
                <a:gd name="T24" fmla="*/ 24 w 103"/>
                <a:gd name="T25" fmla="*/ 27 h 157"/>
                <a:gd name="T26" fmla="*/ 52 w 103"/>
                <a:gd name="T27" fmla="*/ 0 h 157"/>
                <a:gd name="T28" fmla="*/ 79 w 103"/>
                <a:gd name="T29" fmla="*/ 27 h 157"/>
                <a:gd name="T30" fmla="*/ 62 w 103"/>
                <a:gd name="T31" fmla="*/ 53 h 157"/>
                <a:gd name="T32" fmla="*/ 74 w 103"/>
                <a:gd name="T33" fmla="*/ 53 h 157"/>
                <a:gd name="T34" fmla="*/ 81 w 103"/>
                <a:gd name="T35" fmla="*/ 59 h 157"/>
                <a:gd name="T36" fmla="*/ 74 w 103"/>
                <a:gd name="T37" fmla="*/ 66 h 157"/>
                <a:gd name="T38" fmla="*/ 73 w 103"/>
                <a:gd name="T39" fmla="*/ 66 h 157"/>
                <a:gd name="T40" fmla="*/ 80 w 103"/>
                <a:gd name="T41" fmla="*/ 125 h 157"/>
                <a:gd name="T42" fmla="*/ 80 w 103"/>
                <a:gd name="T43" fmla="*/ 125 h 157"/>
                <a:gd name="T44" fmla="*/ 86 w 103"/>
                <a:gd name="T45" fmla="*/ 132 h 157"/>
                <a:gd name="T46" fmla="*/ 85 w 103"/>
                <a:gd name="T47" fmla="*/ 136 h 157"/>
                <a:gd name="T48" fmla="*/ 85 w 103"/>
                <a:gd name="T49" fmla="*/ 136 h 157"/>
                <a:gd name="T50" fmla="*/ 103 w 103"/>
                <a:gd name="T51" fmla="*/ 154 h 157"/>
                <a:gd name="T52" fmla="*/ 103 w 103"/>
                <a:gd name="T53" fmla="*/ 157 h 157"/>
                <a:gd name="T54" fmla="*/ 0 w 103"/>
                <a:gd name="T55" fmla="*/ 157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03" h="157">
                  <a:moveTo>
                    <a:pt x="0" y="157"/>
                  </a:moveTo>
                  <a:cubicBezTo>
                    <a:pt x="0" y="154"/>
                    <a:pt x="0" y="154"/>
                    <a:pt x="0" y="154"/>
                  </a:cubicBezTo>
                  <a:cubicBezTo>
                    <a:pt x="0" y="144"/>
                    <a:pt x="8" y="136"/>
                    <a:pt x="18" y="136"/>
                  </a:cubicBezTo>
                  <a:cubicBezTo>
                    <a:pt x="19" y="136"/>
                    <a:pt x="19" y="136"/>
                    <a:pt x="19" y="136"/>
                  </a:cubicBezTo>
                  <a:cubicBezTo>
                    <a:pt x="17" y="135"/>
                    <a:pt x="17" y="134"/>
                    <a:pt x="17" y="132"/>
                  </a:cubicBezTo>
                  <a:cubicBezTo>
                    <a:pt x="17" y="128"/>
                    <a:pt x="20" y="125"/>
                    <a:pt x="23" y="125"/>
                  </a:cubicBezTo>
                  <a:cubicBezTo>
                    <a:pt x="24" y="125"/>
                    <a:pt x="24" y="125"/>
                    <a:pt x="24" y="125"/>
                  </a:cubicBezTo>
                  <a:cubicBezTo>
                    <a:pt x="30" y="66"/>
                    <a:pt x="30" y="66"/>
                    <a:pt x="30" y="66"/>
                  </a:cubicBezTo>
                  <a:cubicBezTo>
                    <a:pt x="29" y="66"/>
                    <a:pt x="29" y="66"/>
                    <a:pt x="29" y="66"/>
                  </a:cubicBezTo>
                  <a:cubicBezTo>
                    <a:pt x="26" y="66"/>
                    <a:pt x="23" y="63"/>
                    <a:pt x="23" y="59"/>
                  </a:cubicBezTo>
                  <a:cubicBezTo>
                    <a:pt x="23" y="56"/>
                    <a:pt x="26" y="53"/>
                    <a:pt x="29" y="53"/>
                  </a:cubicBezTo>
                  <a:cubicBezTo>
                    <a:pt x="41" y="53"/>
                    <a:pt x="41" y="53"/>
                    <a:pt x="41" y="53"/>
                  </a:cubicBezTo>
                  <a:cubicBezTo>
                    <a:pt x="31" y="49"/>
                    <a:pt x="24" y="39"/>
                    <a:pt x="24" y="27"/>
                  </a:cubicBezTo>
                  <a:cubicBezTo>
                    <a:pt x="24" y="12"/>
                    <a:pt x="36" y="0"/>
                    <a:pt x="52" y="0"/>
                  </a:cubicBezTo>
                  <a:cubicBezTo>
                    <a:pt x="67" y="0"/>
                    <a:pt x="79" y="12"/>
                    <a:pt x="79" y="27"/>
                  </a:cubicBezTo>
                  <a:cubicBezTo>
                    <a:pt x="79" y="39"/>
                    <a:pt x="72" y="49"/>
                    <a:pt x="62" y="53"/>
                  </a:cubicBezTo>
                  <a:cubicBezTo>
                    <a:pt x="74" y="53"/>
                    <a:pt x="74" y="53"/>
                    <a:pt x="74" y="53"/>
                  </a:cubicBezTo>
                  <a:cubicBezTo>
                    <a:pt x="77" y="53"/>
                    <a:pt x="81" y="56"/>
                    <a:pt x="81" y="59"/>
                  </a:cubicBezTo>
                  <a:cubicBezTo>
                    <a:pt x="81" y="63"/>
                    <a:pt x="77" y="66"/>
                    <a:pt x="74" y="66"/>
                  </a:cubicBezTo>
                  <a:cubicBezTo>
                    <a:pt x="73" y="66"/>
                    <a:pt x="73" y="66"/>
                    <a:pt x="73" y="66"/>
                  </a:cubicBezTo>
                  <a:cubicBezTo>
                    <a:pt x="80" y="125"/>
                    <a:pt x="80" y="125"/>
                    <a:pt x="80" y="125"/>
                  </a:cubicBezTo>
                  <a:cubicBezTo>
                    <a:pt x="80" y="125"/>
                    <a:pt x="80" y="125"/>
                    <a:pt x="80" y="125"/>
                  </a:cubicBezTo>
                  <a:cubicBezTo>
                    <a:pt x="84" y="125"/>
                    <a:pt x="86" y="128"/>
                    <a:pt x="86" y="132"/>
                  </a:cubicBezTo>
                  <a:cubicBezTo>
                    <a:pt x="86" y="134"/>
                    <a:pt x="86" y="135"/>
                    <a:pt x="85" y="136"/>
                  </a:cubicBezTo>
                  <a:cubicBezTo>
                    <a:pt x="85" y="136"/>
                    <a:pt x="85" y="136"/>
                    <a:pt x="85" y="136"/>
                  </a:cubicBezTo>
                  <a:cubicBezTo>
                    <a:pt x="95" y="136"/>
                    <a:pt x="103" y="144"/>
                    <a:pt x="103" y="154"/>
                  </a:cubicBezTo>
                  <a:cubicBezTo>
                    <a:pt x="103" y="157"/>
                    <a:pt x="103" y="157"/>
                    <a:pt x="103" y="157"/>
                  </a:cubicBezTo>
                  <a:lnTo>
                    <a:pt x="0" y="157"/>
                  </a:lnTo>
                  <a:close/>
                </a:path>
              </a:pathLst>
            </a:custGeom>
            <a:solidFill>
              <a:srgbClr val="0052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22" name="Freeform 84"/>
            <p:cNvSpPr>
              <a:spLocks noEditPoints="1"/>
            </p:cNvSpPr>
            <p:nvPr/>
          </p:nvSpPr>
          <p:spPr bwMode="auto">
            <a:xfrm>
              <a:off x="3801" y="1913"/>
              <a:ext cx="229" cy="343"/>
            </a:xfrm>
            <a:custGeom>
              <a:avLst/>
              <a:gdLst>
                <a:gd name="T0" fmla="*/ 55 w 109"/>
                <a:gd name="T1" fmla="*/ 6 h 163"/>
                <a:gd name="T2" fmla="*/ 79 w 109"/>
                <a:gd name="T3" fmla="*/ 30 h 163"/>
                <a:gd name="T4" fmla="*/ 55 w 109"/>
                <a:gd name="T5" fmla="*/ 55 h 163"/>
                <a:gd name="T6" fmla="*/ 30 w 109"/>
                <a:gd name="T7" fmla="*/ 30 h 163"/>
                <a:gd name="T8" fmla="*/ 55 w 109"/>
                <a:gd name="T9" fmla="*/ 6 h 163"/>
                <a:gd name="T10" fmla="*/ 77 w 109"/>
                <a:gd name="T11" fmla="*/ 59 h 163"/>
                <a:gd name="T12" fmla="*/ 81 w 109"/>
                <a:gd name="T13" fmla="*/ 62 h 163"/>
                <a:gd name="T14" fmla="*/ 77 w 109"/>
                <a:gd name="T15" fmla="*/ 66 h 163"/>
                <a:gd name="T16" fmla="*/ 32 w 109"/>
                <a:gd name="T17" fmla="*/ 66 h 163"/>
                <a:gd name="T18" fmla="*/ 29 w 109"/>
                <a:gd name="T19" fmla="*/ 62 h 163"/>
                <a:gd name="T20" fmla="*/ 32 w 109"/>
                <a:gd name="T21" fmla="*/ 59 h 163"/>
                <a:gd name="T22" fmla="*/ 77 w 109"/>
                <a:gd name="T23" fmla="*/ 59 h 163"/>
                <a:gd name="T24" fmla="*/ 74 w 109"/>
                <a:gd name="T25" fmla="*/ 70 h 163"/>
                <a:gd name="T26" fmla="*/ 79 w 109"/>
                <a:gd name="T27" fmla="*/ 127 h 163"/>
                <a:gd name="T28" fmla="*/ 30 w 109"/>
                <a:gd name="T29" fmla="*/ 127 h 163"/>
                <a:gd name="T30" fmla="*/ 36 w 109"/>
                <a:gd name="T31" fmla="*/ 70 h 163"/>
                <a:gd name="T32" fmla="*/ 74 w 109"/>
                <a:gd name="T33" fmla="*/ 70 h 163"/>
                <a:gd name="T34" fmla="*/ 83 w 109"/>
                <a:gd name="T35" fmla="*/ 131 h 163"/>
                <a:gd name="T36" fmla="*/ 86 w 109"/>
                <a:gd name="T37" fmla="*/ 135 h 163"/>
                <a:gd name="T38" fmla="*/ 83 w 109"/>
                <a:gd name="T39" fmla="*/ 138 h 163"/>
                <a:gd name="T40" fmla="*/ 26 w 109"/>
                <a:gd name="T41" fmla="*/ 138 h 163"/>
                <a:gd name="T42" fmla="*/ 23 w 109"/>
                <a:gd name="T43" fmla="*/ 135 h 163"/>
                <a:gd name="T44" fmla="*/ 26 w 109"/>
                <a:gd name="T45" fmla="*/ 131 h 163"/>
                <a:gd name="T46" fmla="*/ 83 w 109"/>
                <a:gd name="T47" fmla="*/ 131 h 163"/>
                <a:gd name="T48" fmla="*/ 88 w 109"/>
                <a:gd name="T49" fmla="*/ 142 h 163"/>
                <a:gd name="T50" fmla="*/ 103 w 109"/>
                <a:gd name="T51" fmla="*/ 157 h 163"/>
                <a:gd name="T52" fmla="*/ 6 w 109"/>
                <a:gd name="T53" fmla="*/ 157 h 163"/>
                <a:gd name="T54" fmla="*/ 21 w 109"/>
                <a:gd name="T55" fmla="*/ 142 h 163"/>
                <a:gd name="T56" fmla="*/ 88 w 109"/>
                <a:gd name="T57" fmla="*/ 142 h 163"/>
                <a:gd name="T58" fmla="*/ 55 w 109"/>
                <a:gd name="T59" fmla="*/ 0 h 163"/>
                <a:gd name="T60" fmla="*/ 24 w 109"/>
                <a:gd name="T61" fmla="*/ 30 h 163"/>
                <a:gd name="T62" fmla="*/ 34 w 109"/>
                <a:gd name="T63" fmla="*/ 53 h 163"/>
                <a:gd name="T64" fmla="*/ 32 w 109"/>
                <a:gd name="T65" fmla="*/ 53 h 163"/>
                <a:gd name="T66" fmla="*/ 23 w 109"/>
                <a:gd name="T67" fmla="*/ 62 h 163"/>
                <a:gd name="T68" fmla="*/ 30 w 109"/>
                <a:gd name="T69" fmla="*/ 72 h 163"/>
                <a:gd name="T70" fmla="*/ 24 w 109"/>
                <a:gd name="T71" fmla="*/ 126 h 163"/>
                <a:gd name="T72" fmla="*/ 17 w 109"/>
                <a:gd name="T73" fmla="*/ 135 h 163"/>
                <a:gd name="T74" fmla="*/ 17 w 109"/>
                <a:gd name="T75" fmla="*/ 137 h 163"/>
                <a:gd name="T76" fmla="*/ 0 w 109"/>
                <a:gd name="T77" fmla="*/ 157 h 163"/>
                <a:gd name="T78" fmla="*/ 0 w 109"/>
                <a:gd name="T79" fmla="*/ 163 h 163"/>
                <a:gd name="T80" fmla="*/ 6 w 109"/>
                <a:gd name="T81" fmla="*/ 163 h 163"/>
                <a:gd name="T82" fmla="*/ 103 w 109"/>
                <a:gd name="T83" fmla="*/ 163 h 163"/>
                <a:gd name="T84" fmla="*/ 109 w 109"/>
                <a:gd name="T85" fmla="*/ 163 h 163"/>
                <a:gd name="T86" fmla="*/ 109 w 109"/>
                <a:gd name="T87" fmla="*/ 157 h 163"/>
                <a:gd name="T88" fmla="*/ 92 w 109"/>
                <a:gd name="T89" fmla="*/ 137 h 163"/>
                <a:gd name="T90" fmla="*/ 92 w 109"/>
                <a:gd name="T91" fmla="*/ 135 h 163"/>
                <a:gd name="T92" fmla="*/ 85 w 109"/>
                <a:gd name="T93" fmla="*/ 126 h 163"/>
                <a:gd name="T94" fmla="*/ 80 w 109"/>
                <a:gd name="T95" fmla="*/ 72 h 163"/>
                <a:gd name="T96" fmla="*/ 86 w 109"/>
                <a:gd name="T97" fmla="*/ 62 h 163"/>
                <a:gd name="T98" fmla="*/ 77 w 109"/>
                <a:gd name="T99" fmla="*/ 53 h 163"/>
                <a:gd name="T100" fmla="*/ 75 w 109"/>
                <a:gd name="T101" fmla="*/ 53 h 163"/>
                <a:gd name="T102" fmla="*/ 85 w 109"/>
                <a:gd name="T103" fmla="*/ 30 h 163"/>
                <a:gd name="T104" fmla="*/ 55 w 109"/>
                <a:gd name="T105" fmla="*/ 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09" h="163">
                  <a:moveTo>
                    <a:pt x="55" y="6"/>
                  </a:moveTo>
                  <a:cubicBezTo>
                    <a:pt x="68" y="6"/>
                    <a:pt x="79" y="17"/>
                    <a:pt x="79" y="30"/>
                  </a:cubicBezTo>
                  <a:cubicBezTo>
                    <a:pt x="79" y="44"/>
                    <a:pt x="68" y="55"/>
                    <a:pt x="55" y="55"/>
                  </a:cubicBezTo>
                  <a:cubicBezTo>
                    <a:pt x="41" y="55"/>
                    <a:pt x="30" y="44"/>
                    <a:pt x="30" y="30"/>
                  </a:cubicBezTo>
                  <a:cubicBezTo>
                    <a:pt x="30" y="17"/>
                    <a:pt x="41" y="6"/>
                    <a:pt x="55" y="6"/>
                  </a:cubicBezTo>
                  <a:moveTo>
                    <a:pt x="77" y="59"/>
                  </a:moveTo>
                  <a:cubicBezTo>
                    <a:pt x="79" y="59"/>
                    <a:pt x="81" y="60"/>
                    <a:pt x="81" y="62"/>
                  </a:cubicBezTo>
                  <a:cubicBezTo>
                    <a:pt x="81" y="65"/>
                    <a:pt x="79" y="66"/>
                    <a:pt x="77" y="66"/>
                  </a:cubicBezTo>
                  <a:cubicBezTo>
                    <a:pt x="32" y="66"/>
                    <a:pt x="32" y="66"/>
                    <a:pt x="32" y="66"/>
                  </a:cubicBezTo>
                  <a:cubicBezTo>
                    <a:pt x="30" y="66"/>
                    <a:pt x="29" y="65"/>
                    <a:pt x="29" y="62"/>
                  </a:cubicBezTo>
                  <a:cubicBezTo>
                    <a:pt x="29" y="60"/>
                    <a:pt x="30" y="59"/>
                    <a:pt x="32" y="59"/>
                  </a:cubicBezTo>
                  <a:cubicBezTo>
                    <a:pt x="77" y="59"/>
                    <a:pt x="77" y="59"/>
                    <a:pt x="77" y="59"/>
                  </a:cubicBezTo>
                  <a:moveTo>
                    <a:pt x="74" y="70"/>
                  </a:moveTo>
                  <a:cubicBezTo>
                    <a:pt x="79" y="127"/>
                    <a:pt x="79" y="127"/>
                    <a:pt x="79" y="127"/>
                  </a:cubicBezTo>
                  <a:cubicBezTo>
                    <a:pt x="30" y="127"/>
                    <a:pt x="30" y="127"/>
                    <a:pt x="30" y="127"/>
                  </a:cubicBezTo>
                  <a:cubicBezTo>
                    <a:pt x="36" y="70"/>
                    <a:pt x="36" y="70"/>
                    <a:pt x="36" y="70"/>
                  </a:cubicBezTo>
                  <a:cubicBezTo>
                    <a:pt x="74" y="70"/>
                    <a:pt x="74" y="70"/>
                    <a:pt x="74" y="70"/>
                  </a:cubicBezTo>
                  <a:moveTo>
                    <a:pt x="83" y="131"/>
                  </a:moveTo>
                  <a:cubicBezTo>
                    <a:pt x="85" y="131"/>
                    <a:pt x="86" y="133"/>
                    <a:pt x="86" y="135"/>
                  </a:cubicBezTo>
                  <a:cubicBezTo>
                    <a:pt x="86" y="137"/>
                    <a:pt x="85" y="138"/>
                    <a:pt x="83" y="138"/>
                  </a:cubicBezTo>
                  <a:cubicBezTo>
                    <a:pt x="26" y="138"/>
                    <a:pt x="26" y="138"/>
                    <a:pt x="26" y="138"/>
                  </a:cubicBezTo>
                  <a:cubicBezTo>
                    <a:pt x="24" y="138"/>
                    <a:pt x="23" y="137"/>
                    <a:pt x="23" y="135"/>
                  </a:cubicBezTo>
                  <a:cubicBezTo>
                    <a:pt x="23" y="133"/>
                    <a:pt x="24" y="131"/>
                    <a:pt x="26" y="131"/>
                  </a:cubicBezTo>
                  <a:cubicBezTo>
                    <a:pt x="83" y="131"/>
                    <a:pt x="83" y="131"/>
                    <a:pt x="83" y="131"/>
                  </a:cubicBezTo>
                  <a:moveTo>
                    <a:pt x="88" y="142"/>
                  </a:moveTo>
                  <a:cubicBezTo>
                    <a:pt x="96" y="142"/>
                    <a:pt x="103" y="149"/>
                    <a:pt x="103" y="157"/>
                  </a:cubicBezTo>
                  <a:cubicBezTo>
                    <a:pt x="6" y="157"/>
                    <a:pt x="6" y="157"/>
                    <a:pt x="6" y="157"/>
                  </a:cubicBezTo>
                  <a:cubicBezTo>
                    <a:pt x="6" y="149"/>
                    <a:pt x="13" y="142"/>
                    <a:pt x="21" y="142"/>
                  </a:cubicBezTo>
                  <a:cubicBezTo>
                    <a:pt x="88" y="142"/>
                    <a:pt x="88" y="142"/>
                    <a:pt x="88" y="142"/>
                  </a:cubicBezTo>
                  <a:moveTo>
                    <a:pt x="55" y="0"/>
                  </a:moveTo>
                  <a:cubicBezTo>
                    <a:pt x="38" y="0"/>
                    <a:pt x="24" y="13"/>
                    <a:pt x="24" y="30"/>
                  </a:cubicBezTo>
                  <a:cubicBezTo>
                    <a:pt x="24" y="39"/>
                    <a:pt x="28" y="47"/>
                    <a:pt x="34" y="53"/>
                  </a:cubicBezTo>
                  <a:cubicBezTo>
                    <a:pt x="32" y="53"/>
                    <a:pt x="32" y="53"/>
                    <a:pt x="32" y="53"/>
                  </a:cubicBezTo>
                  <a:cubicBezTo>
                    <a:pt x="27" y="53"/>
                    <a:pt x="23" y="57"/>
                    <a:pt x="23" y="62"/>
                  </a:cubicBezTo>
                  <a:cubicBezTo>
                    <a:pt x="23" y="67"/>
                    <a:pt x="26" y="71"/>
                    <a:pt x="30" y="72"/>
                  </a:cubicBezTo>
                  <a:cubicBezTo>
                    <a:pt x="24" y="126"/>
                    <a:pt x="24" y="126"/>
                    <a:pt x="24" y="126"/>
                  </a:cubicBezTo>
                  <a:cubicBezTo>
                    <a:pt x="20" y="127"/>
                    <a:pt x="17" y="130"/>
                    <a:pt x="17" y="135"/>
                  </a:cubicBezTo>
                  <a:cubicBezTo>
                    <a:pt x="17" y="135"/>
                    <a:pt x="17" y="136"/>
                    <a:pt x="17" y="137"/>
                  </a:cubicBezTo>
                  <a:cubicBezTo>
                    <a:pt x="7" y="139"/>
                    <a:pt x="0" y="147"/>
                    <a:pt x="0" y="157"/>
                  </a:cubicBezTo>
                  <a:cubicBezTo>
                    <a:pt x="0" y="163"/>
                    <a:pt x="0" y="163"/>
                    <a:pt x="0" y="163"/>
                  </a:cubicBezTo>
                  <a:cubicBezTo>
                    <a:pt x="6" y="163"/>
                    <a:pt x="6" y="163"/>
                    <a:pt x="6" y="163"/>
                  </a:cubicBezTo>
                  <a:cubicBezTo>
                    <a:pt x="103" y="163"/>
                    <a:pt x="103" y="163"/>
                    <a:pt x="103" y="163"/>
                  </a:cubicBezTo>
                  <a:cubicBezTo>
                    <a:pt x="109" y="163"/>
                    <a:pt x="109" y="163"/>
                    <a:pt x="109" y="163"/>
                  </a:cubicBezTo>
                  <a:cubicBezTo>
                    <a:pt x="109" y="157"/>
                    <a:pt x="109" y="157"/>
                    <a:pt x="109" y="157"/>
                  </a:cubicBezTo>
                  <a:cubicBezTo>
                    <a:pt x="109" y="147"/>
                    <a:pt x="102" y="139"/>
                    <a:pt x="92" y="137"/>
                  </a:cubicBezTo>
                  <a:cubicBezTo>
                    <a:pt x="92" y="136"/>
                    <a:pt x="92" y="135"/>
                    <a:pt x="92" y="135"/>
                  </a:cubicBezTo>
                  <a:cubicBezTo>
                    <a:pt x="92" y="130"/>
                    <a:pt x="89" y="127"/>
                    <a:pt x="85" y="126"/>
                  </a:cubicBezTo>
                  <a:cubicBezTo>
                    <a:pt x="80" y="72"/>
                    <a:pt x="80" y="72"/>
                    <a:pt x="80" y="72"/>
                  </a:cubicBezTo>
                  <a:cubicBezTo>
                    <a:pt x="84" y="71"/>
                    <a:pt x="86" y="67"/>
                    <a:pt x="86" y="62"/>
                  </a:cubicBezTo>
                  <a:cubicBezTo>
                    <a:pt x="86" y="57"/>
                    <a:pt x="82" y="53"/>
                    <a:pt x="77" y="53"/>
                  </a:cubicBezTo>
                  <a:cubicBezTo>
                    <a:pt x="75" y="53"/>
                    <a:pt x="75" y="53"/>
                    <a:pt x="75" y="53"/>
                  </a:cubicBezTo>
                  <a:cubicBezTo>
                    <a:pt x="81" y="47"/>
                    <a:pt x="85" y="39"/>
                    <a:pt x="85" y="30"/>
                  </a:cubicBezTo>
                  <a:cubicBezTo>
                    <a:pt x="85" y="13"/>
                    <a:pt x="71" y="0"/>
                    <a:pt x="55"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23" name="Freeform 85"/>
            <p:cNvSpPr>
              <a:spLocks noEditPoints="1"/>
            </p:cNvSpPr>
            <p:nvPr/>
          </p:nvSpPr>
          <p:spPr bwMode="auto">
            <a:xfrm>
              <a:off x="5156" y="1934"/>
              <a:ext cx="340" cy="277"/>
            </a:xfrm>
            <a:custGeom>
              <a:avLst/>
              <a:gdLst>
                <a:gd name="T0" fmla="*/ 7 w 162"/>
                <a:gd name="T1" fmla="*/ 68 h 132"/>
                <a:gd name="T2" fmla="*/ 0 w 162"/>
                <a:gd name="T3" fmla="*/ 71 h 132"/>
                <a:gd name="T4" fmla="*/ 0 w 162"/>
                <a:gd name="T5" fmla="*/ 132 h 132"/>
                <a:gd name="T6" fmla="*/ 47 w 162"/>
                <a:gd name="T7" fmla="*/ 132 h 132"/>
                <a:gd name="T8" fmla="*/ 47 w 162"/>
                <a:gd name="T9" fmla="*/ 27 h 132"/>
                <a:gd name="T10" fmla="*/ 7 w 162"/>
                <a:gd name="T11" fmla="*/ 68 h 132"/>
                <a:gd name="T12" fmla="*/ 162 w 162"/>
                <a:gd name="T13" fmla="*/ 0 h 132"/>
                <a:gd name="T14" fmla="*/ 113 w 162"/>
                <a:gd name="T15" fmla="*/ 47 h 132"/>
                <a:gd name="T16" fmla="*/ 109 w 162"/>
                <a:gd name="T17" fmla="*/ 49 h 132"/>
                <a:gd name="T18" fmla="*/ 109 w 162"/>
                <a:gd name="T19" fmla="*/ 132 h 132"/>
                <a:gd name="T20" fmla="*/ 162 w 162"/>
                <a:gd name="T21" fmla="*/ 132 h 132"/>
                <a:gd name="T22" fmla="*/ 162 w 162"/>
                <a:gd name="T23" fmla="*/ 0 h 132"/>
                <a:gd name="T24" fmla="*/ 100 w 162"/>
                <a:gd name="T25" fmla="*/ 49 h 132"/>
                <a:gd name="T26" fmla="*/ 55 w 162"/>
                <a:gd name="T27" fmla="*/ 24 h 132"/>
                <a:gd name="T28" fmla="*/ 55 w 162"/>
                <a:gd name="T29" fmla="*/ 132 h 132"/>
                <a:gd name="T30" fmla="*/ 102 w 162"/>
                <a:gd name="T31" fmla="*/ 132 h 132"/>
                <a:gd name="T32" fmla="*/ 102 w 162"/>
                <a:gd name="T33" fmla="*/ 49 h 132"/>
                <a:gd name="T34" fmla="*/ 100 w 162"/>
                <a:gd name="T35" fmla="*/ 49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2" h="132">
                  <a:moveTo>
                    <a:pt x="7" y="68"/>
                  </a:moveTo>
                  <a:cubicBezTo>
                    <a:pt x="5" y="69"/>
                    <a:pt x="3" y="70"/>
                    <a:pt x="0" y="71"/>
                  </a:cubicBezTo>
                  <a:cubicBezTo>
                    <a:pt x="0" y="132"/>
                    <a:pt x="0" y="132"/>
                    <a:pt x="0" y="132"/>
                  </a:cubicBezTo>
                  <a:cubicBezTo>
                    <a:pt x="47" y="132"/>
                    <a:pt x="47" y="132"/>
                    <a:pt x="47" y="132"/>
                  </a:cubicBezTo>
                  <a:cubicBezTo>
                    <a:pt x="47" y="27"/>
                    <a:pt x="47" y="27"/>
                    <a:pt x="47" y="27"/>
                  </a:cubicBezTo>
                  <a:lnTo>
                    <a:pt x="7" y="68"/>
                  </a:lnTo>
                  <a:close/>
                  <a:moveTo>
                    <a:pt x="162" y="0"/>
                  </a:moveTo>
                  <a:cubicBezTo>
                    <a:pt x="113" y="47"/>
                    <a:pt x="113" y="47"/>
                    <a:pt x="113" y="47"/>
                  </a:cubicBezTo>
                  <a:cubicBezTo>
                    <a:pt x="112" y="48"/>
                    <a:pt x="110" y="49"/>
                    <a:pt x="109" y="49"/>
                  </a:cubicBezTo>
                  <a:cubicBezTo>
                    <a:pt x="109" y="132"/>
                    <a:pt x="109" y="132"/>
                    <a:pt x="109" y="132"/>
                  </a:cubicBezTo>
                  <a:cubicBezTo>
                    <a:pt x="162" y="132"/>
                    <a:pt x="162" y="132"/>
                    <a:pt x="162" y="132"/>
                  </a:cubicBezTo>
                  <a:cubicBezTo>
                    <a:pt x="162" y="0"/>
                    <a:pt x="162" y="0"/>
                    <a:pt x="162" y="0"/>
                  </a:cubicBezTo>
                  <a:close/>
                  <a:moveTo>
                    <a:pt x="100" y="49"/>
                  </a:moveTo>
                  <a:cubicBezTo>
                    <a:pt x="55" y="24"/>
                    <a:pt x="55" y="24"/>
                    <a:pt x="55" y="24"/>
                  </a:cubicBezTo>
                  <a:cubicBezTo>
                    <a:pt x="55" y="132"/>
                    <a:pt x="55" y="132"/>
                    <a:pt x="55" y="132"/>
                  </a:cubicBezTo>
                  <a:cubicBezTo>
                    <a:pt x="102" y="132"/>
                    <a:pt x="102" y="132"/>
                    <a:pt x="102" y="132"/>
                  </a:cubicBezTo>
                  <a:cubicBezTo>
                    <a:pt x="102" y="49"/>
                    <a:pt x="102" y="49"/>
                    <a:pt x="102" y="49"/>
                  </a:cubicBezTo>
                  <a:cubicBezTo>
                    <a:pt x="101" y="49"/>
                    <a:pt x="101" y="49"/>
                    <a:pt x="100" y="49"/>
                  </a:cubicBezTo>
                  <a:close/>
                </a:path>
              </a:pathLst>
            </a:custGeom>
            <a:solidFill>
              <a:srgbClr val="F0AE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24" name="Freeform 86"/>
            <p:cNvSpPr>
              <a:spLocks/>
            </p:cNvSpPr>
            <p:nvPr/>
          </p:nvSpPr>
          <p:spPr bwMode="auto">
            <a:xfrm>
              <a:off x="5137" y="1827"/>
              <a:ext cx="414" cy="227"/>
            </a:xfrm>
            <a:custGeom>
              <a:avLst/>
              <a:gdLst>
                <a:gd name="T0" fmla="*/ 197 w 197"/>
                <a:gd name="T1" fmla="*/ 0 h 108"/>
                <a:gd name="T2" fmla="*/ 183 w 197"/>
                <a:gd name="T3" fmla="*/ 49 h 108"/>
                <a:gd name="T4" fmla="*/ 171 w 197"/>
                <a:gd name="T5" fmla="*/ 37 h 108"/>
                <a:gd name="T6" fmla="*/ 120 w 197"/>
                <a:gd name="T7" fmla="*/ 85 h 108"/>
                <a:gd name="T8" fmla="*/ 110 w 197"/>
                <a:gd name="T9" fmla="*/ 86 h 108"/>
                <a:gd name="T10" fmla="*/ 61 w 197"/>
                <a:gd name="T11" fmla="*/ 59 h 108"/>
                <a:gd name="T12" fmla="*/ 14 w 197"/>
                <a:gd name="T13" fmla="*/ 106 h 108"/>
                <a:gd name="T14" fmla="*/ 8 w 197"/>
                <a:gd name="T15" fmla="*/ 108 h 108"/>
                <a:gd name="T16" fmla="*/ 2 w 197"/>
                <a:gd name="T17" fmla="*/ 106 h 108"/>
                <a:gd name="T18" fmla="*/ 0 w 197"/>
                <a:gd name="T19" fmla="*/ 100 h 108"/>
                <a:gd name="T20" fmla="*/ 2 w 197"/>
                <a:gd name="T21" fmla="*/ 94 h 108"/>
                <a:gd name="T22" fmla="*/ 53 w 197"/>
                <a:gd name="T23" fmla="*/ 43 h 108"/>
                <a:gd name="T24" fmla="*/ 63 w 197"/>
                <a:gd name="T25" fmla="*/ 42 h 108"/>
                <a:gd name="T26" fmla="*/ 113 w 197"/>
                <a:gd name="T27" fmla="*/ 69 h 108"/>
                <a:gd name="T28" fmla="*/ 160 w 197"/>
                <a:gd name="T29" fmla="*/ 25 h 108"/>
                <a:gd name="T30" fmla="*/ 148 w 197"/>
                <a:gd name="T31" fmla="*/ 12 h 108"/>
                <a:gd name="T32" fmla="*/ 197 w 197"/>
                <a:gd name="T33" fmla="*/ 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97" h="108">
                  <a:moveTo>
                    <a:pt x="197" y="0"/>
                  </a:moveTo>
                  <a:cubicBezTo>
                    <a:pt x="183" y="49"/>
                    <a:pt x="183" y="49"/>
                    <a:pt x="183" y="49"/>
                  </a:cubicBezTo>
                  <a:cubicBezTo>
                    <a:pt x="171" y="37"/>
                    <a:pt x="171" y="37"/>
                    <a:pt x="171" y="37"/>
                  </a:cubicBezTo>
                  <a:cubicBezTo>
                    <a:pt x="120" y="85"/>
                    <a:pt x="120" y="85"/>
                    <a:pt x="120" y="85"/>
                  </a:cubicBezTo>
                  <a:cubicBezTo>
                    <a:pt x="117" y="88"/>
                    <a:pt x="113" y="88"/>
                    <a:pt x="110" y="86"/>
                  </a:cubicBezTo>
                  <a:cubicBezTo>
                    <a:pt x="61" y="59"/>
                    <a:pt x="61" y="59"/>
                    <a:pt x="61" y="59"/>
                  </a:cubicBezTo>
                  <a:cubicBezTo>
                    <a:pt x="14" y="106"/>
                    <a:pt x="14" y="106"/>
                    <a:pt x="14" y="106"/>
                  </a:cubicBezTo>
                  <a:cubicBezTo>
                    <a:pt x="12" y="107"/>
                    <a:pt x="10" y="108"/>
                    <a:pt x="8" y="108"/>
                  </a:cubicBezTo>
                  <a:cubicBezTo>
                    <a:pt x="6" y="108"/>
                    <a:pt x="4" y="107"/>
                    <a:pt x="2" y="106"/>
                  </a:cubicBezTo>
                  <a:cubicBezTo>
                    <a:pt x="1" y="104"/>
                    <a:pt x="0" y="102"/>
                    <a:pt x="0" y="100"/>
                  </a:cubicBezTo>
                  <a:cubicBezTo>
                    <a:pt x="0" y="98"/>
                    <a:pt x="1" y="96"/>
                    <a:pt x="2" y="94"/>
                  </a:cubicBezTo>
                  <a:cubicBezTo>
                    <a:pt x="53" y="43"/>
                    <a:pt x="53" y="43"/>
                    <a:pt x="53" y="43"/>
                  </a:cubicBezTo>
                  <a:cubicBezTo>
                    <a:pt x="56" y="40"/>
                    <a:pt x="60" y="40"/>
                    <a:pt x="63" y="42"/>
                  </a:cubicBezTo>
                  <a:cubicBezTo>
                    <a:pt x="113" y="69"/>
                    <a:pt x="113" y="69"/>
                    <a:pt x="113" y="69"/>
                  </a:cubicBezTo>
                  <a:cubicBezTo>
                    <a:pt x="160" y="25"/>
                    <a:pt x="160" y="25"/>
                    <a:pt x="160" y="25"/>
                  </a:cubicBezTo>
                  <a:cubicBezTo>
                    <a:pt x="148" y="12"/>
                    <a:pt x="148" y="12"/>
                    <a:pt x="148" y="12"/>
                  </a:cubicBezTo>
                  <a:lnTo>
                    <a:pt x="197" y="0"/>
                  </a:lnTo>
                  <a:close/>
                </a:path>
              </a:pathLst>
            </a:custGeom>
            <a:solidFill>
              <a:srgbClr val="C78E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25" name="Freeform 87"/>
            <p:cNvSpPr>
              <a:spLocks noEditPoints="1"/>
            </p:cNvSpPr>
            <p:nvPr/>
          </p:nvSpPr>
          <p:spPr bwMode="auto">
            <a:xfrm>
              <a:off x="6847" y="1938"/>
              <a:ext cx="189" cy="276"/>
            </a:xfrm>
            <a:custGeom>
              <a:avLst/>
              <a:gdLst>
                <a:gd name="T0" fmla="*/ 86 w 90"/>
                <a:gd name="T1" fmla="*/ 131 h 131"/>
                <a:gd name="T2" fmla="*/ 0 w 90"/>
                <a:gd name="T3" fmla="*/ 13 h 131"/>
                <a:gd name="T4" fmla="*/ 13 w 90"/>
                <a:gd name="T5" fmla="*/ 18 h 131"/>
                <a:gd name="T6" fmla="*/ 83 w 90"/>
                <a:gd name="T7" fmla="*/ 123 h 131"/>
                <a:gd name="T8" fmla="*/ 68 w 90"/>
                <a:gd name="T9" fmla="*/ 9 h 131"/>
                <a:gd name="T10" fmla="*/ 74 w 90"/>
                <a:gd name="T11" fmla="*/ 21 h 131"/>
                <a:gd name="T12" fmla="*/ 35 w 90"/>
                <a:gd name="T13" fmla="*/ 11 h 131"/>
                <a:gd name="T14" fmla="*/ 45 w 90"/>
                <a:gd name="T15" fmla="*/ 0 h 131"/>
                <a:gd name="T16" fmla="*/ 55 w 90"/>
                <a:gd name="T17" fmla="*/ 11 h 131"/>
                <a:gd name="T18" fmla="*/ 48 w 90"/>
                <a:gd name="T19" fmla="*/ 5 h 131"/>
                <a:gd name="T20" fmla="*/ 45 w 90"/>
                <a:gd name="T21" fmla="*/ 8 h 131"/>
                <a:gd name="T22" fmla="*/ 31 w 90"/>
                <a:gd name="T23" fmla="*/ 52 h 131"/>
                <a:gd name="T24" fmla="*/ 30 w 90"/>
                <a:gd name="T25" fmla="*/ 39 h 131"/>
                <a:gd name="T26" fmla="*/ 16 w 90"/>
                <a:gd name="T27" fmla="*/ 54 h 131"/>
                <a:gd name="T28" fmla="*/ 31 w 90"/>
                <a:gd name="T29" fmla="*/ 48 h 131"/>
                <a:gd name="T30" fmla="*/ 38 w 90"/>
                <a:gd name="T31" fmla="*/ 44 h 131"/>
                <a:gd name="T32" fmla="*/ 48 w 90"/>
                <a:gd name="T33" fmla="*/ 50 h 131"/>
                <a:gd name="T34" fmla="*/ 48 w 90"/>
                <a:gd name="T35" fmla="*/ 47 h 131"/>
                <a:gd name="T36" fmla="*/ 53 w 90"/>
                <a:gd name="T37" fmla="*/ 50 h 131"/>
                <a:gd name="T38" fmla="*/ 71 w 90"/>
                <a:gd name="T39" fmla="*/ 50 h 131"/>
                <a:gd name="T40" fmla="*/ 42 w 90"/>
                <a:gd name="T41" fmla="*/ 30 h 131"/>
                <a:gd name="T42" fmla="*/ 19 w 90"/>
                <a:gd name="T43" fmla="*/ 42 h 131"/>
                <a:gd name="T44" fmla="*/ 44 w 90"/>
                <a:gd name="T45" fmla="*/ 32 h 131"/>
                <a:gd name="T46" fmla="*/ 18 w 90"/>
                <a:gd name="T47" fmla="*/ 78 h 131"/>
                <a:gd name="T48" fmla="*/ 32 w 90"/>
                <a:gd name="T49" fmla="*/ 64 h 131"/>
                <a:gd name="T50" fmla="*/ 32 w 90"/>
                <a:gd name="T51" fmla="*/ 80 h 131"/>
                <a:gd name="T52" fmla="*/ 71 w 90"/>
                <a:gd name="T53" fmla="*/ 67 h 131"/>
                <a:gd name="T54" fmla="*/ 71 w 90"/>
                <a:gd name="T55" fmla="*/ 70 h 131"/>
                <a:gd name="T56" fmla="*/ 38 w 90"/>
                <a:gd name="T57" fmla="*/ 77 h 131"/>
                <a:gd name="T58" fmla="*/ 48 w 90"/>
                <a:gd name="T59" fmla="*/ 77 h 131"/>
                <a:gd name="T60" fmla="*/ 53 w 90"/>
                <a:gd name="T61" fmla="*/ 73 h 131"/>
                <a:gd name="T62" fmla="*/ 44 w 90"/>
                <a:gd name="T63" fmla="*/ 58 h 131"/>
                <a:gd name="T64" fmla="*/ 25 w 90"/>
                <a:gd name="T65" fmla="*/ 73 h 131"/>
                <a:gd name="T66" fmla="*/ 19 w 90"/>
                <a:gd name="T67" fmla="*/ 71 h 131"/>
                <a:gd name="T68" fmla="*/ 31 w 90"/>
                <a:gd name="T69" fmla="*/ 100 h 131"/>
                <a:gd name="T70" fmla="*/ 18 w 90"/>
                <a:gd name="T71" fmla="*/ 91 h 131"/>
                <a:gd name="T72" fmla="*/ 16 w 90"/>
                <a:gd name="T73" fmla="*/ 90 h 131"/>
                <a:gd name="T74" fmla="*/ 32 w 90"/>
                <a:gd name="T75" fmla="*/ 98 h 131"/>
                <a:gd name="T76" fmla="*/ 38 w 90"/>
                <a:gd name="T77" fmla="*/ 93 h 131"/>
                <a:gd name="T78" fmla="*/ 71 w 90"/>
                <a:gd name="T79" fmla="*/ 93 h 131"/>
                <a:gd name="T80" fmla="*/ 38 w 90"/>
                <a:gd name="T81" fmla="*/ 99 h 131"/>
                <a:gd name="T82" fmla="*/ 71 w 90"/>
                <a:gd name="T83" fmla="*/ 103 h 131"/>
                <a:gd name="T84" fmla="*/ 71 w 90"/>
                <a:gd name="T85" fmla="*/ 99 h 131"/>
                <a:gd name="T86" fmla="*/ 44 w 90"/>
                <a:gd name="T87" fmla="*/ 82 h 131"/>
                <a:gd name="T88" fmla="*/ 21 w 90"/>
                <a:gd name="T89" fmla="*/ 95 h 131"/>
                <a:gd name="T90" fmla="*/ 25 w 90"/>
                <a:gd name="T91" fmla="*/ 103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90" h="131">
                  <a:moveTo>
                    <a:pt x="90" y="13"/>
                  </a:moveTo>
                  <a:cubicBezTo>
                    <a:pt x="90" y="127"/>
                    <a:pt x="90" y="127"/>
                    <a:pt x="90" y="127"/>
                  </a:cubicBezTo>
                  <a:cubicBezTo>
                    <a:pt x="90" y="130"/>
                    <a:pt x="88" y="131"/>
                    <a:pt x="86" y="131"/>
                  </a:cubicBezTo>
                  <a:cubicBezTo>
                    <a:pt x="4" y="131"/>
                    <a:pt x="4" y="131"/>
                    <a:pt x="4" y="131"/>
                  </a:cubicBezTo>
                  <a:cubicBezTo>
                    <a:pt x="2" y="131"/>
                    <a:pt x="0" y="130"/>
                    <a:pt x="0" y="127"/>
                  </a:cubicBezTo>
                  <a:cubicBezTo>
                    <a:pt x="0" y="13"/>
                    <a:pt x="0" y="13"/>
                    <a:pt x="0" y="13"/>
                  </a:cubicBezTo>
                  <a:cubicBezTo>
                    <a:pt x="0" y="11"/>
                    <a:pt x="2" y="9"/>
                    <a:pt x="4" y="9"/>
                  </a:cubicBezTo>
                  <a:cubicBezTo>
                    <a:pt x="21" y="9"/>
                    <a:pt x="21" y="9"/>
                    <a:pt x="21" y="9"/>
                  </a:cubicBezTo>
                  <a:cubicBezTo>
                    <a:pt x="17" y="11"/>
                    <a:pt x="14" y="14"/>
                    <a:pt x="13" y="18"/>
                  </a:cubicBezTo>
                  <a:cubicBezTo>
                    <a:pt x="7" y="18"/>
                    <a:pt x="7" y="18"/>
                    <a:pt x="7" y="18"/>
                  </a:cubicBezTo>
                  <a:cubicBezTo>
                    <a:pt x="7" y="123"/>
                    <a:pt x="7" y="123"/>
                    <a:pt x="7" y="123"/>
                  </a:cubicBezTo>
                  <a:cubicBezTo>
                    <a:pt x="83" y="123"/>
                    <a:pt x="83" y="123"/>
                    <a:pt x="83" y="123"/>
                  </a:cubicBezTo>
                  <a:cubicBezTo>
                    <a:pt x="83" y="18"/>
                    <a:pt x="83" y="18"/>
                    <a:pt x="83" y="18"/>
                  </a:cubicBezTo>
                  <a:cubicBezTo>
                    <a:pt x="77" y="18"/>
                    <a:pt x="77" y="18"/>
                    <a:pt x="77" y="18"/>
                  </a:cubicBezTo>
                  <a:cubicBezTo>
                    <a:pt x="76" y="14"/>
                    <a:pt x="72" y="11"/>
                    <a:pt x="68" y="9"/>
                  </a:cubicBezTo>
                  <a:cubicBezTo>
                    <a:pt x="86" y="9"/>
                    <a:pt x="86" y="9"/>
                    <a:pt x="86" y="9"/>
                  </a:cubicBezTo>
                  <a:cubicBezTo>
                    <a:pt x="88" y="9"/>
                    <a:pt x="90" y="11"/>
                    <a:pt x="90" y="13"/>
                  </a:cubicBezTo>
                  <a:close/>
                  <a:moveTo>
                    <a:pt x="74" y="21"/>
                  </a:moveTo>
                  <a:cubicBezTo>
                    <a:pt x="15" y="21"/>
                    <a:pt x="15" y="21"/>
                    <a:pt x="15" y="21"/>
                  </a:cubicBezTo>
                  <a:cubicBezTo>
                    <a:pt x="15" y="16"/>
                    <a:pt x="19" y="12"/>
                    <a:pt x="24" y="12"/>
                  </a:cubicBezTo>
                  <a:cubicBezTo>
                    <a:pt x="35" y="11"/>
                    <a:pt x="35" y="11"/>
                    <a:pt x="35" y="11"/>
                  </a:cubicBezTo>
                  <a:cubicBezTo>
                    <a:pt x="36" y="11"/>
                    <a:pt x="37" y="10"/>
                    <a:pt x="37" y="9"/>
                  </a:cubicBezTo>
                  <a:cubicBezTo>
                    <a:pt x="37" y="7"/>
                    <a:pt x="37" y="7"/>
                    <a:pt x="37" y="7"/>
                  </a:cubicBezTo>
                  <a:cubicBezTo>
                    <a:pt x="38" y="3"/>
                    <a:pt x="41" y="0"/>
                    <a:pt x="45" y="0"/>
                  </a:cubicBezTo>
                  <a:cubicBezTo>
                    <a:pt x="49" y="0"/>
                    <a:pt x="52" y="3"/>
                    <a:pt x="52" y="7"/>
                  </a:cubicBezTo>
                  <a:cubicBezTo>
                    <a:pt x="53" y="9"/>
                    <a:pt x="53" y="9"/>
                    <a:pt x="53" y="9"/>
                  </a:cubicBezTo>
                  <a:cubicBezTo>
                    <a:pt x="53" y="10"/>
                    <a:pt x="53" y="11"/>
                    <a:pt x="55" y="11"/>
                  </a:cubicBezTo>
                  <a:cubicBezTo>
                    <a:pt x="66" y="12"/>
                    <a:pt x="66" y="12"/>
                    <a:pt x="66" y="12"/>
                  </a:cubicBezTo>
                  <a:cubicBezTo>
                    <a:pt x="71" y="12"/>
                    <a:pt x="74" y="16"/>
                    <a:pt x="74" y="21"/>
                  </a:cubicBezTo>
                  <a:close/>
                  <a:moveTo>
                    <a:pt x="48" y="5"/>
                  </a:moveTo>
                  <a:cubicBezTo>
                    <a:pt x="48" y="3"/>
                    <a:pt x="46" y="2"/>
                    <a:pt x="45" y="2"/>
                  </a:cubicBezTo>
                  <a:cubicBezTo>
                    <a:pt x="43" y="2"/>
                    <a:pt x="42" y="3"/>
                    <a:pt x="42" y="5"/>
                  </a:cubicBezTo>
                  <a:cubicBezTo>
                    <a:pt x="42" y="6"/>
                    <a:pt x="43" y="8"/>
                    <a:pt x="45" y="8"/>
                  </a:cubicBezTo>
                  <a:cubicBezTo>
                    <a:pt x="46" y="8"/>
                    <a:pt x="48" y="6"/>
                    <a:pt x="48" y="5"/>
                  </a:cubicBezTo>
                  <a:close/>
                  <a:moveTo>
                    <a:pt x="31" y="48"/>
                  </a:moveTo>
                  <a:cubicBezTo>
                    <a:pt x="31" y="52"/>
                    <a:pt x="31" y="52"/>
                    <a:pt x="31" y="52"/>
                  </a:cubicBezTo>
                  <a:cubicBezTo>
                    <a:pt x="18" y="52"/>
                    <a:pt x="18" y="52"/>
                    <a:pt x="18" y="52"/>
                  </a:cubicBezTo>
                  <a:cubicBezTo>
                    <a:pt x="18" y="39"/>
                    <a:pt x="18" y="39"/>
                    <a:pt x="18" y="39"/>
                  </a:cubicBezTo>
                  <a:cubicBezTo>
                    <a:pt x="30" y="39"/>
                    <a:pt x="30" y="39"/>
                    <a:pt x="30" y="39"/>
                  </a:cubicBezTo>
                  <a:cubicBezTo>
                    <a:pt x="32" y="38"/>
                    <a:pt x="32" y="38"/>
                    <a:pt x="32" y="38"/>
                  </a:cubicBezTo>
                  <a:cubicBezTo>
                    <a:pt x="16" y="38"/>
                    <a:pt x="16" y="38"/>
                    <a:pt x="16" y="38"/>
                  </a:cubicBezTo>
                  <a:cubicBezTo>
                    <a:pt x="16" y="54"/>
                    <a:pt x="16" y="54"/>
                    <a:pt x="16" y="54"/>
                  </a:cubicBezTo>
                  <a:cubicBezTo>
                    <a:pt x="32" y="54"/>
                    <a:pt x="32" y="54"/>
                    <a:pt x="32" y="54"/>
                  </a:cubicBezTo>
                  <a:cubicBezTo>
                    <a:pt x="32" y="46"/>
                    <a:pt x="32" y="46"/>
                    <a:pt x="32" y="46"/>
                  </a:cubicBezTo>
                  <a:lnTo>
                    <a:pt x="31" y="48"/>
                  </a:lnTo>
                  <a:close/>
                  <a:moveTo>
                    <a:pt x="71" y="41"/>
                  </a:moveTo>
                  <a:cubicBezTo>
                    <a:pt x="38" y="41"/>
                    <a:pt x="38" y="41"/>
                    <a:pt x="38" y="41"/>
                  </a:cubicBezTo>
                  <a:cubicBezTo>
                    <a:pt x="38" y="44"/>
                    <a:pt x="38" y="44"/>
                    <a:pt x="38" y="44"/>
                  </a:cubicBezTo>
                  <a:cubicBezTo>
                    <a:pt x="71" y="44"/>
                    <a:pt x="71" y="44"/>
                    <a:pt x="71" y="44"/>
                  </a:cubicBezTo>
                  <a:lnTo>
                    <a:pt x="71" y="41"/>
                  </a:lnTo>
                  <a:close/>
                  <a:moveTo>
                    <a:pt x="48" y="50"/>
                  </a:moveTo>
                  <a:cubicBezTo>
                    <a:pt x="38" y="50"/>
                    <a:pt x="38" y="50"/>
                    <a:pt x="38" y="50"/>
                  </a:cubicBezTo>
                  <a:cubicBezTo>
                    <a:pt x="38" y="47"/>
                    <a:pt x="38" y="47"/>
                    <a:pt x="38" y="47"/>
                  </a:cubicBezTo>
                  <a:cubicBezTo>
                    <a:pt x="48" y="47"/>
                    <a:pt x="48" y="47"/>
                    <a:pt x="48" y="47"/>
                  </a:cubicBezTo>
                  <a:lnTo>
                    <a:pt x="48" y="50"/>
                  </a:lnTo>
                  <a:close/>
                  <a:moveTo>
                    <a:pt x="71" y="50"/>
                  </a:moveTo>
                  <a:cubicBezTo>
                    <a:pt x="53" y="50"/>
                    <a:pt x="53" y="50"/>
                    <a:pt x="53" y="50"/>
                  </a:cubicBezTo>
                  <a:cubicBezTo>
                    <a:pt x="53" y="47"/>
                    <a:pt x="53" y="47"/>
                    <a:pt x="53" y="47"/>
                  </a:cubicBezTo>
                  <a:cubicBezTo>
                    <a:pt x="71" y="47"/>
                    <a:pt x="71" y="47"/>
                    <a:pt x="71" y="47"/>
                  </a:cubicBezTo>
                  <a:lnTo>
                    <a:pt x="71" y="50"/>
                  </a:lnTo>
                  <a:close/>
                  <a:moveTo>
                    <a:pt x="44" y="32"/>
                  </a:moveTo>
                  <a:cubicBezTo>
                    <a:pt x="45" y="32"/>
                    <a:pt x="45" y="31"/>
                    <a:pt x="44" y="30"/>
                  </a:cubicBezTo>
                  <a:cubicBezTo>
                    <a:pt x="43" y="30"/>
                    <a:pt x="43" y="30"/>
                    <a:pt x="42" y="30"/>
                  </a:cubicBezTo>
                  <a:cubicBezTo>
                    <a:pt x="25" y="47"/>
                    <a:pt x="25" y="47"/>
                    <a:pt x="25" y="47"/>
                  </a:cubicBezTo>
                  <a:cubicBezTo>
                    <a:pt x="21" y="42"/>
                    <a:pt x="21" y="42"/>
                    <a:pt x="21" y="42"/>
                  </a:cubicBezTo>
                  <a:cubicBezTo>
                    <a:pt x="20" y="42"/>
                    <a:pt x="19" y="42"/>
                    <a:pt x="19" y="42"/>
                  </a:cubicBezTo>
                  <a:cubicBezTo>
                    <a:pt x="18" y="43"/>
                    <a:pt x="18" y="44"/>
                    <a:pt x="19" y="44"/>
                  </a:cubicBezTo>
                  <a:cubicBezTo>
                    <a:pt x="25" y="51"/>
                    <a:pt x="25" y="51"/>
                    <a:pt x="25" y="51"/>
                  </a:cubicBezTo>
                  <a:lnTo>
                    <a:pt x="44" y="32"/>
                  </a:lnTo>
                  <a:close/>
                  <a:moveTo>
                    <a:pt x="31" y="74"/>
                  </a:moveTo>
                  <a:cubicBezTo>
                    <a:pt x="31" y="78"/>
                    <a:pt x="31" y="78"/>
                    <a:pt x="31" y="78"/>
                  </a:cubicBezTo>
                  <a:cubicBezTo>
                    <a:pt x="18" y="78"/>
                    <a:pt x="18" y="78"/>
                    <a:pt x="18" y="78"/>
                  </a:cubicBezTo>
                  <a:cubicBezTo>
                    <a:pt x="18" y="65"/>
                    <a:pt x="18" y="65"/>
                    <a:pt x="18" y="65"/>
                  </a:cubicBezTo>
                  <a:cubicBezTo>
                    <a:pt x="30" y="65"/>
                    <a:pt x="30" y="65"/>
                    <a:pt x="30" y="65"/>
                  </a:cubicBezTo>
                  <a:cubicBezTo>
                    <a:pt x="32" y="64"/>
                    <a:pt x="32" y="64"/>
                    <a:pt x="32" y="64"/>
                  </a:cubicBezTo>
                  <a:cubicBezTo>
                    <a:pt x="16" y="64"/>
                    <a:pt x="16" y="64"/>
                    <a:pt x="16" y="64"/>
                  </a:cubicBezTo>
                  <a:cubicBezTo>
                    <a:pt x="16" y="80"/>
                    <a:pt x="16" y="80"/>
                    <a:pt x="16" y="80"/>
                  </a:cubicBezTo>
                  <a:cubicBezTo>
                    <a:pt x="32" y="80"/>
                    <a:pt x="32" y="80"/>
                    <a:pt x="32" y="80"/>
                  </a:cubicBezTo>
                  <a:cubicBezTo>
                    <a:pt x="32" y="72"/>
                    <a:pt x="32" y="72"/>
                    <a:pt x="32" y="72"/>
                  </a:cubicBezTo>
                  <a:lnTo>
                    <a:pt x="31" y="74"/>
                  </a:lnTo>
                  <a:close/>
                  <a:moveTo>
                    <a:pt x="71" y="67"/>
                  </a:moveTo>
                  <a:cubicBezTo>
                    <a:pt x="38" y="67"/>
                    <a:pt x="38" y="67"/>
                    <a:pt x="38" y="67"/>
                  </a:cubicBezTo>
                  <a:cubicBezTo>
                    <a:pt x="38" y="70"/>
                    <a:pt x="38" y="70"/>
                    <a:pt x="38" y="70"/>
                  </a:cubicBezTo>
                  <a:cubicBezTo>
                    <a:pt x="71" y="70"/>
                    <a:pt x="71" y="70"/>
                    <a:pt x="71" y="70"/>
                  </a:cubicBezTo>
                  <a:lnTo>
                    <a:pt x="71" y="67"/>
                  </a:lnTo>
                  <a:close/>
                  <a:moveTo>
                    <a:pt x="48" y="77"/>
                  </a:moveTo>
                  <a:cubicBezTo>
                    <a:pt x="38" y="77"/>
                    <a:pt x="38" y="77"/>
                    <a:pt x="38" y="77"/>
                  </a:cubicBezTo>
                  <a:cubicBezTo>
                    <a:pt x="38" y="73"/>
                    <a:pt x="38" y="73"/>
                    <a:pt x="38" y="73"/>
                  </a:cubicBezTo>
                  <a:cubicBezTo>
                    <a:pt x="48" y="73"/>
                    <a:pt x="48" y="73"/>
                    <a:pt x="48" y="73"/>
                  </a:cubicBezTo>
                  <a:lnTo>
                    <a:pt x="48" y="77"/>
                  </a:lnTo>
                  <a:close/>
                  <a:moveTo>
                    <a:pt x="71" y="77"/>
                  </a:moveTo>
                  <a:cubicBezTo>
                    <a:pt x="53" y="77"/>
                    <a:pt x="53" y="77"/>
                    <a:pt x="53" y="77"/>
                  </a:cubicBezTo>
                  <a:cubicBezTo>
                    <a:pt x="53" y="73"/>
                    <a:pt x="53" y="73"/>
                    <a:pt x="53" y="73"/>
                  </a:cubicBezTo>
                  <a:cubicBezTo>
                    <a:pt x="71" y="73"/>
                    <a:pt x="71" y="73"/>
                    <a:pt x="71" y="73"/>
                  </a:cubicBezTo>
                  <a:lnTo>
                    <a:pt x="71" y="77"/>
                  </a:lnTo>
                  <a:close/>
                  <a:moveTo>
                    <a:pt x="44" y="58"/>
                  </a:moveTo>
                  <a:cubicBezTo>
                    <a:pt x="45" y="58"/>
                    <a:pt x="45" y="57"/>
                    <a:pt x="44" y="56"/>
                  </a:cubicBezTo>
                  <a:cubicBezTo>
                    <a:pt x="43" y="56"/>
                    <a:pt x="43" y="56"/>
                    <a:pt x="42" y="56"/>
                  </a:cubicBezTo>
                  <a:cubicBezTo>
                    <a:pt x="25" y="73"/>
                    <a:pt x="25" y="73"/>
                    <a:pt x="25" y="73"/>
                  </a:cubicBezTo>
                  <a:cubicBezTo>
                    <a:pt x="21" y="68"/>
                    <a:pt x="21" y="68"/>
                    <a:pt x="21" y="68"/>
                  </a:cubicBezTo>
                  <a:cubicBezTo>
                    <a:pt x="20" y="68"/>
                    <a:pt x="19" y="68"/>
                    <a:pt x="19" y="68"/>
                  </a:cubicBezTo>
                  <a:cubicBezTo>
                    <a:pt x="18" y="69"/>
                    <a:pt x="18" y="70"/>
                    <a:pt x="19" y="71"/>
                  </a:cubicBezTo>
                  <a:cubicBezTo>
                    <a:pt x="25" y="77"/>
                    <a:pt x="25" y="77"/>
                    <a:pt x="25" y="77"/>
                  </a:cubicBezTo>
                  <a:lnTo>
                    <a:pt x="44" y="58"/>
                  </a:lnTo>
                  <a:close/>
                  <a:moveTo>
                    <a:pt x="31" y="100"/>
                  </a:moveTo>
                  <a:cubicBezTo>
                    <a:pt x="31" y="104"/>
                    <a:pt x="31" y="104"/>
                    <a:pt x="31" y="104"/>
                  </a:cubicBezTo>
                  <a:cubicBezTo>
                    <a:pt x="18" y="104"/>
                    <a:pt x="18" y="104"/>
                    <a:pt x="18" y="104"/>
                  </a:cubicBezTo>
                  <a:cubicBezTo>
                    <a:pt x="18" y="91"/>
                    <a:pt x="18" y="91"/>
                    <a:pt x="18" y="91"/>
                  </a:cubicBezTo>
                  <a:cubicBezTo>
                    <a:pt x="30" y="91"/>
                    <a:pt x="30" y="91"/>
                    <a:pt x="30" y="91"/>
                  </a:cubicBezTo>
                  <a:cubicBezTo>
                    <a:pt x="32" y="90"/>
                    <a:pt x="32" y="90"/>
                    <a:pt x="32" y="90"/>
                  </a:cubicBezTo>
                  <a:cubicBezTo>
                    <a:pt x="16" y="90"/>
                    <a:pt x="16" y="90"/>
                    <a:pt x="16" y="90"/>
                  </a:cubicBezTo>
                  <a:cubicBezTo>
                    <a:pt x="16" y="106"/>
                    <a:pt x="16" y="106"/>
                    <a:pt x="16" y="106"/>
                  </a:cubicBezTo>
                  <a:cubicBezTo>
                    <a:pt x="32" y="106"/>
                    <a:pt x="32" y="106"/>
                    <a:pt x="32" y="106"/>
                  </a:cubicBezTo>
                  <a:cubicBezTo>
                    <a:pt x="32" y="98"/>
                    <a:pt x="32" y="98"/>
                    <a:pt x="32" y="98"/>
                  </a:cubicBezTo>
                  <a:lnTo>
                    <a:pt x="31" y="100"/>
                  </a:lnTo>
                  <a:close/>
                  <a:moveTo>
                    <a:pt x="71" y="93"/>
                  </a:moveTo>
                  <a:cubicBezTo>
                    <a:pt x="38" y="93"/>
                    <a:pt x="38" y="93"/>
                    <a:pt x="38" y="93"/>
                  </a:cubicBezTo>
                  <a:cubicBezTo>
                    <a:pt x="38" y="97"/>
                    <a:pt x="38" y="97"/>
                    <a:pt x="38" y="97"/>
                  </a:cubicBezTo>
                  <a:cubicBezTo>
                    <a:pt x="71" y="97"/>
                    <a:pt x="71" y="97"/>
                    <a:pt x="71" y="97"/>
                  </a:cubicBezTo>
                  <a:lnTo>
                    <a:pt x="71" y="93"/>
                  </a:lnTo>
                  <a:close/>
                  <a:moveTo>
                    <a:pt x="48" y="103"/>
                  </a:moveTo>
                  <a:cubicBezTo>
                    <a:pt x="38" y="103"/>
                    <a:pt x="38" y="103"/>
                    <a:pt x="38" y="103"/>
                  </a:cubicBezTo>
                  <a:cubicBezTo>
                    <a:pt x="38" y="99"/>
                    <a:pt x="38" y="99"/>
                    <a:pt x="38" y="99"/>
                  </a:cubicBezTo>
                  <a:cubicBezTo>
                    <a:pt x="48" y="99"/>
                    <a:pt x="48" y="99"/>
                    <a:pt x="48" y="99"/>
                  </a:cubicBezTo>
                  <a:lnTo>
                    <a:pt x="48" y="103"/>
                  </a:lnTo>
                  <a:close/>
                  <a:moveTo>
                    <a:pt x="71" y="103"/>
                  </a:moveTo>
                  <a:cubicBezTo>
                    <a:pt x="53" y="103"/>
                    <a:pt x="53" y="103"/>
                    <a:pt x="53" y="103"/>
                  </a:cubicBezTo>
                  <a:cubicBezTo>
                    <a:pt x="53" y="99"/>
                    <a:pt x="53" y="99"/>
                    <a:pt x="53" y="99"/>
                  </a:cubicBezTo>
                  <a:cubicBezTo>
                    <a:pt x="71" y="99"/>
                    <a:pt x="71" y="99"/>
                    <a:pt x="71" y="99"/>
                  </a:cubicBezTo>
                  <a:lnTo>
                    <a:pt x="71" y="103"/>
                  </a:lnTo>
                  <a:close/>
                  <a:moveTo>
                    <a:pt x="44" y="84"/>
                  </a:moveTo>
                  <a:cubicBezTo>
                    <a:pt x="45" y="84"/>
                    <a:pt x="45" y="83"/>
                    <a:pt x="44" y="82"/>
                  </a:cubicBezTo>
                  <a:cubicBezTo>
                    <a:pt x="43" y="82"/>
                    <a:pt x="43" y="82"/>
                    <a:pt x="42" y="82"/>
                  </a:cubicBezTo>
                  <a:cubicBezTo>
                    <a:pt x="25" y="99"/>
                    <a:pt x="25" y="99"/>
                    <a:pt x="25" y="99"/>
                  </a:cubicBezTo>
                  <a:cubicBezTo>
                    <a:pt x="21" y="95"/>
                    <a:pt x="21" y="95"/>
                    <a:pt x="21" y="95"/>
                  </a:cubicBezTo>
                  <a:cubicBezTo>
                    <a:pt x="20" y="94"/>
                    <a:pt x="19" y="94"/>
                    <a:pt x="19" y="95"/>
                  </a:cubicBezTo>
                  <a:cubicBezTo>
                    <a:pt x="18" y="95"/>
                    <a:pt x="18" y="96"/>
                    <a:pt x="19" y="97"/>
                  </a:cubicBezTo>
                  <a:cubicBezTo>
                    <a:pt x="25" y="103"/>
                    <a:pt x="25" y="103"/>
                    <a:pt x="25" y="103"/>
                  </a:cubicBezTo>
                  <a:lnTo>
                    <a:pt x="44" y="84"/>
                  </a:lnTo>
                  <a:close/>
                </a:path>
              </a:pathLst>
            </a:custGeom>
            <a:solidFill>
              <a:srgbClr val="0073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26" name="Freeform 88"/>
            <p:cNvSpPr>
              <a:spLocks noEditPoints="1"/>
            </p:cNvSpPr>
            <p:nvPr/>
          </p:nvSpPr>
          <p:spPr bwMode="auto">
            <a:xfrm>
              <a:off x="6645" y="1825"/>
              <a:ext cx="246" cy="246"/>
            </a:xfrm>
            <a:custGeom>
              <a:avLst/>
              <a:gdLst>
                <a:gd name="T0" fmla="*/ 75 w 117"/>
                <a:gd name="T1" fmla="*/ 32 h 117"/>
                <a:gd name="T2" fmla="*/ 42 w 117"/>
                <a:gd name="T3" fmla="*/ 32 h 117"/>
                <a:gd name="T4" fmla="*/ 42 w 117"/>
                <a:gd name="T5" fmla="*/ 0 h 117"/>
                <a:gd name="T6" fmla="*/ 75 w 117"/>
                <a:gd name="T7" fmla="*/ 0 h 117"/>
                <a:gd name="T8" fmla="*/ 75 w 117"/>
                <a:gd name="T9" fmla="*/ 32 h 117"/>
                <a:gd name="T10" fmla="*/ 80 w 117"/>
                <a:gd name="T11" fmla="*/ 0 h 117"/>
                <a:gd name="T12" fmla="*/ 80 w 117"/>
                <a:gd name="T13" fmla="*/ 32 h 117"/>
                <a:gd name="T14" fmla="*/ 80 w 117"/>
                <a:gd name="T15" fmla="*/ 37 h 117"/>
                <a:gd name="T16" fmla="*/ 75 w 117"/>
                <a:gd name="T17" fmla="*/ 37 h 117"/>
                <a:gd name="T18" fmla="*/ 42 w 117"/>
                <a:gd name="T19" fmla="*/ 37 h 117"/>
                <a:gd name="T20" fmla="*/ 37 w 117"/>
                <a:gd name="T21" fmla="*/ 37 h 117"/>
                <a:gd name="T22" fmla="*/ 37 w 117"/>
                <a:gd name="T23" fmla="*/ 32 h 117"/>
                <a:gd name="T24" fmla="*/ 37 w 117"/>
                <a:gd name="T25" fmla="*/ 0 h 117"/>
                <a:gd name="T26" fmla="*/ 0 w 117"/>
                <a:gd name="T27" fmla="*/ 0 h 117"/>
                <a:gd name="T28" fmla="*/ 0 w 117"/>
                <a:gd name="T29" fmla="*/ 117 h 117"/>
                <a:gd name="T30" fmla="*/ 87 w 117"/>
                <a:gd name="T31" fmla="*/ 117 h 117"/>
                <a:gd name="T32" fmla="*/ 87 w 117"/>
                <a:gd name="T33" fmla="*/ 67 h 117"/>
                <a:gd name="T34" fmla="*/ 100 w 117"/>
                <a:gd name="T35" fmla="*/ 54 h 117"/>
                <a:gd name="T36" fmla="*/ 117 w 117"/>
                <a:gd name="T37" fmla="*/ 54 h 117"/>
                <a:gd name="T38" fmla="*/ 117 w 117"/>
                <a:gd name="T39" fmla="*/ 0 h 117"/>
                <a:gd name="T40" fmla="*/ 80 w 117"/>
                <a:gd name="T41"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117">
                  <a:moveTo>
                    <a:pt x="75" y="32"/>
                  </a:moveTo>
                  <a:cubicBezTo>
                    <a:pt x="42" y="32"/>
                    <a:pt x="42" y="32"/>
                    <a:pt x="42" y="32"/>
                  </a:cubicBezTo>
                  <a:cubicBezTo>
                    <a:pt x="42" y="0"/>
                    <a:pt x="42" y="0"/>
                    <a:pt x="42" y="0"/>
                  </a:cubicBezTo>
                  <a:cubicBezTo>
                    <a:pt x="75" y="0"/>
                    <a:pt x="75" y="0"/>
                    <a:pt x="75" y="0"/>
                  </a:cubicBezTo>
                  <a:lnTo>
                    <a:pt x="75" y="32"/>
                  </a:lnTo>
                  <a:close/>
                  <a:moveTo>
                    <a:pt x="80" y="0"/>
                  </a:moveTo>
                  <a:cubicBezTo>
                    <a:pt x="80" y="32"/>
                    <a:pt x="80" y="32"/>
                    <a:pt x="80" y="32"/>
                  </a:cubicBezTo>
                  <a:cubicBezTo>
                    <a:pt x="80" y="37"/>
                    <a:pt x="80" y="37"/>
                    <a:pt x="80" y="37"/>
                  </a:cubicBezTo>
                  <a:cubicBezTo>
                    <a:pt x="75" y="37"/>
                    <a:pt x="75" y="37"/>
                    <a:pt x="75" y="37"/>
                  </a:cubicBezTo>
                  <a:cubicBezTo>
                    <a:pt x="42" y="37"/>
                    <a:pt x="42" y="37"/>
                    <a:pt x="42" y="37"/>
                  </a:cubicBezTo>
                  <a:cubicBezTo>
                    <a:pt x="37" y="37"/>
                    <a:pt x="37" y="37"/>
                    <a:pt x="37" y="37"/>
                  </a:cubicBezTo>
                  <a:cubicBezTo>
                    <a:pt x="37" y="32"/>
                    <a:pt x="37" y="32"/>
                    <a:pt x="37" y="32"/>
                  </a:cubicBezTo>
                  <a:cubicBezTo>
                    <a:pt x="37" y="0"/>
                    <a:pt x="37" y="0"/>
                    <a:pt x="37" y="0"/>
                  </a:cubicBezTo>
                  <a:cubicBezTo>
                    <a:pt x="0" y="0"/>
                    <a:pt x="0" y="0"/>
                    <a:pt x="0" y="0"/>
                  </a:cubicBezTo>
                  <a:cubicBezTo>
                    <a:pt x="0" y="117"/>
                    <a:pt x="0" y="117"/>
                    <a:pt x="0" y="117"/>
                  </a:cubicBezTo>
                  <a:cubicBezTo>
                    <a:pt x="87" y="117"/>
                    <a:pt x="87" y="117"/>
                    <a:pt x="87" y="117"/>
                  </a:cubicBezTo>
                  <a:cubicBezTo>
                    <a:pt x="87" y="67"/>
                    <a:pt x="87" y="67"/>
                    <a:pt x="87" y="67"/>
                  </a:cubicBezTo>
                  <a:cubicBezTo>
                    <a:pt x="87" y="60"/>
                    <a:pt x="93" y="54"/>
                    <a:pt x="100" y="54"/>
                  </a:cubicBezTo>
                  <a:cubicBezTo>
                    <a:pt x="117" y="54"/>
                    <a:pt x="117" y="54"/>
                    <a:pt x="117" y="54"/>
                  </a:cubicBezTo>
                  <a:cubicBezTo>
                    <a:pt x="117" y="0"/>
                    <a:pt x="117" y="0"/>
                    <a:pt x="117" y="0"/>
                  </a:cubicBezTo>
                  <a:lnTo>
                    <a:pt x="80" y="0"/>
                  </a:lnTo>
                  <a:close/>
                </a:path>
              </a:pathLst>
            </a:custGeom>
            <a:solidFill>
              <a:srgbClr val="004B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600123174"/>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4"/>
          <p:cNvSpPr>
            <a:spLocks noChangeAspect="1" noChangeArrowheads="1" noTextEdit="1"/>
          </p:cNvSpPr>
          <p:nvPr/>
        </p:nvSpPr>
        <p:spPr bwMode="auto">
          <a:xfrm>
            <a:off x="0" y="1722438"/>
            <a:ext cx="12207875" cy="406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7" name="Title 1"/>
          <p:cNvSpPr txBox="1">
            <a:spLocks/>
          </p:cNvSpPr>
          <p:nvPr/>
        </p:nvSpPr>
        <p:spPr>
          <a:xfrm>
            <a:off x="0" y="0"/>
            <a:ext cx="12192000" cy="883395"/>
          </a:xfrm>
          <a:prstGeom prst="rect">
            <a:avLst/>
          </a:prstGeom>
        </p:spPr>
        <p:txBody>
          <a:bodyPr anchor="ct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defTabSz="932563">
              <a:defRPr/>
            </a:pPr>
            <a:r>
              <a:rPr lang="en-US" sz="3600" spc="0" dirty="0">
                <a:ln>
                  <a:noFill/>
                </a:ln>
                <a:solidFill>
                  <a:schemeClr val="accent2">
                    <a:lumMod val="75000"/>
                  </a:schemeClr>
                </a:solidFill>
              </a:rPr>
              <a:t>Benefits of Demand Forecasting &amp; Price Optimization</a:t>
            </a:r>
          </a:p>
        </p:txBody>
      </p:sp>
      <p:grpSp>
        <p:nvGrpSpPr>
          <p:cNvPr id="1390" name="Group 1389"/>
          <p:cNvGrpSpPr/>
          <p:nvPr/>
        </p:nvGrpSpPr>
        <p:grpSpPr>
          <a:xfrm>
            <a:off x="0" y="1724027"/>
            <a:ext cx="12192000" cy="2030413"/>
            <a:chOff x="0" y="1724027"/>
            <a:chExt cx="12192000" cy="2030413"/>
          </a:xfrm>
        </p:grpSpPr>
        <p:sp>
          <p:nvSpPr>
            <p:cNvPr id="11" name="Rectangle 7"/>
            <p:cNvSpPr>
              <a:spLocks noChangeArrowheads="1"/>
            </p:cNvSpPr>
            <p:nvPr/>
          </p:nvSpPr>
          <p:spPr bwMode="auto">
            <a:xfrm>
              <a:off x="6095047" y="1724027"/>
              <a:ext cx="2032000" cy="2030413"/>
            </a:xfrm>
            <a:prstGeom prst="rect">
              <a:avLst/>
            </a:prstGeom>
            <a:solidFill>
              <a:srgbClr val="004B50"/>
            </a:solidFill>
            <a:ln>
              <a:noFill/>
            </a:ln>
          </p:spPr>
          <p:txBody>
            <a:bodyPr vert="horz" wrap="square" lIns="91440" tIns="45720" rIns="91440" bIns="45720" numCol="1" anchor="ctr" anchorCtr="0" compatLnSpc="1">
              <a:prstTxWarp prst="textNoShape">
                <a:avLst/>
              </a:prstTxWarp>
            </a:bodyPr>
            <a:lstStyle/>
            <a:p>
              <a:pPr algn="ctr"/>
              <a:r>
                <a:rPr lang="en-US" sz="2800" dirty="0">
                  <a:solidFill>
                    <a:schemeClr val="bg1"/>
                  </a:solidFill>
                </a:rPr>
                <a:t>CAPTURE</a:t>
              </a:r>
            </a:p>
            <a:p>
              <a:pPr algn="ctr"/>
              <a:r>
                <a:rPr lang="en-US" sz="2000" dirty="0">
                  <a:solidFill>
                    <a:schemeClr val="bg1"/>
                  </a:solidFill>
                </a:rPr>
                <a:t>Price Elasticity</a:t>
              </a:r>
            </a:p>
          </p:txBody>
        </p:sp>
        <p:sp>
          <p:nvSpPr>
            <p:cNvPr id="19" name="Rectangle 15"/>
            <p:cNvSpPr>
              <a:spLocks noChangeArrowheads="1"/>
            </p:cNvSpPr>
            <p:nvPr/>
          </p:nvSpPr>
          <p:spPr bwMode="auto">
            <a:xfrm>
              <a:off x="10156825" y="1724027"/>
              <a:ext cx="2035175" cy="2030413"/>
            </a:xfrm>
            <a:prstGeom prst="rect">
              <a:avLst/>
            </a:prstGeom>
            <a:solidFill>
              <a:srgbClr val="004B50"/>
            </a:solidFill>
            <a:ln>
              <a:noFill/>
            </a:ln>
          </p:spPr>
          <p:txBody>
            <a:bodyPr vert="horz" wrap="square" lIns="91440" tIns="45720" rIns="91440" bIns="45720" numCol="1" anchor="ctr" anchorCtr="0" compatLnSpc="1">
              <a:prstTxWarp prst="textNoShape">
                <a:avLst/>
              </a:prstTxWarp>
            </a:bodyPr>
            <a:lstStyle/>
            <a:p>
              <a:pPr algn="ctr"/>
              <a:r>
                <a:rPr lang="en-US" sz="2800" spc="-30" dirty="0">
                  <a:solidFill>
                    <a:schemeClr val="bg1"/>
                  </a:solidFill>
                </a:rPr>
                <a:t>RECOGNIZE</a:t>
              </a:r>
            </a:p>
            <a:p>
              <a:pPr algn="ctr"/>
              <a:r>
                <a:rPr lang="en-US" sz="2000" dirty="0">
                  <a:solidFill>
                    <a:schemeClr val="bg1"/>
                  </a:solidFill>
                </a:rPr>
                <a:t>Price Anchoring</a:t>
              </a:r>
            </a:p>
          </p:txBody>
        </p:sp>
        <p:sp>
          <p:nvSpPr>
            <p:cNvPr id="10" name="Rectangle 6"/>
            <p:cNvSpPr>
              <a:spLocks noChangeArrowheads="1"/>
            </p:cNvSpPr>
            <p:nvPr/>
          </p:nvSpPr>
          <p:spPr bwMode="auto">
            <a:xfrm>
              <a:off x="2034857" y="1724027"/>
              <a:ext cx="2033588" cy="2030413"/>
            </a:xfrm>
            <a:prstGeom prst="rect">
              <a:avLst/>
            </a:prstGeom>
            <a:solidFill>
              <a:srgbClr val="004B50"/>
            </a:solidFill>
            <a:ln>
              <a:noFill/>
            </a:ln>
          </p:spPr>
          <p:txBody>
            <a:bodyPr vert="horz" wrap="square" lIns="91440" tIns="45720" rIns="91440" bIns="45720" numCol="1" anchor="ctr" anchorCtr="0" compatLnSpc="1">
              <a:prstTxWarp prst="textNoShape">
                <a:avLst/>
              </a:prstTxWarp>
            </a:bodyPr>
            <a:lstStyle/>
            <a:p>
              <a:pPr algn="ctr"/>
              <a:r>
                <a:rPr lang="en-US" sz="2800" dirty="0">
                  <a:solidFill>
                    <a:schemeClr val="bg1"/>
                  </a:solidFill>
                  <a:latin typeface="Segoe UI" panose="020B0502040204020203" pitchFamily="34" charset="0"/>
                </a:rPr>
                <a:t>MAXIMIZE</a:t>
              </a:r>
            </a:p>
            <a:p>
              <a:pPr algn="ctr"/>
              <a:r>
                <a:rPr lang="en-US" sz="2000" dirty="0">
                  <a:solidFill>
                    <a:schemeClr val="bg1"/>
                  </a:solidFill>
                  <a:latin typeface="Segoe UI" panose="020B0502040204020203" pitchFamily="34" charset="0"/>
                </a:rPr>
                <a:t>Profit Margins</a:t>
              </a:r>
            </a:p>
          </p:txBody>
        </p:sp>
        <p:grpSp>
          <p:nvGrpSpPr>
            <p:cNvPr id="1384" name="Group 1383"/>
            <p:cNvGrpSpPr/>
            <p:nvPr/>
          </p:nvGrpSpPr>
          <p:grpSpPr>
            <a:xfrm>
              <a:off x="0" y="1724027"/>
              <a:ext cx="2035175" cy="2030413"/>
              <a:chOff x="0" y="1720851"/>
              <a:chExt cx="2035175" cy="2030413"/>
            </a:xfrm>
          </p:grpSpPr>
          <p:sp>
            <p:nvSpPr>
              <p:cNvPr id="78" name="Rectangle 12"/>
              <p:cNvSpPr>
                <a:spLocks noChangeArrowheads="1"/>
              </p:cNvSpPr>
              <p:nvPr/>
            </p:nvSpPr>
            <p:spPr bwMode="auto">
              <a:xfrm>
                <a:off x="0" y="1720851"/>
                <a:ext cx="2035175" cy="1925638"/>
              </a:xfrm>
              <a:prstGeom prst="rect">
                <a:avLst/>
              </a:prstGeom>
              <a:solidFill>
                <a:srgbClr val="4BC7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 name="Rectangle 13"/>
              <p:cNvSpPr>
                <a:spLocks noChangeArrowheads="1"/>
              </p:cNvSpPr>
              <p:nvPr/>
            </p:nvSpPr>
            <p:spPr bwMode="auto">
              <a:xfrm>
                <a:off x="0" y="1720851"/>
                <a:ext cx="2035175" cy="1925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 name="Freeform 14"/>
              <p:cNvSpPr>
                <a:spLocks/>
              </p:cNvSpPr>
              <p:nvPr/>
            </p:nvSpPr>
            <p:spPr bwMode="auto">
              <a:xfrm>
                <a:off x="149225" y="1816101"/>
                <a:ext cx="400050" cy="225425"/>
              </a:xfrm>
              <a:custGeom>
                <a:avLst/>
                <a:gdLst>
                  <a:gd name="T0" fmla="*/ 105 w 126"/>
                  <a:gd name="T1" fmla="*/ 30 h 71"/>
                  <a:gd name="T2" fmla="*/ 103 w 126"/>
                  <a:gd name="T3" fmla="*/ 30 h 71"/>
                  <a:gd name="T4" fmla="*/ 105 w 126"/>
                  <a:gd name="T5" fmla="*/ 21 h 71"/>
                  <a:gd name="T6" fmla="*/ 84 w 126"/>
                  <a:gd name="T7" fmla="*/ 0 h 71"/>
                  <a:gd name="T8" fmla="*/ 64 w 126"/>
                  <a:gd name="T9" fmla="*/ 18 h 71"/>
                  <a:gd name="T10" fmla="*/ 49 w 126"/>
                  <a:gd name="T11" fmla="*/ 11 h 71"/>
                  <a:gd name="T12" fmla="*/ 28 w 126"/>
                  <a:gd name="T13" fmla="*/ 31 h 71"/>
                  <a:gd name="T14" fmla="*/ 21 w 126"/>
                  <a:gd name="T15" fmla="*/ 30 h 71"/>
                  <a:gd name="T16" fmla="*/ 0 w 126"/>
                  <a:gd name="T17" fmla="*/ 50 h 71"/>
                  <a:gd name="T18" fmla="*/ 21 w 126"/>
                  <a:gd name="T19" fmla="*/ 71 h 71"/>
                  <a:gd name="T20" fmla="*/ 105 w 126"/>
                  <a:gd name="T21" fmla="*/ 71 h 71"/>
                  <a:gd name="T22" fmla="*/ 126 w 126"/>
                  <a:gd name="T23" fmla="*/ 50 h 71"/>
                  <a:gd name="T24" fmla="*/ 105 w 126"/>
                  <a:gd name="T25" fmla="*/ 3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6" h="71">
                    <a:moveTo>
                      <a:pt x="105" y="30"/>
                    </a:moveTo>
                    <a:cubicBezTo>
                      <a:pt x="105" y="30"/>
                      <a:pt x="103" y="30"/>
                      <a:pt x="103" y="30"/>
                    </a:cubicBezTo>
                    <a:cubicBezTo>
                      <a:pt x="104" y="27"/>
                      <a:pt x="105" y="24"/>
                      <a:pt x="105" y="21"/>
                    </a:cubicBezTo>
                    <a:cubicBezTo>
                      <a:pt x="105" y="9"/>
                      <a:pt x="96" y="0"/>
                      <a:pt x="84" y="0"/>
                    </a:cubicBezTo>
                    <a:cubicBezTo>
                      <a:pt x="74" y="0"/>
                      <a:pt x="65" y="8"/>
                      <a:pt x="64" y="18"/>
                    </a:cubicBezTo>
                    <a:cubicBezTo>
                      <a:pt x="60" y="14"/>
                      <a:pt x="55" y="11"/>
                      <a:pt x="49" y="11"/>
                    </a:cubicBezTo>
                    <a:cubicBezTo>
                      <a:pt x="38" y="11"/>
                      <a:pt x="28" y="20"/>
                      <a:pt x="28" y="31"/>
                    </a:cubicBezTo>
                    <a:cubicBezTo>
                      <a:pt x="26" y="30"/>
                      <a:pt x="23" y="30"/>
                      <a:pt x="21" y="30"/>
                    </a:cubicBezTo>
                    <a:cubicBezTo>
                      <a:pt x="9" y="30"/>
                      <a:pt x="0" y="39"/>
                      <a:pt x="0" y="50"/>
                    </a:cubicBezTo>
                    <a:cubicBezTo>
                      <a:pt x="0" y="62"/>
                      <a:pt x="9" y="71"/>
                      <a:pt x="21" y="71"/>
                    </a:cubicBezTo>
                    <a:cubicBezTo>
                      <a:pt x="105" y="71"/>
                      <a:pt x="105" y="71"/>
                      <a:pt x="105" y="71"/>
                    </a:cubicBezTo>
                    <a:cubicBezTo>
                      <a:pt x="116" y="71"/>
                      <a:pt x="126" y="62"/>
                      <a:pt x="126" y="50"/>
                    </a:cubicBezTo>
                    <a:cubicBezTo>
                      <a:pt x="126" y="39"/>
                      <a:pt x="116" y="30"/>
                      <a:pt x="105" y="3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 name="Freeform 15"/>
              <p:cNvSpPr>
                <a:spLocks/>
              </p:cNvSpPr>
              <p:nvPr/>
            </p:nvSpPr>
            <p:spPr bwMode="auto">
              <a:xfrm>
                <a:off x="1570038" y="1816101"/>
                <a:ext cx="396875" cy="225425"/>
              </a:xfrm>
              <a:custGeom>
                <a:avLst/>
                <a:gdLst>
                  <a:gd name="T0" fmla="*/ 105 w 125"/>
                  <a:gd name="T1" fmla="*/ 30 h 71"/>
                  <a:gd name="T2" fmla="*/ 102 w 125"/>
                  <a:gd name="T3" fmla="*/ 30 h 71"/>
                  <a:gd name="T4" fmla="*/ 105 w 125"/>
                  <a:gd name="T5" fmla="*/ 21 h 71"/>
                  <a:gd name="T6" fmla="*/ 84 w 125"/>
                  <a:gd name="T7" fmla="*/ 0 h 71"/>
                  <a:gd name="T8" fmla="*/ 63 w 125"/>
                  <a:gd name="T9" fmla="*/ 18 h 71"/>
                  <a:gd name="T10" fmla="*/ 48 w 125"/>
                  <a:gd name="T11" fmla="*/ 11 h 71"/>
                  <a:gd name="T12" fmla="*/ 27 w 125"/>
                  <a:gd name="T13" fmla="*/ 31 h 71"/>
                  <a:gd name="T14" fmla="*/ 20 w 125"/>
                  <a:gd name="T15" fmla="*/ 30 h 71"/>
                  <a:gd name="T16" fmla="*/ 0 w 125"/>
                  <a:gd name="T17" fmla="*/ 50 h 71"/>
                  <a:gd name="T18" fmla="*/ 20 w 125"/>
                  <a:gd name="T19" fmla="*/ 71 h 71"/>
                  <a:gd name="T20" fmla="*/ 105 w 125"/>
                  <a:gd name="T21" fmla="*/ 71 h 71"/>
                  <a:gd name="T22" fmla="*/ 125 w 125"/>
                  <a:gd name="T23" fmla="*/ 50 h 71"/>
                  <a:gd name="T24" fmla="*/ 105 w 125"/>
                  <a:gd name="T25" fmla="*/ 3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5" h="71">
                    <a:moveTo>
                      <a:pt x="105" y="30"/>
                    </a:moveTo>
                    <a:cubicBezTo>
                      <a:pt x="104" y="30"/>
                      <a:pt x="103" y="30"/>
                      <a:pt x="102" y="30"/>
                    </a:cubicBezTo>
                    <a:cubicBezTo>
                      <a:pt x="103" y="27"/>
                      <a:pt x="105" y="24"/>
                      <a:pt x="105" y="21"/>
                    </a:cubicBezTo>
                    <a:cubicBezTo>
                      <a:pt x="105" y="9"/>
                      <a:pt x="95" y="0"/>
                      <a:pt x="84" y="0"/>
                    </a:cubicBezTo>
                    <a:cubicBezTo>
                      <a:pt x="73" y="0"/>
                      <a:pt x="65" y="8"/>
                      <a:pt x="63" y="18"/>
                    </a:cubicBezTo>
                    <a:cubicBezTo>
                      <a:pt x="60" y="14"/>
                      <a:pt x="54" y="11"/>
                      <a:pt x="48" y="11"/>
                    </a:cubicBezTo>
                    <a:cubicBezTo>
                      <a:pt x="37" y="11"/>
                      <a:pt x="27" y="20"/>
                      <a:pt x="27" y="31"/>
                    </a:cubicBezTo>
                    <a:cubicBezTo>
                      <a:pt x="25" y="30"/>
                      <a:pt x="23" y="30"/>
                      <a:pt x="20" y="30"/>
                    </a:cubicBezTo>
                    <a:cubicBezTo>
                      <a:pt x="8" y="30"/>
                      <a:pt x="0" y="39"/>
                      <a:pt x="0" y="50"/>
                    </a:cubicBezTo>
                    <a:cubicBezTo>
                      <a:pt x="0" y="62"/>
                      <a:pt x="8" y="71"/>
                      <a:pt x="20" y="71"/>
                    </a:cubicBezTo>
                    <a:cubicBezTo>
                      <a:pt x="105" y="71"/>
                      <a:pt x="105" y="71"/>
                      <a:pt x="105" y="71"/>
                    </a:cubicBezTo>
                    <a:cubicBezTo>
                      <a:pt x="116" y="71"/>
                      <a:pt x="125" y="62"/>
                      <a:pt x="125" y="50"/>
                    </a:cubicBezTo>
                    <a:cubicBezTo>
                      <a:pt x="125" y="39"/>
                      <a:pt x="116" y="30"/>
                      <a:pt x="105" y="3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 name="Freeform 16"/>
              <p:cNvSpPr>
                <a:spLocks/>
              </p:cNvSpPr>
              <p:nvPr/>
            </p:nvSpPr>
            <p:spPr bwMode="auto">
              <a:xfrm>
                <a:off x="196850" y="1895476"/>
                <a:ext cx="773113" cy="314325"/>
              </a:xfrm>
              <a:custGeom>
                <a:avLst/>
                <a:gdLst>
                  <a:gd name="T0" fmla="*/ 217 w 243"/>
                  <a:gd name="T1" fmla="*/ 47 h 99"/>
                  <a:gd name="T2" fmla="*/ 213 w 243"/>
                  <a:gd name="T3" fmla="*/ 47 h 99"/>
                  <a:gd name="T4" fmla="*/ 164 w 243"/>
                  <a:gd name="T5" fmla="*/ 0 h 99"/>
                  <a:gd name="T6" fmla="*/ 116 w 243"/>
                  <a:gd name="T7" fmla="*/ 37 h 99"/>
                  <a:gd name="T8" fmla="*/ 90 w 243"/>
                  <a:gd name="T9" fmla="*/ 26 h 99"/>
                  <a:gd name="T10" fmla="*/ 54 w 243"/>
                  <a:gd name="T11" fmla="*/ 59 h 99"/>
                  <a:gd name="T12" fmla="*/ 37 w 243"/>
                  <a:gd name="T13" fmla="*/ 67 h 99"/>
                  <a:gd name="T14" fmla="*/ 20 w 243"/>
                  <a:gd name="T15" fmla="*/ 59 h 99"/>
                  <a:gd name="T16" fmla="*/ 0 w 243"/>
                  <a:gd name="T17" fmla="*/ 79 h 99"/>
                  <a:gd name="T18" fmla="*/ 20 w 243"/>
                  <a:gd name="T19" fmla="*/ 99 h 99"/>
                  <a:gd name="T20" fmla="*/ 25 w 243"/>
                  <a:gd name="T21" fmla="*/ 99 h 99"/>
                  <a:gd name="T22" fmla="*/ 92 w 243"/>
                  <a:gd name="T23" fmla="*/ 99 h 99"/>
                  <a:gd name="T24" fmla="*/ 129 w 243"/>
                  <a:gd name="T25" fmla="*/ 99 h 99"/>
                  <a:gd name="T26" fmla="*/ 219 w 243"/>
                  <a:gd name="T27" fmla="*/ 99 h 99"/>
                  <a:gd name="T28" fmla="*/ 243 w 243"/>
                  <a:gd name="T29" fmla="*/ 73 h 99"/>
                  <a:gd name="T30" fmla="*/ 217 w 243"/>
                  <a:gd name="T31" fmla="*/ 47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3" h="99">
                    <a:moveTo>
                      <a:pt x="217" y="47"/>
                    </a:moveTo>
                    <a:cubicBezTo>
                      <a:pt x="216" y="47"/>
                      <a:pt x="215" y="47"/>
                      <a:pt x="213" y="47"/>
                    </a:cubicBezTo>
                    <a:cubicBezTo>
                      <a:pt x="211" y="21"/>
                      <a:pt x="190" y="0"/>
                      <a:pt x="164" y="0"/>
                    </a:cubicBezTo>
                    <a:cubicBezTo>
                      <a:pt x="141" y="0"/>
                      <a:pt x="122" y="16"/>
                      <a:pt x="116" y="37"/>
                    </a:cubicBezTo>
                    <a:cubicBezTo>
                      <a:pt x="109" y="30"/>
                      <a:pt x="100" y="26"/>
                      <a:pt x="90" y="26"/>
                    </a:cubicBezTo>
                    <a:cubicBezTo>
                      <a:pt x="72" y="26"/>
                      <a:pt x="56" y="41"/>
                      <a:pt x="54" y="59"/>
                    </a:cubicBezTo>
                    <a:cubicBezTo>
                      <a:pt x="47" y="60"/>
                      <a:pt x="41" y="63"/>
                      <a:pt x="37" y="67"/>
                    </a:cubicBezTo>
                    <a:cubicBezTo>
                      <a:pt x="33" y="62"/>
                      <a:pt x="27" y="59"/>
                      <a:pt x="20" y="59"/>
                    </a:cubicBezTo>
                    <a:cubicBezTo>
                      <a:pt x="9" y="59"/>
                      <a:pt x="0" y="68"/>
                      <a:pt x="0" y="79"/>
                    </a:cubicBezTo>
                    <a:cubicBezTo>
                      <a:pt x="0" y="90"/>
                      <a:pt x="9" y="99"/>
                      <a:pt x="20" y="99"/>
                    </a:cubicBezTo>
                    <a:cubicBezTo>
                      <a:pt x="25" y="99"/>
                      <a:pt x="25" y="99"/>
                      <a:pt x="25" y="99"/>
                    </a:cubicBezTo>
                    <a:cubicBezTo>
                      <a:pt x="92" y="99"/>
                      <a:pt x="92" y="99"/>
                      <a:pt x="92" y="99"/>
                    </a:cubicBezTo>
                    <a:cubicBezTo>
                      <a:pt x="129" y="99"/>
                      <a:pt x="129" y="99"/>
                      <a:pt x="129" y="99"/>
                    </a:cubicBezTo>
                    <a:cubicBezTo>
                      <a:pt x="219" y="99"/>
                      <a:pt x="219" y="99"/>
                      <a:pt x="219" y="99"/>
                    </a:cubicBezTo>
                    <a:cubicBezTo>
                      <a:pt x="233" y="99"/>
                      <a:pt x="243" y="87"/>
                      <a:pt x="243" y="73"/>
                    </a:cubicBezTo>
                    <a:cubicBezTo>
                      <a:pt x="243" y="59"/>
                      <a:pt x="231" y="47"/>
                      <a:pt x="217" y="47"/>
                    </a:cubicBez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 name="Rectangle 17"/>
              <p:cNvSpPr>
                <a:spLocks noChangeArrowheads="1"/>
              </p:cNvSpPr>
              <p:nvPr/>
            </p:nvSpPr>
            <p:spPr bwMode="auto">
              <a:xfrm>
                <a:off x="0" y="3338514"/>
                <a:ext cx="2035175" cy="412750"/>
              </a:xfrm>
              <a:prstGeom prst="rect">
                <a:avLst/>
              </a:prstGeom>
              <a:solidFill>
                <a:srgbClr val="147D3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 name="Rectangle 18"/>
              <p:cNvSpPr>
                <a:spLocks noChangeArrowheads="1"/>
              </p:cNvSpPr>
              <p:nvPr/>
            </p:nvSpPr>
            <p:spPr bwMode="auto">
              <a:xfrm>
                <a:off x="0" y="3338514"/>
                <a:ext cx="2035175"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 name="Freeform 19"/>
              <p:cNvSpPr>
                <a:spLocks noEditPoints="1"/>
              </p:cNvSpPr>
              <p:nvPr/>
            </p:nvSpPr>
            <p:spPr bwMode="auto">
              <a:xfrm>
                <a:off x="628650" y="3338514"/>
                <a:ext cx="1169988" cy="241300"/>
              </a:xfrm>
              <a:custGeom>
                <a:avLst/>
                <a:gdLst>
                  <a:gd name="T0" fmla="*/ 0 w 368"/>
                  <a:gd name="T1" fmla="*/ 76 h 76"/>
                  <a:gd name="T2" fmla="*/ 0 w 368"/>
                  <a:gd name="T3" fmla="*/ 76 h 76"/>
                  <a:gd name="T4" fmla="*/ 24 w 368"/>
                  <a:gd name="T5" fmla="*/ 76 h 76"/>
                  <a:gd name="T6" fmla="*/ 47 w 368"/>
                  <a:gd name="T7" fmla="*/ 76 h 76"/>
                  <a:gd name="T8" fmla="*/ 0 w 368"/>
                  <a:gd name="T9" fmla="*/ 76 h 76"/>
                  <a:gd name="T10" fmla="*/ 0 w 368"/>
                  <a:gd name="T11" fmla="*/ 76 h 76"/>
                  <a:gd name="T12" fmla="*/ 192 w 368"/>
                  <a:gd name="T13" fmla="*/ 75 h 76"/>
                  <a:gd name="T14" fmla="*/ 192 w 368"/>
                  <a:gd name="T15" fmla="*/ 76 h 76"/>
                  <a:gd name="T16" fmla="*/ 215 w 368"/>
                  <a:gd name="T17" fmla="*/ 76 h 76"/>
                  <a:gd name="T18" fmla="*/ 239 w 368"/>
                  <a:gd name="T19" fmla="*/ 76 h 76"/>
                  <a:gd name="T20" fmla="*/ 192 w 368"/>
                  <a:gd name="T21" fmla="*/ 76 h 76"/>
                  <a:gd name="T22" fmla="*/ 192 w 368"/>
                  <a:gd name="T23" fmla="*/ 75 h 76"/>
                  <a:gd name="T24" fmla="*/ 167 w 368"/>
                  <a:gd name="T25" fmla="*/ 0 h 76"/>
                  <a:gd name="T26" fmla="*/ 111 w 368"/>
                  <a:gd name="T27" fmla="*/ 0 h 76"/>
                  <a:gd name="T28" fmla="*/ 116 w 368"/>
                  <a:gd name="T29" fmla="*/ 5 h 76"/>
                  <a:gd name="T30" fmla="*/ 117 w 368"/>
                  <a:gd name="T31" fmla="*/ 6 h 76"/>
                  <a:gd name="T32" fmla="*/ 119 w 368"/>
                  <a:gd name="T33" fmla="*/ 7 h 76"/>
                  <a:gd name="T34" fmla="*/ 121 w 368"/>
                  <a:gd name="T35" fmla="*/ 8 h 76"/>
                  <a:gd name="T36" fmla="*/ 122 w 368"/>
                  <a:gd name="T37" fmla="*/ 9 h 76"/>
                  <a:gd name="T38" fmla="*/ 125 w 368"/>
                  <a:gd name="T39" fmla="*/ 10 h 76"/>
                  <a:gd name="T40" fmla="*/ 126 w 368"/>
                  <a:gd name="T41" fmla="*/ 11 h 76"/>
                  <a:gd name="T42" fmla="*/ 129 w 368"/>
                  <a:gd name="T43" fmla="*/ 12 h 76"/>
                  <a:gd name="T44" fmla="*/ 131 w 368"/>
                  <a:gd name="T45" fmla="*/ 13 h 76"/>
                  <a:gd name="T46" fmla="*/ 134 w 368"/>
                  <a:gd name="T47" fmla="*/ 14 h 76"/>
                  <a:gd name="T48" fmla="*/ 136 w 368"/>
                  <a:gd name="T49" fmla="*/ 14 h 76"/>
                  <a:gd name="T50" fmla="*/ 139 w 368"/>
                  <a:gd name="T51" fmla="*/ 15 h 76"/>
                  <a:gd name="T52" fmla="*/ 141 w 368"/>
                  <a:gd name="T53" fmla="*/ 16 h 76"/>
                  <a:gd name="T54" fmla="*/ 144 w 368"/>
                  <a:gd name="T55" fmla="*/ 16 h 76"/>
                  <a:gd name="T56" fmla="*/ 145 w 368"/>
                  <a:gd name="T57" fmla="*/ 17 h 76"/>
                  <a:gd name="T58" fmla="*/ 54 w 368"/>
                  <a:gd name="T59" fmla="*/ 53 h 76"/>
                  <a:gd name="T60" fmla="*/ 47 w 368"/>
                  <a:gd name="T61" fmla="*/ 76 h 76"/>
                  <a:gd name="T62" fmla="*/ 175 w 368"/>
                  <a:gd name="T63" fmla="*/ 23 h 76"/>
                  <a:gd name="T64" fmla="*/ 167 w 368"/>
                  <a:gd name="T65" fmla="*/ 0 h 76"/>
                  <a:gd name="T66" fmla="*/ 368 w 368"/>
                  <a:gd name="T67" fmla="*/ 0 h 76"/>
                  <a:gd name="T68" fmla="*/ 214 w 368"/>
                  <a:gd name="T69" fmla="*/ 0 h 76"/>
                  <a:gd name="T70" fmla="*/ 221 w 368"/>
                  <a:gd name="T71" fmla="*/ 22 h 76"/>
                  <a:gd name="T72" fmla="*/ 222 w 368"/>
                  <a:gd name="T73" fmla="*/ 22 h 76"/>
                  <a:gd name="T74" fmla="*/ 227 w 368"/>
                  <a:gd name="T75" fmla="*/ 21 h 76"/>
                  <a:gd name="T76" fmla="*/ 231 w 368"/>
                  <a:gd name="T77" fmla="*/ 21 h 76"/>
                  <a:gd name="T78" fmla="*/ 232 w 368"/>
                  <a:gd name="T79" fmla="*/ 21 h 76"/>
                  <a:gd name="T80" fmla="*/ 232 w 368"/>
                  <a:gd name="T81" fmla="*/ 21 h 76"/>
                  <a:gd name="T82" fmla="*/ 232 w 368"/>
                  <a:gd name="T83" fmla="*/ 21 h 76"/>
                  <a:gd name="T84" fmla="*/ 225 w 368"/>
                  <a:gd name="T85" fmla="*/ 32 h 76"/>
                  <a:gd name="T86" fmla="*/ 239 w 368"/>
                  <a:gd name="T87" fmla="*/ 75 h 76"/>
                  <a:gd name="T88" fmla="*/ 283 w 368"/>
                  <a:gd name="T89" fmla="*/ 16 h 76"/>
                  <a:gd name="T90" fmla="*/ 283 w 368"/>
                  <a:gd name="T91" fmla="*/ 16 h 76"/>
                  <a:gd name="T92" fmla="*/ 289 w 368"/>
                  <a:gd name="T93" fmla="*/ 16 h 76"/>
                  <a:gd name="T94" fmla="*/ 293 w 368"/>
                  <a:gd name="T95" fmla="*/ 15 h 76"/>
                  <a:gd name="T96" fmla="*/ 299 w 368"/>
                  <a:gd name="T97" fmla="*/ 14 h 76"/>
                  <a:gd name="T98" fmla="*/ 302 w 368"/>
                  <a:gd name="T99" fmla="*/ 14 h 76"/>
                  <a:gd name="T100" fmla="*/ 308 w 368"/>
                  <a:gd name="T101" fmla="*/ 13 h 76"/>
                  <a:gd name="T102" fmla="*/ 312 w 368"/>
                  <a:gd name="T103" fmla="*/ 12 h 76"/>
                  <a:gd name="T104" fmla="*/ 318 w 368"/>
                  <a:gd name="T105" fmla="*/ 11 h 76"/>
                  <a:gd name="T106" fmla="*/ 322 w 368"/>
                  <a:gd name="T107" fmla="*/ 10 h 76"/>
                  <a:gd name="T108" fmla="*/ 328 w 368"/>
                  <a:gd name="T109" fmla="*/ 9 h 76"/>
                  <a:gd name="T110" fmla="*/ 332 w 368"/>
                  <a:gd name="T111" fmla="*/ 8 h 76"/>
                  <a:gd name="T112" fmla="*/ 338 w 368"/>
                  <a:gd name="T113" fmla="*/ 7 h 76"/>
                  <a:gd name="T114" fmla="*/ 343 w 368"/>
                  <a:gd name="T115" fmla="*/ 6 h 76"/>
                  <a:gd name="T116" fmla="*/ 348 w 368"/>
                  <a:gd name="T117" fmla="*/ 5 h 76"/>
                  <a:gd name="T118" fmla="*/ 367 w 368"/>
                  <a:gd name="T119" fmla="*/ 0 h 76"/>
                  <a:gd name="T120" fmla="*/ 368 w 368"/>
                  <a:gd name="T121"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68" h="76">
                    <a:moveTo>
                      <a:pt x="0" y="76"/>
                    </a:moveTo>
                    <a:cubicBezTo>
                      <a:pt x="0" y="76"/>
                      <a:pt x="0" y="76"/>
                      <a:pt x="0" y="76"/>
                    </a:cubicBezTo>
                    <a:cubicBezTo>
                      <a:pt x="24" y="76"/>
                      <a:pt x="24" y="76"/>
                      <a:pt x="24" y="76"/>
                    </a:cubicBezTo>
                    <a:cubicBezTo>
                      <a:pt x="47" y="76"/>
                      <a:pt x="47" y="76"/>
                      <a:pt x="47" y="76"/>
                    </a:cubicBezTo>
                    <a:cubicBezTo>
                      <a:pt x="0" y="76"/>
                      <a:pt x="0" y="76"/>
                      <a:pt x="0" y="76"/>
                    </a:cubicBezTo>
                    <a:cubicBezTo>
                      <a:pt x="0" y="76"/>
                      <a:pt x="0" y="76"/>
                      <a:pt x="0" y="76"/>
                    </a:cubicBezTo>
                    <a:moveTo>
                      <a:pt x="192" y="75"/>
                    </a:moveTo>
                    <a:cubicBezTo>
                      <a:pt x="192" y="76"/>
                      <a:pt x="192" y="76"/>
                      <a:pt x="192" y="76"/>
                    </a:cubicBezTo>
                    <a:cubicBezTo>
                      <a:pt x="215" y="76"/>
                      <a:pt x="215" y="76"/>
                      <a:pt x="215" y="76"/>
                    </a:cubicBezTo>
                    <a:cubicBezTo>
                      <a:pt x="239" y="76"/>
                      <a:pt x="239" y="76"/>
                      <a:pt x="239" y="76"/>
                    </a:cubicBezTo>
                    <a:cubicBezTo>
                      <a:pt x="192" y="76"/>
                      <a:pt x="192" y="76"/>
                      <a:pt x="192" y="76"/>
                    </a:cubicBezTo>
                    <a:cubicBezTo>
                      <a:pt x="192" y="75"/>
                      <a:pt x="192" y="75"/>
                      <a:pt x="192" y="75"/>
                    </a:cubicBezTo>
                    <a:moveTo>
                      <a:pt x="167" y="0"/>
                    </a:moveTo>
                    <a:cubicBezTo>
                      <a:pt x="111" y="0"/>
                      <a:pt x="111" y="0"/>
                      <a:pt x="111" y="0"/>
                    </a:cubicBezTo>
                    <a:cubicBezTo>
                      <a:pt x="112" y="2"/>
                      <a:pt x="114" y="3"/>
                      <a:pt x="116" y="5"/>
                    </a:cubicBezTo>
                    <a:cubicBezTo>
                      <a:pt x="116" y="5"/>
                      <a:pt x="117" y="6"/>
                      <a:pt x="117" y="6"/>
                    </a:cubicBezTo>
                    <a:cubicBezTo>
                      <a:pt x="118" y="6"/>
                      <a:pt x="118" y="7"/>
                      <a:pt x="119" y="7"/>
                    </a:cubicBezTo>
                    <a:cubicBezTo>
                      <a:pt x="120" y="7"/>
                      <a:pt x="120" y="8"/>
                      <a:pt x="121" y="8"/>
                    </a:cubicBezTo>
                    <a:cubicBezTo>
                      <a:pt x="122" y="9"/>
                      <a:pt x="122" y="9"/>
                      <a:pt x="122" y="9"/>
                    </a:cubicBezTo>
                    <a:cubicBezTo>
                      <a:pt x="123" y="9"/>
                      <a:pt x="124" y="10"/>
                      <a:pt x="125" y="10"/>
                    </a:cubicBezTo>
                    <a:cubicBezTo>
                      <a:pt x="125" y="10"/>
                      <a:pt x="126" y="11"/>
                      <a:pt x="126" y="11"/>
                    </a:cubicBezTo>
                    <a:cubicBezTo>
                      <a:pt x="127" y="11"/>
                      <a:pt x="128" y="12"/>
                      <a:pt x="129" y="12"/>
                    </a:cubicBezTo>
                    <a:cubicBezTo>
                      <a:pt x="130" y="12"/>
                      <a:pt x="130" y="12"/>
                      <a:pt x="131" y="13"/>
                    </a:cubicBezTo>
                    <a:cubicBezTo>
                      <a:pt x="132" y="13"/>
                      <a:pt x="133" y="13"/>
                      <a:pt x="134" y="14"/>
                    </a:cubicBezTo>
                    <a:cubicBezTo>
                      <a:pt x="134" y="14"/>
                      <a:pt x="135" y="14"/>
                      <a:pt x="136" y="14"/>
                    </a:cubicBezTo>
                    <a:cubicBezTo>
                      <a:pt x="137" y="14"/>
                      <a:pt x="138" y="15"/>
                      <a:pt x="139" y="15"/>
                    </a:cubicBezTo>
                    <a:cubicBezTo>
                      <a:pt x="139" y="15"/>
                      <a:pt x="140" y="15"/>
                      <a:pt x="141" y="16"/>
                    </a:cubicBezTo>
                    <a:cubicBezTo>
                      <a:pt x="142" y="16"/>
                      <a:pt x="143" y="16"/>
                      <a:pt x="144" y="16"/>
                    </a:cubicBezTo>
                    <a:cubicBezTo>
                      <a:pt x="145" y="17"/>
                      <a:pt x="145" y="17"/>
                      <a:pt x="145" y="17"/>
                    </a:cubicBezTo>
                    <a:cubicBezTo>
                      <a:pt x="54" y="53"/>
                      <a:pt x="54" y="53"/>
                      <a:pt x="54" y="53"/>
                    </a:cubicBezTo>
                    <a:cubicBezTo>
                      <a:pt x="47" y="76"/>
                      <a:pt x="47" y="76"/>
                      <a:pt x="47" y="76"/>
                    </a:cubicBezTo>
                    <a:cubicBezTo>
                      <a:pt x="175" y="23"/>
                      <a:pt x="175" y="23"/>
                      <a:pt x="175" y="23"/>
                    </a:cubicBezTo>
                    <a:cubicBezTo>
                      <a:pt x="167" y="0"/>
                      <a:pt x="167" y="0"/>
                      <a:pt x="167" y="0"/>
                    </a:cubicBezTo>
                    <a:moveTo>
                      <a:pt x="368" y="0"/>
                    </a:moveTo>
                    <a:cubicBezTo>
                      <a:pt x="214" y="0"/>
                      <a:pt x="214" y="0"/>
                      <a:pt x="214" y="0"/>
                    </a:cubicBezTo>
                    <a:cubicBezTo>
                      <a:pt x="221" y="22"/>
                      <a:pt x="221" y="22"/>
                      <a:pt x="221" y="22"/>
                    </a:cubicBezTo>
                    <a:cubicBezTo>
                      <a:pt x="222" y="22"/>
                      <a:pt x="222" y="22"/>
                      <a:pt x="222" y="22"/>
                    </a:cubicBezTo>
                    <a:cubicBezTo>
                      <a:pt x="224" y="22"/>
                      <a:pt x="226" y="21"/>
                      <a:pt x="227" y="21"/>
                    </a:cubicBezTo>
                    <a:cubicBezTo>
                      <a:pt x="229" y="21"/>
                      <a:pt x="230" y="21"/>
                      <a:pt x="231" y="21"/>
                    </a:cubicBezTo>
                    <a:cubicBezTo>
                      <a:pt x="231" y="21"/>
                      <a:pt x="232" y="21"/>
                      <a:pt x="232" y="21"/>
                    </a:cubicBezTo>
                    <a:cubicBezTo>
                      <a:pt x="232" y="21"/>
                      <a:pt x="232" y="21"/>
                      <a:pt x="232" y="21"/>
                    </a:cubicBezTo>
                    <a:cubicBezTo>
                      <a:pt x="232" y="21"/>
                      <a:pt x="232" y="21"/>
                      <a:pt x="232" y="21"/>
                    </a:cubicBezTo>
                    <a:cubicBezTo>
                      <a:pt x="225" y="32"/>
                      <a:pt x="225" y="32"/>
                      <a:pt x="225" y="32"/>
                    </a:cubicBezTo>
                    <a:cubicBezTo>
                      <a:pt x="239" y="75"/>
                      <a:pt x="239" y="75"/>
                      <a:pt x="239" y="75"/>
                    </a:cubicBezTo>
                    <a:cubicBezTo>
                      <a:pt x="283" y="16"/>
                      <a:pt x="283" y="16"/>
                      <a:pt x="283" y="16"/>
                    </a:cubicBezTo>
                    <a:cubicBezTo>
                      <a:pt x="283" y="16"/>
                      <a:pt x="283" y="16"/>
                      <a:pt x="283" y="16"/>
                    </a:cubicBezTo>
                    <a:cubicBezTo>
                      <a:pt x="285" y="16"/>
                      <a:pt x="287" y="16"/>
                      <a:pt x="289" y="16"/>
                    </a:cubicBezTo>
                    <a:cubicBezTo>
                      <a:pt x="290" y="15"/>
                      <a:pt x="291" y="15"/>
                      <a:pt x="293" y="15"/>
                    </a:cubicBezTo>
                    <a:cubicBezTo>
                      <a:pt x="295" y="15"/>
                      <a:pt x="297" y="14"/>
                      <a:pt x="299" y="14"/>
                    </a:cubicBezTo>
                    <a:cubicBezTo>
                      <a:pt x="300" y="14"/>
                      <a:pt x="301" y="14"/>
                      <a:pt x="302" y="14"/>
                    </a:cubicBezTo>
                    <a:cubicBezTo>
                      <a:pt x="304" y="13"/>
                      <a:pt x="306" y="13"/>
                      <a:pt x="308" y="13"/>
                    </a:cubicBezTo>
                    <a:cubicBezTo>
                      <a:pt x="310" y="12"/>
                      <a:pt x="311" y="12"/>
                      <a:pt x="312" y="12"/>
                    </a:cubicBezTo>
                    <a:cubicBezTo>
                      <a:pt x="314" y="12"/>
                      <a:pt x="316" y="11"/>
                      <a:pt x="318" y="11"/>
                    </a:cubicBezTo>
                    <a:cubicBezTo>
                      <a:pt x="319" y="11"/>
                      <a:pt x="321" y="10"/>
                      <a:pt x="322" y="10"/>
                    </a:cubicBezTo>
                    <a:cubicBezTo>
                      <a:pt x="324" y="10"/>
                      <a:pt x="326" y="9"/>
                      <a:pt x="328" y="9"/>
                    </a:cubicBezTo>
                    <a:cubicBezTo>
                      <a:pt x="329" y="9"/>
                      <a:pt x="331" y="9"/>
                      <a:pt x="332" y="8"/>
                    </a:cubicBezTo>
                    <a:cubicBezTo>
                      <a:pt x="334" y="8"/>
                      <a:pt x="336" y="7"/>
                      <a:pt x="338" y="7"/>
                    </a:cubicBezTo>
                    <a:cubicBezTo>
                      <a:pt x="340" y="7"/>
                      <a:pt x="341" y="6"/>
                      <a:pt x="343" y="6"/>
                    </a:cubicBezTo>
                    <a:cubicBezTo>
                      <a:pt x="344" y="6"/>
                      <a:pt x="346" y="5"/>
                      <a:pt x="348" y="5"/>
                    </a:cubicBezTo>
                    <a:cubicBezTo>
                      <a:pt x="354" y="4"/>
                      <a:pt x="361" y="2"/>
                      <a:pt x="367" y="0"/>
                    </a:cubicBezTo>
                    <a:cubicBezTo>
                      <a:pt x="367" y="0"/>
                      <a:pt x="368" y="0"/>
                      <a:pt x="368" y="0"/>
                    </a:cubicBezTo>
                  </a:path>
                </a:pathLst>
              </a:custGeom>
              <a:solidFill>
                <a:srgbClr val="1064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6" name="Freeform 20"/>
              <p:cNvSpPr>
                <a:spLocks/>
              </p:cNvSpPr>
              <p:nvPr/>
            </p:nvSpPr>
            <p:spPr bwMode="auto">
              <a:xfrm>
                <a:off x="628650" y="2870201"/>
                <a:ext cx="379413" cy="709613"/>
              </a:xfrm>
              <a:custGeom>
                <a:avLst/>
                <a:gdLst>
                  <a:gd name="T0" fmla="*/ 239 w 239"/>
                  <a:gd name="T1" fmla="*/ 0 h 447"/>
                  <a:gd name="T2" fmla="*/ 145 w 239"/>
                  <a:gd name="T3" fmla="*/ 0 h 447"/>
                  <a:gd name="T4" fmla="*/ 0 w 239"/>
                  <a:gd name="T5" fmla="*/ 447 h 447"/>
                  <a:gd name="T6" fmla="*/ 95 w 239"/>
                  <a:gd name="T7" fmla="*/ 447 h 447"/>
                  <a:gd name="T8" fmla="*/ 239 w 239"/>
                  <a:gd name="T9" fmla="*/ 0 h 447"/>
                </a:gdLst>
                <a:ahLst/>
                <a:cxnLst>
                  <a:cxn ang="0">
                    <a:pos x="T0" y="T1"/>
                  </a:cxn>
                  <a:cxn ang="0">
                    <a:pos x="T2" y="T3"/>
                  </a:cxn>
                  <a:cxn ang="0">
                    <a:pos x="T4" y="T5"/>
                  </a:cxn>
                  <a:cxn ang="0">
                    <a:pos x="T6" y="T7"/>
                  </a:cxn>
                  <a:cxn ang="0">
                    <a:pos x="T8" y="T9"/>
                  </a:cxn>
                </a:cxnLst>
                <a:rect l="0" t="0" r="r" b="b"/>
                <a:pathLst>
                  <a:path w="239" h="447">
                    <a:moveTo>
                      <a:pt x="239" y="0"/>
                    </a:moveTo>
                    <a:lnTo>
                      <a:pt x="145" y="0"/>
                    </a:lnTo>
                    <a:lnTo>
                      <a:pt x="0" y="447"/>
                    </a:lnTo>
                    <a:lnTo>
                      <a:pt x="95" y="447"/>
                    </a:lnTo>
                    <a:lnTo>
                      <a:pt x="239" y="0"/>
                    </a:lnTo>
                    <a:close/>
                  </a:path>
                </a:pathLst>
              </a:custGeom>
              <a:solidFill>
                <a:srgbClr val="8D56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7" name="Freeform 21"/>
              <p:cNvSpPr>
                <a:spLocks/>
              </p:cNvSpPr>
              <p:nvPr/>
            </p:nvSpPr>
            <p:spPr bwMode="auto">
              <a:xfrm>
                <a:off x="628650" y="2870201"/>
                <a:ext cx="379413" cy="709613"/>
              </a:xfrm>
              <a:custGeom>
                <a:avLst/>
                <a:gdLst>
                  <a:gd name="T0" fmla="*/ 239 w 239"/>
                  <a:gd name="T1" fmla="*/ 0 h 447"/>
                  <a:gd name="T2" fmla="*/ 145 w 239"/>
                  <a:gd name="T3" fmla="*/ 0 h 447"/>
                  <a:gd name="T4" fmla="*/ 0 w 239"/>
                  <a:gd name="T5" fmla="*/ 447 h 447"/>
                  <a:gd name="T6" fmla="*/ 95 w 239"/>
                  <a:gd name="T7" fmla="*/ 447 h 447"/>
                  <a:gd name="T8" fmla="*/ 239 w 239"/>
                  <a:gd name="T9" fmla="*/ 0 h 447"/>
                </a:gdLst>
                <a:ahLst/>
                <a:cxnLst>
                  <a:cxn ang="0">
                    <a:pos x="T0" y="T1"/>
                  </a:cxn>
                  <a:cxn ang="0">
                    <a:pos x="T2" y="T3"/>
                  </a:cxn>
                  <a:cxn ang="0">
                    <a:pos x="T4" y="T5"/>
                  </a:cxn>
                  <a:cxn ang="0">
                    <a:pos x="T6" y="T7"/>
                  </a:cxn>
                  <a:cxn ang="0">
                    <a:pos x="T8" y="T9"/>
                  </a:cxn>
                </a:cxnLst>
                <a:rect l="0" t="0" r="r" b="b"/>
                <a:pathLst>
                  <a:path w="239" h="447">
                    <a:moveTo>
                      <a:pt x="239" y="0"/>
                    </a:moveTo>
                    <a:lnTo>
                      <a:pt x="145" y="0"/>
                    </a:lnTo>
                    <a:lnTo>
                      <a:pt x="0" y="447"/>
                    </a:lnTo>
                    <a:lnTo>
                      <a:pt x="95" y="447"/>
                    </a:lnTo>
                    <a:lnTo>
                      <a:pt x="23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8" name="Freeform 22"/>
              <p:cNvSpPr>
                <a:spLocks/>
              </p:cNvSpPr>
              <p:nvPr/>
            </p:nvSpPr>
            <p:spPr bwMode="auto">
              <a:xfrm>
                <a:off x="706438" y="2870201"/>
                <a:ext cx="301625" cy="709613"/>
              </a:xfrm>
              <a:custGeom>
                <a:avLst/>
                <a:gdLst>
                  <a:gd name="T0" fmla="*/ 190 w 190"/>
                  <a:gd name="T1" fmla="*/ 0 h 447"/>
                  <a:gd name="T2" fmla="*/ 144 w 190"/>
                  <a:gd name="T3" fmla="*/ 0 h 447"/>
                  <a:gd name="T4" fmla="*/ 0 w 190"/>
                  <a:gd name="T5" fmla="*/ 447 h 447"/>
                  <a:gd name="T6" fmla="*/ 46 w 190"/>
                  <a:gd name="T7" fmla="*/ 447 h 447"/>
                  <a:gd name="T8" fmla="*/ 190 w 190"/>
                  <a:gd name="T9" fmla="*/ 0 h 447"/>
                </a:gdLst>
                <a:ahLst/>
                <a:cxnLst>
                  <a:cxn ang="0">
                    <a:pos x="T0" y="T1"/>
                  </a:cxn>
                  <a:cxn ang="0">
                    <a:pos x="T2" y="T3"/>
                  </a:cxn>
                  <a:cxn ang="0">
                    <a:pos x="T4" y="T5"/>
                  </a:cxn>
                  <a:cxn ang="0">
                    <a:pos x="T6" y="T7"/>
                  </a:cxn>
                  <a:cxn ang="0">
                    <a:pos x="T8" y="T9"/>
                  </a:cxn>
                </a:cxnLst>
                <a:rect l="0" t="0" r="r" b="b"/>
                <a:pathLst>
                  <a:path w="190" h="447">
                    <a:moveTo>
                      <a:pt x="190" y="0"/>
                    </a:moveTo>
                    <a:lnTo>
                      <a:pt x="144" y="0"/>
                    </a:lnTo>
                    <a:lnTo>
                      <a:pt x="0" y="447"/>
                    </a:lnTo>
                    <a:lnTo>
                      <a:pt x="46" y="447"/>
                    </a:lnTo>
                    <a:lnTo>
                      <a:pt x="190" y="0"/>
                    </a:lnTo>
                    <a:close/>
                  </a:path>
                </a:pathLst>
              </a:custGeom>
              <a:solidFill>
                <a:srgbClr val="613D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9" name="Freeform 23"/>
              <p:cNvSpPr>
                <a:spLocks/>
              </p:cNvSpPr>
              <p:nvPr/>
            </p:nvSpPr>
            <p:spPr bwMode="auto">
              <a:xfrm>
                <a:off x="706438" y="2870201"/>
                <a:ext cx="301625" cy="709613"/>
              </a:xfrm>
              <a:custGeom>
                <a:avLst/>
                <a:gdLst>
                  <a:gd name="T0" fmla="*/ 190 w 190"/>
                  <a:gd name="T1" fmla="*/ 0 h 447"/>
                  <a:gd name="T2" fmla="*/ 144 w 190"/>
                  <a:gd name="T3" fmla="*/ 0 h 447"/>
                  <a:gd name="T4" fmla="*/ 0 w 190"/>
                  <a:gd name="T5" fmla="*/ 447 h 447"/>
                  <a:gd name="T6" fmla="*/ 46 w 190"/>
                  <a:gd name="T7" fmla="*/ 447 h 447"/>
                  <a:gd name="T8" fmla="*/ 190 w 190"/>
                  <a:gd name="T9" fmla="*/ 0 h 447"/>
                </a:gdLst>
                <a:ahLst/>
                <a:cxnLst>
                  <a:cxn ang="0">
                    <a:pos x="T0" y="T1"/>
                  </a:cxn>
                  <a:cxn ang="0">
                    <a:pos x="T2" y="T3"/>
                  </a:cxn>
                  <a:cxn ang="0">
                    <a:pos x="T4" y="T5"/>
                  </a:cxn>
                  <a:cxn ang="0">
                    <a:pos x="T6" y="T7"/>
                  </a:cxn>
                  <a:cxn ang="0">
                    <a:pos x="T8" y="T9"/>
                  </a:cxn>
                </a:cxnLst>
                <a:rect l="0" t="0" r="r" b="b"/>
                <a:pathLst>
                  <a:path w="190" h="447">
                    <a:moveTo>
                      <a:pt x="190" y="0"/>
                    </a:moveTo>
                    <a:lnTo>
                      <a:pt x="144" y="0"/>
                    </a:lnTo>
                    <a:lnTo>
                      <a:pt x="0" y="447"/>
                    </a:lnTo>
                    <a:lnTo>
                      <a:pt x="46" y="447"/>
                    </a:lnTo>
                    <a:lnTo>
                      <a:pt x="19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0" name="Freeform 24"/>
              <p:cNvSpPr>
                <a:spLocks/>
              </p:cNvSpPr>
              <p:nvPr/>
            </p:nvSpPr>
            <p:spPr bwMode="auto">
              <a:xfrm>
                <a:off x="1011238" y="2870201"/>
                <a:ext cx="377825" cy="709613"/>
              </a:xfrm>
              <a:custGeom>
                <a:avLst/>
                <a:gdLst>
                  <a:gd name="T0" fmla="*/ 0 w 238"/>
                  <a:gd name="T1" fmla="*/ 0 h 447"/>
                  <a:gd name="T2" fmla="*/ 94 w 238"/>
                  <a:gd name="T3" fmla="*/ 0 h 447"/>
                  <a:gd name="T4" fmla="*/ 238 w 238"/>
                  <a:gd name="T5" fmla="*/ 447 h 447"/>
                  <a:gd name="T6" fmla="*/ 144 w 238"/>
                  <a:gd name="T7" fmla="*/ 447 h 447"/>
                  <a:gd name="T8" fmla="*/ 0 w 238"/>
                  <a:gd name="T9" fmla="*/ 0 h 447"/>
                </a:gdLst>
                <a:ahLst/>
                <a:cxnLst>
                  <a:cxn ang="0">
                    <a:pos x="T0" y="T1"/>
                  </a:cxn>
                  <a:cxn ang="0">
                    <a:pos x="T2" y="T3"/>
                  </a:cxn>
                  <a:cxn ang="0">
                    <a:pos x="T4" y="T5"/>
                  </a:cxn>
                  <a:cxn ang="0">
                    <a:pos x="T6" y="T7"/>
                  </a:cxn>
                  <a:cxn ang="0">
                    <a:pos x="T8" y="T9"/>
                  </a:cxn>
                </a:cxnLst>
                <a:rect l="0" t="0" r="r" b="b"/>
                <a:pathLst>
                  <a:path w="238" h="447">
                    <a:moveTo>
                      <a:pt x="0" y="0"/>
                    </a:moveTo>
                    <a:lnTo>
                      <a:pt x="94" y="0"/>
                    </a:lnTo>
                    <a:lnTo>
                      <a:pt x="238" y="447"/>
                    </a:lnTo>
                    <a:lnTo>
                      <a:pt x="144" y="447"/>
                    </a:lnTo>
                    <a:lnTo>
                      <a:pt x="0" y="0"/>
                    </a:lnTo>
                    <a:close/>
                  </a:path>
                </a:pathLst>
              </a:custGeom>
              <a:solidFill>
                <a:srgbClr val="613D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1" name="Freeform 25"/>
              <p:cNvSpPr>
                <a:spLocks/>
              </p:cNvSpPr>
              <p:nvPr/>
            </p:nvSpPr>
            <p:spPr bwMode="auto">
              <a:xfrm>
                <a:off x="1011238" y="2870201"/>
                <a:ext cx="377825" cy="709613"/>
              </a:xfrm>
              <a:custGeom>
                <a:avLst/>
                <a:gdLst>
                  <a:gd name="T0" fmla="*/ 0 w 238"/>
                  <a:gd name="T1" fmla="*/ 0 h 447"/>
                  <a:gd name="T2" fmla="*/ 94 w 238"/>
                  <a:gd name="T3" fmla="*/ 0 h 447"/>
                  <a:gd name="T4" fmla="*/ 238 w 238"/>
                  <a:gd name="T5" fmla="*/ 447 h 447"/>
                  <a:gd name="T6" fmla="*/ 144 w 238"/>
                  <a:gd name="T7" fmla="*/ 447 h 447"/>
                  <a:gd name="T8" fmla="*/ 0 w 238"/>
                  <a:gd name="T9" fmla="*/ 0 h 447"/>
                </a:gdLst>
                <a:ahLst/>
                <a:cxnLst>
                  <a:cxn ang="0">
                    <a:pos x="T0" y="T1"/>
                  </a:cxn>
                  <a:cxn ang="0">
                    <a:pos x="T2" y="T3"/>
                  </a:cxn>
                  <a:cxn ang="0">
                    <a:pos x="T4" y="T5"/>
                  </a:cxn>
                  <a:cxn ang="0">
                    <a:pos x="T6" y="T7"/>
                  </a:cxn>
                  <a:cxn ang="0">
                    <a:pos x="T8" y="T9"/>
                  </a:cxn>
                </a:cxnLst>
                <a:rect l="0" t="0" r="r" b="b"/>
                <a:pathLst>
                  <a:path w="238" h="447">
                    <a:moveTo>
                      <a:pt x="0" y="0"/>
                    </a:moveTo>
                    <a:lnTo>
                      <a:pt x="94" y="0"/>
                    </a:lnTo>
                    <a:lnTo>
                      <a:pt x="238" y="447"/>
                    </a:lnTo>
                    <a:lnTo>
                      <a:pt x="144" y="447"/>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 name="Freeform 26"/>
              <p:cNvSpPr>
                <a:spLocks/>
              </p:cNvSpPr>
              <p:nvPr/>
            </p:nvSpPr>
            <p:spPr bwMode="auto">
              <a:xfrm>
                <a:off x="1011238" y="2870201"/>
                <a:ext cx="301625" cy="709613"/>
              </a:xfrm>
              <a:custGeom>
                <a:avLst/>
                <a:gdLst>
                  <a:gd name="T0" fmla="*/ 0 w 190"/>
                  <a:gd name="T1" fmla="*/ 0 h 447"/>
                  <a:gd name="T2" fmla="*/ 46 w 190"/>
                  <a:gd name="T3" fmla="*/ 0 h 447"/>
                  <a:gd name="T4" fmla="*/ 190 w 190"/>
                  <a:gd name="T5" fmla="*/ 447 h 447"/>
                  <a:gd name="T6" fmla="*/ 144 w 190"/>
                  <a:gd name="T7" fmla="*/ 447 h 447"/>
                  <a:gd name="T8" fmla="*/ 0 w 190"/>
                  <a:gd name="T9" fmla="*/ 0 h 447"/>
                </a:gdLst>
                <a:ahLst/>
                <a:cxnLst>
                  <a:cxn ang="0">
                    <a:pos x="T0" y="T1"/>
                  </a:cxn>
                  <a:cxn ang="0">
                    <a:pos x="T2" y="T3"/>
                  </a:cxn>
                  <a:cxn ang="0">
                    <a:pos x="T4" y="T5"/>
                  </a:cxn>
                  <a:cxn ang="0">
                    <a:pos x="T6" y="T7"/>
                  </a:cxn>
                  <a:cxn ang="0">
                    <a:pos x="T8" y="T9"/>
                  </a:cxn>
                </a:cxnLst>
                <a:rect l="0" t="0" r="r" b="b"/>
                <a:pathLst>
                  <a:path w="190" h="447">
                    <a:moveTo>
                      <a:pt x="0" y="0"/>
                    </a:moveTo>
                    <a:lnTo>
                      <a:pt x="46" y="0"/>
                    </a:lnTo>
                    <a:lnTo>
                      <a:pt x="190" y="447"/>
                    </a:lnTo>
                    <a:lnTo>
                      <a:pt x="144" y="447"/>
                    </a:lnTo>
                    <a:lnTo>
                      <a:pt x="0" y="0"/>
                    </a:lnTo>
                    <a:close/>
                  </a:path>
                </a:pathLst>
              </a:custGeom>
              <a:solidFill>
                <a:srgbClr val="8D56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 name="Freeform 27"/>
              <p:cNvSpPr>
                <a:spLocks/>
              </p:cNvSpPr>
              <p:nvPr/>
            </p:nvSpPr>
            <p:spPr bwMode="auto">
              <a:xfrm>
                <a:off x="1011238" y="2870201"/>
                <a:ext cx="301625" cy="709613"/>
              </a:xfrm>
              <a:custGeom>
                <a:avLst/>
                <a:gdLst>
                  <a:gd name="T0" fmla="*/ 0 w 190"/>
                  <a:gd name="T1" fmla="*/ 0 h 447"/>
                  <a:gd name="T2" fmla="*/ 46 w 190"/>
                  <a:gd name="T3" fmla="*/ 0 h 447"/>
                  <a:gd name="T4" fmla="*/ 190 w 190"/>
                  <a:gd name="T5" fmla="*/ 447 h 447"/>
                  <a:gd name="T6" fmla="*/ 144 w 190"/>
                  <a:gd name="T7" fmla="*/ 447 h 447"/>
                  <a:gd name="T8" fmla="*/ 0 w 190"/>
                  <a:gd name="T9" fmla="*/ 0 h 447"/>
                </a:gdLst>
                <a:ahLst/>
                <a:cxnLst>
                  <a:cxn ang="0">
                    <a:pos x="T0" y="T1"/>
                  </a:cxn>
                  <a:cxn ang="0">
                    <a:pos x="T2" y="T3"/>
                  </a:cxn>
                  <a:cxn ang="0">
                    <a:pos x="T4" y="T5"/>
                  </a:cxn>
                  <a:cxn ang="0">
                    <a:pos x="T6" y="T7"/>
                  </a:cxn>
                  <a:cxn ang="0">
                    <a:pos x="T8" y="T9"/>
                  </a:cxn>
                </a:cxnLst>
                <a:rect l="0" t="0" r="r" b="b"/>
                <a:pathLst>
                  <a:path w="190" h="447">
                    <a:moveTo>
                      <a:pt x="0" y="0"/>
                    </a:moveTo>
                    <a:lnTo>
                      <a:pt x="46" y="0"/>
                    </a:lnTo>
                    <a:lnTo>
                      <a:pt x="190" y="447"/>
                    </a:lnTo>
                    <a:lnTo>
                      <a:pt x="144" y="447"/>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4" name="Oval 28"/>
              <p:cNvSpPr>
                <a:spLocks noChangeArrowheads="1"/>
              </p:cNvSpPr>
              <p:nvPr/>
            </p:nvSpPr>
            <p:spPr bwMode="auto">
              <a:xfrm>
                <a:off x="460375" y="2035176"/>
                <a:ext cx="1096963" cy="1096963"/>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5" name="Freeform 29"/>
              <p:cNvSpPr>
                <a:spLocks noEditPoints="1"/>
              </p:cNvSpPr>
              <p:nvPr/>
            </p:nvSpPr>
            <p:spPr bwMode="auto">
              <a:xfrm>
                <a:off x="533400" y="2108201"/>
                <a:ext cx="950913" cy="950913"/>
              </a:xfrm>
              <a:custGeom>
                <a:avLst/>
                <a:gdLst>
                  <a:gd name="T0" fmla="*/ 149 w 299"/>
                  <a:gd name="T1" fmla="*/ 299 h 299"/>
                  <a:gd name="T2" fmla="*/ 0 w 299"/>
                  <a:gd name="T3" fmla="*/ 149 h 299"/>
                  <a:gd name="T4" fmla="*/ 149 w 299"/>
                  <a:gd name="T5" fmla="*/ 0 h 299"/>
                  <a:gd name="T6" fmla="*/ 299 w 299"/>
                  <a:gd name="T7" fmla="*/ 149 h 299"/>
                  <a:gd name="T8" fmla="*/ 149 w 299"/>
                  <a:gd name="T9" fmla="*/ 299 h 299"/>
                  <a:gd name="T10" fmla="*/ 149 w 299"/>
                  <a:gd name="T11" fmla="*/ 25 h 299"/>
                  <a:gd name="T12" fmla="*/ 25 w 299"/>
                  <a:gd name="T13" fmla="*/ 149 h 299"/>
                  <a:gd name="T14" fmla="*/ 149 w 299"/>
                  <a:gd name="T15" fmla="*/ 273 h 299"/>
                  <a:gd name="T16" fmla="*/ 273 w 299"/>
                  <a:gd name="T17" fmla="*/ 149 h 299"/>
                  <a:gd name="T18" fmla="*/ 149 w 299"/>
                  <a:gd name="T19" fmla="*/ 25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9" h="299">
                    <a:moveTo>
                      <a:pt x="149" y="299"/>
                    </a:moveTo>
                    <a:cubicBezTo>
                      <a:pt x="67" y="299"/>
                      <a:pt x="0" y="232"/>
                      <a:pt x="0" y="149"/>
                    </a:cubicBezTo>
                    <a:cubicBezTo>
                      <a:pt x="0" y="67"/>
                      <a:pt x="67" y="0"/>
                      <a:pt x="149" y="0"/>
                    </a:cubicBezTo>
                    <a:cubicBezTo>
                      <a:pt x="232" y="0"/>
                      <a:pt x="299" y="67"/>
                      <a:pt x="299" y="149"/>
                    </a:cubicBezTo>
                    <a:cubicBezTo>
                      <a:pt x="299" y="232"/>
                      <a:pt x="232" y="299"/>
                      <a:pt x="149" y="299"/>
                    </a:cubicBezTo>
                    <a:moveTo>
                      <a:pt x="149" y="25"/>
                    </a:moveTo>
                    <a:cubicBezTo>
                      <a:pt x="81" y="25"/>
                      <a:pt x="25" y="81"/>
                      <a:pt x="25" y="149"/>
                    </a:cubicBezTo>
                    <a:cubicBezTo>
                      <a:pt x="25" y="218"/>
                      <a:pt x="81" y="273"/>
                      <a:pt x="149" y="273"/>
                    </a:cubicBezTo>
                    <a:cubicBezTo>
                      <a:pt x="217" y="273"/>
                      <a:pt x="273" y="218"/>
                      <a:pt x="273" y="149"/>
                    </a:cubicBezTo>
                    <a:cubicBezTo>
                      <a:pt x="273" y="81"/>
                      <a:pt x="217" y="25"/>
                      <a:pt x="149" y="25"/>
                    </a:cubicBezTo>
                  </a:path>
                </a:pathLst>
              </a:custGeom>
              <a:solidFill>
                <a:srgbClr val="DC202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90" name="Freeform 30"/>
              <p:cNvSpPr>
                <a:spLocks noEditPoints="1"/>
              </p:cNvSpPr>
              <p:nvPr/>
            </p:nvSpPr>
            <p:spPr bwMode="auto">
              <a:xfrm>
                <a:off x="681038" y="2254251"/>
                <a:ext cx="654050" cy="658813"/>
              </a:xfrm>
              <a:custGeom>
                <a:avLst/>
                <a:gdLst>
                  <a:gd name="T0" fmla="*/ 103 w 206"/>
                  <a:gd name="T1" fmla="*/ 207 h 207"/>
                  <a:gd name="T2" fmla="*/ 0 w 206"/>
                  <a:gd name="T3" fmla="*/ 103 h 207"/>
                  <a:gd name="T4" fmla="*/ 103 w 206"/>
                  <a:gd name="T5" fmla="*/ 0 h 207"/>
                  <a:gd name="T6" fmla="*/ 206 w 206"/>
                  <a:gd name="T7" fmla="*/ 103 h 207"/>
                  <a:gd name="T8" fmla="*/ 103 w 206"/>
                  <a:gd name="T9" fmla="*/ 207 h 207"/>
                  <a:gd name="T10" fmla="*/ 103 w 206"/>
                  <a:gd name="T11" fmla="*/ 26 h 207"/>
                  <a:gd name="T12" fmla="*/ 26 w 206"/>
                  <a:gd name="T13" fmla="*/ 103 h 207"/>
                  <a:gd name="T14" fmla="*/ 103 w 206"/>
                  <a:gd name="T15" fmla="*/ 181 h 207"/>
                  <a:gd name="T16" fmla="*/ 181 w 206"/>
                  <a:gd name="T17" fmla="*/ 103 h 207"/>
                  <a:gd name="T18" fmla="*/ 103 w 206"/>
                  <a:gd name="T19" fmla="*/ 26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6" h="207">
                    <a:moveTo>
                      <a:pt x="103" y="207"/>
                    </a:moveTo>
                    <a:cubicBezTo>
                      <a:pt x="46" y="207"/>
                      <a:pt x="0" y="160"/>
                      <a:pt x="0" y="103"/>
                    </a:cubicBezTo>
                    <a:cubicBezTo>
                      <a:pt x="0" y="46"/>
                      <a:pt x="46" y="0"/>
                      <a:pt x="103" y="0"/>
                    </a:cubicBezTo>
                    <a:cubicBezTo>
                      <a:pt x="160" y="0"/>
                      <a:pt x="206" y="46"/>
                      <a:pt x="206" y="103"/>
                    </a:cubicBezTo>
                    <a:cubicBezTo>
                      <a:pt x="206" y="160"/>
                      <a:pt x="160" y="207"/>
                      <a:pt x="103" y="207"/>
                    </a:cubicBezTo>
                    <a:moveTo>
                      <a:pt x="103" y="26"/>
                    </a:moveTo>
                    <a:cubicBezTo>
                      <a:pt x="60" y="26"/>
                      <a:pt x="26" y="61"/>
                      <a:pt x="26" y="103"/>
                    </a:cubicBezTo>
                    <a:cubicBezTo>
                      <a:pt x="26" y="146"/>
                      <a:pt x="60" y="181"/>
                      <a:pt x="103" y="181"/>
                    </a:cubicBezTo>
                    <a:cubicBezTo>
                      <a:pt x="146" y="181"/>
                      <a:pt x="181" y="146"/>
                      <a:pt x="181" y="103"/>
                    </a:cubicBezTo>
                    <a:cubicBezTo>
                      <a:pt x="181" y="61"/>
                      <a:pt x="146" y="26"/>
                      <a:pt x="103" y="26"/>
                    </a:cubicBezTo>
                  </a:path>
                </a:pathLst>
              </a:custGeom>
              <a:solidFill>
                <a:srgbClr val="DC202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93" name="Oval 31"/>
              <p:cNvSpPr>
                <a:spLocks noChangeArrowheads="1"/>
              </p:cNvSpPr>
              <p:nvPr/>
            </p:nvSpPr>
            <p:spPr bwMode="auto">
              <a:xfrm>
                <a:off x="836613" y="2413001"/>
                <a:ext cx="342900" cy="339725"/>
              </a:xfrm>
              <a:prstGeom prst="ellipse">
                <a:avLst/>
              </a:prstGeom>
              <a:solidFill>
                <a:srgbClr val="DC202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94" name="Freeform 32"/>
              <p:cNvSpPr>
                <a:spLocks noEditPoints="1"/>
              </p:cNvSpPr>
              <p:nvPr/>
            </p:nvSpPr>
            <p:spPr bwMode="auto">
              <a:xfrm>
                <a:off x="574675" y="2419351"/>
                <a:ext cx="985838" cy="712788"/>
              </a:xfrm>
              <a:custGeom>
                <a:avLst/>
                <a:gdLst>
                  <a:gd name="T0" fmla="*/ 163 w 310"/>
                  <a:gd name="T1" fmla="*/ 222 h 224"/>
                  <a:gd name="T2" fmla="*/ 136 w 310"/>
                  <a:gd name="T3" fmla="*/ 224 h 224"/>
                  <a:gd name="T4" fmla="*/ 123 w 310"/>
                  <a:gd name="T5" fmla="*/ 223 h 224"/>
                  <a:gd name="T6" fmla="*/ 136 w 310"/>
                  <a:gd name="T7" fmla="*/ 224 h 224"/>
                  <a:gd name="T8" fmla="*/ 163 w 310"/>
                  <a:gd name="T9" fmla="*/ 222 h 224"/>
                  <a:gd name="T10" fmla="*/ 163 w 310"/>
                  <a:gd name="T11" fmla="*/ 222 h 224"/>
                  <a:gd name="T12" fmla="*/ 0 w 310"/>
                  <a:gd name="T13" fmla="*/ 158 h 224"/>
                  <a:gd name="T14" fmla="*/ 54 w 310"/>
                  <a:gd name="T15" fmla="*/ 203 h 224"/>
                  <a:gd name="T16" fmla="*/ 0 w 310"/>
                  <a:gd name="T17" fmla="*/ 158 h 224"/>
                  <a:gd name="T18" fmla="*/ 288 w 310"/>
                  <a:gd name="T19" fmla="*/ 133 h 224"/>
                  <a:gd name="T20" fmla="*/ 243 w 310"/>
                  <a:gd name="T21" fmla="*/ 187 h 224"/>
                  <a:gd name="T22" fmla="*/ 288 w 310"/>
                  <a:gd name="T23" fmla="*/ 133 h 224"/>
                  <a:gd name="T24" fmla="*/ 301 w 310"/>
                  <a:gd name="T25" fmla="*/ 0 h 224"/>
                  <a:gd name="T26" fmla="*/ 309 w 310"/>
                  <a:gd name="T27" fmla="*/ 51 h 224"/>
                  <a:gd name="T28" fmla="*/ 308 w 310"/>
                  <a:gd name="T29" fmla="*/ 65 h 224"/>
                  <a:gd name="T30" fmla="*/ 301 w 310"/>
                  <a:gd name="T31" fmla="*/ 0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10" h="224">
                    <a:moveTo>
                      <a:pt x="163" y="222"/>
                    </a:moveTo>
                    <a:cubicBezTo>
                      <a:pt x="154" y="223"/>
                      <a:pt x="145" y="224"/>
                      <a:pt x="136" y="224"/>
                    </a:cubicBezTo>
                    <a:cubicBezTo>
                      <a:pt x="132" y="224"/>
                      <a:pt x="128" y="224"/>
                      <a:pt x="123" y="223"/>
                    </a:cubicBezTo>
                    <a:cubicBezTo>
                      <a:pt x="128" y="224"/>
                      <a:pt x="132" y="224"/>
                      <a:pt x="136" y="224"/>
                    </a:cubicBezTo>
                    <a:cubicBezTo>
                      <a:pt x="145" y="224"/>
                      <a:pt x="154" y="223"/>
                      <a:pt x="163" y="222"/>
                    </a:cubicBezTo>
                    <a:cubicBezTo>
                      <a:pt x="163" y="222"/>
                      <a:pt x="163" y="222"/>
                      <a:pt x="163" y="222"/>
                    </a:cubicBezTo>
                    <a:moveTo>
                      <a:pt x="0" y="158"/>
                    </a:moveTo>
                    <a:cubicBezTo>
                      <a:pt x="15" y="177"/>
                      <a:pt x="34" y="192"/>
                      <a:pt x="54" y="203"/>
                    </a:cubicBezTo>
                    <a:cubicBezTo>
                      <a:pt x="33" y="192"/>
                      <a:pt x="15" y="176"/>
                      <a:pt x="0" y="158"/>
                    </a:cubicBezTo>
                    <a:moveTo>
                      <a:pt x="288" y="133"/>
                    </a:moveTo>
                    <a:cubicBezTo>
                      <a:pt x="277" y="154"/>
                      <a:pt x="261" y="172"/>
                      <a:pt x="243" y="187"/>
                    </a:cubicBezTo>
                    <a:cubicBezTo>
                      <a:pt x="262" y="172"/>
                      <a:pt x="277" y="153"/>
                      <a:pt x="288" y="133"/>
                    </a:cubicBezTo>
                    <a:moveTo>
                      <a:pt x="301" y="0"/>
                    </a:moveTo>
                    <a:cubicBezTo>
                      <a:pt x="306" y="16"/>
                      <a:pt x="309" y="33"/>
                      <a:pt x="309" y="51"/>
                    </a:cubicBezTo>
                    <a:cubicBezTo>
                      <a:pt x="309" y="56"/>
                      <a:pt x="309" y="60"/>
                      <a:pt x="308" y="65"/>
                    </a:cubicBezTo>
                    <a:cubicBezTo>
                      <a:pt x="310" y="43"/>
                      <a:pt x="308" y="21"/>
                      <a:pt x="301" y="0"/>
                    </a:cubicBezTo>
                  </a:path>
                </a:pathLst>
              </a:custGeom>
              <a:solidFill>
                <a:srgbClr val="45B7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95" name="Freeform 33"/>
              <p:cNvSpPr>
                <a:spLocks/>
              </p:cNvSpPr>
              <p:nvPr/>
            </p:nvSpPr>
            <p:spPr bwMode="auto">
              <a:xfrm>
                <a:off x="1163638" y="3106739"/>
                <a:ext cx="6350" cy="3175"/>
              </a:xfrm>
              <a:custGeom>
                <a:avLst/>
                <a:gdLst>
                  <a:gd name="T0" fmla="*/ 2 w 2"/>
                  <a:gd name="T1" fmla="*/ 0 h 1"/>
                  <a:gd name="T2" fmla="*/ 0 w 2"/>
                  <a:gd name="T3" fmla="*/ 1 h 1"/>
                  <a:gd name="T4" fmla="*/ 0 w 2"/>
                  <a:gd name="T5" fmla="*/ 1 h 1"/>
                  <a:gd name="T6" fmla="*/ 2 w 2"/>
                  <a:gd name="T7" fmla="*/ 0 h 1"/>
                </a:gdLst>
                <a:ahLst/>
                <a:cxnLst>
                  <a:cxn ang="0">
                    <a:pos x="T0" y="T1"/>
                  </a:cxn>
                  <a:cxn ang="0">
                    <a:pos x="T2" y="T3"/>
                  </a:cxn>
                  <a:cxn ang="0">
                    <a:pos x="T4" y="T5"/>
                  </a:cxn>
                  <a:cxn ang="0">
                    <a:pos x="T6" y="T7"/>
                  </a:cxn>
                </a:cxnLst>
                <a:rect l="0" t="0" r="r" b="b"/>
                <a:pathLst>
                  <a:path w="2" h="1">
                    <a:moveTo>
                      <a:pt x="2" y="0"/>
                    </a:moveTo>
                    <a:cubicBezTo>
                      <a:pt x="1" y="0"/>
                      <a:pt x="0" y="1"/>
                      <a:pt x="0" y="1"/>
                    </a:cubicBezTo>
                    <a:cubicBezTo>
                      <a:pt x="0" y="1"/>
                      <a:pt x="0" y="1"/>
                      <a:pt x="0" y="1"/>
                    </a:cubicBezTo>
                    <a:cubicBezTo>
                      <a:pt x="0" y="1"/>
                      <a:pt x="1" y="0"/>
                      <a:pt x="2" y="0"/>
                    </a:cubicBezTo>
                  </a:path>
                </a:pathLst>
              </a:custGeom>
              <a:solidFill>
                <a:srgbClr val="5938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96" name="Freeform 34"/>
              <p:cNvSpPr>
                <a:spLocks/>
              </p:cNvSpPr>
              <p:nvPr/>
            </p:nvSpPr>
            <p:spPr bwMode="auto">
              <a:xfrm>
                <a:off x="1093788" y="3109914"/>
                <a:ext cx="69850" cy="15875"/>
              </a:xfrm>
              <a:custGeom>
                <a:avLst/>
                <a:gdLst>
                  <a:gd name="T0" fmla="*/ 22 w 22"/>
                  <a:gd name="T1" fmla="*/ 0 h 5"/>
                  <a:gd name="T2" fmla="*/ 0 w 22"/>
                  <a:gd name="T3" fmla="*/ 5 h 5"/>
                  <a:gd name="T4" fmla="*/ 0 w 22"/>
                  <a:gd name="T5" fmla="*/ 5 h 5"/>
                  <a:gd name="T6" fmla="*/ 22 w 22"/>
                  <a:gd name="T7" fmla="*/ 0 h 5"/>
                  <a:gd name="T8" fmla="*/ 22 w 22"/>
                  <a:gd name="T9" fmla="*/ 0 h 5"/>
                </a:gdLst>
                <a:ahLst/>
                <a:cxnLst>
                  <a:cxn ang="0">
                    <a:pos x="T0" y="T1"/>
                  </a:cxn>
                  <a:cxn ang="0">
                    <a:pos x="T2" y="T3"/>
                  </a:cxn>
                  <a:cxn ang="0">
                    <a:pos x="T4" y="T5"/>
                  </a:cxn>
                  <a:cxn ang="0">
                    <a:pos x="T6" y="T7"/>
                  </a:cxn>
                  <a:cxn ang="0">
                    <a:pos x="T8" y="T9"/>
                  </a:cxn>
                </a:cxnLst>
                <a:rect l="0" t="0" r="r" b="b"/>
                <a:pathLst>
                  <a:path w="22" h="5">
                    <a:moveTo>
                      <a:pt x="22" y="0"/>
                    </a:moveTo>
                    <a:cubicBezTo>
                      <a:pt x="14" y="2"/>
                      <a:pt x="7" y="4"/>
                      <a:pt x="0" y="5"/>
                    </a:cubicBezTo>
                    <a:cubicBezTo>
                      <a:pt x="0" y="5"/>
                      <a:pt x="0" y="5"/>
                      <a:pt x="0" y="5"/>
                    </a:cubicBezTo>
                    <a:cubicBezTo>
                      <a:pt x="7" y="4"/>
                      <a:pt x="14" y="2"/>
                      <a:pt x="22" y="0"/>
                    </a:cubicBezTo>
                    <a:cubicBezTo>
                      <a:pt x="22" y="0"/>
                      <a:pt x="22" y="0"/>
                      <a:pt x="22" y="0"/>
                    </a:cubicBezTo>
                  </a:path>
                </a:pathLst>
              </a:custGeom>
              <a:solidFill>
                <a:srgbClr val="824F2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97" name="Freeform 35"/>
              <p:cNvSpPr>
                <a:spLocks noEditPoints="1"/>
              </p:cNvSpPr>
              <p:nvPr/>
            </p:nvSpPr>
            <p:spPr bwMode="auto">
              <a:xfrm>
                <a:off x="552450" y="2279651"/>
                <a:ext cx="1004888" cy="852488"/>
              </a:xfrm>
              <a:custGeom>
                <a:avLst/>
                <a:gdLst>
                  <a:gd name="T0" fmla="*/ 196 w 316"/>
                  <a:gd name="T1" fmla="*/ 184 h 268"/>
                  <a:gd name="T2" fmla="*/ 219 w 316"/>
                  <a:gd name="T3" fmla="*/ 193 h 268"/>
                  <a:gd name="T4" fmla="*/ 225 w 316"/>
                  <a:gd name="T5" fmla="*/ 158 h 268"/>
                  <a:gd name="T6" fmla="*/ 230 w 316"/>
                  <a:gd name="T7" fmla="*/ 183 h 268"/>
                  <a:gd name="T8" fmla="*/ 225 w 316"/>
                  <a:gd name="T9" fmla="*/ 158 h 268"/>
                  <a:gd name="T10" fmla="*/ 40 w 316"/>
                  <a:gd name="T11" fmla="*/ 164 h 268"/>
                  <a:gd name="T12" fmla="*/ 192 w 316"/>
                  <a:gd name="T13" fmla="*/ 209 h 268"/>
                  <a:gd name="T14" fmla="*/ 143 w 316"/>
                  <a:gd name="T15" fmla="*/ 199 h 268"/>
                  <a:gd name="T16" fmla="*/ 176 w 316"/>
                  <a:gd name="T17" fmla="*/ 144 h 268"/>
                  <a:gd name="T18" fmla="*/ 188 w 316"/>
                  <a:gd name="T19" fmla="*/ 158 h 268"/>
                  <a:gd name="T20" fmla="*/ 185 w 316"/>
                  <a:gd name="T21" fmla="*/ 132 h 268"/>
                  <a:gd name="T22" fmla="*/ 204 w 316"/>
                  <a:gd name="T23" fmla="*/ 144 h 268"/>
                  <a:gd name="T24" fmla="*/ 98 w 316"/>
                  <a:gd name="T25" fmla="*/ 125 h 268"/>
                  <a:gd name="T26" fmla="*/ 143 w 316"/>
                  <a:gd name="T27" fmla="*/ 173 h 268"/>
                  <a:gd name="T28" fmla="*/ 160 w 316"/>
                  <a:gd name="T29" fmla="*/ 146 h 268"/>
                  <a:gd name="T30" fmla="*/ 98 w 316"/>
                  <a:gd name="T31" fmla="*/ 125 h 268"/>
                  <a:gd name="T32" fmla="*/ 188 w 316"/>
                  <a:gd name="T33" fmla="*/ 66 h 268"/>
                  <a:gd name="T34" fmla="*/ 192 w 316"/>
                  <a:gd name="T35" fmla="*/ 118 h 268"/>
                  <a:gd name="T36" fmla="*/ 221 w 316"/>
                  <a:gd name="T37" fmla="*/ 95 h 268"/>
                  <a:gd name="T38" fmla="*/ 246 w 316"/>
                  <a:gd name="T39" fmla="*/ 27 h 268"/>
                  <a:gd name="T40" fmla="*/ 246 w 316"/>
                  <a:gd name="T41" fmla="*/ 95 h 268"/>
                  <a:gd name="T42" fmla="*/ 251 w 316"/>
                  <a:gd name="T43" fmla="*/ 156 h 268"/>
                  <a:gd name="T44" fmla="*/ 246 w 316"/>
                  <a:gd name="T45" fmla="*/ 27 h 268"/>
                  <a:gd name="T46" fmla="*/ 268 w 316"/>
                  <a:gd name="T47" fmla="*/ 12 h 268"/>
                  <a:gd name="T48" fmla="*/ 272 w 316"/>
                  <a:gd name="T49" fmla="*/ 171 h 268"/>
                  <a:gd name="T50" fmla="*/ 283 w 316"/>
                  <a:gd name="T51" fmla="*/ 196 h 268"/>
                  <a:gd name="T52" fmla="*/ 247 w 316"/>
                  <a:gd name="T53" fmla="*/ 203 h 268"/>
                  <a:gd name="T54" fmla="*/ 251 w 316"/>
                  <a:gd name="T55" fmla="*/ 230 h 268"/>
                  <a:gd name="T56" fmla="*/ 217 w 316"/>
                  <a:gd name="T57" fmla="*/ 226 h 268"/>
                  <a:gd name="T58" fmla="*/ 214 w 316"/>
                  <a:gd name="T59" fmla="*/ 253 h 268"/>
                  <a:gd name="T60" fmla="*/ 143 w 316"/>
                  <a:gd name="T61" fmla="*/ 245 h 268"/>
                  <a:gd name="T62" fmla="*/ 0 w 316"/>
                  <a:gd name="T63" fmla="*/ 191 h 268"/>
                  <a:gd name="T64" fmla="*/ 61 w 316"/>
                  <a:gd name="T65" fmla="*/ 247 h 268"/>
                  <a:gd name="T66" fmla="*/ 143 w 316"/>
                  <a:gd name="T67" fmla="*/ 268 h 268"/>
                  <a:gd name="T68" fmla="*/ 170 w 316"/>
                  <a:gd name="T69" fmla="*/ 266 h 268"/>
                  <a:gd name="T70" fmla="*/ 194 w 316"/>
                  <a:gd name="T71" fmla="*/ 260 h 268"/>
                  <a:gd name="T72" fmla="*/ 250 w 316"/>
                  <a:gd name="T73" fmla="*/ 231 h 268"/>
                  <a:gd name="T74" fmla="*/ 315 w 316"/>
                  <a:gd name="T75" fmla="*/ 109 h 268"/>
                  <a:gd name="T76" fmla="*/ 308 w 316"/>
                  <a:gd name="T77" fmla="*/ 44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16" h="268">
                    <a:moveTo>
                      <a:pt x="205" y="178"/>
                    </a:moveTo>
                    <a:cubicBezTo>
                      <a:pt x="202" y="180"/>
                      <a:pt x="199" y="182"/>
                      <a:pt x="196" y="184"/>
                    </a:cubicBezTo>
                    <a:cubicBezTo>
                      <a:pt x="205" y="202"/>
                      <a:pt x="205" y="202"/>
                      <a:pt x="205" y="202"/>
                    </a:cubicBezTo>
                    <a:cubicBezTo>
                      <a:pt x="210" y="200"/>
                      <a:pt x="215" y="197"/>
                      <a:pt x="219" y="193"/>
                    </a:cubicBezTo>
                    <a:cubicBezTo>
                      <a:pt x="205" y="178"/>
                      <a:pt x="205" y="178"/>
                      <a:pt x="205" y="178"/>
                    </a:cubicBezTo>
                    <a:moveTo>
                      <a:pt x="225" y="158"/>
                    </a:moveTo>
                    <a:cubicBezTo>
                      <a:pt x="223" y="161"/>
                      <a:pt x="220" y="165"/>
                      <a:pt x="217" y="168"/>
                    </a:cubicBezTo>
                    <a:cubicBezTo>
                      <a:pt x="230" y="183"/>
                      <a:pt x="230" y="183"/>
                      <a:pt x="230" y="183"/>
                    </a:cubicBezTo>
                    <a:cubicBezTo>
                      <a:pt x="235" y="179"/>
                      <a:pt x="239" y="174"/>
                      <a:pt x="243" y="169"/>
                    </a:cubicBezTo>
                    <a:cubicBezTo>
                      <a:pt x="225" y="158"/>
                      <a:pt x="225" y="158"/>
                      <a:pt x="225" y="158"/>
                    </a:cubicBezTo>
                    <a:moveTo>
                      <a:pt x="57" y="153"/>
                    </a:moveTo>
                    <a:cubicBezTo>
                      <a:pt x="51" y="156"/>
                      <a:pt x="46" y="160"/>
                      <a:pt x="40" y="164"/>
                    </a:cubicBezTo>
                    <a:cubicBezTo>
                      <a:pt x="62" y="197"/>
                      <a:pt x="100" y="219"/>
                      <a:pt x="143" y="219"/>
                    </a:cubicBezTo>
                    <a:cubicBezTo>
                      <a:pt x="160" y="219"/>
                      <a:pt x="177" y="216"/>
                      <a:pt x="192" y="209"/>
                    </a:cubicBezTo>
                    <a:cubicBezTo>
                      <a:pt x="183" y="191"/>
                      <a:pt x="183" y="191"/>
                      <a:pt x="183" y="191"/>
                    </a:cubicBezTo>
                    <a:cubicBezTo>
                      <a:pt x="170" y="196"/>
                      <a:pt x="157" y="199"/>
                      <a:pt x="143" y="199"/>
                    </a:cubicBezTo>
                    <a:cubicBezTo>
                      <a:pt x="107" y="199"/>
                      <a:pt x="76" y="180"/>
                      <a:pt x="57" y="153"/>
                    </a:cubicBezTo>
                    <a:moveTo>
                      <a:pt x="176" y="144"/>
                    </a:moveTo>
                    <a:cubicBezTo>
                      <a:pt x="184" y="161"/>
                      <a:pt x="184" y="161"/>
                      <a:pt x="184" y="161"/>
                    </a:cubicBezTo>
                    <a:cubicBezTo>
                      <a:pt x="186" y="160"/>
                      <a:pt x="187" y="159"/>
                      <a:pt x="188" y="158"/>
                    </a:cubicBezTo>
                    <a:cubicBezTo>
                      <a:pt x="176" y="144"/>
                      <a:pt x="176" y="144"/>
                      <a:pt x="176" y="144"/>
                    </a:cubicBezTo>
                    <a:moveTo>
                      <a:pt x="185" y="132"/>
                    </a:moveTo>
                    <a:cubicBezTo>
                      <a:pt x="200" y="148"/>
                      <a:pt x="200" y="148"/>
                      <a:pt x="200" y="148"/>
                    </a:cubicBezTo>
                    <a:cubicBezTo>
                      <a:pt x="201" y="147"/>
                      <a:pt x="202" y="145"/>
                      <a:pt x="204" y="144"/>
                    </a:cubicBezTo>
                    <a:cubicBezTo>
                      <a:pt x="185" y="132"/>
                      <a:pt x="185" y="132"/>
                      <a:pt x="185" y="132"/>
                    </a:cubicBezTo>
                    <a:moveTo>
                      <a:pt x="98" y="125"/>
                    </a:moveTo>
                    <a:cubicBezTo>
                      <a:pt x="92" y="130"/>
                      <a:pt x="85" y="134"/>
                      <a:pt x="79" y="138"/>
                    </a:cubicBezTo>
                    <a:cubicBezTo>
                      <a:pt x="93" y="159"/>
                      <a:pt x="116" y="173"/>
                      <a:pt x="143" y="173"/>
                    </a:cubicBezTo>
                    <a:cubicBezTo>
                      <a:pt x="153" y="173"/>
                      <a:pt x="162" y="171"/>
                      <a:pt x="171" y="168"/>
                    </a:cubicBezTo>
                    <a:cubicBezTo>
                      <a:pt x="160" y="146"/>
                      <a:pt x="160" y="146"/>
                      <a:pt x="160" y="146"/>
                    </a:cubicBezTo>
                    <a:cubicBezTo>
                      <a:pt x="155" y="148"/>
                      <a:pt x="149" y="149"/>
                      <a:pt x="143" y="149"/>
                    </a:cubicBezTo>
                    <a:cubicBezTo>
                      <a:pt x="125" y="149"/>
                      <a:pt x="108" y="140"/>
                      <a:pt x="98" y="125"/>
                    </a:cubicBezTo>
                    <a:moveTo>
                      <a:pt x="208" y="52"/>
                    </a:moveTo>
                    <a:cubicBezTo>
                      <a:pt x="201" y="57"/>
                      <a:pt x="194" y="61"/>
                      <a:pt x="188" y="66"/>
                    </a:cubicBezTo>
                    <a:cubicBezTo>
                      <a:pt x="194" y="74"/>
                      <a:pt x="197" y="84"/>
                      <a:pt x="197" y="95"/>
                    </a:cubicBezTo>
                    <a:cubicBezTo>
                      <a:pt x="197" y="103"/>
                      <a:pt x="195" y="111"/>
                      <a:pt x="192" y="118"/>
                    </a:cubicBezTo>
                    <a:cubicBezTo>
                      <a:pt x="212" y="131"/>
                      <a:pt x="212" y="131"/>
                      <a:pt x="212" y="131"/>
                    </a:cubicBezTo>
                    <a:cubicBezTo>
                      <a:pt x="218" y="120"/>
                      <a:pt x="221" y="108"/>
                      <a:pt x="221" y="95"/>
                    </a:cubicBezTo>
                    <a:cubicBezTo>
                      <a:pt x="221" y="79"/>
                      <a:pt x="216" y="65"/>
                      <a:pt x="208" y="52"/>
                    </a:cubicBezTo>
                    <a:moveTo>
                      <a:pt x="246" y="27"/>
                    </a:moveTo>
                    <a:cubicBezTo>
                      <a:pt x="241" y="30"/>
                      <a:pt x="235" y="34"/>
                      <a:pt x="229" y="38"/>
                    </a:cubicBezTo>
                    <a:cubicBezTo>
                      <a:pt x="240" y="54"/>
                      <a:pt x="246" y="74"/>
                      <a:pt x="246" y="95"/>
                    </a:cubicBezTo>
                    <a:cubicBezTo>
                      <a:pt x="246" y="113"/>
                      <a:pt x="242" y="130"/>
                      <a:pt x="234" y="145"/>
                    </a:cubicBezTo>
                    <a:cubicBezTo>
                      <a:pt x="251" y="156"/>
                      <a:pt x="251" y="156"/>
                      <a:pt x="251" y="156"/>
                    </a:cubicBezTo>
                    <a:cubicBezTo>
                      <a:pt x="261" y="138"/>
                      <a:pt x="267" y="118"/>
                      <a:pt x="267" y="95"/>
                    </a:cubicBezTo>
                    <a:cubicBezTo>
                      <a:pt x="267" y="70"/>
                      <a:pt x="259" y="46"/>
                      <a:pt x="246" y="27"/>
                    </a:cubicBezTo>
                    <a:moveTo>
                      <a:pt x="287" y="0"/>
                    </a:moveTo>
                    <a:cubicBezTo>
                      <a:pt x="280" y="4"/>
                      <a:pt x="274" y="8"/>
                      <a:pt x="268" y="12"/>
                    </a:cubicBezTo>
                    <a:cubicBezTo>
                      <a:pt x="284" y="36"/>
                      <a:pt x="293" y="65"/>
                      <a:pt x="293" y="95"/>
                    </a:cubicBezTo>
                    <a:cubicBezTo>
                      <a:pt x="293" y="123"/>
                      <a:pt x="285" y="148"/>
                      <a:pt x="272" y="171"/>
                    </a:cubicBezTo>
                    <a:cubicBezTo>
                      <a:pt x="292" y="183"/>
                      <a:pt x="292" y="183"/>
                      <a:pt x="292" y="183"/>
                    </a:cubicBezTo>
                    <a:cubicBezTo>
                      <a:pt x="289" y="187"/>
                      <a:pt x="286" y="192"/>
                      <a:pt x="283" y="196"/>
                    </a:cubicBezTo>
                    <a:cubicBezTo>
                      <a:pt x="264" y="183"/>
                      <a:pt x="264" y="183"/>
                      <a:pt x="264" y="183"/>
                    </a:cubicBezTo>
                    <a:cubicBezTo>
                      <a:pt x="259" y="190"/>
                      <a:pt x="254" y="197"/>
                      <a:pt x="247" y="203"/>
                    </a:cubicBezTo>
                    <a:cubicBezTo>
                      <a:pt x="263" y="220"/>
                      <a:pt x="263" y="220"/>
                      <a:pt x="263" y="220"/>
                    </a:cubicBezTo>
                    <a:cubicBezTo>
                      <a:pt x="259" y="223"/>
                      <a:pt x="255" y="227"/>
                      <a:pt x="251" y="230"/>
                    </a:cubicBezTo>
                    <a:cubicBezTo>
                      <a:pt x="236" y="212"/>
                      <a:pt x="236" y="212"/>
                      <a:pt x="236" y="212"/>
                    </a:cubicBezTo>
                    <a:cubicBezTo>
                      <a:pt x="230" y="217"/>
                      <a:pt x="224" y="222"/>
                      <a:pt x="217" y="226"/>
                    </a:cubicBezTo>
                    <a:cubicBezTo>
                      <a:pt x="227" y="246"/>
                      <a:pt x="227" y="246"/>
                      <a:pt x="227" y="246"/>
                    </a:cubicBezTo>
                    <a:cubicBezTo>
                      <a:pt x="223" y="248"/>
                      <a:pt x="218" y="251"/>
                      <a:pt x="214" y="253"/>
                    </a:cubicBezTo>
                    <a:cubicBezTo>
                      <a:pt x="203" y="232"/>
                      <a:pt x="203" y="232"/>
                      <a:pt x="203" y="232"/>
                    </a:cubicBezTo>
                    <a:cubicBezTo>
                      <a:pt x="185" y="240"/>
                      <a:pt x="165" y="245"/>
                      <a:pt x="143" y="245"/>
                    </a:cubicBezTo>
                    <a:cubicBezTo>
                      <a:pt x="91" y="245"/>
                      <a:pt x="46" y="218"/>
                      <a:pt x="19" y="178"/>
                    </a:cubicBezTo>
                    <a:cubicBezTo>
                      <a:pt x="12" y="183"/>
                      <a:pt x="5" y="187"/>
                      <a:pt x="0" y="191"/>
                    </a:cubicBezTo>
                    <a:cubicBezTo>
                      <a:pt x="2" y="195"/>
                      <a:pt x="5" y="198"/>
                      <a:pt x="7" y="202"/>
                    </a:cubicBezTo>
                    <a:cubicBezTo>
                      <a:pt x="22" y="220"/>
                      <a:pt x="40" y="236"/>
                      <a:pt x="61" y="247"/>
                    </a:cubicBezTo>
                    <a:cubicBezTo>
                      <a:pt x="82" y="259"/>
                      <a:pt x="106" y="266"/>
                      <a:pt x="130" y="267"/>
                    </a:cubicBezTo>
                    <a:cubicBezTo>
                      <a:pt x="135" y="268"/>
                      <a:pt x="139" y="268"/>
                      <a:pt x="143" y="268"/>
                    </a:cubicBezTo>
                    <a:cubicBezTo>
                      <a:pt x="152" y="268"/>
                      <a:pt x="161" y="267"/>
                      <a:pt x="170" y="266"/>
                    </a:cubicBezTo>
                    <a:cubicBezTo>
                      <a:pt x="170" y="266"/>
                      <a:pt x="170" y="266"/>
                      <a:pt x="170" y="266"/>
                    </a:cubicBezTo>
                    <a:cubicBezTo>
                      <a:pt x="177" y="265"/>
                      <a:pt x="184" y="263"/>
                      <a:pt x="192" y="261"/>
                    </a:cubicBezTo>
                    <a:cubicBezTo>
                      <a:pt x="192" y="261"/>
                      <a:pt x="193" y="260"/>
                      <a:pt x="194" y="260"/>
                    </a:cubicBezTo>
                    <a:cubicBezTo>
                      <a:pt x="210" y="255"/>
                      <a:pt x="225" y="248"/>
                      <a:pt x="239" y="239"/>
                    </a:cubicBezTo>
                    <a:cubicBezTo>
                      <a:pt x="242" y="236"/>
                      <a:pt x="246" y="234"/>
                      <a:pt x="250" y="231"/>
                    </a:cubicBezTo>
                    <a:cubicBezTo>
                      <a:pt x="268" y="216"/>
                      <a:pt x="284" y="198"/>
                      <a:pt x="295" y="177"/>
                    </a:cubicBezTo>
                    <a:cubicBezTo>
                      <a:pt x="307" y="156"/>
                      <a:pt x="313" y="132"/>
                      <a:pt x="315" y="109"/>
                    </a:cubicBezTo>
                    <a:cubicBezTo>
                      <a:pt x="316" y="104"/>
                      <a:pt x="316" y="100"/>
                      <a:pt x="316" y="95"/>
                    </a:cubicBezTo>
                    <a:cubicBezTo>
                      <a:pt x="316" y="77"/>
                      <a:pt x="313" y="60"/>
                      <a:pt x="308" y="44"/>
                    </a:cubicBezTo>
                    <a:cubicBezTo>
                      <a:pt x="303" y="28"/>
                      <a:pt x="296" y="14"/>
                      <a:pt x="287" y="0"/>
                    </a:cubicBezTo>
                  </a:path>
                </a:pathLst>
              </a:custGeom>
              <a:solidFill>
                <a:srgbClr val="EBEB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98" name="Freeform 36"/>
              <p:cNvSpPr>
                <a:spLocks noEditPoints="1"/>
              </p:cNvSpPr>
              <p:nvPr/>
            </p:nvSpPr>
            <p:spPr bwMode="auto">
              <a:xfrm>
                <a:off x="612775" y="2317751"/>
                <a:ext cx="871538" cy="741363"/>
              </a:xfrm>
              <a:custGeom>
                <a:avLst/>
                <a:gdLst>
                  <a:gd name="T0" fmla="*/ 200 w 274"/>
                  <a:gd name="T1" fmla="*/ 181 h 233"/>
                  <a:gd name="T2" fmla="*/ 186 w 274"/>
                  <a:gd name="T3" fmla="*/ 190 h 233"/>
                  <a:gd name="T4" fmla="*/ 198 w 274"/>
                  <a:gd name="T5" fmla="*/ 214 h 233"/>
                  <a:gd name="T6" fmla="*/ 217 w 274"/>
                  <a:gd name="T7" fmla="*/ 200 h 233"/>
                  <a:gd name="T8" fmla="*/ 200 w 274"/>
                  <a:gd name="T9" fmla="*/ 181 h 233"/>
                  <a:gd name="T10" fmla="*/ 224 w 274"/>
                  <a:gd name="T11" fmla="*/ 157 h 233"/>
                  <a:gd name="T12" fmla="*/ 211 w 274"/>
                  <a:gd name="T13" fmla="*/ 171 h 233"/>
                  <a:gd name="T14" fmla="*/ 228 w 274"/>
                  <a:gd name="T15" fmla="*/ 191 h 233"/>
                  <a:gd name="T16" fmla="*/ 245 w 274"/>
                  <a:gd name="T17" fmla="*/ 171 h 233"/>
                  <a:gd name="T18" fmla="*/ 224 w 274"/>
                  <a:gd name="T19" fmla="*/ 157 h 233"/>
                  <a:gd name="T20" fmla="*/ 21 w 274"/>
                  <a:gd name="T21" fmla="*/ 152 h 233"/>
                  <a:gd name="T22" fmla="*/ 0 w 274"/>
                  <a:gd name="T23" fmla="*/ 166 h 233"/>
                  <a:gd name="T24" fmla="*/ 124 w 274"/>
                  <a:gd name="T25" fmla="*/ 233 h 233"/>
                  <a:gd name="T26" fmla="*/ 184 w 274"/>
                  <a:gd name="T27" fmla="*/ 220 h 233"/>
                  <a:gd name="T28" fmla="*/ 173 w 274"/>
                  <a:gd name="T29" fmla="*/ 197 h 233"/>
                  <a:gd name="T30" fmla="*/ 124 w 274"/>
                  <a:gd name="T31" fmla="*/ 207 h 233"/>
                  <a:gd name="T32" fmla="*/ 21 w 274"/>
                  <a:gd name="T33" fmla="*/ 152 h 233"/>
                  <a:gd name="T34" fmla="*/ 249 w 274"/>
                  <a:gd name="T35" fmla="*/ 0 h 233"/>
                  <a:gd name="T36" fmla="*/ 227 w 274"/>
                  <a:gd name="T37" fmla="*/ 15 h 233"/>
                  <a:gd name="T38" fmla="*/ 248 w 274"/>
                  <a:gd name="T39" fmla="*/ 83 h 233"/>
                  <a:gd name="T40" fmla="*/ 232 w 274"/>
                  <a:gd name="T41" fmla="*/ 144 h 233"/>
                  <a:gd name="T42" fmla="*/ 253 w 274"/>
                  <a:gd name="T43" fmla="*/ 159 h 233"/>
                  <a:gd name="T44" fmla="*/ 274 w 274"/>
                  <a:gd name="T45" fmla="*/ 83 h 233"/>
                  <a:gd name="T46" fmla="*/ 249 w 274"/>
                  <a:gd name="T47" fmla="*/ 0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74" h="233">
                    <a:moveTo>
                      <a:pt x="200" y="181"/>
                    </a:moveTo>
                    <a:cubicBezTo>
                      <a:pt x="196" y="185"/>
                      <a:pt x="191" y="188"/>
                      <a:pt x="186" y="190"/>
                    </a:cubicBezTo>
                    <a:cubicBezTo>
                      <a:pt x="198" y="214"/>
                      <a:pt x="198" y="214"/>
                      <a:pt x="198" y="214"/>
                    </a:cubicBezTo>
                    <a:cubicBezTo>
                      <a:pt x="205" y="210"/>
                      <a:pt x="211" y="205"/>
                      <a:pt x="217" y="200"/>
                    </a:cubicBezTo>
                    <a:cubicBezTo>
                      <a:pt x="200" y="181"/>
                      <a:pt x="200" y="181"/>
                      <a:pt x="200" y="181"/>
                    </a:cubicBezTo>
                    <a:moveTo>
                      <a:pt x="224" y="157"/>
                    </a:moveTo>
                    <a:cubicBezTo>
                      <a:pt x="220" y="162"/>
                      <a:pt x="216" y="167"/>
                      <a:pt x="211" y="171"/>
                    </a:cubicBezTo>
                    <a:cubicBezTo>
                      <a:pt x="228" y="191"/>
                      <a:pt x="228" y="191"/>
                      <a:pt x="228" y="191"/>
                    </a:cubicBezTo>
                    <a:cubicBezTo>
                      <a:pt x="235" y="185"/>
                      <a:pt x="240" y="178"/>
                      <a:pt x="245" y="171"/>
                    </a:cubicBezTo>
                    <a:cubicBezTo>
                      <a:pt x="224" y="157"/>
                      <a:pt x="224" y="157"/>
                      <a:pt x="224" y="157"/>
                    </a:cubicBezTo>
                    <a:moveTo>
                      <a:pt x="21" y="152"/>
                    </a:moveTo>
                    <a:cubicBezTo>
                      <a:pt x="14" y="157"/>
                      <a:pt x="6" y="162"/>
                      <a:pt x="0" y="166"/>
                    </a:cubicBezTo>
                    <a:cubicBezTo>
                      <a:pt x="27" y="206"/>
                      <a:pt x="72" y="233"/>
                      <a:pt x="124" y="233"/>
                    </a:cubicBezTo>
                    <a:cubicBezTo>
                      <a:pt x="146" y="233"/>
                      <a:pt x="166" y="228"/>
                      <a:pt x="184" y="220"/>
                    </a:cubicBezTo>
                    <a:cubicBezTo>
                      <a:pt x="173" y="197"/>
                      <a:pt x="173" y="197"/>
                      <a:pt x="173" y="197"/>
                    </a:cubicBezTo>
                    <a:cubicBezTo>
                      <a:pt x="158" y="204"/>
                      <a:pt x="141" y="207"/>
                      <a:pt x="124" y="207"/>
                    </a:cubicBezTo>
                    <a:cubicBezTo>
                      <a:pt x="81" y="207"/>
                      <a:pt x="43" y="185"/>
                      <a:pt x="21" y="152"/>
                    </a:cubicBezTo>
                    <a:moveTo>
                      <a:pt x="249" y="0"/>
                    </a:moveTo>
                    <a:cubicBezTo>
                      <a:pt x="242" y="5"/>
                      <a:pt x="234" y="10"/>
                      <a:pt x="227" y="15"/>
                    </a:cubicBezTo>
                    <a:cubicBezTo>
                      <a:pt x="240" y="34"/>
                      <a:pt x="248" y="58"/>
                      <a:pt x="248" y="83"/>
                    </a:cubicBezTo>
                    <a:cubicBezTo>
                      <a:pt x="248" y="106"/>
                      <a:pt x="242" y="126"/>
                      <a:pt x="232" y="144"/>
                    </a:cubicBezTo>
                    <a:cubicBezTo>
                      <a:pt x="253" y="159"/>
                      <a:pt x="253" y="159"/>
                      <a:pt x="253" y="159"/>
                    </a:cubicBezTo>
                    <a:cubicBezTo>
                      <a:pt x="266" y="136"/>
                      <a:pt x="274" y="111"/>
                      <a:pt x="274" y="83"/>
                    </a:cubicBezTo>
                    <a:cubicBezTo>
                      <a:pt x="274" y="53"/>
                      <a:pt x="265" y="24"/>
                      <a:pt x="249" y="0"/>
                    </a:cubicBezTo>
                  </a:path>
                </a:pathLst>
              </a:custGeom>
              <a:solidFill>
                <a:srgbClr val="CB1D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99" name="Freeform 37"/>
              <p:cNvSpPr>
                <a:spLocks noEditPoints="1"/>
              </p:cNvSpPr>
              <p:nvPr/>
            </p:nvSpPr>
            <p:spPr bwMode="auto">
              <a:xfrm>
                <a:off x="735013" y="2400301"/>
                <a:ext cx="600075" cy="512763"/>
              </a:xfrm>
              <a:custGeom>
                <a:avLst/>
                <a:gdLst>
                  <a:gd name="T0" fmla="*/ 131 w 189"/>
                  <a:gd name="T1" fmla="*/ 120 h 161"/>
                  <a:gd name="T2" fmla="*/ 127 w 189"/>
                  <a:gd name="T3" fmla="*/ 123 h 161"/>
                  <a:gd name="T4" fmla="*/ 139 w 189"/>
                  <a:gd name="T5" fmla="*/ 146 h 161"/>
                  <a:gd name="T6" fmla="*/ 148 w 189"/>
                  <a:gd name="T7" fmla="*/ 140 h 161"/>
                  <a:gd name="T8" fmla="*/ 131 w 189"/>
                  <a:gd name="T9" fmla="*/ 120 h 161"/>
                  <a:gd name="T10" fmla="*/ 147 w 189"/>
                  <a:gd name="T11" fmla="*/ 106 h 161"/>
                  <a:gd name="T12" fmla="*/ 143 w 189"/>
                  <a:gd name="T13" fmla="*/ 110 h 161"/>
                  <a:gd name="T14" fmla="*/ 160 w 189"/>
                  <a:gd name="T15" fmla="*/ 130 h 161"/>
                  <a:gd name="T16" fmla="*/ 168 w 189"/>
                  <a:gd name="T17" fmla="*/ 120 h 161"/>
                  <a:gd name="T18" fmla="*/ 147 w 189"/>
                  <a:gd name="T19" fmla="*/ 106 h 161"/>
                  <a:gd name="T20" fmla="*/ 22 w 189"/>
                  <a:gd name="T21" fmla="*/ 100 h 161"/>
                  <a:gd name="T22" fmla="*/ 0 w 189"/>
                  <a:gd name="T23" fmla="*/ 115 h 161"/>
                  <a:gd name="T24" fmla="*/ 86 w 189"/>
                  <a:gd name="T25" fmla="*/ 161 h 161"/>
                  <a:gd name="T26" fmla="*/ 126 w 189"/>
                  <a:gd name="T27" fmla="*/ 153 h 161"/>
                  <a:gd name="T28" fmla="*/ 114 w 189"/>
                  <a:gd name="T29" fmla="*/ 130 h 161"/>
                  <a:gd name="T30" fmla="*/ 86 w 189"/>
                  <a:gd name="T31" fmla="*/ 135 h 161"/>
                  <a:gd name="T32" fmla="*/ 22 w 189"/>
                  <a:gd name="T33" fmla="*/ 100 h 161"/>
                  <a:gd name="T34" fmla="*/ 172 w 189"/>
                  <a:gd name="T35" fmla="*/ 0 h 161"/>
                  <a:gd name="T36" fmla="*/ 151 w 189"/>
                  <a:gd name="T37" fmla="*/ 14 h 161"/>
                  <a:gd name="T38" fmla="*/ 164 w 189"/>
                  <a:gd name="T39" fmla="*/ 57 h 161"/>
                  <a:gd name="T40" fmla="*/ 155 w 189"/>
                  <a:gd name="T41" fmla="*/ 93 h 161"/>
                  <a:gd name="T42" fmla="*/ 177 w 189"/>
                  <a:gd name="T43" fmla="*/ 107 h 161"/>
                  <a:gd name="T44" fmla="*/ 189 w 189"/>
                  <a:gd name="T45" fmla="*/ 57 h 161"/>
                  <a:gd name="T46" fmla="*/ 172 w 189"/>
                  <a:gd name="T47" fmla="*/ 0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89" h="161">
                    <a:moveTo>
                      <a:pt x="131" y="120"/>
                    </a:moveTo>
                    <a:cubicBezTo>
                      <a:pt x="130" y="121"/>
                      <a:pt x="129" y="122"/>
                      <a:pt x="127" y="123"/>
                    </a:cubicBezTo>
                    <a:cubicBezTo>
                      <a:pt x="139" y="146"/>
                      <a:pt x="139" y="146"/>
                      <a:pt x="139" y="146"/>
                    </a:cubicBezTo>
                    <a:cubicBezTo>
                      <a:pt x="142" y="144"/>
                      <a:pt x="145" y="142"/>
                      <a:pt x="148" y="140"/>
                    </a:cubicBezTo>
                    <a:cubicBezTo>
                      <a:pt x="131" y="120"/>
                      <a:pt x="131" y="120"/>
                      <a:pt x="131" y="120"/>
                    </a:cubicBezTo>
                    <a:moveTo>
                      <a:pt x="147" y="106"/>
                    </a:moveTo>
                    <a:cubicBezTo>
                      <a:pt x="145" y="107"/>
                      <a:pt x="144" y="109"/>
                      <a:pt x="143" y="110"/>
                    </a:cubicBezTo>
                    <a:cubicBezTo>
                      <a:pt x="160" y="130"/>
                      <a:pt x="160" y="130"/>
                      <a:pt x="160" y="130"/>
                    </a:cubicBezTo>
                    <a:cubicBezTo>
                      <a:pt x="163" y="127"/>
                      <a:pt x="166" y="123"/>
                      <a:pt x="168" y="120"/>
                    </a:cubicBezTo>
                    <a:cubicBezTo>
                      <a:pt x="147" y="106"/>
                      <a:pt x="147" y="106"/>
                      <a:pt x="147" y="106"/>
                    </a:cubicBezTo>
                    <a:moveTo>
                      <a:pt x="22" y="100"/>
                    </a:moveTo>
                    <a:cubicBezTo>
                      <a:pt x="14" y="105"/>
                      <a:pt x="7" y="110"/>
                      <a:pt x="0" y="115"/>
                    </a:cubicBezTo>
                    <a:cubicBezTo>
                      <a:pt x="19" y="142"/>
                      <a:pt x="50" y="161"/>
                      <a:pt x="86" y="161"/>
                    </a:cubicBezTo>
                    <a:cubicBezTo>
                      <a:pt x="100" y="161"/>
                      <a:pt x="113" y="158"/>
                      <a:pt x="126" y="153"/>
                    </a:cubicBezTo>
                    <a:cubicBezTo>
                      <a:pt x="114" y="130"/>
                      <a:pt x="114" y="130"/>
                      <a:pt x="114" y="130"/>
                    </a:cubicBezTo>
                    <a:cubicBezTo>
                      <a:pt x="105" y="133"/>
                      <a:pt x="96" y="135"/>
                      <a:pt x="86" y="135"/>
                    </a:cubicBezTo>
                    <a:cubicBezTo>
                      <a:pt x="59" y="135"/>
                      <a:pt x="36" y="121"/>
                      <a:pt x="22" y="100"/>
                    </a:cubicBezTo>
                    <a:moveTo>
                      <a:pt x="172" y="0"/>
                    </a:moveTo>
                    <a:cubicBezTo>
                      <a:pt x="165" y="5"/>
                      <a:pt x="158" y="10"/>
                      <a:pt x="151" y="14"/>
                    </a:cubicBezTo>
                    <a:cubicBezTo>
                      <a:pt x="159" y="27"/>
                      <a:pt x="164" y="41"/>
                      <a:pt x="164" y="57"/>
                    </a:cubicBezTo>
                    <a:cubicBezTo>
                      <a:pt x="164" y="70"/>
                      <a:pt x="161" y="82"/>
                      <a:pt x="155" y="93"/>
                    </a:cubicBezTo>
                    <a:cubicBezTo>
                      <a:pt x="177" y="107"/>
                      <a:pt x="177" y="107"/>
                      <a:pt x="177" y="107"/>
                    </a:cubicBezTo>
                    <a:cubicBezTo>
                      <a:pt x="185" y="92"/>
                      <a:pt x="189" y="75"/>
                      <a:pt x="189" y="57"/>
                    </a:cubicBezTo>
                    <a:cubicBezTo>
                      <a:pt x="189" y="36"/>
                      <a:pt x="183" y="16"/>
                      <a:pt x="172" y="0"/>
                    </a:cubicBezTo>
                  </a:path>
                </a:pathLst>
              </a:custGeom>
              <a:solidFill>
                <a:srgbClr val="CB1D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00" name="Freeform 38"/>
              <p:cNvSpPr>
                <a:spLocks noEditPoints="1"/>
              </p:cNvSpPr>
              <p:nvPr/>
            </p:nvSpPr>
            <p:spPr bwMode="auto">
              <a:xfrm>
                <a:off x="865188" y="2489201"/>
                <a:ext cx="314325" cy="263525"/>
              </a:xfrm>
              <a:custGeom>
                <a:avLst/>
                <a:gdLst>
                  <a:gd name="T0" fmla="*/ 39 w 99"/>
                  <a:gd name="T1" fmla="*/ 34 h 83"/>
                  <a:gd name="T2" fmla="*/ 0 w 99"/>
                  <a:gd name="T3" fmla="*/ 59 h 83"/>
                  <a:gd name="T4" fmla="*/ 45 w 99"/>
                  <a:gd name="T5" fmla="*/ 83 h 83"/>
                  <a:gd name="T6" fmla="*/ 62 w 99"/>
                  <a:gd name="T7" fmla="*/ 80 h 83"/>
                  <a:gd name="T8" fmla="*/ 39 w 99"/>
                  <a:gd name="T9" fmla="*/ 34 h 83"/>
                  <a:gd name="T10" fmla="*/ 90 w 99"/>
                  <a:gd name="T11" fmla="*/ 0 h 83"/>
                  <a:gd name="T12" fmla="*/ 52 w 99"/>
                  <a:gd name="T13" fmla="*/ 25 h 83"/>
                  <a:gd name="T14" fmla="*/ 94 w 99"/>
                  <a:gd name="T15" fmla="*/ 52 h 83"/>
                  <a:gd name="T16" fmla="*/ 99 w 99"/>
                  <a:gd name="T17" fmla="*/ 29 h 83"/>
                  <a:gd name="T18" fmla="*/ 90 w 99"/>
                  <a:gd name="T19" fmla="*/ 0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9" h="83">
                    <a:moveTo>
                      <a:pt x="39" y="34"/>
                    </a:moveTo>
                    <a:cubicBezTo>
                      <a:pt x="26" y="42"/>
                      <a:pt x="13" y="51"/>
                      <a:pt x="0" y="59"/>
                    </a:cubicBezTo>
                    <a:cubicBezTo>
                      <a:pt x="10" y="74"/>
                      <a:pt x="27" y="83"/>
                      <a:pt x="45" y="83"/>
                    </a:cubicBezTo>
                    <a:cubicBezTo>
                      <a:pt x="51" y="83"/>
                      <a:pt x="57" y="82"/>
                      <a:pt x="62" y="80"/>
                    </a:cubicBezTo>
                    <a:cubicBezTo>
                      <a:pt x="39" y="34"/>
                      <a:pt x="39" y="34"/>
                      <a:pt x="39" y="34"/>
                    </a:cubicBezTo>
                    <a:moveTo>
                      <a:pt x="90" y="0"/>
                    </a:moveTo>
                    <a:cubicBezTo>
                      <a:pt x="77" y="8"/>
                      <a:pt x="64" y="16"/>
                      <a:pt x="52" y="25"/>
                    </a:cubicBezTo>
                    <a:cubicBezTo>
                      <a:pt x="94" y="52"/>
                      <a:pt x="94" y="52"/>
                      <a:pt x="94" y="52"/>
                    </a:cubicBezTo>
                    <a:cubicBezTo>
                      <a:pt x="97" y="45"/>
                      <a:pt x="99" y="37"/>
                      <a:pt x="99" y="29"/>
                    </a:cubicBezTo>
                    <a:cubicBezTo>
                      <a:pt x="99" y="18"/>
                      <a:pt x="96" y="8"/>
                      <a:pt x="90" y="0"/>
                    </a:cubicBezTo>
                  </a:path>
                </a:pathLst>
              </a:custGeom>
              <a:solidFill>
                <a:srgbClr val="CB1D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01" name="Freeform 39"/>
              <p:cNvSpPr>
                <a:spLocks noEditPoints="1"/>
              </p:cNvSpPr>
              <p:nvPr/>
            </p:nvSpPr>
            <p:spPr bwMode="auto">
              <a:xfrm>
                <a:off x="985838" y="2559051"/>
                <a:ext cx="22225" cy="38100"/>
              </a:xfrm>
              <a:custGeom>
                <a:avLst/>
                <a:gdLst>
                  <a:gd name="T0" fmla="*/ 0 w 7"/>
                  <a:gd name="T1" fmla="*/ 11 h 12"/>
                  <a:gd name="T2" fmla="*/ 1 w 7"/>
                  <a:gd name="T3" fmla="*/ 12 h 12"/>
                  <a:gd name="T4" fmla="*/ 1 w 7"/>
                  <a:gd name="T5" fmla="*/ 11 h 12"/>
                  <a:gd name="T6" fmla="*/ 1 w 7"/>
                  <a:gd name="T7" fmla="*/ 11 h 12"/>
                  <a:gd name="T8" fmla="*/ 0 w 7"/>
                  <a:gd name="T9" fmla="*/ 11 h 12"/>
                  <a:gd name="T10" fmla="*/ 0 w 7"/>
                  <a:gd name="T11" fmla="*/ 7 h 12"/>
                  <a:gd name="T12" fmla="*/ 0 w 7"/>
                  <a:gd name="T13" fmla="*/ 9 h 12"/>
                  <a:gd name="T14" fmla="*/ 0 w 7"/>
                  <a:gd name="T15" fmla="*/ 8 h 12"/>
                  <a:gd name="T16" fmla="*/ 0 w 7"/>
                  <a:gd name="T17" fmla="*/ 8 h 12"/>
                  <a:gd name="T18" fmla="*/ 0 w 7"/>
                  <a:gd name="T19" fmla="*/ 8 h 12"/>
                  <a:gd name="T20" fmla="*/ 0 w 7"/>
                  <a:gd name="T21" fmla="*/ 7 h 12"/>
                  <a:gd name="T22" fmla="*/ 2 w 7"/>
                  <a:gd name="T23" fmla="*/ 1 h 12"/>
                  <a:gd name="T24" fmla="*/ 1 w 7"/>
                  <a:gd name="T25" fmla="*/ 3 h 12"/>
                  <a:gd name="T26" fmla="*/ 2 w 7"/>
                  <a:gd name="T27" fmla="*/ 2 h 12"/>
                  <a:gd name="T28" fmla="*/ 2 w 7"/>
                  <a:gd name="T29" fmla="*/ 1 h 12"/>
                  <a:gd name="T30" fmla="*/ 2 w 7"/>
                  <a:gd name="T31" fmla="*/ 1 h 12"/>
                  <a:gd name="T32" fmla="*/ 2 w 7"/>
                  <a:gd name="T33" fmla="*/ 1 h 12"/>
                  <a:gd name="T34" fmla="*/ 2 w 7"/>
                  <a:gd name="T35" fmla="*/ 1 h 12"/>
                  <a:gd name="T36" fmla="*/ 7 w 7"/>
                  <a:gd name="T37" fmla="*/ 0 h 12"/>
                  <a:gd name="T38" fmla="*/ 5 w 7"/>
                  <a:gd name="T39" fmla="*/ 0 h 12"/>
                  <a:gd name="T40" fmla="*/ 6 w 7"/>
                  <a:gd name="T41" fmla="*/ 0 h 12"/>
                  <a:gd name="T42" fmla="*/ 7 w 7"/>
                  <a:gd name="T43"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 h="12">
                    <a:moveTo>
                      <a:pt x="0" y="11"/>
                    </a:moveTo>
                    <a:cubicBezTo>
                      <a:pt x="1" y="12"/>
                      <a:pt x="1" y="12"/>
                      <a:pt x="1" y="12"/>
                    </a:cubicBezTo>
                    <a:cubicBezTo>
                      <a:pt x="1" y="11"/>
                      <a:pt x="1" y="11"/>
                      <a:pt x="1" y="11"/>
                    </a:cubicBezTo>
                    <a:cubicBezTo>
                      <a:pt x="1" y="11"/>
                      <a:pt x="1" y="11"/>
                      <a:pt x="1" y="11"/>
                    </a:cubicBezTo>
                    <a:cubicBezTo>
                      <a:pt x="1" y="11"/>
                      <a:pt x="1" y="11"/>
                      <a:pt x="0" y="11"/>
                    </a:cubicBezTo>
                    <a:moveTo>
                      <a:pt x="0" y="7"/>
                    </a:moveTo>
                    <a:cubicBezTo>
                      <a:pt x="0" y="8"/>
                      <a:pt x="0" y="8"/>
                      <a:pt x="0" y="9"/>
                    </a:cubicBezTo>
                    <a:cubicBezTo>
                      <a:pt x="0" y="8"/>
                      <a:pt x="0" y="8"/>
                      <a:pt x="0" y="8"/>
                    </a:cubicBezTo>
                    <a:cubicBezTo>
                      <a:pt x="0" y="8"/>
                      <a:pt x="0" y="8"/>
                      <a:pt x="0" y="8"/>
                    </a:cubicBezTo>
                    <a:cubicBezTo>
                      <a:pt x="0" y="8"/>
                      <a:pt x="0" y="8"/>
                      <a:pt x="0" y="8"/>
                    </a:cubicBezTo>
                    <a:cubicBezTo>
                      <a:pt x="0" y="8"/>
                      <a:pt x="0" y="7"/>
                      <a:pt x="0" y="7"/>
                    </a:cubicBezTo>
                    <a:moveTo>
                      <a:pt x="2" y="1"/>
                    </a:moveTo>
                    <a:cubicBezTo>
                      <a:pt x="2" y="2"/>
                      <a:pt x="2" y="2"/>
                      <a:pt x="1" y="3"/>
                    </a:cubicBezTo>
                    <a:cubicBezTo>
                      <a:pt x="1" y="2"/>
                      <a:pt x="2" y="2"/>
                      <a:pt x="2" y="2"/>
                    </a:cubicBezTo>
                    <a:cubicBezTo>
                      <a:pt x="2" y="2"/>
                      <a:pt x="2" y="2"/>
                      <a:pt x="2" y="1"/>
                    </a:cubicBezTo>
                    <a:moveTo>
                      <a:pt x="2" y="1"/>
                    </a:moveTo>
                    <a:cubicBezTo>
                      <a:pt x="2" y="1"/>
                      <a:pt x="2" y="1"/>
                      <a:pt x="2" y="1"/>
                    </a:cubicBezTo>
                    <a:cubicBezTo>
                      <a:pt x="2" y="1"/>
                      <a:pt x="2" y="1"/>
                      <a:pt x="2" y="1"/>
                    </a:cubicBezTo>
                    <a:moveTo>
                      <a:pt x="7" y="0"/>
                    </a:moveTo>
                    <a:cubicBezTo>
                      <a:pt x="6" y="0"/>
                      <a:pt x="6" y="0"/>
                      <a:pt x="5" y="0"/>
                    </a:cubicBezTo>
                    <a:cubicBezTo>
                      <a:pt x="5" y="0"/>
                      <a:pt x="6" y="0"/>
                      <a:pt x="6" y="0"/>
                    </a:cubicBezTo>
                    <a:cubicBezTo>
                      <a:pt x="6" y="0"/>
                      <a:pt x="6" y="0"/>
                      <a:pt x="7" y="0"/>
                    </a:cubicBezTo>
                  </a:path>
                </a:pathLst>
              </a:custGeom>
              <a:solidFill>
                <a:srgbClr val="C61D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02" name="Freeform 40"/>
              <p:cNvSpPr>
                <a:spLocks noEditPoints="1"/>
              </p:cNvSpPr>
              <p:nvPr/>
            </p:nvSpPr>
            <p:spPr bwMode="auto">
              <a:xfrm>
                <a:off x="1062038" y="2724151"/>
                <a:ext cx="212725" cy="360363"/>
              </a:xfrm>
              <a:custGeom>
                <a:avLst/>
                <a:gdLst>
                  <a:gd name="T0" fmla="*/ 57 w 67"/>
                  <a:gd name="T1" fmla="*/ 86 h 113"/>
                  <a:gd name="T2" fmla="*/ 43 w 67"/>
                  <a:gd name="T3" fmla="*/ 92 h 113"/>
                  <a:gd name="T4" fmla="*/ 54 w 67"/>
                  <a:gd name="T5" fmla="*/ 113 h 113"/>
                  <a:gd name="T6" fmla="*/ 67 w 67"/>
                  <a:gd name="T7" fmla="*/ 106 h 113"/>
                  <a:gd name="T8" fmla="*/ 57 w 67"/>
                  <a:gd name="T9" fmla="*/ 86 h 113"/>
                  <a:gd name="T10" fmla="*/ 36 w 67"/>
                  <a:gd name="T11" fmla="*/ 44 h 113"/>
                  <a:gd name="T12" fmla="*/ 23 w 67"/>
                  <a:gd name="T13" fmla="*/ 51 h 113"/>
                  <a:gd name="T14" fmla="*/ 32 w 67"/>
                  <a:gd name="T15" fmla="*/ 69 h 113"/>
                  <a:gd name="T16" fmla="*/ 45 w 67"/>
                  <a:gd name="T17" fmla="*/ 62 h 113"/>
                  <a:gd name="T18" fmla="*/ 36 w 67"/>
                  <a:gd name="T19" fmla="*/ 44 h 113"/>
                  <a:gd name="T20" fmla="*/ 13 w 67"/>
                  <a:gd name="T21" fmla="*/ 0 h 113"/>
                  <a:gd name="T22" fmla="*/ 0 w 67"/>
                  <a:gd name="T23" fmla="*/ 6 h 113"/>
                  <a:gd name="T24" fmla="*/ 11 w 67"/>
                  <a:gd name="T25" fmla="*/ 28 h 113"/>
                  <a:gd name="T26" fmla="*/ 24 w 67"/>
                  <a:gd name="T27" fmla="*/ 21 h 113"/>
                  <a:gd name="T28" fmla="*/ 16 w 67"/>
                  <a:gd name="T29" fmla="*/ 4 h 113"/>
                  <a:gd name="T30" fmla="*/ 13 w 67"/>
                  <a:gd name="T31" fmla="*/ 0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7" h="113">
                    <a:moveTo>
                      <a:pt x="57" y="86"/>
                    </a:moveTo>
                    <a:cubicBezTo>
                      <a:pt x="52" y="88"/>
                      <a:pt x="48" y="90"/>
                      <a:pt x="43" y="92"/>
                    </a:cubicBezTo>
                    <a:cubicBezTo>
                      <a:pt x="54" y="113"/>
                      <a:pt x="54" y="113"/>
                      <a:pt x="54" y="113"/>
                    </a:cubicBezTo>
                    <a:cubicBezTo>
                      <a:pt x="58" y="111"/>
                      <a:pt x="63" y="108"/>
                      <a:pt x="67" y="106"/>
                    </a:cubicBezTo>
                    <a:cubicBezTo>
                      <a:pt x="57" y="86"/>
                      <a:pt x="57" y="86"/>
                      <a:pt x="57" y="86"/>
                    </a:cubicBezTo>
                    <a:moveTo>
                      <a:pt x="36" y="44"/>
                    </a:moveTo>
                    <a:cubicBezTo>
                      <a:pt x="32" y="47"/>
                      <a:pt x="27" y="49"/>
                      <a:pt x="23" y="51"/>
                    </a:cubicBezTo>
                    <a:cubicBezTo>
                      <a:pt x="32" y="69"/>
                      <a:pt x="32" y="69"/>
                      <a:pt x="32" y="69"/>
                    </a:cubicBezTo>
                    <a:cubicBezTo>
                      <a:pt x="36" y="67"/>
                      <a:pt x="41" y="65"/>
                      <a:pt x="45" y="62"/>
                    </a:cubicBezTo>
                    <a:cubicBezTo>
                      <a:pt x="36" y="44"/>
                      <a:pt x="36" y="44"/>
                      <a:pt x="36" y="44"/>
                    </a:cubicBezTo>
                    <a:moveTo>
                      <a:pt x="13" y="0"/>
                    </a:moveTo>
                    <a:cubicBezTo>
                      <a:pt x="9" y="3"/>
                      <a:pt x="5" y="5"/>
                      <a:pt x="0" y="6"/>
                    </a:cubicBezTo>
                    <a:cubicBezTo>
                      <a:pt x="11" y="28"/>
                      <a:pt x="11" y="28"/>
                      <a:pt x="11" y="28"/>
                    </a:cubicBezTo>
                    <a:cubicBezTo>
                      <a:pt x="16" y="26"/>
                      <a:pt x="20" y="24"/>
                      <a:pt x="24" y="21"/>
                    </a:cubicBezTo>
                    <a:cubicBezTo>
                      <a:pt x="16" y="4"/>
                      <a:pt x="16" y="4"/>
                      <a:pt x="16" y="4"/>
                    </a:cubicBezTo>
                    <a:cubicBezTo>
                      <a:pt x="13" y="0"/>
                      <a:pt x="13" y="0"/>
                      <a:pt x="13" y="0"/>
                    </a:cubicBezTo>
                  </a:path>
                </a:pathLst>
              </a:custGeom>
              <a:solidFill>
                <a:srgbClr val="D3D3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03" name="Freeform 41"/>
              <p:cNvSpPr>
                <a:spLocks/>
              </p:cNvSpPr>
              <p:nvPr/>
            </p:nvSpPr>
            <p:spPr bwMode="auto">
              <a:xfrm>
                <a:off x="1163638" y="2922589"/>
                <a:ext cx="79375" cy="95250"/>
              </a:xfrm>
              <a:custGeom>
                <a:avLst/>
                <a:gdLst>
                  <a:gd name="T0" fmla="*/ 13 w 25"/>
                  <a:gd name="T1" fmla="*/ 0 h 30"/>
                  <a:gd name="T2" fmla="*/ 0 w 25"/>
                  <a:gd name="T3" fmla="*/ 7 h 30"/>
                  <a:gd name="T4" fmla="*/ 11 w 25"/>
                  <a:gd name="T5" fmla="*/ 30 h 30"/>
                  <a:gd name="T6" fmla="*/ 25 w 25"/>
                  <a:gd name="T7" fmla="*/ 24 h 30"/>
                  <a:gd name="T8" fmla="*/ 13 w 25"/>
                  <a:gd name="T9" fmla="*/ 0 h 30"/>
                </a:gdLst>
                <a:ahLst/>
                <a:cxnLst>
                  <a:cxn ang="0">
                    <a:pos x="T0" y="T1"/>
                  </a:cxn>
                  <a:cxn ang="0">
                    <a:pos x="T2" y="T3"/>
                  </a:cxn>
                  <a:cxn ang="0">
                    <a:pos x="T4" y="T5"/>
                  </a:cxn>
                  <a:cxn ang="0">
                    <a:pos x="T6" y="T7"/>
                  </a:cxn>
                  <a:cxn ang="0">
                    <a:pos x="T8" y="T9"/>
                  </a:cxn>
                </a:cxnLst>
                <a:rect l="0" t="0" r="r" b="b"/>
                <a:pathLst>
                  <a:path w="25" h="30">
                    <a:moveTo>
                      <a:pt x="13" y="0"/>
                    </a:moveTo>
                    <a:cubicBezTo>
                      <a:pt x="9" y="3"/>
                      <a:pt x="4" y="5"/>
                      <a:pt x="0" y="7"/>
                    </a:cubicBezTo>
                    <a:cubicBezTo>
                      <a:pt x="11" y="30"/>
                      <a:pt x="11" y="30"/>
                      <a:pt x="11" y="30"/>
                    </a:cubicBezTo>
                    <a:cubicBezTo>
                      <a:pt x="16" y="28"/>
                      <a:pt x="20" y="26"/>
                      <a:pt x="25" y="24"/>
                    </a:cubicBezTo>
                    <a:cubicBezTo>
                      <a:pt x="13" y="0"/>
                      <a:pt x="13" y="0"/>
                      <a:pt x="13" y="0"/>
                    </a:cubicBezTo>
                  </a:path>
                </a:pathLst>
              </a:custGeom>
              <a:solidFill>
                <a:srgbClr val="B61A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04" name="Freeform 42"/>
              <p:cNvSpPr>
                <a:spLocks/>
              </p:cNvSpPr>
              <p:nvPr/>
            </p:nvSpPr>
            <p:spPr bwMode="auto">
              <a:xfrm>
                <a:off x="1096963" y="2790826"/>
                <a:ext cx="79375" cy="95250"/>
              </a:xfrm>
              <a:custGeom>
                <a:avLst/>
                <a:gdLst>
                  <a:gd name="T0" fmla="*/ 13 w 25"/>
                  <a:gd name="T1" fmla="*/ 0 h 30"/>
                  <a:gd name="T2" fmla="*/ 0 w 25"/>
                  <a:gd name="T3" fmla="*/ 7 h 30"/>
                  <a:gd name="T4" fmla="*/ 12 w 25"/>
                  <a:gd name="T5" fmla="*/ 30 h 30"/>
                  <a:gd name="T6" fmla="*/ 25 w 25"/>
                  <a:gd name="T7" fmla="*/ 23 h 30"/>
                  <a:gd name="T8" fmla="*/ 13 w 25"/>
                  <a:gd name="T9" fmla="*/ 0 h 30"/>
                </a:gdLst>
                <a:ahLst/>
                <a:cxnLst>
                  <a:cxn ang="0">
                    <a:pos x="T0" y="T1"/>
                  </a:cxn>
                  <a:cxn ang="0">
                    <a:pos x="T2" y="T3"/>
                  </a:cxn>
                  <a:cxn ang="0">
                    <a:pos x="T4" y="T5"/>
                  </a:cxn>
                  <a:cxn ang="0">
                    <a:pos x="T6" y="T7"/>
                  </a:cxn>
                  <a:cxn ang="0">
                    <a:pos x="T8" y="T9"/>
                  </a:cxn>
                </a:cxnLst>
                <a:rect l="0" t="0" r="r" b="b"/>
                <a:pathLst>
                  <a:path w="25" h="30">
                    <a:moveTo>
                      <a:pt x="13" y="0"/>
                    </a:moveTo>
                    <a:cubicBezTo>
                      <a:pt x="9" y="3"/>
                      <a:pt x="5" y="5"/>
                      <a:pt x="0" y="7"/>
                    </a:cubicBezTo>
                    <a:cubicBezTo>
                      <a:pt x="12" y="30"/>
                      <a:pt x="12" y="30"/>
                      <a:pt x="12" y="30"/>
                    </a:cubicBezTo>
                    <a:cubicBezTo>
                      <a:pt x="16" y="28"/>
                      <a:pt x="21" y="26"/>
                      <a:pt x="25" y="23"/>
                    </a:cubicBezTo>
                    <a:cubicBezTo>
                      <a:pt x="13" y="0"/>
                      <a:pt x="13" y="0"/>
                      <a:pt x="13" y="0"/>
                    </a:cubicBezTo>
                  </a:path>
                </a:pathLst>
              </a:custGeom>
              <a:solidFill>
                <a:srgbClr val="B61A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05" name="Freeform 43"/>
              <p:cNvSpPr>
                <a:spLocks/>
              </p:cNvSpPr>
              <p:nvPr/>
            </p:nvSpPr>
            <p:spPr bwMode="auto">
              <a:xfrm>
                <a:off x="989013" y="2593976"/>
                <a:ext cx="114300" cy="149225"/>
              </a:xfrm>
              <a:custGeom>
                <a:avLst/>
                <a:gdLst>
                  <a:gd name="T0" fmla="*/ 0 w 36"/>
                  <a:gd name="T1" fmla="*/ 0 h 47"/>
                  <a:gd name="T2" fmla="*/ 0 w 36"/>
                  <a:gd name="T3" fmla="*/ 1 h 47"/>
                  <a:gd name="T4" fmla="*/ 23 w 36"/>
                  <a:gd name="T5" fmla="*/ 47 h 47"/>
                  <a:gd name="T6" fmla="*/ 36 w 36"/>
                  <a:gd name="T7" fmla="*/ 41 h 47"/>
                  <a:gd name="T8" fmla="*/ 1 w 36"/>
                  <a:gd name="T9" fmla="*/ 1 h 47"/>
                  <a:gd name="T10" fmla="*/ 0 w 36"/>
                  <a:gd name="T11" fmla="*/ 0 h 47"/>
                </a:gdLst>
                <a:ahLst/>
                <a:cxnLst>
                  <a:cxn ang="0">
                    <a:pos x="T0" y="T1"/>
                  </a:cxn>
                  <a:cxn ang="0">
                    <a:pos x="T2" y="T3"/>
                  </a:cxn>
                  <a:cxn ang="0">
                    <a:pos x="T4" y="T5"/>
                  </a:cxn>
                  <a:cxn ang="0">
                    <a:pos x="T6" y="T7"/>
                  </a:cxn>
                  <a:cxn ang="0">
                    <a:pos x="T8" y="T9"/>
                  </a:cxn>
                  <a:cxn ang="0">
                    <a:pos x="T10" y="T11"/>
                  </a:cxn>
                </a:cxnLst>
                <a:rect l="0" t="0" r="r" b="b"/>
                <a:pathLst>
                  <a:path w="36" h="47">
                    <a:moveTo>
                      <a:pt x="0" y="0"/>
                    </a:moveTo>
                    <a:cubicBezTo>
                      <a:pt x="0" y="0"/>
                      <a:pt x="0" y="0"/>
                      <a:pt x="0" y="1"/>
                    </a:cubicBezTo>
                    <a:cubicBezTo>
                      <a:pt x="23" y="47"/>
                      <a:pt x="23" y="47"/>
                      <a:pt x="23" y="47"/>
                    </a:cubicBezTo>
                    <a:cubicBezTo>
                      <a:pt x="28" y="46"/>
                      <a:pt x="32" y="44"/>
                      <a:pt x="36" y="41"/>
                    </a:cubicBezTo>
                    <a:cubicBezTo>
                      <a:pt x="1" y="1"/>
                      <a:pt x="1" y="1"/>
                      <a:pt x="1" y="1"/>
                    </a:cubicBezTo>
                    <a:cubicBezTo>
                      <a:pt x="0" y="1"/>
                      <a:pt x="0" y="1"/>
                      <a:pt x="0" y="0"/>
                    </a:cubicBezTo>
                  </a:path>
                </a:pathLst>
              </a:custGeom>
              <a:solidFill>
                <a:srgbClr val="B61A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06" name="Freeform 44"/>
              <p:cNvSpPr>
                <a:spLocks/>
              </p:cNvSpPr>
              <p:nvPr/>
            </p:nvSpPr>
            <p:spPr bwMode="auto">
              <a:xfrm>
                <a:off x="1017588" y="2562226"/>
                <a:ext cx="3175" cy="0"/>
              </a:xfrm>
              <a:custGeom>
                <a:avLst/>
                <a:gdLst>
                  <a:gd name="T0" fmla="*/ 0 w 1"/>
                  <a:gd name="T1" fmla="*/ 1 w 1"/>
                  <a:gd name="T2" fmla="*/ 1 w 1"/>
                  <a:gd name="T3" fmla="*/ 0 w 1"/>
                </a:gdLst>
                <a:ahLst/>
                <a:cxnLst>
                  <a:cxn ang="0">
                    <a:pos x="T0" y="0"/>
                  </a:cxn>
                  <a:cxn ang="0">
                    <a:pos x="T1" y="0"/>
                  </a:cxn>
                  <a:cxn ang="0">
                    <a:pos x="T2" y="0"/>
                  </a:cxn>
                  <a:cxn ang="0">
                    <a:pos x="T3" y="0"/>
                  </a:cxn>
                </a:cxnLst>
                <a:rect l="0" t="0" r="r" b="b"/>
                <a:pathLst>
                  <a:path w="1">
                    <a:moveTo>
                      <a:pt x="0" y="0"/>
                    </a:moveTo>
                    <a:cubicBezTo>
                      <a:pt x="1" y="0"/>
                      <a:pt x="1" y="0"/>
                      <a:pt x="1" y="0"/>
                    </a:cubicBezTo>
                    <a:cubicBezTo>
                      <a:pt x="1" y="0"/>
                      <a:pt x="1" y="0"/>
                      <a:pt x="1" y="0"/>
                    </a:cubicBezTo>
                    <a:cubicBezTo>
                      <a:pt x="1" y="0"/>
                      <a:pt x="1" y="0"/>
                      <a:pt x="0" y="0"/>
                    </a:cubicBezTo>
                  </a:path>
                </a:pathLst>
              </a:custGeom>
              <a:solidFill>
                <a:srgbClr val="C61D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07" name="Freeform 45"/>
              <p:cNvSpPr>
                <a:spLocks noEditPoints="1"/>
              </p:cNvSpPr>
              <p:nvPr/>
            </p:nvSpPr>
            <p:spPr bwMode="auto">
              <a:xfrm>
                <a:off x="1106488" y="2695576"/>
                <a:ext cx="282575" cy="315913"/>
              </a:xfrm>
              <a:custGeom>
                <a:avLst/>
                <a:gdLst>
                  <a:gd name="T0" fmla="*/ 73 w 89"/>
                  <a:gd name="T1" fmla="*/ 72 h 99"/>
                  <a:gd name="T2" fmla="*/ 62 w 89"/>
                  <a:gd name="T3" fmla="*/ 81 h 99"/>
                  <a:gd name="T4" fmla="*/ 77 w 89"/>
                  <a:gd name="T5" fmla="*/ 99 h 99"/>
                  <a:gd name="T6" fmla="*/ 89 w 89"/>
                  <a:gd name="T7" fmla="*/ 89 h 99"/>
                  <a:gd name="T8" fmla="*/ 73 w 89"/>
                  <a:gd name="T9" fmla="*/ 72 h 99"/>
                  <a:gd name="T10" fmla="*/ 43 w 89"/>
                  <a:gd name="T11" fmla="*/ 37 h 99"/>
                  <a:gd name="T12" fmla="*/ 31 w 89"/>
                  <a:gd name="T13" fmla="*/ 47 h 99"/>
                  <a:gd name="T14" fmla="*/ 45 w 89"/>
                  <a:gd name="T15" fmla="*/ 62 h 99"/>
                  <a:gd name="T16" fmla="*/ 56 w 89"/>
                  <a:gd name="T17" fmla="*/ 52 h 99"/>
                  <a:gd name="T18" fmla="*/ 43 w 89"/>
                  <a:gd name="T19" fmla="*/ 37 h 99"/>
                  <a:gd name="T20" fmla="*/ 10 w 89"/>
                  <a:gd name="T21" fmla="*/ 0 h 99"/>
                  <a:gd name="T22" fmla="*/ 0 w 89"/>
                  <a:gd name="T23" fmla="*/ 8 h 99"/>
                  <a:gd name="T24" fmla="*/ 2 w 89"/>
                  <a:gd name="T25" fmla="*/ 13 h 99"/>
                  <a:gd name="T26" fmla="*/ 14 w 89"/>
                  <a:gd name="T27" fmla="*/ 27 h 99"/>
                  <a:gd name="T28" fmla="*/ 26 w 89"/>
                  <a:gd name="T29" fmla="*/ 17 h 99"/>
                  <a:gd name="T30" fmla="*/ 11 w 89"/>
                  <a:gd name="T31" fmla="*/ 1 h 99"/>
                  <a:gd name="T32" fmla="*/ 10 w 89"/>
                  <a:gd name="T33" fmla="*/ 0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9" h="99">
                    <a:moveTo>
                      <a:pt x="73" y="72"/>
                    </a:moveTo>
                    <a:cubicBezTo>
                      <a:pt x="70" y="75"/>
                      <a:pt x="66" y="78"/>
                      <a:pt x="62" y="81"/>
                    </a:cubicBezTo>
                    <a:cubicBezTo>
                      <a:pt x="77" y="99"/>
                      <a:pt x="77" y="99"/>
                      <a:pt x="77" y="99"/>
                    </a:cubicBezTo>
                    <a:cubicBezTo>
                      <a:pt x="81" y="96"/>
                      <a:pt x="85" y="92"/>
                      <a:pt x="89" y="89"/>
                    </a:cubicBezTo>
                    <a:cubicBezTo>
                      <a:pt x="73" y="72"/>
                      <a:pt x="73" y="72"/>
                      <a:pt x="73" y="72"/>
                    </a:cubicBezTo>
                    <a:moveTo>
                      <a:pt x="43" y="37"/>
                    </a:moveTo>
                    <a:cubicBezTo>
                      <a:pt x="39" y="40"/>
                      <a:pt x="35" y="44"/>
                      <a:pt x="31" y="47"/>
                    </a:cubicBezTo>
                    <a:cubicBezTo>
                      <a:pt x="45" y="62"/>
                      <a:pt x="45" y="62"/>
                      <a:pt x="45" y="62"/>
                    </a:cubicBezTo>
                    <a:cubicBezTo>
                      <a:pt x="49" y="59"/>
                      <a:pt x="53" y="56"/>
                      <a:pt x="56" y="52"/>
                    </a:cubicBezTo>
                    <a:cubicBezTo>
                      <a:pt x="43" y="37"/>
                      <a:pt x="43" y="37"/>
                      <a:pt x="43" y="37"/>
                    </a:cubicBezTo>
                    <a:moveTo>
                      <a:pt x="10" y="0"/>
                    </a:moveTo>
                    <a:cubicBezTo>
                      <a:pt x="7" y="3"/>
                      <a:pt x="3" y="6"/>
                      <a:pt x="0" y="8"/>
                    </a:cubicBezTo>
                    <a:cubicBezTo>
                      <a:pt x="2" y="13"/>
                      <a:pt x="2" y="13"/>
                      <a:pt x="2" y="13"/>
                    </a:cubicBezTo>
                    <a:cubicBezTo>
                      <a:pt x="14" y="27"/>
                      <a:pt x="14" y="27"/>
                      <a:pt x="14" y="27"/>
                    </a:cubicBezTo>
                    <a:cubicBezTo>
                      <a:pt x="19" y="24"/>
                      <a:pt x="22" y="21"/>
                      <a:pt x="26" y="17"/>
                    </a:cubicBezTo>
                    <a:cubicBezTo>
                      <a:pt x="11" y="1"/>
                      <a:pt x="11" y="1"/>
                      <a:pt x="11" y="1"/>
                    </a:cubicBezTo>
                    <a:cubicBezTo>
                      <a:pt x="10" y="0"/>
                      <a:pt x="10" y="0"/>
                      <a:pt x="10" y="0"/>
                    </a:cubicBezTo>
                  </a:path>
                </a:pathLst>
              </a:custGeom>
              <a:solidFill>
                <a:srgbClr val="D3D3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08" name="Freeform 46"/>
              <p:cNvSpPr>
                <a:spLocks/>
              </p:cNvSpPr>
              <p:nvPr/>
            </p:nvSpPr>
            <p:spPr bwMode="auto">
              <a:xfrm>
                <a:off x="1249363" y="2860676"/>
                <a:ext cx="88900" cy="93663"/>
              </a:xfrm>
              <a:custGeom>
                <a:avLst/>
                <a:gdLst>
                  <a:gd name="T0" fmla="*/ 11 w 28"/>
                  <a:gd name="T1" fmla="*/ 0 h 29"/>
                  <a:gd name="T2" fmla="*/ 0 w 28"/>
                  <a:gd name="T3" fmla="*/ 10 h 29"/>
                  <a:gd name="T4" fmla="*/ 17 w 28"/>
                  <a:gd name="T5" fmla="*/ 29 h 29"/>
                  <a:gd name="T6" fmla="*/ 28 w 28"/>
                  <a:gd name="T7" fmla="*/ 20 h 29"/>
                  <a:gd name="T8" fmla="*/ 11 w 28"/>
                  <a:gd name="T9" fmla="*/ 0 h 29"/>
                </a:gdLst>
                <a:ahLst/>
                <a:cxnLst>
                  <a:cxn ang="0">
                    <a:pos x="T0" y="T1"/>
                  </a:cxn>
                  <a:cxn ang="0">
                    <a:pos x="T2" y="T3"/>
                  </a:cxn>
                  <a:cxn ang="0">
                    <a:pos x="T4" y="T5"/>
                  </a:cxn>
                  <a:cxn ang="0">
                    <a:pos x="T6" y="T7"/>
                  </a:cxn>
                  <a:cxn ang="0">
                    <a:pos x="T8" y="T9"/>
                  </a:cxn>
                </a:cxnLst>
                <a:rect l="0" t="0" r="r" b="b"/>
                <a:pathLst>
                  <a:path w="28" h="29">
                    <a:moveTo>
                      <a:pt x="11" y="0"/>
                    </a:moveTo>
                    <a:cubicBezTo>
                      <a:pt x="8" y="4"/>
                      <a:pt x="4" y="7"/>
                      <a:pt x="0" y="10"/>
                    </a:cubicBezTo>
                    <a:cubicBezTo>
                      <a:pt x="17" y="29"/>
                      <a:pt x="17" y="29"/>
                      <a:pt x="17" y="29"/>
                    </a:cubicBezTo>
                    <a:cubicBezTo>
                      <a:pt x="21" y="26"/>
                      <a:pt x="25" y="23"/>
                      <a:pt x="28" y="20"/>
                    </a:cubicBezTo>
                    <a:cubicBezTo>
                      <a:pt x="11" y="0"/>
                      <a:pt x="11" y="0"/>
                      <a:pt x="11" y="0"/>
                    </a:cubicBezTo>
                  </a:path>
                </a:pathLst>
              </a:custGeom>
              <a:solidFill>
                <a:srgbClr val="B61A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09" name="Freeform 47"/>
              <p:cNvSpPr>
                <a:spLocks/>
              </p:cNvSpPr>
              <p:nvPr/>
            </p:nvSpPr>
            <p:spPr bwMode="auto">
              <a:xfrm>
                <a:off x="1150938" y="2749551"/>
                <a:ext cx="92075" cy="95250"/>
              </a:xfrm>
              <a:custGeom>
                <a:avLst/>
                <a:gdLst>
                  <a:gd name="T0" fmla="*/ 12 w 29"/>
                  <a:gd name="T1" fmla="*/ 0 h 30"/>
                  <a:gd name="T2" fmla="*/ 0 w 29"/>
                  <a:gd name="T3" fmla="*/ 10 h 30"/>
                  <a:gd name="T4" fmla="*/ 17 w 29"/>
                  <a:gd name="T5" fmla="*/ 30 h 30"/>
                  <a:gd name="T6" fmla="*/ 29 w 29"/>
                  <a:gd name="T7" fmla="*/ 20 h 30"/>
                  <a:gd name="T8" fmla="*/ 12 w 29"/>
                  <a:gd name="T9" fmla="*/ 0 h 30"/>
                </a:gdLst>
                <a:ahLst/>
                <a:cxnLst>
                  <a:cxn ang="0">
                    <a:pos x="T0" y="T1"/>
                  </a:cxn>
                  <a:cxn ang="0">
                    <a:pos x="T2" y="T3"/>
                  </a:cxn>
                  <a:cxn ang="0">
                    <a:pos x="T4" y="T5"/>
                  </a:cxn>
                  <a:cxn ang="0">
                    <a:pos x="T6" y="T7"/>
                  </a:cxn>
                  <a:cxn ang="0">
                    <a:pos x="T8" y="T9"/>
                  </a:cxn>
                </a:cxnLst>
                <a:rect l="0" t="0" r="r" b="b"/>
                <a:pathLst>
                  <a:path w="29" h="30">
                    <a:moveTo>
                      <a:pt x="12" y="0"/>
                    </a:moveTo>
                    <a:cubicBezTo>
                      <a:pt x="8" y="4"/>
                      <a:pt x="5" y="7"/>
                      <a:pt x="0" y="10"/>
                    </a:cubicBezTo>
                    <a:cubicBezTo>
                      <a:pt x="17" y="30"/>
                      <a:pt x="17" y="30"/>
                      <a:pt x="17" y="30"/>
                    </a:cubicBezTo>
                    <a:cubicBezTo>
                      <a:pt x="21" y="27"/>
                      <a:pt x="25" y="23"/>
                      <a:pt x="29" y="20"/>
                    </a:cubicBezTo>
                    <a:cubicBezTo>
                      <a:pt x="12" y="0"/>
                      <a:pt x="12" y="0"/>
                      <a:pt x="12" y="0"/>
                    </a:cubicBezTo>
                  </a:path>
                </a:pathLst>
              </a:custGeom>
              <a:solidFill>
                <a:srgbClr val="B61A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10" name="Freeform 48"/>
              <p:cNvSpPr>
                <a:spLocks/>
              </p:cNvSpPr>
              <p:nvPr/>
            </p:nvSpPr>
            <p:spPr bwMode="auto">
              <a:xfrm>
                <a:off x="1068388" y="2651126"/>
                <a:ext cx="69850" cy="69850"/>
              </a:xfrm>
              <a:custGeom>
                <a:avLst/>
                <a:gdLst>
                  <a:gd name="T0" fmla="*/ 0 w 22"/>
                  <a:gd name="T1" fmla="*/ 0 h 22"/>
                  <a:gd name="T2" fmla="*/ 12 w 22"/>
                  <a:gd name="T3" fmla="*/ 22 h 22"/>
                  <a:gd name="T4" fmla="*/ 22 w 22"/>
                  <a:gd name="T5" fmla="*/ 14 h 22"/>
                  <a:gd name="T6" fmla="*/ 0 w 22"/>
                  <a:gd name="T7" fmla="*/ 0 h 22"/>
                </a:gdLst>
                <a:ahLst/>
                <a:cxnLst>
                  <a:cxn ang="0">
                    <a:pos x="T0" y="T1"/>
                  </a:cxn>
                  <a:cxn ang="0">
                    <a:pos x="T2" y="T3"/>
                  </a:cxn>
                  <a:cxn ang="0">
                    <a:pos x="T4" y="T5"/>
                  </a:cxn>
                  <a:cxn ang="0">
                    <a:pos x="T6" y="T7"/>
                  </a:cxn>
                </a:cxnLst>
                <a:rect l="0" t="0" r="r" b="b"/>
                <a:pathLst>
                  <a:path w="22" h="22">
                    <a:moveTo>
                      <a:pt x="0" y="0"/>
                    </a:moveTo>
                    <a:cubicBezTo>
                      <a:pt x="12" y="22"/>
                      <a:pt x="12" y="22"/>
                      <a:pt x="12" y="22"/>
                    </a:cubicBezTo>
                    <a:cubicBezTo>
                      <a:pt x="15" y="20"/>
                      <a:pt x="19" y="17"/>
                      <a:pt x="22" y="14"/>
                    </a:cubicBezTo>
                    <a:cubicBezTo>
                      <a:pt x="0" y="0"/>
                      <a:pt x="0" y="0"/>
                      <a:pt x="0" y="0"/>
                    </a:cubicBezTo>
                  </a:path>
                </a:pathLst>
              </a:custGeom>
              <a:solidFill>
                <a:srgbClr val="B61A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11" name="Freeform 49"/>
              <p:cNvSpPr>
                <a:spLocks noEditPoints="1"/>
              </p:cNvSpPr>
              <p:nvPr/>
            </p:nvSpPr>
            <p:spPr bwMode="auto">
              <a:xfrm>
                <a:off x="985838" y="2559051"/>
                <a:ext cx="15875" cy="34925"/>
              </a:xfrm>
              <a:custGeom>
                <a:avLst/>
                <a:gdLst>
                  <a:gd name="T0" fmla="*/ 0 w 5"/>
                  <a:gd name="T1" fmla="*/ 9 h 11"/>
                  <a:gd name="T2" fmla="*/ 0 w 5"/>
                  <a:gd name="T3" fmla="*/ 11 h 11"/>
                  <a:gd name="T4" fmla="*/ 0 w 5"/>
                  <a:gd name="T5" fmla="*/ 11 h 11"/>
                  <a:gd name="T6" fmla="*/ 0 w 5"/>
                  <a:gd name="T7" fmla="*/ 10 h 11"/>
                  <a:gd name="T8" fmla="*/ 0 w 5"/>
                  <a:gd name="T9" fmla="*/ 9 h 11"/>
                  <a:gd name="T10" fmla="*/ 1 w 5"/>
                  <a:gd name="T11" fmla="*/ 3 h 11"/>
                  <a:gd name="T12" fmla="*/ 0 w 5"/>
                  <a:gd name="T13" fmla="*/ 5 h 11"/>
                  <a:gd name="T14" fmla="*/ 1 w 5"/>
                  <a:gd name="T15" fmla="*/ 4 h 11"/>
                  <a:gd name="T16" fmla="*/ 1 w 5"/>
                  <a:gd name="T17" fmla="*/ 3 h 11"/>
                  <a:gd name="T18" fmla="*/ 3 w 5"/>
                  <a:gd name="T19" fmla="*/ 1 h 11"/>
                  <a:gd name="T20" fmla="*/ 3 w 5"/>
                  <a:gd name="T21" fmla="*/ 1 h 11"/>
                  <a:gd name="T22" fmla="*/ 3 w 5"/>
                  <a:gd name="T23" fmla="*/ 1 h 11"/>
                  <a:gd name="T24" fmla="*/ 5 w 5"/>
                  <a:gd name="T25" fmla="*/ 0 h 11"/>
                  <a:gd name="T26" fmla="*/ 3 w 5"/>
                  <a:gd name="T27" fmla="*/ 1 h 11"/>
                  <a:gd name="T28" fmla="*/ 4 w 5"/>
                  <a:gd name="T29" fmla="*/ 0 h 11"/>
                  <a:gd name="T30" fmla="*/ 5 w 5"/>
                  <a:gd name="T31"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 h="11">
                    <a:moveTo>
                      <a:pt x="0" y="9"/>
                    </a:moveTo>
                    <a:cubicBezTo>
                      <a:pt x="0" y="10"/>
                      <a:pt x="0" y="10"/>
                      <a:pt x="0" y="11"/>
                    </a:cubicBezTo>
                    <a:cubicBezTo>
                      <a:pt x="0" y="11"/>
                      <a:pt x="0" y="11"/>
                      <a:pt x="0" y="11"/>
                    </a:cubicBezTo>
                    <a:cubicBezTo>
                      <a:pt x="0" y="11"/>
                      <a:pt x="0" y="10"/>
                      <a:pt x="0" y="10"/>
                    </a:cubicBezTo>
                    <a:cubicBezTo>
                      <a:pt x="0" y="10"/>
                      <a:pt x="0" y="9"/>
                      <a:pt x="0" y="9"/>
                    </a:cubicBezTo>
                    <a:moveTo>
                      <a:pt x="1" y="3"/>
                    </a:moveTo>
                    <a:cubicBezTo>
                      <a:pt x="1" y="3"/>
                      <a:pt x="0" y="4"/>
                      <a:pt x="0" y="5"/>
                    </a:cubicBezTo>
                    <a:cubicBezTo>
                      <a:pt x="0" y="4"/>
                      <a:pt x="0" y="4"/>
                      <a:pt x="1" y="4"/>
                    </a:cubicBezTo>
                    <a:cubicBezTo>
                      <a:pt x="1" y="3"/>
                      <a:pt x="1" y="3"/>
                      <a:pt x="1" y="3"/>
                    </a:cubicBezTo>
                    <a:moveTo>
                      <a:pt x="3" y="1"/>
                    </a:moveTo>
                    <a:cubicBezTo>
                      <a:pt x="3" y="1"/>
                      <a:pt x="3" y="1"/>
                      <a:pt x="3" y="1"/>
                    </a:cubicBezTo>
                    <a:cubicBezTo>
                      <a:pt x="3" y="1"/>
                      <a:pt x="3" y="1"/>
                      <a:pt x="3" y="1"/>
                    </a:cubicBezTo>
                    <a:moveTo>
                      <a:pt x="5" y="0"/>
                    </a:moveTo>
                    <a:cubicBezTo>
                      <a:pt x="4" y="0"/>
                      <a:pt x="4" y="0"/>
                      <a:pt x="3" y="1"/>
                    </a:cubicBezTo>
                    <a:cubicBezTo>
                      <a:pt x="4" y="1"/>
                      <a:pt x="4" y="0"/>
                      <a:pt x="4" y="0"/>
                    </a:cubicBezTo>
                    <a:cubicBezTo>
                      <a:pt x="5" y="0"/>
                      <a:pt x="5" y="0"/>
                      <a:pt x="5" y="0"/>
                    </a:cubicBezTo>
                  </a:path>
                </a:pathLst>
              </a:custGeom>
              <a:solidFill>
                <a:srgbClr val="C61D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2" name="Freeform 50"/>
              <p:cNvSpPr>
                <a:spLocks noEditPoints="1"/>
              </p:cNvSpPr>
              <p:nvPr/>
            </p:nvSpPr>
            <p:spPr bwMode="auto">
              <a:xfrm>
                <a:off x="985838" y="2559051"/>
                <a:ext cx="19050" cy="34925"/>
              </a:xfrm>
              <a:custGeom>
                <a:avLst/>
                <a:gdLst>
                  <a:gd name="T0" fmla="*/ 0 w 6"/>
                  <a:gd name="T1" fmla="*/ 11 h 11"/>
                  <a:gd name="T2" fmla="*/ 0 w 6"/>
                  <a:gd name="T3" fmla="*/ 11 h 11"/>
                  <a:gd name="T4" fmla="*/ 1 w 6"/>
                  <a:gd name="T5" fmla="*/ 11 h 11"/>
                  <a:gd name="T6" fmla="*/ 0 w 6"/>
                  <a:gd name="T7" fmla="*/ 11 h 11"/>
                  <a:gd name="T8" fmla="*/ 0 w 6"/>
                  <a:gd name="T9" fmla="*/ 8 h 11"/>
                  <a:gd name="T10" fmla="*/ 0 w 6"/>
                  <a:gd name="T11" fmla="*/ 9 h 11"/>
                  <a:gd name="T12" fmla="*/ 0 w 6"/>
                  <a:gd name="T13" fmla="*/ 10 h 11"/>
                  <a:gd name="T14" fmla="*/ 0 w 6"/>
                  <a:gd name="T15" fmla="*/ 8 h 11"/>
                  <a:gd name="T16" fmla="*/ 0 w 6"/>
                  <a:gd name="T17" fmla="*/ 8 h 11"/>
                  <a:gd name="T18" fmla="*/ 0 w 6"/>
                  <a:gd name="T19" fmla="*/ 8 h 11"/>
                  <a:gd name="T20" fmla="*/ 0 w 6"/>
                  <a:gd name="T21" fmla="*/ 8 h 11"/>
                  <a:gd name="T22" fmla="*/ 2 w 6"/>
                  <a:gd name="T23" fmla="*/ 2 h 11"/>
                  <a:gd name="T24" fmla="*/ 1 w 6"/>
                  <a:gd name="T25" fmla="*/ 3 h 11"/>
                  <a:gd name="T26" fmla="*/ 1 w 6"/>
                  <a:gd name="T27" fmla="*/ 4 h 11"/>
                  <a:gd name="T28" fmla="*/ 1 w 6"/>
                  <a:gd name="T29" fmla="*/ 3 h 11"/>
                  <a:gd name="T30" fmla="*/ 2 w 6"/>
                  <a:gd name="T31" fmla="*/ 2 h 11"/>
                  <a:gd name="T32" fmla="*/ 6 w 6"/>
                  <a:gd name="T33" fmla="*/ 0 h 11"/>
                  <a:gd name="T34" fmla="*/ 5 w 6"/>
                  <a:gd name="T35" fmla="*/ 0 h 11"/>
                  <a:gd name="T36" fmla="*/ 4 w 6"/>
                  <a:gd name="T37" fmla="*/ 0 h 11"/>
                  <a:gd name="T38" fmla="*/ 6 w 6"/>
                  <a:gd name="T39"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 h="11">
                    <a:moveTo>
                      <a:pt x="0" y="11"/>
                    </a:moveTo>
                    <a:cubicBezTo>
                      <a:pt x="0" y="11"/>
                      <a:pt x="0" y="11"/>
                      <a:pt x="0" y="11"/>
                    </a:cubicBezTo>
                    <a:cubicBezTo>
                      <a:pt x="1" y="11"/>
                      <a:pt x="1" y="11"/>
                      <a:pt x="1" y="11"/>
                    </a:cubicBezTo>
                    <a:cubicBezTo>
                      <a:pt x="1" y="11"/>
                      <a:pt x="1" y="11"/>
                      <a:pt x="0" y="11"/>
                    </a:cubicBezTo>
                    <a:moveTo>
                      <a:pt x="0" y="8"/>
                    </a:moveTo>
                    <a:cubicBezTo>
                      <a:pt x="0" y="8"/>
                      <a:pt x="0" y="8"/>
                      <a:pt x="0" y="9"/>
                    </a:cubicBezTo>
                    <a:cubicBezTo>
                      <a:pt x="0" y="9"/>
                      <a:pt x="0" y="10"/>
                      <a:pt x="0" y="10"/>
                    </a:cubicBezTo>
                    <a:cubicBezTo>
                      <a:pt x="0" y="9"/>
                      <a:pt x="0" y="8"/>
                      <a:pt x="0" y="8"/>
                    </a:cubicBezTo>
                    <a:moveTo>
                      <a:pt x="0" y="8"/>
                    </a:moveTo>
                    <a:cubicBezTo>
                      <a:pt x="0" y="8"/>
                      <a:pt x="0" y="8"/>
                      <a:pt x="0" y="8"/>
                    </a:cubicBezTo>
                    <a:cubicBezTo>
                      <a:pt x="0" y="8"/>
                      <a:pt x="0" y="8"/>
                      <a:pt x="0" y="8"/>
                    </a:cubicBezTo>
                    <a:moveTo>
                      <a:pt x="2" y="2"/>
                    </a:moveTo>
                    <a:cubicBezTo>
                      <a:pt x="2" y="2"/>
                      <a:pt x="1" y="2"/>
                      <a:pt x="1" y="3"/>
                    </a:cubicBezTo>
                    <a:cubicBezTo>
                      <a:pt x="1" y="3"/>
                      <a:pt x="1" y="3"/>
                      <a:pt x="1" y="4"/>
                    </a:cubicBezTo>
                    <a:cubicBezTo>
                      <a:pt x="1" y="4"/>
                      <a:pt x="1" y="3"/>
                      <a:pt x="1" y="3"/>
                    </a:cubicBezTo>
                    <a:cubicBezTo>
                      <a:pt x="1" y="3"/>
                      <a:pt x="1" y="2"/>
                      <a:pt x="2" y="2"/>
                    </a:cubicBezTo>
                    <a:moveTo>
                      <a:pt x="6" y="0"/>
                    </a:moveTo>
                    <a:cubicBezTo>
                      <a:pt x="6" y="0"/>
                      <a:pt x="5" y="0"/>
                      <a:pt x="5" y="0"/>
                    </a:cubicBezTo>
                    <a:cubicBezTo>
                      <a:pt x="5" y="0"/>
                      <a:pt x="5" y="0"/>
                      <a:pt x="4" y="0"/>
                    </a:cubicBezTo>
                    <a:cubicBezTo>
                      <a:pt x="5" y="0"/>
                      <a:pt x="5" y="0"/>
                      <a:pt x="6" y="0"/>
                    </a:cubicBezTo>
                  </a:path>
                </a:pathLst>
              </a:custGeom>
              <a:solidFill>
                <a:srgbClr val="B21A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3" name="Freeform 51"/>
              <p:cNvSpPr>
                <a:spLocks/>
              </p:cNvSpPr>
              <p:nvPr/>
            </p:nvSpPr>
            <p:spPr bwMode="auto">
              <a:xfrm>
                <a:off x="1103313" y="2720976"/>
                <a:ext cx="9525" cy="15875"/>
              </a:xfrm>
              <a:custGeom>
                <a:avLst/>
                <a:gdLst>
                  <a:gd name="T0" fmla="*/ 1 w 3"/>
                  <a:gd name="T1" fmla="*/ 0 h 5"/>
                  <a:gd name="T2" fmla="*/ 0 w 3"/>
                  <a:gd name="T3" fmla="*/ 1 h 5"/>
                  <a:gd name="T4" fmla="*/ 3 w 3"/>
                  <a:gd name="T5" fmla="*/ 5 h 5"/>
                  <a:gd name="T6" fmla="*/ 1 w 3"/>
                  <a:gd name="T7" fmla="*/ 0 h 5"/>
                </a:gdLst>
                <a:ahLst/>
                <a:cxnLst>
                  <a:cxn ang="0">
                    <a:pos x="T0" y="T1"/>
                  </a:cxn>
                  <a:cxn ang="0">
                    <a:pos x="T2" y="T3"/>
                  </a:cxn>
                  <a:cxn ang="0">
                    <a:pos x="T4" y="T5"/>
                  </a:cxn>
                  <a:cxn ang="0">
                    <a:pos x="T6" y="T7"/>
                  </a:cxn>
                </a:cxnLst>
                <a:rect l="0" t="0" r="r" b="b"/>
                <a:pathLst>
                  <a:path w="3" h="5">
                    <a:moveTo>
                      <a:pt x="1" y="0"/>
                    </a:moveTo>
                    <a:cubicBezTo>
                      <a:pt x="0" y="1"/>
                      <a:pt x="0" y="1"/>
                      <a:pt x="0" y="1"/>
                    </a:cubicBezTo>
                    <a:cubicBezTo>
                      <a:pt x="3" y="5"/>
                      <a:pt x="3" y="5"/>
                      <a:pt x="3" y="5"/>
                    </a:cubicBezTo>
                    <a:cubicBezTo>
                      <a:pt x="1" y="0"/>
                      <a:pt x="1" y="0"/>
                      <a:pt x="1" y="0"/>
                    </a:cubicBezTo>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4" name="Freeform 52"/>
              <p:cNvSpPr>
                <a:spLocks/>
              </p:cNvSpPr>
              <p:nvPr/>
            </p:nvSpPr>
            <p:spPr bwMode="auto">
              <a:xfrm>
                <a:off x="992188" y="2597151"/>
                <a:ext cx="114300" cy="127000"/>
              </a:xfrm>
              <a:custGeom>
                <a:avLst/>
                <a:gdLst>
                  <a:gd name="T0" fmla="*/ 0 w 36"/>
                  <a:gd name="T1" fmla="*/ 0 h 40"/>
                  <a:gd name="T2" fmla="*/ 35 w 36"/>
                  <a:gd name="T3" fmla="*/ 40 h 40"/>
                  <a:gd name="T4" fmla="*/ 36 w 36"/>
                  <a:gd name="T5" fmla="*/ 39 h 40"/>
                  <a:gd name="T6" fmla="*/ 24 w 36"/>
                  <a:gd name="T7" fmla="*/ 17 h 40"/>
                  <a:gd name="T8" fmla="*/ 1 w 36"/>
                  <a:gd name="T9" fmla="*/ 2 h 40"/>
                  <a:gd name="T10" fmla="*/ 0 w 36"/>
                  <a:gd name="T11" fmla="*/ 0 h 40"/>
                </a:gdLst>
                <a:ahLst/>
                <a:cxnLst>
                  <a:cxn ang="0">
                    <a:pos x="T0" y="T1"/>
                  </a:cxn>
                  <a:cxn ang="0">
                    <a:pos x="T2" y="T3"/>
                  </a:cxn>
                  <a:cxn ang="0">
                    <a:pos x="T4" y="T5"/>
                  </a:cxn>
                  <a:cxn ang="0">
                    <a:pos x="T6" y="T7"/>
                  </a:cxn>
                  <a:cxn ang="0">
                    <a:pos x="T8" y="T9"/>
                  </a:cxn>
                  <a:cxn ang="0">
                    <a:pos x="T10" y="T11"/>
                  </a:cxn>
                </a:cxnLst>
                <a:rect l="0" t="0" r="r" b="b"/>
                <a:pathLst>
                  <a:path w="36" h="40">
                    <a:moveTo>
                      <a:pt x="0" y="0"/>
                    </a:moveTo>
                    <a:cubicBezTo>
                      <a:pt x="35" y="40"/>
                      <a:pt x="35" y="40"/>
                      <a:pt x="35" y="40"/>
                    </a:cubicBezTo>
                    <a:cubicBezTo>
                      <a:pt x="35" y="40"/>
                      <a:pt x="35" y="40"/>
                      <a:pt x="36" y="39"/>
                    </a:cubicBezTo>
                    <a:cubicBezTo>
                      <a:pt x="24" y="17"/>
                      <a:pt x="24" y="17"/>
                      <a:pt x="24" y="17"/>
                    </a:cubicBezTo>
                    <a:cubicBezTo>
                      <a:pt x="1" y="2"/>
                      <a:pt x="1" y="2"/>
                      <a:pt x="1" y="2"/>
                    </a:cubicBezTo>
                    <a:cubicBezTo>
                      <a:pt x="1" y="1"/>
                      <a:pt x="0" y="1"/>
                      <a:pt x="0" y="0"/>
                    </a:cubicBezTo>
                  </a:path>
                </a:pathLst>
              </a:custGeom>
              <a:solidFill>
                <a:srgbClr val="A317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5" name="Freeform 53"/>
              <p:cNvSpPr>
                <a:spLocks noEditPoints="1"/>
              </p:cNvSpPr>
              <p:nvPr/>
            </p:nvSpPr>
            <p:spPr bwMode="auto">
              <a:xfrm>
                <a:off x="985838" y="2559051"/>
                <a:ext cx="44450" cy="22225"/>
              </a:xfrm>
              <a:custGeom>
                <a:avLst/>
                <a:gdLst>
                  <a:gd name="T0" fmla="*/ 0 w 14"/>
                  <a:gd name="T1" fmla="*/ 5 h 7"/>
                  <a:gd name="T2" fmla="*/ 0 w 14"/>
                  <a:gd name="T3" fmla="*/ 7 h 7"/>
                  <a:gd name="T4" fmla="*/ 0 w 14"/>
                  <a:gd name="T5" fmla="*/ 6 h 7"/>
                  <a:gd name="T6" fmla="*/ 0 w 14"/>
                  <a:gd name="T7" fmla="*/ 5 h 7"/>
                  <a:gd name="T8" fmla="*/ 2 w 14"/>
                  <a:gd name="T9" fmla="*/ 1 h 7"/>
                  <a:gd name="T10" fmla="*/ 2 w 14"/>
                  <a:gd name="T11" fmla="*/ 1 h 7"/>
                  <a:gd name="T12" fmla="*/ 2 w 14"/>
                  <a:gd name="T13" fmla="*/ 1 h 7"/>
                  <a:gd name="T14" fmla="*/ 11 w 14"/>
                  <a:gd name="T15" fmla="*/ 1 h 7"/>
                  <a:gd name="T16" fmla="*/ 13 w 14"/>
                  <a:gd name="T17" fmla="*/ 2 h 7"/>
                  <a:gd name="T18" fmla="*/ 13 w 14"/>
                  <a:gd name="T19" fmla="*/ 3 h 7"/>
                  <a:gd name="T20" fmla="*/ 14 w 14"/>
                  <a:gd name="T21" fmla="*/ 3 h 7"/>
                  <a:gd name="T22" fmla="*/ 11 w 14"/>
                  <a:gd name="T23" fmla="*/ 1 h 7"/>
                  <a:gd name="T24" fmla="*/ 3 w 14"/>
                  <a:gd name="T25" fmla="*/ 1 h 7"/>
                  <a:gd name="T26" fmla="*/ 2 w 14"/>
                  <a:gd name="T27" fmla="*/ 1 h 7"/>
                  <a:gd name="T28" fmla="*/ 3 w 14"/>
                  <a:gd name="T29" fmla="*/ 1 h 7"/>
                  <a:gd name="T30" fmla="*/ 3 w 14"/>
                  <a:gd name="T31" fmla="*/ 1 h 7"/>
                  <a:gd name="T32" fmla="*/ 3 w 14"/>
                  <a:gd name="T33" fmla="*/ 1 h 7"/>
                  <a:gd name="T34" fmla="*/ 3 w 14"/>
                  <a:gd name="T35" fmla="*/ 1 h 7"/>
                  <a:gd name="T36" fmla="*/ 3 w 14"/>
                  <a:gd name="T37" fmla="*/ 1 h 7"/>
                  <a:gd name="T38" fmla="*/ 7 w 14"/>
                  <a:gd name="T39" fmla="*/ 0 h 7"/>
                  <a:gd name="T40" fmla="*/ 7 w 14"/>
                  <a:gd name="T41" fmla="*/ 0 h 7"/>
                  <a:gd name="T42" fmla="*/ 7 w 14"/>
                  <a:gd name="T43" fmla="*/ 0 h 7"/>
                  <a:gd name="T44" fmla="*/ 8 w 14"/>
                  <a:gd name="T45" fmla="*/ 0 h 7"/>
                  <a:gd name="T46" fmla="*/ 10 w 14"/>
                  <a:gd name="T47" fmla="*/ 1 h 7"/>
                  <a:gd name="T48" fmla="*/ 7 w 14"/>
                  <a:gd name="T49"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4" h="7">
                    <a:moveTo>
                      <a:pt x="0" y="5"/>
                    </a:moveTo>
                    <a:cubicBezTo>
                      <a:pt x="0" y="6"/>
                      <a:pt x="0" y="6"/>
                      <a:pt x="0" y="7"/>
                    </a:cubicBezTo>
                    <a:cubicBezTo>
                      <a:pt x="0" y="7"/>
                      <a:pt x="0" y="7"/>
                      <a:pt x="0" y="6"/>
                    </a:cubicBezTo>
                    <a:cubicBezTo>
                      <a:pt x="0" y="6"/>
                      <a:pt x="0" y="5"/>
                      <a:pt x="0" y="5"/>
                    </a:cubicBezTo>
                    <a:moveTo>
                      <a:pt x="2" y="1"/>
                    </a:moveTo>
                    <a:cubicBezTo>
                      <a:pt x="2" y="1"/>
                      <a:pt x="2" y="1"/>
                      <a:pt x="2" y="1"/>
                    </a:cubicBezTo>
                    <a:cubicBezTo>
                      <a:pt x="2" y="1"/>
                      <a:pt x="2" y="1"/>
                      <a:pt x="2" y="1"/>
                    </a:cubicBezTo>
                    <a:moveTo>
                      <a:pt x="11" y="1"/>
                    </a:moveTo>
                    <a:cubicBezTo>
                      <a:pt x="12" y="1"/>
                      <a:pt x="12" y="2"/>
                      <a:pt x="13" y="2"/>
                    </a:cubicBezTo>
                    <a:cubicBezTo>
                      <a:pt x="13" y="3"/>
                      <a:pt x="13" y="3"/>
                      <a:pt x="13" y="3"/>
                    </a:cubicBezTo>
                    <a:cubicBezTo>
                      <a:pt x="14" y="3"/>
                      <a:pt x="14" y="3"/>
                      <a:pt x="14" y="3"/>
                    </a:cubicBezTo>
                    <a:cubicBezTo>
                      <a:pt x="11" y="1"/>
                      <a:pt x="11" y="1"/>
                      <a:pt x="11" y="1"/>
                    </a:cubicBezTo>
                    <a:moveTo>
                      <a:pt x="3" y="1"/>
                    </a:moveTo>
                    <a:cubicBezTo>
                      <a:pt x="3" y="1"/>
                      <a:pt x="3" y="1"/>
                      <a:pt x="2" y="1"/>
                    </a:cubicBezTo>
                    <a:cubicBezTo>
                      <a:pt x="3" y="1"/>
                      <a:pt x="3" y="1"/>
                      <a:pt x="3" y="1"/>
                    </a:cubicBezTo>
                    <a:cubicBezTo>
                      <a:pt x="3" y="1"/>
                      <a:pt x="3" y="1"/>
                      <a:pt x="3" y="1"/>
                    </a:cubicBezTo>
                    <a:moveTo>
                      <a:pt x="3" y="1"/>
                    </a:moveTo>
                    <a:cubicBezTo>
                      <a:pt x="3" y="1"/>
                      <a:pt x="3" y="1"/>
                      <a:pt x="3" y="1"/>
                    </a:cubicBezTo>
                    <a:cubicBezTo>
                      <a:pt x="3" y="1"/>
                      <a:pt x="3" y="1"/>
                      <a:pt x="3" y="1"/>
                    </a:cubicBezTo>
                    <a:moveTo>
                      <a:pt x="7" y="0"/>
                    </a:moveTo>
                    <a:cubicBezTo>
                      <a:pt x="7" y="0"/>
                      <a:pt x="7" y="0"/>
                      <a:pt x="7" y="0"/>
                    </a:cubicBezTo>
                    <a:cubicBezTo>
                      <a:pt x="7" y="0"/>
                      <a:pt x="7" y="0"/>
                      <a:pt x="7" y="0"/>
                    </a:cubicBezTo>
                    <a:cubicBezTo>
                      <a:pt x="7" y="0"/>
                      <a:pt x="8" y="0"/>
                      <a:pt x="8" y="0"/>
                    </a:cubicBezTo>
                    <a:cubicBezTo>
                      <a:pt x="9" y="0"/>
                      <a:pt x="10" y="0"/>
                      <a:pt x="10" y="1"/>
                    </a:cubicBezTo>
                    <a:cubicBezTo>
                      <a:pt x="9" y="0"/>
                      <a:pt x="8" y="0"/>
                      <a:pt x="7" y="0"/>
                    </a:cubicBezTo>
                  </a:path>
                </a:pathLst>
              </a:custGeom>
              <a:solidFill>
                <a:srgbClr val="C61D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6" name="Freeform 54"/>
              <p:cNvSpPr>
                <a:spLocks noEditPoints="1"/>
              </p:cNvSpPr>
              <p:nvPr/>
            </p:nvSpPr>
            <p:spPr bwMode="auto">
              <a:xfrm>
                <a:off x="1138238" y="2654301"/>
                <a:ext cx="342900" cy="249238"/>
              </a:xfrm>
              <a:custGeom>
                <a:avLst/>
                <a:gdLst>
                  <a:gd name="T0" fmla="*/ 88 w 108"/>
                  <a:gd name="T1" fmla="*/ 53 h 78"/>
                  <a:gd name="T2" fmla="*/ 80 w 108"/>
                  <a:gd name="T3" fmla="*/ 65 h 78"/>
                  <a:gd name="T4" fmla="*/ 99 w 108"/>
                  <a:gd name="T5" fmla="*/ 78 h 78"/>
                  <a:gd name="T6" fmla="*/ 108 w 108"/>
                  <a:gd name="T7" fmla="*/ 65 h 78"/>
                  <a:gd name="T8" fmla="*/ 88 w 108"/>
                  <a:gd name="T9" fmla="*/ 53 h 78"/>
                  <a:gd name="T10" fmla="*/ 50 w 108"/>
                  <a:gd name="T11" fmla="*/ 27 h 78"/>
                  <a:gd name="T12" fmla="*/ 41 w 108"/>
                  <a:gd name="T13" fmla="*/ 40 h 78"/>
                  <a:gd name="T14" fmla="*/ 59 w 108"/>
                  <a:gd name="T15" fmla="*/ 51 h 78"/>
                  <a:gd name="T16" fmla="*/ 67 w 108"/>
                  <a:gd name="T17" fmla="*/ 38 h 78"/>
                  <a:gd name="T18" fmla="*/ 50 w 108"/>
                  <a:gd name="T19" fmla="*/ 27 h 78"/>
                  <a:gd name="T20" fmla="*/ 8 w 108"/>
                  <a:gd name="T21" fmla="*/ 0 h 78"/>
                  <a:gd name="T22" fmla="*/ 0 w 108"/>
                  <a:gd name="T23" fmla="*/ 12 h 78"/>
                  <a:gd name="T24" fmla="*/ 1 w 108"/>
                  <a:gd name="T25" fmla="*/ 14 h 78"/>
                  <a:gd name="T26" fmla="*/ 20 w 108"/>
                  <a:gd name="T27" fmla="*/ 26 h 78"/>
                  <a:gd name="T28" fmla="*/ 28 w 108"/>
                  <a:gd name="T29" fmla="*/ 13 h 78"/>
                  <a:gd name="T30" fmla="*/ 8 w 108"/>
                  <a:gd name="T31" fmla="*/ 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8" h="78">
                    <a:moveTo>
                      <a:pt x="88" y="53"/>
                    </a:moveTo>
                    <a:cubicBezTo>
                      <a:pt x="86" y="57"/>
                      <a:pt x="83" y="61"/>
                      <a:pt x="80" y="65"/>
                    </a:cubicBezTo>
                    <a:cubicBezTo>
                      <a:pt x="99" y="78"/>
                      <a:pt x="99" y="78"/>
                      <a:pt x="99" y="78"/>
                    </a:cubicBezTo>
                    <a:cubicBezTo>
                      <a:pt x="102" y="74"/>
                      <a:pt x="105" y="69"/>
                      <a:pt x="108" y="65"/>
                    </a:cubicBezTo>
                    <a:cubicBezTo>
                      <a:pt x="88" y="53"/>
                      <a:pt x="88" y="53"/>
                      <a:pt x="88" y="53"/>
                    </a:cubicBezTo>
                    <a:moveTo>
                      <a:pt x="50" y="27"/>
                    </a:moveTo>
                    <a:cubicBezTo>
                      <a:pt x="47" y="32"/>
                      <a:pt x="44" y="36"/>
                      <a:pt x="41" y="40"/>
                    </a:cubicBezTo>
                    <a:cubicBezTo>
                      <a:pt x="59" y="51"/>
                      <a:pt x="59" y="51"/>
                      <a:pt x="59" y="51"/>
                    </a:cubicBezTo>
                    <a:cubicBezTo>
                      <a:pt x="62" y="47"/>
                      <a:pt x="64" y="43"/>
                      <a:pt x="67" y="38"/>
                    </a:cubicBezTo>
                    <a:cubicBezTo>
                      <a:pt x="50" y="27"/>
                      <a:pt x="50" y="27"/>
                      <a:pt x="50" y="27"/>
                    </a:cubicBezTo>
                    <a:moveTo>
                      <a:pt x="8" y="0"/>
                    </a:moveTo>
                    <a:cubicBezTo>
                      <a:pt x="6" y="4"/>
                      <a:pt x="3" y="9"/>
                      <a:pt x="0" y="12"/>
                    </a:cubicBezTo>
                    <a:cubicBezTo>
                      <a:pt x="1" y="14"/>
                      <a:pt x="1" y="14"/>
                      <a:pt x="1" y="14"/>
                    </a:cubicBezTo>
                    <a:cubicBezTo>
                      <a:pt x="20" y="26"/>
                      <a:pt x="20" y="26"/>
                      <a:pt x="20" y="26"/>
                    </a:cubicBezTo>
                    <a:cubicBezTo>
                      <a:pt x="23" y="22"/>
                      <a:pt x="26" y="18"/>
                      <a:pt x="28" y="13"/>
                    </a:cubicBezTo>
                    <a:cubicBezTo>
                      <a:pt x="8" y="0"/>
                      <a:pt x="8" y="0"/>
                      <a:pt x="8" y="0"/>
                    </a:cubicBezTo>
                  </a:path>
                </a:pathLst>
              </a:custGeom>
              <a:solidFill>
                <a:srgbClr val="D3D3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7" name="Freeform 55"/>
              <p:cNvSpPr>
                <a:spLocks/>
              </p:cNvSpPr>
              <p:nvPr/>
            </p:nvSpPr>
            <p:spPr bwMode="auto">
              <a:xfrm>
                <a:off x="1325563" y="2774951"/>
                <a:ext cx="92075" cy="85725"/>
              </a:xfrm>
              <a:custGeom>
                <a:avLst/>
                <a:gdLst>
                  <a:gd name="T0" fmla="*/ 8 w 29"/>
                  <a:gd name="T1" fmla="*/ 0 h 27"/>
                  <a:gd name="T2" fmla="*/ 0 w 29"/>
                  <a:gd name="T3" fmla="*/ 13 h 27"/>
                  <a:gd name="T4" fmla="*/ 21 w 29"/>
                  <a:gd name="T5" fmla="*/ 27 h 27"/>
                  <a:gd name="T6" fmla="*/ 29 w 29"/>
                  <a:gd name="T7" fmla="*/ 15 h 27"/>
                  <a:gd name="T8" fmla="*/ 8 w 29"/>
                  <a:gd name="T9" fmla="*/ 0 h 27"/>
                </a:gdLst>
                <a:ahLst/>
                <a:cxnLst>
                  <a:cxn ang="0">
                    <a:pos x="T0" y="T1"/>
                  </a:cxn>
                  <a:cxn ang="0">
                    <a:pos x="T2" y="T3"/>
                  </a:cxn>
                  <a:cxn ang="0">
                    <a:pos x="T4" y="T5"/>
                  </a:cxn>
                  <a:cxn ang="0">
                    <a:pos x="T6" y="T7"/>
                  </a:cxn>
                  <a:cxn ang="0">
                    <a:pos x="T8" y="T9"/>
                  </a:cxn>
                </a:cxnLst>
                <a:rect l="0" t="0" r="r" b="b"/>
                <a:pathLst>
                  <a:path w="29" h="27">
                    <a:moveTo>
                      <a:pt x="8" y="0"/>
                    </a:moveTo>
                    <a:cubicBezTo>
                      <a:pt x="5" y="5"/>
                      <a:pt x="3" y="9"/>
                      <a:pt x="0" y="13"/>
                    </a:cubicBezTo>
                    <a:cubicBezTo>
                      <a:pt x="21" y="27"/>
                      <a:pt x="21" y="27"/>
                      <a:pt x="21" y="27"/>
                    </a:cubicBezTo>
                    <a:cubicBezTo>
                      <a:pt x="24" y="23"/>
                      <a:pt x="27" y="19"/>
                      <a:pt x="29" y="15"/>
                    </a:cubicBezTo>
                    <a:cubicBezTo>
                      <a:pt x="8" y="0"/>
                      <a:pt x="8" y="0"/>
                      <a:pt x="8" y="0"/>
                    </a:cubicBezTo>
                  </a:path>
                </a:pathLst>
              </a:custGeom>
              <a:solidFill>
                <a:srgbClr val="B61A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8" name="Freeform 56"/>
              <p:cNvSpPr>
                <a:spLocks/>
              </p:cNvSpPr>
              <p:nvPr/>
            </p:nvSpPr>
            <p:spPr bwMode="auto">
              <a:xfrm>
                <a:off x="1201738" y="2695576"/>
                <a:ext cx="95250" cy="85725"/>
              </a:xfrm>
              <a:custGeom>
                <a:avLst/>
                <a:gdLst>
                  <a:gd name="T0" fmla="*/ 8 w 30"/>
                  <a:gd name="T1" fmla="*/ 0 h 27"/>
                  <a:gd name="T2" fmla="*/ 0 w 30"/>
                  <a:gd name="T3" fmla="*/ 13 h 27"/>
                  <a:gd name="T4" fmla="*/ 21 w 30"/>
                  <a:gd name="T5" fmla="*/ 27 h 27"/>
                  <a:gd name="T6" fmla="*/ 30 w 30"/>
                  <a:gd name="T7" fmla="*/ 14 h 27"/>
                  <a:gd name="T8" fmla="*/ 8 w 30"/>
                  <a:gd name="T9" fmla="*/ 0 h 27"/>
                </a:gdLst>
                <a:ahLst/>
                <a:cxnLst>
                  <a:cxn ang="0">
                    <a:pos x="T0" y="T1"/>
                  </a:cxn>
                  <a:cxn ang="0">
                    <a:pos x="T2" y="T3"/>
                  </a:cxn>
                  <a:cxn ang="0">
                    <a:pos x="T4" y="T5"/>
                  </a:cxn>
                  <a:cxn ang="0">
                    <a:pos x="T6" y="T7"/>
                  </a:cxn>
                  <a:cxn ang="0">
                    <a:pos x="T8" y="T9"/>
                  </a:cxn>
                </a:cxnLst>
                <a:rect l="0" t="0" r="r" b="b"/>
                <a:pathLst>
                  <a:path w="30" h="27">
                    <a:moveTo>
                      <a:pt x="8" y="0"/>
                    </a:moveTo>
                    <a:cubicBezTo>
                      <a:pt x="6" y="5"/>
                      <a:pt x="3" y="9"/>
                      <a:pt x="0" y="13"/>
                    </a:cubicBezTo>
                    <a:cubicBezTo>
                      <a:pt x="21" y="27"/>
                      <a:pt x="21" y="27"/>
                      <a:pt x="21" y="27"/>
                    </a:cubicBezTo>
                    <a:cubicBezTo>
                      <a:pt x="24" y="23"/>
                      <a:pt x="27" y="19"/>
                      <a:pt x="30" y="14"/>
                    </a:cubicBezTo>
                    <a:cubicBezTo>
                      <a:pt x="8" y="0"/>
                      <a:pt x="8" y="0"/>
                      <a:pt x="8" y="0"/>
                    </a:cubicBezTo>
                  </a:path>
                </a:pathLst>
              </a:custGeom>
              <a:solidFill>
                <a:srgbClr val="B61A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9" name="Freeform 57"/>
              <p:cNvSpPr>
                <a:spLocks/>
              </p:cNvSpPr>
              <p:nvPr/>
            </p:nvSpPr>
            <p:spPr bwMode="auto">
              <a:xfrm>
                <a:off x="1027113" y="2568576"/>
                <a:ext cx="136525" cy="123825"/>
              </a:xfrm>
              <a:custGeom>
                <a:avLst/>
                <a:gdLst>
                  <a:gd name="T0" fmla="*/ 1 w 43"/>
                  <a:gd name="T1" fmla="*/ 0 h 39"/>
                  <a:gd name="T2" fmla="*/ 0 w 43"/>
                  <a:gd name="T3" fmla="*/ 0 h 39"/>
                  <a:gd name="T4" fmla="*/ 35 w 43"/>
                  <a:gd name="T5" fmla="*/ 39 h 39"/>
                  <a:gd name="T6" fmla="*/ 43 w 43"/>
                  <a:gd name="T7" fmla="*/ 27 h 39"/>
                  <a:gd name="T8" fmla="*/ 1 w 43"/>
                  <a:gd name="T9" fmla="*/ 0 h 39"/>
                </a:gdLst>
                <a:ahLst/>
                <a:cxnLst>
                  <a:cxn ang="0">
                    <a:pos x="T0" y="T1"/>
                  </a:cxn>
                  <a:cxn ang="0">
                    <a:pos x="T2" y="T3"/>
                  </a:cxn>
                  <a:cxn ang="0">
                    <a:pos x="T4" y="T5"/>
                  </a:cxn>
                  <a:cxn ang="0">
                    <a:pos x="T6" y="T7"/>
                  </a:cxn>
                  <a:cxn ang="0">
                    <a:pos x="T8" y="T9"/>
                  </a:cxn>
                </a:cxnLst>
                <a:rect l="0" t="0" r="r" b="b"/>
                <a:pathLst>
                  <a:path w="43" h="39">
                    <a:moveTo>
                      <a:pt x="1" y="0"/>
                    </a:moveTo>
                    <a:cubicBezTo>
                      <a:pt x="1" y="0"/>
                      <a:pt x="1" y="0"/>
                      <a:pt x="0" y="0"/>
                    </a:cubicBezTo>
                    <a:cubicBezTo>
                      <a:pt x="35" y="39"/>
                      <a:pt x="35" y="39"/>
                      <a:pt x="35" y="39"/>
                    </a:cubicBezTo>
                    <a:cubicBezTo>
                      <a:pt x="38" y="36"/>
                      <a:pt x="41" y="31"/>
                      <a:pt x="43" y="27"/>
                    </a:cubicBezTo>
                    <a:cubicBezTo>
                      <a:pt x="1" y="0"/>
                      <a:pt x="1" y="0"/>
                      <a:pt x="1" y="0"/>
                    </a:cubicBezTo>
                  </a:path>
                </a:pathLst>
              </a:custGeom>
              <a:solidFill>
                <a:srgbClr val="B61A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0" name="Freeform 58"/>
              <p:cNvSpPr>
                <a:spLocks noEditPoints="1"/>
              </p:cNvSpPr>
              <p:nvPr/>
            </p:nvSpPr>
            <p:spPr bwMode="auto">
              <a:xfrm>
                <a:off x="985838" y="2559051"/>
                <a:ext cx="25400" cy="34925"/>
              </a:xfrm>
              <a:custGeom>
                <a:avLst/>
                <a:gdLst>
                  <a:gd name="T0" fmla="*/ 1 w 8"/>
                  <a:gd name="T1" fmla="*/ 11 h 11"/>
                  <a:gd name="T2" fmla="*/ 1 w 8"/>
                  <a:gd name="T3" fmla="*/ 11 h 11"/>
                  <a:gd name="T4" fmla="*/ 1 w 8"/>
                  <a:gd name="T5" fmla="*/ 11 h 11"/>
                  <a:gd name="T6" fmla="*/ 1 w 8"/>
                  <a:gd name="T7" fmla="*/ 11 h 11"/>
                  <a:gd name="T8" fmla="*/ 0 w 8"/>
                  <a:gd name="T9" fmla="*/ 8 h 11"/>
                  <a:gd name="T10" fmla="*/ 0 w 8"/>
                  <a:gd name="T11" fmla="*/ 8 h 11"/>
                  <a:gd name="T12" fmla="*/ 0 w 8"/>
                  <a:gd name="T13" fmla="*/ 8 h 11"/>
                  <a:gd name="T14" fmla="*/ 0 w 8"/>
                  <a:gd name="T15" fmla="*/ 6 h 11"/>
                  <a:gd name="T16" fmla="*/ 0 w 8"/>
                  <a:gd name="T17" fmla="*/ 7 h 11"/>
                  <a:gd name="T18" fmla="*/ 0 w 8"/>
                  <a:gd name="T19" fmla="*/ 8 h 11"/>
                  <a:gd name="T20" fmla="*/ 0 w 8"/>
                  <a:gd name="T21" fmla="*/ 6 h 11"/>
                  <a:gd name="T22" fmla="*/ 3 w 8"/>
                  <a:gd name="T23" fmla="*/ 1 h 11"/>
                  <a:gd name="T24" fmla="*/ 2 w 8"/>
                  <a:gd name="T25" fmla="*/ 1 h 11"/>
                  <a:gd name="T26" fmla="*/ 2 w 8"/>
                  <a:gd name="T27" fmla="*/ 1 h 11"/>
                  <a:gd name="T28" fmla="*/ 2 w 8"/>
                  <a:gd name="T29" fmla="*/ 1 h 11"/>
                  <a:gd name="T30" fmla="*/ 2 w 8"/>
                  <a:gd name="T31" fmla="*/ 2 h 11"/>
                  <a:gd name="T32" fmla="*/ 2 w 8"/>
                  <a:gd name="T33" fmla="*/ 2 h 11"/>
                  <a:gd name="T34" fmla="*/ 3 w 8"/>
                  <a:gd name="T35" fmla="*/ 1 h 11"/>
                  <a:gd name="T36" fmla="*/ 7 w 8"/>
                  <a:gd name="T37" fmla="*/ 0 h 11"/>
                  <a:gd name="T38" fmla="*/ 7 w 8"/>
                  <a:gd name="T39" fmla="*/ 0 h 11"/>
                  <a:gd name="T40" fmla="*/ 6 w 8"/>
                  <a:gd name="T41" fmla="*/ 0 h 11"/>
                  <a:gd name="T42" fmla="*/ 7 w 8"/>
                  <a:gd name="T43" fmla="*/ 0 h 11"/>
                  <a:gd name="T44" fmla="*/ 8 w 8"/>
                  <a:gd name="T45" fmla="*/ 0 h 11"/>
                  <a:gd name="T46" fmla="*/ 7 w 8"/>
                  <a:gd name="T47"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 h="11">
                    <a:moveTo>
                      <a:pt x="1" y="11"/>
                    </a:moveTo>
                    <a:cubicBezTo>
                      <a:pt x="1" y="11"/>
                      <a:pt x="1" y="11"/>
                      <a:pt x="1" y="11"/>
                    </a:cubicBezTo>
                    <a:cubicBezTo>
                      <a:pt x="1" y="11"/>
                      <a:pt x="1" y="11"/>
                      <a:pt x="1" y="11"/>
                    </a:cubicBezTo>
                    <a:cubicBezTo>
                      <a:pt x="1" y="11"/>
                      <a:pt x="1" y="11"/>
                      <a:pt x="1" y="11"/>
                    </a:cubicBezTo>
                    <a:moveTo>
                      <a:pt x="0" y="8"/>
                    </a:moveTo>
                    <a:cubicBezTo>
                      <a:pt x="0" y="8"/>
                      <a:pt x="0" y="8"/>
                      <a:pt x="0" y="8"/>
                    </a:cubicBezTo>
                    <a:cubicBezTo>
                      <a:pt x="0" y="8"/>
                      <a:pt x="0" y="8"/>
                      <a:pt x="0" y="8"/>
                    </a:cubicBezTo>
                    <a:moveTo>
                      <a:pt x="0" y="6"/>
                    </a:moveTo>
                    <a:cubicBezTo>
                      <a:pt x="0" y="7"/>
                      <a:pt x="0" y="7"/>
                      <a:pt x="0" y="7"/>
                    </a:cubicBezTo>
                    <a:cubicBezTo>
                      <a:pt x="0" y="7"/>
                      <a:pt x="0" y="8"/>
                      <a:pt x="0" y="8"/>
                    </a:cubicBezTo>
                    <a:cubicBezTo>
                      <a:pt x="0" y="7"/>
                      <a:pt x="0" y="7"/>
                      <a:pt x="0" y="6"/>
                    </a:cubicBezTo>
                    <a:moveTo>
                      <a:pt x="3" y="1"/>
                    </a:moveTo>
                    <a:cubicBezTo>
                      <a:pt x="3" y="1"/>
                      <a:pt x="3" y="1"/>
                      <a:pt x="2" y="1"/>
                    </a:cubicBezTo>
                    <a:cubicBezTo>
                      <a:pt x="2" y="1"/>
                      <a:pt x="2" y="1"/>
                      <a:pt x="2" y="1"/>
                    </a:cubicBezTo>
                    <a:cubicBezTo>
                      <a:pt x="2" y="1"/>
                      <a:pt x="2" y="1"/>
                      <a:pt x="2" y="1"/>
                    </a:cubicBezTo>
                    <a:cubicBezTo>
                      <a:pt x="2" y="2"/>
                      <a:pt x="2" y="2"/>
                      <a:pt x="2" y="2"/>
                    </a:cubicBezTo>
                    <a:cubicBezTo>
                      <a:pt x="2" y="2"/>
                      <a:pt x="2" y="2"/>
                      <a:pt x="2" y="2"/>
                    </a:cubicBezTo>
                    <a:cubicBezTo>
                      <a:pt x="2" y="1"/>
                      <a:pt x="3" y="1"/>
                      <a:pt x="3" y="1"/>
                    </a:cubicBezTo>
                    <a:moveTo>
                      <a:pt x="7" y="0"/>
                    </a:moveTo>
                    <a:cubicBezTo>
                      <a:pt x="7" y="0"/>
                      <a:pt x="7" y="0"/>
                      <a:pt x="7" y="0"/>
                    </a:cubicBezTo>
                    <a:cubicBezTo>
                      <a:pt x="6" y="0"/>
                      <a:pt x="6" y="0"/>
                      <a:pt x="6" y="0"/>
                    </a:cubicBezTo>
                    <a:cubicBezTo>
                      <a:pt x="6" y="0"/>
                      <a:pt x="7" y="0"/>
                      <a:pt x="7" y="0"/>
                    </a:cubicBezTo>
                    <a:cubicBezTo>
                      <a:pt x="7" y="0"/>
                      <a:pt x="8" y="0"/>
                      <a:pt x="8" y="0"/>
                    </a:cubicBezTo>
                    <a:cubicBezTo>
                      <a:pt x="8" y="0"/>
                      <a:pt x="7" y="0"/>
                      <a:pt x="7" y="0"/>
                    </a:cubicBezTo>
                  </a:path>
                </a:pathLst>
              </a:custGeom>
              <a:solidFill>
                <a:srgbClr val="B21A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1" name="Freeform 59"/>
              <p:cNvSpPr>
                <a:spLocks/>
              </p:cNvSpPr>
              <p:nvPr/>
            </p:nvSpPr>
            <p:spPr bwMode="auto">
              <a:xfrm>
                <a:off x="989013" y="2593976"/>
                <a:ext cx="3175" cy="3175"/>
              </a:xfrm>
              <a:custGeom>
                <a:avLst/>
                <a:gdLst>
                  <a:gd name="T0" fmla="*/ 0 w 1"/>
                  <a:gd name="T1" fmla="*/ 0 h 1"/>
                  <a:gd name="T2" fmla="*/ 0 w 1"/>
                  <a:gd name="T3" fmla="*/ 0 h 1"/>
                  <a:gd name="T4" fmla="*/ 1 w 1"/>
                  <a:gd name="T5" fmla="*/ 1 h 1"/>
                  <a:gd name="T6" fmla="*/ 1 w 1"/>
                  <a:gd name="T7" fmla="*/ 1 h 1"/>
                  <a:gd name="T8" fmla="*/ 0 w 1"/>
                  <a:gd name="T9" fmla="*/ 0 h 1"/>
                </a:gdLst>
                <a:ahLst/>
                <a:cxnLst>
                  <a:cxn ang="0">
                    <a:pos x="T0" y="T1"/>
                  </a:cxn>
                  <a:cxn ang="0">
                    <a:pos x="T2" y="T3"/>
                  </a:cxn>
                  <a:cxn ang="0">
                    <a:pos x="T4" y="T5"/>
                  </a:cxn>
                  <a:cxn ang="0">
                    <a:pos x="T6" y="T7"/>
                  </a:cxn>
                  <a:cxn ang="0">
                    <a:pos x="T8" y="T9"/>
                  </a:cxn>
                </a:cxnLst>
                <a:rect l="0" t="0" r="r" b="b"/>
                <a:pathLst>
                  <a:path w="1" h="1">
                    <a:moveTo>
                      <a:pt x="0" y="0"/>
                    </a:moveTo>
                    <a:cubicBezTo>
                      <a:pt x="0" y="0"/>
                      <a:pt x="0" y="0"/>
                      <a:pt x="0" y="0"/>
                    </a:cubicBezTo>
                    <a:cubicBezTo>
                      <a:pt x="0" y="1"/>
                      <a:pt x="0" y="1"/>
                      <a:pt x="1" y="1"/>
                    </a:cubicBezTo>
                    <a:cubicBezTo>
                      <a:pt x="1" y="1"/>
                      <a:pt x="1" y="1"/>
                      <a:pt x="1" y="1"/>
                    </a:cubicBezTo>
                    <a:cubicBezTo>
                      <a:pt x="0" y="1"/>
                      <a:pt x="0" y="1"/>
                      <a:pt x="0" y="0"/>
                    </a:cubicBezTo>
                  </a:path>
                </a:pathLst>
              </a:custGeom>
              <a:solidFill>
                <a:srgbClr val="A317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2" name="Freeform 60"/>
              <p:cNvSpPr>
                <a:spLocks/>
              </p:cNvSpPr>
              <p:nvPr/>
            </p:nvSpPr>
            <p:spPr bwMode="auto">
              <a:xfrm>
                <a:off x="1011238" y="2559051"/>
                <a:ext cx="15875" cy="9525"/>
              </a:xfrm>
              <a:custGeom>
                <a:avLst/>
                <a:gdLst>
                  <a:gd name="T0" fmla="*/ 0 w 5"/>
                  <a:gd name="T1" fmla="*/ 0 h 3"/>
                  <a:gd name="T2" fmla="*/ 5 w 5"/>
                  <a:gd name="T3" fmla="*/ 3 h 3"/>
                  <a:gd name="T4" fmla="*/ 5 w 5"/>
                  <a:gd name="T5" fmla="*/ 3 h 3"/>
                  <a:gd name="T6" fmla="*/ 5 w 5"/>
                  <a:gd name="T7" fmla="*/ 2 h 3"/>
                  <a:gd name="T8" fmla="*/ 3 w 5"/>
                  <a:gd name="T9" fmla="*/ 1 h 3"/>
                  <a:gd name="T10" fmla="*/ 3 w 5"/>
                  <a:gd name="T11" fmla="*/ 1 h 3"/>
                  <a:gd name="T12" fmla="*/ 2 w 5"/>
                  <a:gd name="T13" fmla="*/ 1 h 3"/>
                  <a:gd name="T14" fmla="*/ 0 w 5"/>
                  <a:gd name="T15" fmla="*/ 0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3">
                    <a:moveTo>
                      <a:pt x="0" y="0"/>
                    </a:moveTo>
                    <a:cubicBezTo>
                      <a:pt x="2" y="0"/>
                      <a:pt x="4" y="1"/>
                      <a:pt x="5" y="3"/>
                    </a:cubicBezTo>
                    <a:cubicBezTo>
                      <a:pt x="5" y="3"/>
                      <a:pt x="5" y="3"/>
                      <a:pt x="5" y="3"/>
                    </a:cubicBezTo>
                    <a:cubicBezTo>
                      <a:pt x="5" y="2"/>
                      <a:pt x="5" y="2"/>
                      <a:pt x="5" y="2"/>
                    </a:cubicBezTo>
                    <a:cubicBezTo>
                      <a:pt x="4" y="2"/>
                      <a:pt x="4" y="1"/>
                      <a:pt x="3" y="1"/>
                    </a:cubicBezTo>
                    <a:cubicBezTo>
                      <a:pt x="3" y="1"/>
                      <a:pt x="3" y="1"/>
                      <a:pt x="3" y="1"/>
                    </a:cubicBezTo>
                    <a:cubicBezTo>
                      <a:pt x="3" y="1"/>
                      <a:pt x="3" y="1"/>
                      <a:pt x="2" y="1"/>
                    </a:cubicBezTo>
                    <a:cubicBezTo>
                      <a:pt x="2" y="0"/>
                      <a:pt x="1" y="0"/>
                      <a:pt x="0" y="0"/>
                    </a:cubicBezTo>
                  </a:path>
                </a:pathLst>
              </a:custGeom>
              <a:solidFill>
                <a:srgbClr val="B21A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3" name="Freeform 61"/>
              <p:cNvSpPr>
                <a:spLocks/>
              </p:cNvSpPr>
              <p:nvPr/>
            </p:nvSpPr>
            <p:spPr bwMode="auto">
              <a:xfrm>
                <a:off x="1138238" y="2692401"/>
                <a:ext cx="3175" cy="6350"/>
              </a:xfrm>
              <a:custGeom>
                <a:avLst/>
                <a:gdLst>
                  <a:gd name="T0" fmla="*/ 0 w 1"/>
                  <a:gd name="T1" fmla="*/ 0 h 2"/>
                  <a:gd name="T2" fmla="*/ 0 w 1"/>
                  <a:gd name="T3" fmla="*/ 1 h 2"/>
                  <a:gd name="T4" fmla="*/ 1 w 1"/>
                  <a:gd name="T5" fmla="*/ 2 h 2"/>
                  <a:gd name="T6" fmla="*/ 0 w 1"/>
                  <a:gd name="T7" fmla="*/ 0 h 2"/>
                </a:gdLst>
                <a:ahLst/>
                <a:cxnLst>
                  <a:cxn ang="0">
                    <a:pos x="T0" y="T1"/>
                  </a:cxn>
                  <a:cxn ang="0">
                    <a:pos x="T2" y="T3"/>
                  </a:cxn>
                  <a:cxn ang="0">
                    <a:pos x="T4" y="T5"/>
                  </a:cxn>
                  <a:cxn ang="0">
                    <a:pos x="T6" y="T7"/>
                  </a:cxn>
                </a:cxnLst>
                <a:rect l="0" t="0" r="r" b="b"/>
                <a:pathLst>
                  <a:path w="1" h="2">
                    <a:moveTo>
                      <a:pt x="0" y="0"/>
                    </a:moveTo>
                    <a:cubicBezTo>
                      <a:pt x="0" y="0"/>
                      <a:pt x="0" y="1"/>
                      <a:pt x="0" y="1"/>
                    </a:cubicBezTo>
                    <a:cubicBezTo>
                      <a:pt x="1" y="2"/>
                      <a:pt x="1" y="2"/>
                      <a:pt x="1" y="2"/>
                    </a:cubicBezTo>
                    <a:cubicBezTo>
                      <a:pt x="0" y="0"/>
                      <a:pt x="0" y="0"/>
                      <a:pt x="0" y="0"/>
                    </a:cubicBezTo>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4" name="Freeform 62"/>
              <p:cNvSpPr>
                <a:spLocks/>
              </p:cNvSpPr>
              <p:nvPr/>
            </p:nvSpPr>
            <p:spPr bwMode="auto">
              <a:xfrm>
                <a:off x="1027113" y="2568576"/>
                <a:ext cx="111125" cy="127000"/>
              </a:xfrm>
              <a:custGeom>
                <a:avLst/>
                <a:gdLst>
                  <a:gd name="T0" fmla="*/ 0 w 35"/>
                  <a:gd name="T1" fmla="*/ 0 h 40"/>
                  <a:gd name="T2" fmla="*/ 0 w 35"/>
                  <a:gd name="T3" fmla="*/ 0 h 40"/>
                  <a:gd name="T4" fmla="*/ 1 w 35"/>
                  <a:gd name="T5" fmla="*/ 1 h 40"/>
                  <a:gd name="T6" fmla="*/ 13 w 35"/>
                  <a:gd name="T7" fmla="*/ 26 h 40"/>
                  <a:gd name="T8" fmla="*/ 35 w 35"/>
                  <a:gd name="T9" fmla="*/ 40 h 40"/>
                  <a:gd name="T10" fmla="*/ 35 w 35"/>
                  <a:gd name="T11" fmla="*/ 39 h 40"/>
                  <a:gd name="T12" fmla="*/ 0 w 35"/>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5" h="40">
                    <a:moveTo>
                      <a:pt x="0" y="0"/>
                    </a:moveTo>
                    <a:cubicBezTo>
                      <a:pt x="0" y="0"/>
                      <a:pt x="0" y="0"/>
                      <a:pt x="0" y="0"/>
                    </a:cubicBezTo>
                    <a:cubicBezTo>
                      <a:pt x="1" y="0"/>
                      <a:pt x="1" y="1"/>
                      <a:pt x="1" y="1"/>
                    </a:cubicBezTo>
                    <a:cubicBezTo>
                      <a:pt x="13" y="26"/>
                      <a:pt x="13" y="26"/>
                      <a:pt x="13" y="26"/>
                    </a:cubicBezTo>
                    <a:cubicBezTo>
                      <a:pt x="35" y="40"/>
                      <a:pt x="35" y="40"/>
                      <a:pt x="35" y="40"/>
                    </a:cubicBezTo>
                    <a:cubicBezTo>
                      <a:pt x="35" y="40"/>
                      <a:pt x="35" y="39"/>
                      <a:pt x="35" y="39"/>
                    </a:cubicBezTo>
                    <a:cubicBezTo>
                      <a:pt x="0" y="0"/>
                      <a:pt x="0" y="0"/>
                      <a:pt x="0" y="0"/>
                    </a:cubicBezTo>
                  </a:path>
                </a:pathLst>
              </a:custGeom>
              <a:solidFill>
                <a:srgbClr val="A317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 name="Freeform 63"/>
              <p:cNvSpPr>
                <a:spLocks noEditPoints="1"/>
              </p:cNvSpPr>
              <p:nvPr/>
            </p:nvSpPr>
            <p:spPr bwMode="auto">
              <a:xfrm>
                <a:off x="985838" y="2559051"/>
                <a:ext cx="12700" cy="34925"/>
              </a:xfrm>
              <a:custGeom>
                <a:avLst/>
                <a:gdLst>
                  <a:gd name="T0" fmla="*/ 0 w 4"/>
                  <a:gd name="T1" fmla="*/ 10 h 11"/>
                  <a:gd name="T2" fmla="*/ 0 w 4"/>
                  <a:gd name="T3" fmla="*/ 11 h 11"/>
                  <a:gd name="T4" fmla="*/ 0 w 4"/>
                  <a:gd name="T5" fmla="*/ 11 h 11"/>
                  <a:gd name="T6" fmla="*/ 0 w 4"/>
                  <a:gd name="T7" fmla="*/ 10 h 11"/>
                  <a:gd name="T8" fmla="*/ 1 w 4"/>
                  <a:gd name="T9" fmla="*/ 4 h 11"/>
                  <a:gd name="T10" fmla="*/ 0 w 4"/>
                  <a:gd name="T11" fmla="*/ 5 h 11"/>
                  <a:gd name="T12" fmla="*/ 0 w 4"/>
                  <a:gd name="T13" fmla="*/ 6 h 11"/>
                  <a:gd name="T14" fmla="*/ 1 w 4"/>
                  <a:gd name="T15" fmla="*/ 4 h 11"/>
                  <a:gd name="T16" fmla="*/ 4 w 4"/>
                  <a:gd name="T17" fmla="*/ 0 h 11"/>
                  <a:gd name="T18" fmla="*/ 3 w 4"/>
                  <a:gd name="T19" fmla="*/ 1 h 11"/>
                  <a:gd name="T20" fmla="*/ 3 w 4"/>
                  <a:gd name="T21" fmla="*/ 1 h 11"/>
                  <a:gd name="T22" fmla="*/ 3 w 4"/>
                  <a:gd name="T23" fmla="*/ 1 h 11"/>
                  <a:gd name="T24" fmla="*/ 3 w 4"/>
                  <a:gd name="T25" fmla="*/ 1 h 11"/>
                  <a:gd name="T26" fmla="*/ 4 w 4"/>
                  <a:gd name="T27" fmla="*/ 1 h 11"/>
                  <a:gd name="T28" fmla="*/ 4 w 4"/>
                  <a:gd name="T29"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 h="11">
                    <a:moveTo>
                      <a:pt x="0" y="10"/>
                    </a:moveTo>
                    <a:cubicBezTo>
                      <a:pt x="0" y="10"/>
                      <a:pt x="0" y="11"/>
                      <a:pt x="0" y="11"/>
                    </a:cubicBezTo>
                    <a:cubicBezTo>
                      <a:pt x="0" y="11"/>
                      <a:pt x="0" y="11"/>
                      <a:pt x="0" y="11"/>
                    </a:cubicBezTo>
                    <a:cubicBezTo>
                      <a:pt x="0" y="10"/>
                      <a:pt x="0" y="10"/>
                      <a:pt x="0" y="10"/>
                    </a:cubicBezTo>
                    <a:moveTo>
                      <a:pt x="1" y="4"/>
                    </a:moveTo>
                    <a:cubicBezTo>
                      <a:pt x="0" y="4"/>
                      <a:pt x="0" y="4"/>
                      <a:pt x="0" y="5"/>
                    </a:cubicBezTo>
                    <a:cubicBezTo>
                      <a:pt x="0" y="5"/>
                      <a:pt x="0" y="6"/>
                      <a:pt x="0" y="6"/>
                    </a:cubicBezTo>
                    <a:cubicBezTo>
                      <a:pt x="0" y="5"/>
                      <a:pt x="0" y="4"/>
                      <a:pt x="1" y="4"/>
                    </a:cubicBezTo>
                    <a:moveTo>
                      <a:pt x="4" y="0"/>
                    </a:moveTo>
                    <a:cubicBezTo>
                      <a:pt x="4" y="0"/>
                      <a:pt x="4" y="1"/>
                      <a:pt x="3" y="1"/>
                    </a:cubicBezTo>
                    <a:cubicBezTo>
                      <a:pt x="3" y="1"/>
                      <a:pt x="3" y="1"/>
                      <a:pt x="3" y="1"/>
                    </a:cubicBezTo>
                    <a:cubicBezTo>
                      <a:pt x="3" y="1"/>
                      <a:pt x="3" y="1"/>
                      <a:pt x="3" y="1"/>
                    </a:cubicBezTo>
                    <a:cubicBezTo>
                      <a:pt x="3" y="1"/>
                      <a:pt x="3" y="1"/>
                      <a:pt x="3" y="1"/>
                    </a:cubicBezTo>
                    <a:cubicBezTo>
                      <a:pt x="3" y="1"/>
                      <a:pt x="3" y="1"/>
                      <a:pt x="4" y="1"/>
                    </a:cubicBezTo>
                    <a:cubicBezTo>
                      <a:pt x="4" y="0"/>
                      <a:pt x="4" y="0"/>
                      <a:pt x="4" y="0"/>
                    </a:cubicBezTo>
                  </a:path>
                </a:pathLst>
              </a:custGeom>
              <a:solidFill>
                <a:srgbClr val="B21A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6" name="Freeform 64"/>
              <p:cNvSpPr>
                <a:spLocks/>
              </p:cNvSpPr>
              <p:nvPr/>
            </p:nvSpPr>
            <p:spPr bwMode="auto">
              <a:xfrm>
                <a:off x="985838" y="2559051"/>
                <a:ext cx="41275" cy="34925"/>
              </a:xfrm>
              <a:custGeom>
                <a:avLst/>
                <a:gdLst>
                  <a:gd name="T0" fmla="*/ 7 w 13"/>
                  <a:gd name="T1" fmla="*/ 0 h 11"/>
                  <a:gd name="T2" fmla="*/ 6 w 13"/>
                  <a:gd name="T3" fmla="*/ 0 h 11"/>
                  <a:gd name="T4" fmla="*/ 4 w 13"/>
                  <a:gd name="T5" fmla="*/ 0 h 11"/>
                  <a:gd name="T6" fmla="*/ 4 w 13"/>
                  <a:gd name="T7" fmla="*/ 1 h 11"/>
                  <a:gd name="T8" fmla="*/ 3 w 13"/>
                  <a:gd name="T9" fmla="*/ 1 h 11"/>
                  <a:gd name="T10" fmla="*/ 2 w 13"/>
                  <a:gd name="T11" fmla="*/ 2 h 11"/>
                  <a:gd name="T12" fmla="*/ 2 w 13"/>
                  <a:gd name="T13" fmla="*/ 2 h 11"/>
                  <a:gd name="T14" fmla="*/ 1 w 13"/>
                  <a:gd name="T15" fmla="*/ 3 h 11"/>
                  <a:gd name="T16" fmla="*/ 1 w 13"/>
                  <a:gd name="T17" fmla="*/ 4 h 11"/>
                  <a:gd name="T18" fmla="*/ 0 w 13"/>
                  <a:gd name="T19" fmla="*/ 6 h 11"/>
                  <a:gd name="T20" fmla="*/ 0 w 13"/>
                  <a:gd name="T21" fmla="*/ 8 h 11"/>
                  <a:gd name="T22" fmla="*/ 0 w 13"/>
                  <a:gd name="T23" fmla="*/ 8 h 11"/>
                  <a:gd name="T24" fmla="*/ 0 w 13"/>
                  <a:gd name="T25" fmla="*/ 8 h 11"/>
                  <a:gd name="T26" fmla="*/ 0 w 13"/>
                  <a:gd name="T27" fmla="*/ 10 h 11"/>
                  <a:gd name="T28" fmla="*/ 0 w 13"/>
                  <a:gd name="T29" fmla="*/ 11 h 11"/>
                  <a:gd name="T30" fmla="*/ 0 w 13"/>
                  <a:gd name="T31" fmla="*/ 11 h 11"/>
                  <a:gd name="T32" fmla="*/ 1 w 13"/>
                  <a:gd name="T33" fmla="*/ 11 h 11"/>
                  <a:gd name="T34" fmla="*/ 1 w 13"/>
                  <a:gd name="T35" fmla="*/ 11 h 11"/>
                  <a:gd name="T36" fmla="*/ 13 w 13"/>
                  <a:gd name="T37" fmla="*/ 3 h 11"/>
                  <a:gd name="T38" fmla="*/ 8 w 13"/>
                  <a:gd name="T39" fmla="*/ 0 h 11"/>
                  <a:gd name="T40" fmla="*/ 7 w 13"/>
                  <a:gd name="T41"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3" h="11">
                    <a:moveTo>
                      <a:pt x="7" y="0"/>
                    </a:moveTo>
                    <a:cubicBezTo>
                      <a:pt x="7" y="0"/>
                      <a:pt x="6" y="0"/>
                      <a:pt x="6" y="0"/>
                    </a:cubicBezTo>
                    <a:cubicBezTo>
                      <a:pt x="5" y="0"/>
                      <a:pt x="5" y="0"/>
                      <a:pt x="4" y="0"/>
                    </a:cubicBezTo>
                    <a:cubicBezTo>
                      <a:pt x="4" y="0"/>
                      <a:pt x="4" y="0"/>
                      <a:pt x="4" y="1"/>
                    </a:cubicBezTo>
                    <a:cubicBezTo>
                      <a:pt x="3" y="1"/>
                      <a:pt x="3" y="1"/>
                      <a:pt x="3" y="1"/>
                    </a:cubicBezTo>
                    <a:cubicBezTo>
                      <a:pt x="3" y="1"/>
                      <a:pt x="2" y="1"/>
                      <a:pt x="2" y="2"/>
                    </a:cubicBezTo>
                    <a:cubicBezTo>
                      <a:pt x="2" y="2"/>
                      <a:pt x="2" y="2"/>
                      <a:pt x="2" y="2"/>
                    </a:cubicBezTo>
                    <a:cubicBezTo>
                      <a:pt x="1" y="2"/>
                      <a:pt x="1" y="3"/>
                      <a:pt x="1" y="3"/>
                    </a:cubicBezTo>
                    <a:cubicBezTo>
                      <a:pt x="1" y="3"/>
                      <a:pt x="1" y="4"/>
                      <a:pt x="1" y="4"/>
                    </a:cubicBezTo>
                    <a:cubicBezTo>
                      <a:pt x="0" y="4"/>
                      <a:pt x="0" y="5"/>
                      <a:pt x="0" y="6"/>
                    </a:cubicBezTo>
                    <a:cubicBezTo>
                      <a:pt x="0" y="7"/>
                      <a:pt x="0" y="7"/>
                      <a:pt x="0" y="8"/>
                    </a:cubicBezTo>
                    <a:cubicBezTo>
                      <a:pt x="0" y="8"/>
                      <a:pt x="0" y="8"/>
                      <a:pt x="0" y="8"/>
                    </a:cubicBezTo>
                    <a:cubicBezTo>
                      <a:pt x="0" y="8"/>
                      <a:pt x="0" y="8"/>
                      <a:pt x="0" y="8"/>
                    </a:cubicBezTo>
                    <a:cubicBezTo>
                      <a:pt x="0" y="8"/>
                      <a:pt x="0" y="9"/>
                      <a:pt x="0" y="10"/>
                    </a:cubicBezTo>
                    <a:cubicBezTo>
                      <a:pt x="0" y="10"/>
                      <a:pt x="0" y="10"/>
                      <a:pt x="0" y="11"/>
                    </a:cubicBezTo>
                    <a:cubicBezTo>
                      <a:pt x="0" y="11"/>
                      <a:pt x="0" y="11"/>
                      <a:pt x="0" y="11"/>
                    </a:cubicBezTo>
                    <a:cubicBezTo>
                      <a:pt x="1" y="11"/>
                      <a:pt x="1" y="11"/>
                      <a:pt x="1" y="11"/>
                    </a:cubicBezTo>
                    <a:cubicBezTo>
                      <a:pt x="1" y="11"/>
                      <a:pt x="1" y="11"/>
                      <a:pt x="1" y="11"/>
                    </a:cubicBezTo>
                    <a:cubicBezTo>
                      <a:pt x="5" y="9"/>
                      <a:pt x="9" y="6"/>
                      <a:pt x="13" y="3"/>
                    </a:cubicBezTo>
                    <a:cubicBezTo>
                      <a:pt x="12" y="1"/>
                      <a:pt x="10" y="0"/>
                      <a:pt x="8" y="0"/>
                    </a:cubicBezTo>
                    <a:cubicBezTo>
                      <a:pt x="8" y="0"/>
                      <a:pt x="7" y="0"/>
                      <a:pt x="7" y="0"/>
                    </a:cubicBezTo>
                  </a:path>
                </a:pathLst>
              </a:custGeom>
              <a:solidFill>
                <a:srgbClr val="A0171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 name="Freeform 65"/>
              <p:cNvSpPr>
                <a:spLocks/>
              </p:cNvSpPr>
              <p:nvPr/>
            </p:nvSpPr>
            <p:spPr bwMode="auto">
              <a:xfrm>
                <a:off x="989013" y="2568576"/>
                <a:ext cx="79375" cy="82550"/>
              </a:xfrm>
              <a:custGeom>
                <a:avLst/>
                <a:gdLst>
                  <a:gd name="T0" fmla="*/ 12 w 25"/>
                  <a:gd name="T1" fmla="*/ 0 h 26"/>
                  <a:gd name="T2" fmla="*/ 0 w 25"/>
                  <a:gd name="T3" fmla="*/ 8 h 26"/>
                  <a:gd name="T4" fmla="*/ 1 w 25"/>
                  <a:gd name="T5" fmla="*/ 9 h 26"/>
                  <a:gd name="T6" fmla="*/ 1 w 25"/>
                  <a:gd name="T7" fmla="*/ 9 h 26"/>
                  <a:gd name="T8" fmla="*/ 2 w 25"/>
                  <a:gd name="T9" fmla="*/ 11 h 26"/>
                  <a:gd name="T10" fmla="*/ 25 w 25"/>
                  <a:gd name="T11" fmla="*/ 26 h 26"/>
                  <a:gd name="T12" fmla="*/ 13 w 25"/>
                  <a:gd name="T13" fmla="*/ 1 h 26"/>
                  <a:gd name="T14" fmla="*/ 12 w 25"/>
                  <a:gd name="T15" fmla="*/ 0 h 2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 h="26">
                    <a:moveTo>
                      <a:pt x="12" y="0"/>
                    </a:moveTo>
                    <a:cubicBezTo>
                      <a:pt x="8" y="3"/>
                      <a:pt x="4" y="6"/>
                      <a:pt x="0" y="8"/>
                    </a:cubicBezTo>
                    <a:cubicBezTo>
                      <a:pt x="0" y="9"/>
                      <a:pt x="0" y="9"/>
                      <a:pt x="1" y="9"/>
                    </a:cubicBezTo>
                    <a:cubicBezTo>
                      <a:pt x="1" y="9"/>
                      <a:pt x="1" y="9"/>
                      <a:pt x="1" y="9"/>
                    </a:cubicBezTo>
                    <a:cubicBezTo>
                      <a:pt x="1" y="10"/>
                      <a:pt x="2" y="10"/>
                      <a:pt x="2" y="11"/>
                    </a:cubicBezTo>
                    <a:cubicBezTo>
                      <a:pt x="25" y="26"/>
                      <a:pt x="25" y="26"/>
                      <a:pt x="25" y="26"/>
                    </a:cubicBezTo>
                    <a:cubicBezTo>
                      <a:pt x="13" y="1"/>
                      <a:pt x="13" y="1"/>
                      <a:pt x="13" y="1"/>
                    </a:cubicBezTo>
                    <a:cubicBezTo>
                      <a:pt x="13" y="1"/>
                      <a:pt x="13" y="0"/>
                      <a:pt x="12" y="0"/>
                    </a:cubicBezTo>
                  </a:path>
                </a:pathLst>
              </a:custGeom>
              <a:solidFill>
                <a:srgbClr val="9215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 name="Freeform 66"/>
              <p:cNvSpPr>
                <a:spLocks/>
              </p:cNvSpPr>
              <p:nvPr/>
            </p:nvSpPr>
            <p:spPr bwMode="auto">
              <a:xfrm>
                <a:off x="1477963" y="2476501"/>
                <a:ext cx="352425" cy="203200"/>
              </a:xfrm>
              <a:custGeom>
                <a:avLst/>
                <a:gdLst>
                  <a:gd name="T0" fmla="*/ 54 w 222"/>
                  <a:gd name="T1" fmla="*/ 0 h 128"/>
                  <a:gd name="T2" fmla="*/ 222 w 222"/>
                  <a:gd name="T3" fmla="*/ 0 h 128"/>
                  <a:gd name="T4" fmla="*/ 168 w 222"/>
                  <a:gd name="T5" fmla="*/ 64 h 128"/>
                  <a:gd name="T6" fmla="*/ 222 w 222"/>
                  <a:gd name="T7" fmla="*/ 128 h 128"/>
                  <a:gd name="T8" fmla="*/ 54 w 222"/>
                  <a:gd name="T9" fmla="*/ 128 h 128"/>
                  <a:gd name="T10" fmla="*/ 0 w 222"/>
                  <a:gd name="T11" fmla="*/ 66 h 128"/>
                  <a:gd name="T12" fmla="*/ 54 w 222"/>
                  <a:gd name="T13" fmla="*/ 0 h 128"/>
                </a:gdLst>
                <a:ahLst/>
                <a:cxnLst>
                  <a:cxn ang="0">
                    <a:pos x="T0" y="T1"/>
                  </a:cxn>
                  <a:cxn ang="0">
                    <a:pos x="T2" y="T3"/>
                  </a:cxn>
                  <a:cxn ang="0">
                    <a:pos x="T4" y="T5"/>
                  </a:cxn>
                  <a:cxn ang="0">
                    <a:pos x="T6" y="T7"/>
                  </a:cxn>
                  <a:cxn ang="0">
                    <a:pos x="T8" y="T9"/>
                  </a:cxn>
                  <a:cxn ang="0">
                    <a:pos x="T10" y="T11"/>
                  </a:cxn>
                  <a:cxn ang="0">
                    <a:pos x="T12" y="T13"/>
                  </a:cxn>
                </a:cxnLst>
                <a:rect l="0" t="0" r="r" b="b"/>
                <a:pathLst>
                  <a:path w="222" h="128">
                    <a:moveTo>
                      <a:pt x="54" y="0"/>
                    </a:moveTo>
                    <a:lnTo>
                      <a:pt x="222" y="0"/>
                    </a:lnTo>
                    <a:lnTo>
                      <a:pt x="168" y="64"/>
                    </a:lnTo>
                    <a:lnTo>
                      <a:pt x="222" y="128"/>
                    </a:lnTo>
                    <a:lnTo>
                      <a:pt x="54" y="128"/>
                    </a:lnTo>
                    <a:lnTo>
                      <a:pt x="0" y="66"/>
                    </a:lnTo>
                    <a:lnTo>
                      <a:pt x="54" y="0"/>
                    </a:lnTo>
                    <a:close/>
                  </a:path>
                </a:pathLst>
              </a:custGeom>
              <a:solidFill>
                <a:srgbClr val="2F75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 name="Freeform 67"/>
              <p:cNvSpPr>
                <a:spLocks/>
              </p:cNvSpPr>
              <p:nvPr/>
            </p:nvSpPr>
            <p:spPr bwMode="auto">
              <a:xfrm>
                <a:off x="985838" y="2552701"/>
                <a:ext cx="869950" cy="53975"/>
              </a:xfrm>
              <a:custGeom>
                <a:avLst/>
                <a:gdLst>
                  <a:gd name="T0" fmla="*/ 7 w 274"/>
                  <a:gd name="T1" fmla="*/ 17 h 17"/>
                  <a:gd name="T2" fmla="*/ 0 w 274"/>
                  <a:gd name="T3" fmla="*/ 9 h 17"/>
                  <a:gd name="T4" fmla="*/ 7 w 274"/>
                  <a:gd name="T5" fmla="*/ 2 h 17"/>
                  <a:gd name="T6" fmla="*/ 266 w 274"/>
                  <a:gd name="T7" fmla="*/ 0 h 17"/>
                  <a:gd name="T8" fmla="*/ 266 w 274"/>
                  <a:gd name="T9" fmla="*/ 0 h 17"/>
                  <a:gd name="T10" fmla="*/ 274 w 274"/>
                  <a:gd name="T11" fmla="*/ 8 h 17"/>
                  <a:gd name="T12" fmla="*/ 266 w 274"/>
                  <a:gd name="T13" fmla="*/ 16 h 17"/>
                  <a:gd name="T14" fmla="*/ 7 w 274"/>
                  <a:gd name="T15" fmla="*/ 17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4" h="17">
                    <a:moveTo>
                      <a:pt x="7" y="17"/>
                    </a:moveTo>
                    <a:cubicBezTo>
                      <a:pt x="3" y="17"/>
                      <a:pt x="0" y="13"/>
                      <a:pt x="0" y="9"/>
                    </a:cubicBezTo>
                    <a:cubicBezTo>
                      <a:pt x="0" y="5"/>
                      <a:pt x="3" y="2"/>
                      <a:pt x="7" y="2"/>
                    </a:cubicBezTo>
                    <a:cubicBezTo>
                      <a:pt x="266" y="0"/>
                      <a:pt x="266" y="0"/>
                      <a:pt x="266" y="0"/>
                    </a:cubicBezTo>
                    <a:cubicBezTo>
                      <a:pt x="266" y="0"/>
                      <a:pt x="266" y="0"/>
                      <a:pt x="266" y="0"/>
                    </a:cubicBezTo>
                    <a:cubicBezTo>
                      <a:pt x="270" y="0"/>
                      <a:pt x="274" y="4"/>
                      <a:pt x="274" y="8"/>
                    </a:cubicBezTo>
                    <a:cubicBezTo>
                      <a:pt x="274" y="12"/>
                      <a:pt x="270" y="16"/>
                      <a:pt x="266" y="16"/>
                    </a:cubicBezTo>
                    <a:cubicBezTo>
                      <a:pt x="7" y="17"/>
                      <a:pt x="7" y="17"/>
                      <a:pt x="7" y="17"/>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 name="Freeform 68"/>
              <p:cNvSpPr>
                <a:spLocks/>
              </p:cNvSpPr>
              <p:nvPr/>
            </p:nvSpPr>
            <p:spPr bwMode="auto">
              <a:xfrm>
                <a:off x="1443038" y="2174876"/>
                <a:ext cx="365125" cy="288925"/>
              </a:xfrm>
              <a:custGeom>
                <a:avLst/>
                <a:gdLst>
                  <a:gd name="T0" fmla="*/ 26 w 230"/>
                  <a:gd name="T1" fmla="*/ 64 h 182"/>
                  <a:gd name="T2" fmla="*/ 182 w 230"/>
                  <a:gd name="T3" fmla="*/ 0 h 182"/>
                  <a:gd name="T4" fmla="*/ 154 w 230"/>
                  <a:gd name="T5" fmla="*/ 80 h 182"/>
                  <a:gd name="T6" fmla="*/ 230 w 230"/>
                  <a:gd name="T7" fmla="*/ 118 h 182"/>
                  <a:gd name="T8" fmla="*/ 74 w 230"/>
                  <a:gd name="T9" fmla="*/ 182 h 182"/>
                  <a:gd name="T10" fmla="*/ 0 w 230"/>
                  <a:gd name="T11" fmla="*/ 144 h 182"/>
                  <a:gd name="T12" fmla="*/ 26 w 230"/>
                  <a:gd name="T13" fmla="*/ 64 h 182"/>
                </a:gdLst>
                <a:ahLst/>
                <a:cxnLst>
                  <a:cxn ang="0">
                    <a:pos x="T0" y="T1"/>
                  </a:cxn>
                  <a:cxn ang="0">
                    <a:pos x="T2" y="T3"/>
                  </a:cxn>
                  <a:cxn ang="0">
                    <a:pos x="T4" y="T5"/>
                  </a:cxn>
                  <a:cxn ang="0">
                    <a:pos x="T6" y="T7"/>
                  </a:cxn>
                  <a:cxn ang="0">
                    <a:pos x="T8" y="T9"/>
                  </a:cxn>
                  <a:cxn ang="0">
                    <a:pos x="T10" y="T11"/>
                  </a:cxn>
                  <a:cxn ang="0">
                    <a:pos x="T12" y="T13"/>
                  </a:cxn>
                </a:cxnLst>
                <a:rect l="0" t="0" r="r" b="b"/>
                <a:pathLst>
                  <a:path w="230" h="182">
                    <a:moveTo>
                      <a:pt x="26" y="64"/>
                    </a:moveTo>
                    <a:lnTo>
                      <a:pt x="182" y="0"/>
                    </a:lnTo>
                    <a:lnTo>
                      <a:pt x="154" y="80"/>
                    </a:lnTo>
                    <a:lnTo>
                      <a:pt x="230" y="118"/>
                    </a:lnTo>
                    <a:lnTo>
                      <a:pt x="74" y="182"/>
                    </a:lnTo>
                    <a:lnTo>
                      <a:pt x="0" y="144"/>
                    </a:lnTo>
                    <a:lnTo>
                      <a:pt x="26" y="64"/>
                    </a:lnTo>
                    <a:close/>
                  </a:path>
                </a:pathLst>
              </a:custGeom>
              <a:solidFill>
                <a:srgbClr val="2F75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1" name="Freeform 69"/>
              <p:cNvSpPr>
                <a:spLocks/>
              </p:cNvSpPr>
              <p:nvPr/>
            </p:nvSpPr>
            <p:spPr bwMode="auto">
              <a:xfrm>
                <a:off x="982663" y="2241551"/>
                <a:ext cx="812800" cy="365125"/>
              </a:xfrm>
              <a:custGeom>
                <a:avLst/>
                <a:gdLst>
                  <a:gd name="T0" fmla="*/ 8 w 256"/>
                  <a:gd name="T1" fmla="*/ 115 h 115"/>
                  <a:gd name="T2" fmla="*/ 1 w 256"/>
                  <a:gd name="T3" fmla="*/ 110 h 115"/>
                  <a:gd name="T4" fmla="*/ 5 w 256"/>
                  <a:gd name="T5" fmla="*/ 100 h 115"/>
                  <a:gd name="T6" fmla="*/ 245 w 256"/>
                  <a:gd name="T7" fmla="*/ 2 h 115"/>
                  <a:gd name="T8" fmla="*/ 255 w 256"/>
                  <a:gd name="T9" fmla="*/ 6 h 115"/>
                  <a:gd name="T10" fmla="*/ 251 w 256"/>
                  <a:gd name="T11" fmla="*/ 16 h 115"/>
                  <a:gd name="T12" fmla="*/ 11 w 256"/>
                  <a:gd name="T13" fmla="*/ 114 h 115"/>
                  <a:gd name="T14" fmla="*/ 8 w 256"/>
                  <a:gd name="T15" fmla="*/ 115 h 1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6" h="115">
                    <a:moveTo>
                      <a:pt x="8" y="115"/>
                    </a:moveTo>
                    <a:cubicBezTo>
                      <a:pt x="5" y="115"/>
                      <a:pt x="2" y="113"/>
                      <a:pt x="1" y="110"/>
                    </a:cubicBezTo>
                    <a:cubicBezTo>
                      <a:pt x="0" y="106"/>
                      <a:pt x="1" y="102"/>
                      <a:pt x="5" y="100"/>
                    </a:cubicBezTo>
                    <a:cubicBezTo>
                      <a:pt x="245" y="2"/>
                      <a:pt x="245" y="2"/>
                      <a:pt x="245" y="2"/>
                    </a:cubicBezTo>
                    <a:cubicBezTo>
                      <a:pt x="249" y="0"/>
                      <a:pt x="253" y="2"/>
                      <a:pt x="255" y="6"/>
                    </a:cubicBezTo>
                    <a:cubicBezTo>
                      <a:pt x="256" y="10"/>
                      <a:pt x="254" y="14"/>
                      <a:pt x="251" y="16"/>
                    </a:cubicBezTo>
                    <a:cubicBezTo>
                      <a:pt x="11" y="114"/>
                      <a:pt x="11" y="114"/>
                      <a:pt x="11" y="114"/>
                    </a:cubicBezTo>
                    <a:cubicBezTo>
                      <a:pt x="10" y="115"/>
                      <a:pt x="9" y="115"/>
                      <a:pt x="8" y="115"/>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2" name="Freeform 70"/>
              <p:cNvSpPr>
                <a:spLocks/>
              </p:cNvSpPr>
              <p:nvPr/>
            </p:nvSpPr>
            <p:spPr bwMode="auto">
              <a:xfrm>
                <a:off x="1328738" y="1927226"/>
                <a:ext cx="333375" cy="333375"/>
              </a:xfrm>
              <a:custGeom>
                <a:avLst/>
                <a:gdLst>
                  <a:gd name="T0" fmla="*/ 0 w 210"/>
                  <a:gd name="T1" fmla="*/ 120 h 210"/>
                  <a:gd name="T2" fmla="*/ 120 w 210"/>
                  <a:gd name="T3" fmla="*/ 0 h 210"/>
                  <a:gd name="T4" fmla="*/ 126 w 210"/>
                  <a:gd name="T5" fmla="*/ 84 h 210"/>
                  <a:gd name="T6" fmla="*/ 210 w 210"/>
                  <a:gd name="T7" fmla="*/ 92 h 210"/>
                  <a:gd name="T8" fmla="*/ 92 w 210"/>
                  <a:gd name="T9" fmla="*/ 210 h 210"/>
                  <a:gd name="T10" fmla="*/ 8 w 210"/>
                  <a:gd name="T11" fmla="*/ 204 h 210"/>
                  <a:gd name="T12" fmla="*/ 0 w 210"/>
                  <a:gd name="T13" fmla="*/ 120 h 210"/>
                </a:gdLst>
                <a:ahLst/>
                <a:cxnLst>
                  <a:cxn ang="0">
                    <a:pos x="T0" y="T1"/>
                  </a:cxn>
                  <a:cxn ang="0">
                    <a:pos x="T2" y="T3"/>
                  </a:cxn>
                  <a:cxn ang="0">
                    <a:pos x="T4" y="T5"/>
                  </a:cxn>
                  <a:cxn ang="0">
                    <a:pos x="T6" y="T7"/>
                  </a:cxn>
                  <a:cxn ang="0">
                    <a:pos x="T8" y="T9"/>
                  </a:cxn>
                  <a:cxn ang="0">
                    <a:pos x="T10" y="T11"/>
                  </a:cxn>
                  <a:cxn ang="0">
                    <a:pos x="T12" y="T13"/>
                  </a:cxn>
                </a:cxnLst>
                <a:rect l="0" t="0" r="r" b="b"/>
                <a:pathLst>
                  <a:path w="210" h="210">
                    <a:moveTo>
                      <a:pt x="0" y="120"/>
                    </a:moveTo>
                    <a:lnTo>
                      <a:pt x="120" y="0"/>
                    </a:lnTo>
                    <a:lnTo>
                      <a:pt x="126" y="84"/>
                    </a:lnTo>
                    <a:lnTo>
                      <a:pt x="210" y="92"/>
                    </a:lnTo>
                    <a:lnTo>
                      <a:pt x="92" y="210"/>
                    </a:lnTo>
                    <a:lnTo>
                      <a:pt x="8" y="204"/>
                    </a:lnTo>
                    <a:lnTo>
                      <a:pt x="0" y="120"/>
                    </a:lnTo>
                    <a:close/>
                  </a:path>
                </a:pathLst>
              </a:custGeom>
              <a:solidFill>
                <a:srgbClr val="2F75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3" name="Freeform 71"/>
              <p:cNvSpPr>
                <a:spLocks/>
              </p:cNvSpPr>
              <p:nvPr/>
            </p:nvSpPr>
            <p:spPr bwMode="auto">
              <a:xfrm>
                <a:off x="982663" y="1974851"/>
                <a:ext cx="635000" cy="631825"/>
              </a:xfrm>
              <a:custGeom>
                <a:avLst/>
                <a:gdLst>
                  <a:gd name="T0" fmla="*/ 8 w 200"/>
                  <a:gd name="T1" fmla="*/ 199 h 199"/>
                  <a:gd name="T2" fmla="*/ 3 w 200"/>
                  <a:gd name="T3" fmla="*/ 197 h 199"/>
                  <a:gd name="T4" fmla="*/ 3 w 200"/>
                  <a:gd name="T5" fmla="*/ 186 h 199"/>
                  <a:gd name="T6" fmla="*/ 186 w 200"/>
                  <a:gd name="T7" fmla="*/ 3 h 199"/>
                  <a:gd name="T8" fmla="*/ 197 w 200"/>
                  <a:gd name="T9" fmla="*/ 3 h 199"/>
                  <a:gd name="T10" fmla="*/ 197 w 200"/>
                  <a:gd name="T11" fmla="*/ 13 h 199"/>
                  <a:gd name="T12" fmla="*/ 13 w 200"/>
                  <a:gd name="T13" fmla="*/ 197 h 199"/>
                  <a:gd name="T14" fmla="*/ 8 w 200"/>
                  <a:gd name="T15" fmla="*/ 199 h 19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0" h="199">
                    <a:moveTo>
                      <a:pt x="8" y="199"/>
                    </a:moveTo>
                    <a:cubicBezTo>
                      <a:pt x="6" y="199"/>
                      <a:pt x="4" y="198"/>
                      <a:pt x="3" y="197"/>
                    </a:cubicBezTo>
                    <a:cubicBezTo>
                      <a:pt x="0" y="194"/>
                      <a:pt x="0" y="189"/>
                      <a:pt x="3" y="186"/>
                    </a:cubicBezTo>
                    <a:cubicBezTo>
                      <a:pt x="186" y="3"/>
                      <a:pt x="186" y="3"/>
                      <a:pt x="186" y="3"/>
                    </a:cubicBezTo>
                    <a:cubicBezTo>
                      <a:pt x="189" y="0"/>
                      <a:pt x="194" y="0"/>
                      <a:pt x="197" y="3"/>
                    </a:cubicBezTo>
                    <a:cubicBezTo>
                      <a:pt x="200" y="6"/>
                      <a:pt x="200" y="11"/>
                      <a:pt x="197" y="13"/>
                    </a:cubicBezTo>
                    <a:cubicBezTo>
                      <a:pt x="13" y="197"/>
                      <a:pt x="13" y="197"/>
                      <a:pt x="13" y="197"/>
                    </a:cubicBezTo>
                    <a:cubicBezTo>
                      <a:pt x="12" y="198"/>
                      <a:pt x="10" y="199"/>
                      <a:pt x="8" y="199"/>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386" name="Group 1385"/>
            <p:cNvGrpSpPr/>
            <p:nvPr/>
          </p:nvGrpSpPr>
          <p:grpSpPr>
            <a:xfrm>
              <a:off x="4068127" y="1724027"/>
              <a:ext cx="2027238" cy="2027238"/>
              <a:chOff x="4068763" y="1720851"/>
              <a:chExt cx="2027238" cy="2027238"/>
            </a:xfrm>
          </p:grpSpPr>
          <p:sp>
            <p:nvSpPr>
              <p:cNvPr id="216" name="Rectangle 72"/>
              <p:cNvSpPr>
                <a:spLocks noChangeArrowheads="1"/>
              </p:cNvSpPr>
              <p:nvPr/>
            </p:nvSpPr>
            <p:spPr bwMode="auto">
              <a:xfrm>
                <a:off x="4068763" y="1720851"/>
                <a:ext cx="2027238" cy="202723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8" name="Rectangle 73"/>
              <p:cNvSpPr>
                <a:spLocks noChangeArrowheads="1"/>
              </p:cNvSpPr>
              <p:nvPr/>
            </p:nvSpPr>
            <p:spPr bwMode="auto">
              <a:xfrm>
                <a:off x="4068763" y="1720851"/>
                <a:ext cx="2027238" cy="2027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9" name="Freeform 74"/>
              <p:cNvSpPr>
                <a:spLocks noEditPoints="1"/>
              </p:cNvSpPr>
              <p:nvPr/>
            </p:nvSpPr>
            <p:spPr bwMode="auto">
              <a:xfrm>
                <a:off x="5010150" y="1993901"/>
                <a:ext cx="117475" cy="1446213"/>
              </a:xfrm>
              <a:custGeom>
                <a:avLst/>
                <a:gdLst>
                  <a:gd name="T0" fmla="*/ 37 w 37"/>
                  <a:gd name="T1" fmla="*/ 291 h 455"/>
                  <a:gd name="T2" fmla="*/ 0 w 37"/>
                  <a:gd name="T3" fmla="*/ 312 h 455"/>
                  <a:gd name="T4" fmla="*/ 0 w 37"/>
                  <a:gd name="T5" fmla="*/ 455 h 455"/>
                  <a:gd name="T6" fmla="*/ 37 w 37"/>
                  <a:gd name="T7" fmla="*/ 455 h 455"/>
                  <a:gd name="T8" fmla="*/ 37 w 37"/>
                  <a:gd name="T9" fmla="*/ 291 h 455"/>
                  <a:gd name="T10" fmla="*/ 19 w 37"/>
                  <a:gd name="T11" fmla="*/ 0 h 455"/>
                  <a:gd name="T12" fmla="*/ 0 w 37"/>
                  <a:gd name="T13" fmla="*/ 0 h 455"/>
                  <a:gd name="T14" fmla="*/ 0 w 37"/>
                  <a:gd name="T15" fmla="*/ 21 h 455"/>
                  <a:gd name="T16" fmla="*/ 37 w 37"/>
                  <a:gd name="T17" fmla="*/ 41 h 455"/>
                  <a:gd name="T18" fmla="*/ 37 w 37"/>
                  <a:gd name="T19" fmla="*/ 19 h 455"/>
                  <a:gd name="T20" fmla="*/ 19 w 37"/>
                  <a:gd name="T21" fmla="*/ 0 h 4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 h="455">
                    <a:moveTo>
                      <a:pt x="37" y="291"/>
                    </a:moveTo>
                    <a:cubicBezTo>
                      <a:pt x="25" y="300"/>
                      <a:pt x="13" y="307"/>
                      <a:pt x="0" y="312"/>
                    </a:cubicBezTo>
                    <a:cubicBezTo>
                      <a:pt x="0" y="455"/>
                      <a:pt x="0" y="455"/>
                      <a:pt x="0" y="455"/>
                    </a:cubicBezTo>
                    <a:cubicBezTo>
                      <a:pt x="37" y="455"/>
                      <a:pt x="37" y="455"/>
                      <a:pt x="37" y="455"/>
                    </a:cubicBezTo>
                    <a:cubicBezTo>
                      <a:pt x="37" y="291"/>
                      <a:pt x="37" y="291"/>
                      <a:pt x="37" y="291"/>
                    </a:cubicBezTo>
                    <a:moveTo>
                      <a:pt x="19" y="0"/>
                    </a:moveTo>
                    <a:cubicBezTo>
                      <a:pt x="19" y="0"/>
                      <a:pt x="19" y="0"/>
                      <a:pt x="0" y="0"/>
                    </a:cubicBezTo>
                    <a:cubicBezTo>
                      <a:pt x="0" y="21"/>
                      <a:pt x="0" y="21"/>
                      <a:pt x="0" y="21"/>
                    </a:cubicBezTo>
                    <a:cubicBezTo>
                      <a:pt x="13" y="26"/>
                      <a:pt x="25" y="32"/>
                      <a:pt x="37" y="41"/>
                    </a:cubicBezTo>
                    <a:cubicBezTo>
                      <a:pt x="37" y="19"/>
                      <a:pt x="37" y="19"/>
                      <a:pt x="37" y="19"/>
                    </a:cubicBezTo>
                    <a:cubicBezTo>
                      <a:pt x="37" y="8"/>
                      <a:pt x="29" y="0"/>
                      <a:pt x="19" y="0"/>
                    </a:cubicBezTo>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0" name="Freeform 75"/>
              <p:cNvSpPr>
                <a:spLocks/>
              </p:cNvSpPr>
              <p:nvPr/>
            </p:nvSpPr>
            <p:spPr bwMode="auto">
              <a:xfrm>
                <a:off x="5873750" y="1993901"/>
                <a:ext cx="120650" cy="1446213"/>
              </a:xfrm>
              <a:custGeom>
                <a:avLst/>
                <a:gdLst>
                  <a:gd name="T0" fmla="*/ 20 w 38"/>
                  <a:gd name="T1" fmla="*/ 0 h 455"/>
                  <a:gd name="T2" fmla="*/ 0 w 38"/>
                  <a:gd name="T3" fmla="*/ 0 h 455"/>
                  <a:gd name="T4" fmla="*/ 0 w 38"/>
                  <a:gd name="T5" fmla="*/ 455 h 455"/>
                  <a:gd name="T6" fmla="*/ 38 w 38"/>
                  <a:gd name="T7" fmla="*/ 455 h 455"/>
                  <a:gd name="T8" fmla="*/ 38 w 38"/>
                  <a:gd name="T9" fmla="*/ 19 h 455"/>
                  <a:gd name="T10" fmla="*/ 20 w 38"/>
                  <a:gd name="T11" fmla="*/ 0 h 455"/>
                </a:gdLst>
                <a:ahLst/>
                <a:cxnLst>
                  <a:cxn ang="0">
                    <a:pos x="T0" y="T1"/>
                  </a:cxn>
                  <a:cxn ang="0">
                    <a:pos x="T2" y="T3"/>
                  </a:cxn>
                  <a:cxn ang="0">
                    <a:pos x="T4" y="T5"/>
                  </a:cxn>
                  <a:cxn ang="0">
                    <a:pos x="T6" y="T7"/>
                  </a:cxn>
                  <a:cxn ang="0">
                    <a:pos x="T8" y="T9"/>
                  </a:cxn>
                  <a:cxn ang="0">
                    <a:pos x="T10" y="T11"/>
                  </a:cxn>
                </a:cxnLst>
                <a:rect l="0" t="0" r="r" b="b"/>
                <a:pathLst>
                  <a:path w="38" h="455">
                    <a:moveTo>
                      <a:pt x="20" y="0"/>
                    </a:moveTo>
                    <a:cubicBezTo>
                      <a:pt x="20" y="0"/>
                      <a:pt x="20" y="0"/>
                      <a:pt x="0" y="0"/>
                    </a:cubicBezTo>
                    <a:cubicBezTo>
                      <a:pt x="0" y="455"/>
                      <a:pt x="0" y="455"/>
                      <a:pt x="0" y="455"/>
                    </a:cubicBezTo>
                    <a:cubicBezTo>
                      <a:pt x="38" y="455"/>
                      <a:pt x="38" y="455"/>
                      <a:pt x="38" y="455"/>
                    </a:cubicBezTo>
                    <a:cubicBezTo>
                      <a:pt x="38" y="19"/>
                      <a:pt x="38" y="19"/>
                      <a:pt x="38" y="19"/>
                    </a:cubicBezTo>
                    <a:cubicBezTo>
                      <a:pt x="38" y="8"/>
                      <a:pt x="30" y="0"/>
                      <a:pt x="20" y="0"/>
                    </a:cubicBezTo>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1" name="Rectangle 76"/>
              <p:cNvSpPr>
                <a:spLocks noChangeArrowheads="1"/>
              </p:cNvSpPr>
              <p:nvPr/>
            </p:nvSpPr>
            <p:spPr bwMode="auto">
              <a:xfrm>
                <a:off x="4068763" y="3440114"/>
                <a:ext cx="2027238" cy="307975"/>
              </a:xfrm>
              <a:prstGeom prst="rect">
                <a:avLst/>
              </a:prstGeom>
              <a:solidFill>
                <a:srgbClr val="2F75B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2" name="Rectangle 77"/>
              <p:cNvSpPr>
                <a:spLocks noChangeArrowheads="1"/>
              </p:cNvSpPr>
              <p:nvPr/>
            </p:nvSpPr>
            <p:spPr bwMode="auto">
              <a:xfrm>
                <a:off x="4068763" y="3440114"/>
                <a:ext cx="202723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3" name="Freeform 78"/>
              <p:cNvSpPr>
                <a:spLocks noEditPoints="1"/>
              </p:cNvSpPr>
              <p:nvPr/>
            </p:nvSpPr>
            <p:spPr bwMode="auto">
              <a:xfrm>
                <a:off x="4310063" y="3446464"/>
                <a:ext cx="1690688" cy="152400"/>
              </a:xfrm>
              <a:custGeom>
                <a:avLst/>
                <a:gdLst>
                  <a:gd name="T0" fmla="*/ 0 w 532"/>
                  <a:gd name="T1" fmla="*/ 44 h 48"/>
                  <a:gd name="T2" fmla="*/ 11 w 532"/>
                  <a:gd name="T3" fmla="*/ 48 h 48"/>
                  <a:gd name="T4" fmla="*/ 201 w 532"/>
                  <a:gd name="T5" fmla="*/ 48 h 48"/>
                  <a:gd name="T6" fmla="*/ 201 w 532"/>
                  <a:gd name="T7" fmla="*/ 48 h 48"/>
                  <a:gd name="T8" fmla="*/ 12 w 532"/>
                  <a:gd name="T9" fmla="*/ 48 h 48"/>
                  <a:gd name="T10" fmla="*/ 0 w 532"/>
                  <a:gd name="T11" fmla="*/ 44 h 48"/>
                  <a:gd name="T12" fmla="*/ 273 w 532"/>
                  <a:gd name="T13" fmla="*/ 44 h 48"/>
                  <a:gd name="T14" fmla="*/ 284 w 532"/>
                  <a:gd name="T15" fmla="*/ 48 h 48"/>
                  <a:gd name="T16" fmla="*/ 473 w 532"/>
                  <a:gd name="T17" fmla="*/ 48 h 48"/>
                  <a:gd name="T18" fmla="*/ 473 w 532"/>
                  <a:gd name="T19" fmla="*/ 48 h 48"/>
                  <a:gd name="T20" fmla="*/ 285 w 532"/>
                  <a:gd name="T21" fmla="*/ 48 h 48"/>
                  <a:gd name="T22" fmla="*/ 273 w 532"/>
                  <a:gd name="T23" fmla="*/ 44 h 48"/>
                  <a:gd name="T24" fmla="*/ 259 w 532"/>
                  <a:gd name="T25" fmla="*/ 0 h 48"/>
                  <a:gd name="T26" fmla="*/ 220 w 532"/>
                  <a:gd name="T27" fmla="*/ 0 h 48"/>
                  <a:gd name="T28" fmla="*/ 220 w 532"/>
                  <a:gd name="T29" fmla="*/ 30 h 48"/>
                  <a:gd name="T30" fmla="*/ 205 w 532"/>
                  <a:gd name="T31" fmla="*/ 48 h 48"/>
                  <a:gd name="T32" fmla="*/ 228 w 532"/>
                  <a:gd name="T33" fmla="*/ 37 h 48"/>
                  <a:gd name="T34" fmla="*/ 259 w 532"/>
                  <a:gd name="T35" fmla="*/ 0 h 48"/>
                  <a:gd name="T36" fmla="*/ 532 w 532"/>
                  <a:gd name="T37" fmla="*/ 0 h 48"/>
                  <a:gd name="T38" fmla="*/ 492 w 532"/>
                  <a:gd name="T39" fmla="*/ 0 h 48"/>
                  <a:gd name="T40" fmla="*/ 492 w 532"/>
                  <a:gd name="T41" fmla="*/ 30 h 48"/>
                  <a:gd name="T42" fmla="*/ 477 w 532"/>
                  <a:gd name="T43" fmla="*/ 48 h 48"/>
                  <a:gd name="T44" fmla="*/ 501 w 532"/>
                  <a:gd name="T45" fmla="*/ 37 h 48"/>
                  <a:gd name="T46" fmla="*/ 532 w 532"/>
                  <a:gd name="T47"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32" h="48">
                    <a:moveTo>
                      <a:pt x="0" y="44"/>
                    </a:moveTo>
                    <a:cubicBezTo>
                      <a:pt x="2" y="47"/>
                      <a:pt x="5" y="48"/>
                      <a:pt x="11" y="48"/>
                    </a:cubicBezTo>
                    <a:cubicBezTo>
                      <a:pt x="11" y="48"/>
                      <a:pt x="11" y="48"/>
                      <a:pt x="201" y="48"/>
                    </a:cubicBezTo>
                    <a:cubicBezTo>
                      <a:pt x="201" y="48"/>
                      <a:pt x="201" y="48"/>
                      <a:pt x="201" y="48"/>
                    </a:cubicBezTo>
                    <a:cubicBezTo>
                      <a:pt x="12" y="48"/>
                      <a:pt x="12" y="48"/>
                      <a:pt x="12" y="48"/>
                    </a:cubicBezTo>
                    <a:cubicBezTo>
                      <a:pt x="7" y="48"/>
                      <a:pt x="4" y="47"/>
                      <a:pt x="0" y="44"/>
                    </a:cubicBezTo>
                    <a:moveTo>
                      <a:pt x="273" y="44"/>
                    </a:moveTo>
                    <a:cubicBezTo>
                      <a:pt x="275" y="47"/>
                      <a:pt x="278" y="48"/>
                      <a:pt x="284" y="48"/>
                    </a:cubicBezTo>
                    <a:cubicBezTo>
                      <a:pt x="284" y="48"/>
                      <a:pt x="284" y="48"/>
                      <a:pt x="473" y="48"/>
                    </a:cubicBezTo>
                    <a:cubicBezTo>
                      <a:pt x="473" y="48"/>
                      <a:pt x="473" y="48"/>
                      <a:pt x="473" y="48"/>
                    </a:cubicBezTo>
                    <a:cubicBezTo>
                      <a:pt x="285" y="48"/>
                      <a:pt x="285" y="48"/>
                      <a:pt x="285" y="48"/>
                    </a:cubicBezTo>
                    <a:cubicBezTo>
                      <a:pt x="280" y="48"/>
                      <a:pt x="276" y="47"/>
                      <a:pt x="273" y="44"/>
                    </a:cubicBezTo>
                    <a:moveTo>
                      <a:pt x="259" y="0"/>
                    </a:moveTo>
                    <a:cubicBezTo>
                      <a:pt x="220" y="0"/>
                      <a:pt x="220" y="0"/>
                      <a:pt x="220" y="0"/>
                    </a:cubicBezTo>
                    <a:cubicBezTo>
                      <a:pt x="220" y="30"/>
                      <a:pt x="220" y="30"/>
                      <a:pt x="220" y="30"/>
                    </a:cubicBezTo>
                    <a:cubicBezTo>
                      <a:pt x="220" y="39"/>
                      <a:pt x="213" y="47"/>
                      <a:pt x="205" y="48"/>
                    </a:cubicBezTo>
                    <a:cubicBezTo>
                      <a:pt x="214" y="47"/>
                      <a:pt x="224" y="42"/>
                      <a:pt x="228" y="37"/>
                    </a:cubicBezTo>
                    <a:cubicBezTo>
                      <a:pt x="259" y="0"/>
                      <a:pt x="259" y="0"/>
                      <a:pt x="259" y="0"/>
                    </a:cubicBezTo>
                    <a:moveTo>
                      <a:pt x="532" y="0"/>
                    </a:moveTo>
                    <a:cubicBezTo>
                      <a:pt x="492" y="0"/>
                      <a:pt x="492" y="0"/>
                      <a:pt x="492" y="0"/>
                    </a:cubicBezTo>
                    <a:cubicBezTo>
                      <a:pt x="492" y="30"/>
                      <a:pt x="492" y="30"/>
                      <a:pt x="492" y="30"/>
                    </a:cubicBezTo>
                    <a:cubicBezTo>
                      <a:pt x="492" y="39"/>
                      <a:pt x="486" y="47"/>
                      <a:pt x="477" y="48"/>
                    </a:cubicBezTo>
                    <a:cubicBezTo>
                      <a:pt x="486" y="47"/>
                      <a:pt x="496" y="42"/>
                      <a:pt x="501" y="37"/>
                    </a:cubicBezTo>
                    <a:cubicBezTo>
                      <a:pt x="532" y="0"/>
                      <a:pt x="532" y="0"/>
                      <a:pt x="532" y="0"/>
                    </a:cubicBezTo>
                  </a:path>
                </a:pathLst>
              </a:custGeom>
              <a:solidFill>
                <a:srgbClr val="2A69A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6" name="Freeform 79"/>
              <p:cNvSpPr>
                <a:spLocks/>
              </p:cNvSpPr>
              <p:nvPr/>
            </p:nvSpPr>
            <p:spPr bwMode="auto">
              <a:xfrm>
                <a:off x="5156200" y="1908176"/>
                <a:ext cx="717550" cy="1690688"/>
              </a:xfrm>
              <a:custGeom>
                <a:avLst/>
                <a:gdLst>
                  <a:gd name="T0" fmla="*/ 226 w 226"/>
                  <a:gd name="T1" fmla="*/ 514 h 532"/>
                  <a:gd name="T2" fmla="*/ 208 w 226"/>
                  <a:gd name="T3" fmla="*/ 532 h 532"/>
                  <a:gd name="T4" fmla="*/ 19 w 226"/>
                  <a:gd name="T5" fmla="*/ 532 h 532"/>
                  <a:gd name="T6" fmla="*/ 0 w 226"/>
                  <a:gd name="T7" fmla="*/ 514 h 532"/>
                  <a:gd name="T8" fmla="*/ 0 w 226"/>
                  <a:gd name="T9" fmla="*/ 18 h 532"/>
                  <a:gd name="T10" fmla="*/ 19 w 226"/>
                  <a:gd name="T11" fmla="*/ 0 h 532"/>
                  <a:gd name="T12" fmla="*/ 208 w 226"/>
                  <a:gd name="T13" fmla="*/ 0 h 532"/>
                  <a:gd name="T14" fmla="*/ 226 w 226"/>
                  <a:gd name="T15" fmla="*/ 18 h 532"/>
                  <a:gd name="T16" fmla="*/ 226 w 226"/>
                  <a:gd name="T17" fmla="*/ 514 h 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6" h="532">
                    <a:moveTo>
                      <a:pt x="226" y="514"/>
                    </a:moveTo>
                    <a:cubicBezTo>
                      <a:pt x="226" y="524"/>
                      <a:pt x="218" y="532"/>
                      <a:pt x="208" y="532"/>
                    </a:cubicBezTo>
                    <a:cubicBezTo>
                      <a:pt x="19" y="532"/>
                      <a:pt x="19" y="532"/>
                      <a:pt x="19" y="532"/>
                    </a:cubicBezTo>
                    <a:cubicBezTo>
                      <a:pt x="9" y="532"/>
                      <a:pt x="0" y="524"/>
                      <a:pt x="0" y="514"/>
                    </a:cubicBezTo>
                    <a:cubicBezTo>
                      <a:pt x="0" y="18"/>
                      <a:pt x="0" y="18"/>
                      <a:pt x="0" y="18"/>
                    </a:cubicBezTo>
                    <a:cubicBezTo>
                      <a:pt x="0" y="8"/>
                      <a:pt x="9" y="0"/>
                      <a:pt x="19" y="0"/>
                    </a:cubicBezTo>
                    <a:cubicBezTo>
                      <a:pt x="208" y="0"/>
                      <a:pt x="208" y="0"/>
                      <a:pt x="208" y="0"/>
                    </a:cubicBezTo>
                    <a:cubicBezTo>
                      <a:pt x="218" y="0"/>
                      <a:pt x="226" y="8"/>
                      <a:pt x="226" y="18"/>
                    </a:cubicBezTo>
                    <a:cubicBezTo>
                      <a:pt x="226" y="514"/>
                      <a:pt x="226" y="514"/>
                      <a:pt x="226" y="514"/>
                    </a:cubicBezTo>
                  </a:path>
                </a:pathLst>
              </a:custGeom>
              <a:solidFill>
                <a:srgbClr val="034B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7" name="Freeform 80"/>
              <p:cNvSpPr>
                <a:spLocks noEditPoints="1"/>
              </p:cNvSpPr>
              <p:nvPr/>
            </p:nvSpPr>
            <p:spPr bwMode="auto">
              <a:xfrm>
                <a:off x="5222875" y="2000251"/>
                <a:ext cx="571500" cy="1506538"/>
              </a:xfrm>
              <a:custGeom>
                <a:avLst/>
                <a:gdLst>
                  <a:gd name="T0" fmla="*/ 175 w 180"/>
                  <a:gd name="T1" fmla="*/ 42 h 474"/>
                  <a:gd name="T2" fmla="*/ 0 w 180"/>
                  <a:gd name="T3" fmla="*/ 38 h 474"/>
                  <a:gd name="T4" fmla="*/ 6 w 180"/>
                  <a:gd name="T5" fmla="*/ 0 h 474"/>
                  <a:gd name="T6" fmla="*/ 180 w 180"/>
                  <a:gd name="T7" fmla="*/ 6 h 474"/>
                  <a:gd name="T8" fmla="*/ 180 w 180"/>
                  <a:gd name="T9" fmla="*/ 67 h 474"/>
                  <a:gd name="T10" fmla="*/ 6 w 180"/>
                  <a:gd name="T11" fmla="*/ 62 h 474"/>
                  <a:gd name="T12" fmla="*/ 0 w 180"/>
                  <a:gd name="T13" fmla="*/ 99 h 474"/>
                  <a:gd name="T14" fmla="*/ 175 w 180"/>
                  <a:gd name="T15" fmla="*/ 104 h 474"/>
                  <a:gd name="T16" fmla="*/ 180 w 180"/>
                  <a:gd name="T17" fmla="*/ 67 h 474"/>
                  <a:gd name="T18" fmla="*/ 175 w 180"/>
                  <a:gd name="T19" fmla="*/ 166 h 474"/>
                  <a:gd name="T20" fmla="*/ 0 w 180"/>
                  <a:gd name="T21" fmla="*/ 161 h 474"/>
                  <a:gd name="T22" fmla="*/ 6 w 180"/>
                  <a:gd name="T23" fmla="*/ 123 h 474"/>
                  <a:gd name="T24" fmla="*/ 180 w 180"/>
                  <a:gd name="T25" fmla="*/ 129 h 474"/>
                  <a:gd name="T26" fmla="*/ 180 w 180"/>
                  <a:gd name="T27" fmla="*/ 222 h 474"/>
                  <a:gd name="T28" fmla="*/ 6 w 180"/>
                  <a:gd name="T29" fmla="*/ 227 h 474"/>
                  <a:gd name="T30" fmla="*/ 0 w 180"/>
                  <a:gd name="T31" fmla="*/ 190 h 474"/>
                  <a:gd name="T32" fmla="*/ 175 w 180"/>
                  <a:gd name="T33" fmla="*/ 185 h 474"/>
                  <a:gd name="T34" fmla="*/ 180 w 180"/>
                  <a:gd name="T35" fmla="*/ 222 h 474"/>
                  <a:gd name="T36" fmla="*/ 175 w 180"/>
                  <a:gd name="T37" fmla="*/ 289 h 474"/>
                  <a:gd name="T38" fmla="*/ 0 w 180"/>
                  <a:gd name="T39" fmla="*/ 284 h 474"/>
                  <a:gd name="T40" fmla="*/ 6 w 180"/>
                  <a:gd name="T41" fmla="*/ 247 h 474"/>
                  <a:gd name="T42" fmla="*/ 180 w 180"/>
                  <a:gd name="T43" fmla="*/ 252 h 474"/>
                  <a:gd name="T44" fmla="*/ 180 w 180"/>
                  <a:gd name="T45" fmla="*/ 345 h 474"/>
                  <a:gd name="T46" fmla="*/ 6 w 180"/>
                  <a:gd name="T47" fmla="*/ 351 h 474"/>
                  <a:gd name="T48" fmla="*/ 0 w 180"/>
                  <a:gd name="T49" fmla="*/ 313 h 474"/>
                  <a:gd name="T50" fmla="*/ 175 w 180"/>
                  <a:gd name="T51" fmla="*/ 308 h 474"/>
                  <a:gd name="T52" fmla="*/ 180 w 180"/>
                  <a:gd name="T53" fmla="*/ 345 h 474"/>
                  <a:gd name="T54" fmla="*/ 175 w 180"/>
                  <a:gd name="T55" fmla="*/ 412 h 474"/>
                  <a:gd name="T56" fmla="*/ 0 w 180"/>
                  <a:gd name="T57" fmla="*/ 407 h 474"/>
                  <a:gd name="T58" fmla="*/ 6 w 180"/>
                  <a:gd name="T59" fmla="*/ 370 h 474"/>
                  <a:gd name="T60" fmla="*/ 180 w 180"/>
                  <a:gd name="T61" fmla="*/ 375 h 474"/>
                  <a:gd name="T62" fmla="*/ 180 w 180"/>
                  <a:gd name="T63" fmla="*/ 468 h 474"/>
                  <a:gd name="T64" fmla="*/ 6 w 180"/>
                  <a:gd name="T65" fmla="*/ 474 h 474"/>
                  <a:gd name="T66" fmla="*/ 0 w 180"/>
                  <a:gd name="T67" fmla="*/ 436 h 474"/>
                  <a:gd name="T68" fmla="*/ 175 w 180"/>
                  <a:gd name="T69" fmla="*/ 432 h 474"/>
                  <a:gd name="T70" fmla="*/ 180 w 180"/>
                  <a:gd name="T71" fmla="*/ 468 h 4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0" h="474">
                    <a:moveTo>
                      <a:pt x="180" y="38"/>
                    </a:moveTo>
                    <a:cubicBezTo>
                      <a:pt x="180" y="40"/>
                      <a:pt x="177" y="42"/>
                      <a:pt x="175" y="42"/>
                    </a:cubicBezTo>
                    <a:cubicBezTo>
                      <a:pt x="6" y="42"/>
                      <a:pt x="6" y="42"/>
                      <a:pt x="6" y="42"/>
                    </a:cubicBezTo>
                    <a:cubicBezTo>
                      <a:pt x="3" y="42"/>
                      <a:pt x="0" y="40"/>
                      <a:pt x="0" y="38"/>
                    </a:cubicBezTo>
                    <a:cubicBezTo>
                      <a:pt x="0" y="6"/>
                      <a:pt x="0" y="6"/>
                      <a:pt x="0" y="6"/>
                    </a:cubicBezTo>
                    <a:cubicBezTo>
                      <a:pt x="0" y="2"/>
                      <a:pt x="3" y="0"/>
                      <a:pt x="6" y="0"/>
                    </a:cubicBezTo>
                    <a:cubicBezTo>
                      <a:pt x="175" y="0"/>
                      <a:pt x="175" y="0"/>
                      <a:pt x="175" y="0"/>
                    </a:cubicBezTo>
                    <a:cubicBezTo>
                      <a:pt x="177" y="0"/>
                      <a:pt x="180" y="2"/>
                      <a:pt x="180" y="6"/>
                    </a:cubicBezTo>
                    <a:cubicBezTo>
                      <a:pt x="180" y="38"/>
                      <a:pt x="180" y="38"/>
                      <a:pt x="180" y="38"/>
                    </a:cubicBezTo>
                    <a:moveTo>
                      <a:pt x="180" y="67"/>
                    </a:moveTo>
                    <a:cubicBezTo>
                      <a:pt x="180" y="64"/>
                      <a:pt x="177" y="62"/>
                      <a:pt x="175" y="62"/>
                    </a:cubicBezTo>
                    <a:cubicBezTo>
                      <a:pt x="175" y="62"/>
                      <a:pt x="175" y="62"/>
                      <a:pt x="6" y="62"/>
                    </a:cubicBezTo>
                    <a:cubicBezTo>
                      <a:pt x="3" y="62"/>
                      <a:pt x="0" y="64"/>
                      <a:pt x="0" y="67"/>
                    </a:cubicBezTo>
                    <a:cubicBezTo>
                      <a:pt x="0" y="67"/>
                      <a:pt x="0" y="67"/>
                      <a:pt x="0" y="99"/>
                    </a:cubicBezTo>
                    <a:cubicBezTo>
                      <a:pt x="0" y="102"/>
                      <a:pt x="3" y="104"/>
                      <a:pt x="6" y="104"/>
                    </a:cubicBezTo>
                    <a:cubicBezTo>
                      <a:pt x="6" y="104"/>
                      <a:pt x="6" y="104"/>
                      <a:pt x="175" y="104"/>
                    </a:cubicBezTo>
                    <a:cubicBezTo>
                      <a:pt x="177" y="104"/>
                      <a:pt x="180" y="102"/>
                      <a:pt x="180" y="99"/>
                    </a:cubicBezTo>
                    <a:cubicBezTo>
                      <a:pt x="180" y="67"/>
                      <a:pt x="180" y="67"/>
                      <a:pt x="180" y="67"/>
                    </a:cubicBezTo>
                    <a:moveTo>
                      <a:pt x="180" y="161"/>
                    </a:moveTo>
                    <a:cubicBezTo>
                      <a:pt x="180" y="163"/>
                      <a:pt x="177" y="166"/>
                      <a:pt x="175" y="166"/>
                    </a:cubicBezTo>
                    <a:cubicBezTo>
                      <a:pt x="6" y="166"/>
                      <a:pt x="6" y="166"/>
                      <a:pt x="6" y="166"/>
                    </a:cubicBezTo>
                    <a:cubicBezTo>
                      <a:pt x="3" y="166"/>
                      <a:pt x="0" y="163"/>
                      <a:pt x="0" y="161"/>
                    </a:cubicBezTo>
                    <a:cubicBezTo>
                      <a:pt x="0" y="129"/>
                      <a:pt x="0" y="129"/>
                      <a:pt x="0" y="129"/>
                    </a:cubicBezTo>
                    <a:cubicBezTo>
                      <a:pt x="0" y="126"/>
                      <a:pt x="3" y="123"/>
                      <a:pt x="6" y="123"/>
                    </a:cubicBezTo>
                    <a:cubicBezTo>
                      <a:pt x="175" y="123"/>
                      <a:pt x="175" y="123"/>
                      <a:pt x="175" y="123"/>
                    </a:cubicBezTo>
                    <a:cubicBezTo>
                      <a:pt x="177" y="123"/>
                      <a:pt x="180" y="126"/>
                      <a:pt x="180" y="129"/>
                    </a:cubicBezTo>
                    <a:cubicBezTo>
                      <a:pt x="180" y="161"/>
                      <a:pt x="180" y="161"/>
                      <a:pt x="180" y="161"/>
                    </a:cubicBezTo>
                    <a:moveTo>
                      <a:pt x="180" y="222"/>
                    </a:moveTo>
                    <a:cubicBezTo>
                      <a:pt x="180" y="225"/>
                      <a:pt x="177" y="227"/>
                      <a:pt x="175" y="227"/>
                    </a:cubicBezTo>
                    <a:cubicBezTo>
                      <a:pt x="6" y="227"/>
                      <a:pt x="6" y="227"/>
                      <a:pt x="6" y="227"/>
                    </a:cubicBezTo>
                    <a:cubicBezTo>
                      <a:pt x="3" y="227"/>
                      <a:pt x="0" y="225"/>
                      <a:pt x="0" y="222"/>
                    </a:cubicBezTo>
                    <a:cubicBezTo>
                      <a:pt x="0" y="190"/>
                      <a:pt x="0" y="190"/>
                      <a:pt x="0" y="190"/>
                    </a:cubicBezTo>
                    <a:cubicBezTo>
                      <a:pt x="0" y="187"/>
                      <a:pt x="3" y="185"/>
                      <a:pt x="6" y="185"/>
                    </a:cubicBezTo>
                    <a:cubicBezTo>
                      <a:pt x="175" y="185"/>
                      <a:pt x="175" y="185"/>
                      <a:pt x="175" y="185"/>
                    </a:cubicBezTo>
                    <a:cubicBezTo>
                      <a:pt x="177" y="185"/>
                      <a:pt x="180" y="187"/>
                      <a:pt x="180" y="190"/>
                    </a:cubicBezTo>
                    <a:cubicBezTo>
                      <a:pt x="180" y="222"/>
                      <a:pt x="180" y="222"/>
                      <a:pt x="180" y="222"/>
                    </a:cubicBezTo>
                    <a:moveTo>
                      <a:pt x="180" y="284"/>
                    </a:moveTo>
                    <a:cubicBezTo>
                      <a:pt x="180" y="287"/>
                      <a:pt x="177" y="289"/>
                      <a:pt x="175" y="289"/>
                    </a:cubicBezTo>
                    <a:cubicBezTo>
                      <a:pt x="6" y="289"/>
                      <a:pt x="6" y="289"/>
                      <a:pt x="6" y="289"/>
                    </a:cubicBezTo>
                    <a:cubicBezTo>
                      <a:pt x="3" y="289"/>
                      <a:pt x="0" y="287"/>
                      <a:pt x="0" y="284"/>
                    </a:cubicBezTo>
                    <a:cubicBezTo>
                      <a:pt x="0" y="252"/>
                      <a:pt x="0" y="252"/>
                      <a:pt x="0" y="252"/>
                    </a:cubicBezTo>
                    <a:cubicBezTo>
                      <a:pt x="0" y="249"/>
                      <a:pt x="3" y="247"/>
                      <a:pt x="6" y="247"/>
                    </a:cubicBezTo>
                    <a:cubicBezTo>
                      <a:pt x="175" y="247"/>
                      <a:pt x="175" y="247"/>
                      <a:pt x="175" y="247"/>
                    </a:cubicBezTo>
                    <a:cubicBezTo>
                      <a:pt x="177" y="247"/>
                      <a:pt x="180" y="249"/>
                      <a:pt x="180" y="252"/>
                    </a:cubicBezTo>
                    <a:cubicBezTo>
                      <a:pt x="180" y="284"/>
                      <a:pt x="180" y="284"/>
                      <a:pt x="180" y="284"/>
                    </a:cubicBezTo>
                    <a:moveTo>
                      <a:pt x="180" y="345"/>
                    </a:moveTo>
                    <a:cubicBezTo>
                      <a:pt x="180" y="348"/>
                      <a:pt x="177" y="351"/>
                      <a:pt x="175" y="351"/>
                    </a:cubicBezTo>
                    <a:cubicBezTo>
                      <a:pt x="6" y="351"/>
                      <a:pt x="6" y="351"/>
                      <a:pt x="6" y="351"/>
                    </a:cubicBezTo>
                    <a:cubicBezTo>
                      <a:pt x="3" y="351"/>
                      <a:pt x="0" y="348"/>
                      <a:pt x="0" y="345"/>
                    </a:cubicBezTo>
                    <a:cubicBezTo>
                      <a:pt x="0" y="313"/>
                      <a:pt x="0" y="313"/>
                      <a:pt x="0" y="313"/>
                    </a:cubicBezTo>
                    <a:cubicBezTo>
                      <a:pt x="0" y="311"/>
                      <a:pt x="3" y="308"/>
                      <a:pt x="6" y="308"/>
                    </a:cubicBezTo>
                    <a:cubicBezTo>
                      <a:pt x="175" y="308"/>
                      <a:pt x="175" y="308"/>
                      <a:pt x="175" y="308"/>
                    </a:cubicBezTo>
                    <a:cubicBezTo>
                      <a:pt x="177" y="308"/>
                      <a:pt x="180" y="311"/>
                      <a:pt x="180" y="313"/>
                    </a:cubicBezTo>
                    <a:cubicBezTo>
                      <a:pt x="180" y="345"/>
                      <a:pt x="180" y="345"/>
                      <a:pt x="180" y="345"/>
                    </a:cubicBezTo>
                    <a:moveTo>
                      <a:pt x="180" y="407"/>
                    </a:moveTo>
                    <a:cubicBezTo>
                      <a:pt x="180" y="410"/>
                      <a:pt x="177" y="412"/>
                      <a:pt x="175" y="412"/>
                    </a:cubicBezTo>
                    <a:cubicBezTo>
                      <a:pt x="6" y="412"/>
                      <a:pt x="6" y="412"/>
                      <a:pt x="6" y="412"/>
                    </a:cubicBezTo>
                    <a:cubicBezTo>
                      <a:pt x="3" y="412"/>
                      <a:pt x="0" y="410"/>
                      <a:pt x="0" y="407"/>
                    </a:cubicBezTo>
                    <a:cubicBezTo>
                      <a:pt x="0" y="375"/>
                      <a:pt x="0" y="375"/>
                      <a:pt x="0" y="375"/>
                    </a:cubicBezTo>
                    <a:cubicBezTo>
                      <a:pt x="0" y="372"/>
                      <a:pt x="3" y="370"/>
                      <a:pt x="6" y="370"/>
                    </a:cubicBezTo>
                    <a:cubicBezTo>
                      <a:pt x="175" y="370"/>
                      <a:pt x="175" y="370"/>
                      <a:pt x="175" y="370"/>
                    </a:cubicBezTo>
                    <a:cubicBezTo>
                      <a:pt x="177" y="370"/>
                      <a:pt x="180" y="372"/>
                      <a:pt x="180" y="375"/>
                    </a:cubicBezTo>
                    <a:cubicBezTo>
                      <a:pt x="180" y="407"/>
                      <a:pt x="180" y="407"/>
                      <a:pt x="180" y="407"/>
                    </a:cubicBezTo>
                    <a:moveTo>
                      <a:pt x="180" y="468"/>
                    </a:moveTo>
                    <a:cubicBezTo>
                      <a:pt x="180" y="472"/>
                      <a:pt x="177" y="474"/>
                      <a:pt x="175" y="474"/>
                    </a:cubicBezTo>
                    <a:cubicBezTo>
                      <a:pt x="6" y="474"/>
                      <a:pt x="6" y="474"/>
                      <a:pt x="6" y="474"/>
                    </a:cubicBezTo>
                    <a:cubicBezTo>
                      <a:pt x="3" y="474"/>
                      <a:pt x="0" y="472"/>
                      <a:pt x="0" y="468"/>
                    </a:cubicBezTo>
                    <a:cubicBezTo>
                      <a:pt x="0" y="436"/>
                      <a:pt x="0" y="436"/>
                      <a:pt x="0" y="436"/>
                    </a:cubicBezTo>
                    <a:cubicBezTo>
                      <a:pt x="0" y="434"/>
                      <a:pt x="3" y="432"/>
                      <a:pt x="6" y="432"/>
                    </a:cubicBezTo>
                    <a:cubicBezTo>
                      <a:pt x="175" y="432"/>
                      <a:pt x="175" y="432"/>
                      <a:pt x="175" y="432"/>
                    </a:cubicBezTo>
                    <a:cubicBezTo>
                      <a:pt x="177" y="432"/>
                      <a:pt x="180" y="434"/>
                      <a:pt x="180" y="436"/>
                    </a:cubicBezTo>
                    <a:cubicBezTo>
                      <a:pt x="180" y="468"/>
                      <a:pt x="180" y="468"/>
                      <a:pt x="180" y="468"/>
                    </a:cubicBezTo>
                  </a:path>
                </a:pathLst>
              </a:custGeom>
              <a:solidFill>
                <a:srgbClr val="0081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8" name="Freeform 81"/>
              <p:cNvSpPr>
                <a:spLocks noEditPoints="1"/>
              </p:cNvSpPr>
              <p:nvPr/>
            </p:nvSpPr>
            <p:spPr bwMode="auto">
              <a:xfrm>
                <a:off x="5264150" y="2028826"/>
                <a:ext cx="193675" cy="1449388"/>
              </a:xfrm>
              <a:custGeom>
                <a:avLst/>
                <a:gdLst>
                  <a:gd name="T0" fmla="*/ 18 w 122"/>
                  <a:gd name="T1" fmla="*/ 0 h 913"/>
                  <a:gd name="T2" fmla="*/ 26 w 122"/>
                  <a:gd name="T3" fmla="*/ 0 h 913"/>
                  <a:gd name="T4" fmla="*/ 70 w 122"/>
                  <a:gd name="T5" fmla="*/ 0 h 913"/>
                  <a:gd name="T6" fmla="*/ 96 w 122"/>
                  <a:gd name="T7" fmla="*/ 50 h 913"/>
                  <a:gd name="T8" fmla="*/ 96 w 122"/>
                  <a:gd name="T9" fmla="*/ 50 h 913"/>
                  <a:gd name="T10" fmla="*/ 106 w 122"/>
                  <a:gd name="T11" fmla="*/ 50 h 913"/>
                  <a:gd name="T12" fmla="*/ 0 w 122"/>
                  <a:gd name="T13" fmla="*/ 124 h 913"/>
                  <a:gd name="T14" fmla="*/ 44 w 122"/>
                  <a:gd name="T15" fmla="*/ 124 h 913"/>
                  <a:gd name="T16" fmla="*/ 70 w 122"/>
                  <a:gd name="T17" fmla="*/ 174 h 913"/>
                  <a:gd name="T18" fmla="*/ 70 w 122"/>
                  <a:gd name="T19" fmla="*/ 174 h 913"/>
                  <a:gd name="T20" fmla="*/ 78 w 122"/>
                  <a:gd name="T21" fmla="*/ 174 h 913"/>
                  <a:gd name="T22" fmla="*/ 106 w 122"/>
                  <a:gd name="T23" fmla="*/ 124 h 913"/>
                  <a:gd name="T24" fmla="*/ 18 w 122"/>
                  <a:gd name="T25" fmla="*/ 246 h 913"/>
                  <a:gd name="T26" fmla="*/ 44 w 122"/>
                  <a:gd name="T27" fmla="*/ 296 h 913"/>
                  <a:gd name="T28" fmla="*/ 44 w 122"/>
                  <a:gd name="T29" fmla="*/ 296 h 913"/>
                  <a:gd name="T30" fmla="*/ 52 w 122"/>
                  <a:gd name="T31" fmla="*/ 296 h 913"/>
                  <a:gd name="T32" fmla="*/ 78 w 122"/>
                  <a:gd name="T33" fmla="*/ 246 h 913"/>
                  <a:gd name="T34" fmla="*/ 122 w 122"/>
                  <a:gd name="T35" fmla="*/ 246 h 913"/>
                  <a:gd name="T36" fmla="*/ 18 w 122"/>
                  <a:gd name="T37" fmla="*/ 418 h 913"/>
                  <a:gd name="T38" fmla="*/ 18 w 122"/>
                  <a:gd name="T39" fmla="*/ 418 h 913"/>
                  <a:gd name="T40" fmla="*/ 26 w 122"/>
                  <a:gd name="T41" fmla="*/ 418 h 913"/>
                  <a:gd name="T42" fmla="*/ 52 w 122"/>
                  <a:gd name="T43" fmla="*/ 370 h 913"/>
                  <a:gd name="T44" fmla="*/ 96 w 122"/>
                  <a:gd name="T45" fmla="*/ 370 h 913"/>
                  <a:gd name="T46" fmla="*/ 122 w 122"/>
                  <a:gd name="T47" fmla="*/ 418 h 913"/>
                  <a:gd name="T48" fmla="*/ 122 w 122"/>
                  <a:gd name="T49" fmla="*/ 418 h 913"/>
                  <a:gd name="T50" fmla="*/ 0 w 122"/>
                  <a:gd name="T51" fmla="*/ 543 h 913"/>
                  <a:gd name="T52" fmla="*/ 26 w 122"/>
                  <a:gd name="T53" fmla="*/ 494 h 913"/>
                  <a:gd name="T54" fmla="*/ 70 w 122"/>
                  <a:gd name="T55" fmla="*/ 494 h 913"/>
                  <a:gd name="T56" fmla="*/ 96 w 122"/>
                  <a:gd name="T57" fmla="*/ 543 h 913"/>
                  <a:gd name="T58" fmla="*/ 96 w 122"/>
                  <a:gd name="T59" fmla="*/ 543 h 913"/>
                  <a:gd name="T60" fmla="*/ 106 w 122"/>
                  <a:gd name="T61" fmla="*/ 543 h 913"/>
                  <a:gd name="T62" fmla="*/ 0 w 122"/>
                  <a:gd name="T63" fmla="*/ 617 h 913"/>
                  <a:gd name="T64" fmla="*/ 44 w 122"/>
                  <a:gd name="T65" fmla="*/ 617 h 913"/>
                  <a:gd name="T66" fmla="*/ 70 w 122"/>
                  <a:gd name="T67" fmla="*/ 667 h 913"/>
                  <a:gd name="T68" fmla="*/ 70 w 122"/>
                  <a:gd name="T69" fmla="*/ 667 h 913"/>
                  <a:gd name="T70" fmla="*/ 78 w 122"/>
                  <a:gd name="T71" fmla="*/ 667 h 913"/>
                  <a:gd name="T72" fmla="*/ 106 w 122"/>
                  <a:gd name="T73" fmla="*/ 617 h 913"/>
                  <a:gd name="T74" fmla="*/ 18 w 122"/>
                  <a:gd name="T75" fmla="*/ 739 h 913"/>
                  <a:gd name="T76" fmla="*/ 44 w 122"/>
                  <a:gd name="T77" fmla="*/ 789 h 913"/>
                  <a:gd name="T78" fmla="*/ 44 w 122"/>
                  <a:gd name="T79" fmla="*/ 789 h 913"/>
                  <a:gd name="T80" fmla="*/ 52 w 122"/>
                  <a:gd name="T81" fmla="*/ 789 h 913"/>
                  <a:gd name="T82" fmla="*/ 78 w 122"/>
                  <a:gd name="T83" fmla="*/ 739 h 913"/>
                  <a:gd name="T84" fmla="*/ 122 w 122"/>
                  <a:gd name="T85" fmla="*/ 739 h 913"/>
                  <a:gd name="T86" fmla="*/ 18 w 122"/>
                  <a:gd name="T87" fmla="*/ 913 h 913"/>
                  <a:gd name="T88" fmla="*/ 18 w 122"/>
                  <a:gd name="T89" fmla="*/ 913 h 913"/>
                  <a:gd name="T90" fmla="*/ 26 w 122"/>
                  <a:gd name="T91" fmla="*/ 913 h 913"/>
                  <a:gd name="T92" fmla="*/ 52 w 122"/>
                  <a:gd name="T93" fmla="*/ 863 h 913"/>
                  <a:gd name="T94" fmla="*/ 96 w 122"/>
                  <a:gd name="T95" fmla="*/ 863 h 913"/>
                  <a:gd name="T96" fmla="*/ 122 w 122"/>
                  <a:gd name="T97" fmla="*/ 913 h 913"/>
                  <a:gd name="T98" fmla="*/ 122 w 122"/>
                  <a:gd name="T99" fmla="*/ 913 h 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22" h="913">
                    <a:moveTo>
                      <a:pt x="18" y="50"/>
                    </a:moveTo>
                    <a:lnTo>
                      <a:pt x="0" y="50"/>
                    </a:lnTo>
                    <a:lnTo>
                      <a:pt x="0" y="0"/>
                    </a:lnTo>
                    <a:lnTo>
                      <a:pt x="18" y="0"/>
                    </a:lnTo>
                    <a:lnTo>
                      <a:pt x="18" y="50"/>
                    </a:lnTo>
                    <a:close/>
                    <a:moveTo>
                      <a:pt x="44" y="50"/>
                    </a:moveTo>
                    <a:lnTo>
                      <a:pt x="44" y="0"/>
                    </a:lnTo>
                    <a:lnTo>
                      <a:pt x="26" y="0"/>
                    </a:lnTo>
                    <a:lnTo>
                      <a:pt x="26" y="50"/>
                    </a:lnTo>
                    <a:lnTo>
                      <a:pt x="44" y="50"/>
                    </a:lnTo>
                    <a:close/>
                    <a:moveTo>
                      <a:pt x="70" y="50"/>
                    </a:moveTo>
                    <a:lnTo>
                      <a:pt x="70" y="0"/>
                    </a:lnTo>
                    <a:lnTo>
                      <a:pt x="52" y="0"/>
                    </a:lnTo>
                    <a:lnTo>
                      <a:pt x="52" y="50"/>
                    </a:lnTo>
                    <a:lnTo>
                      <a:pt x="70" y="50"/>
                    </a:lnTo>
                    <a:close/>
                    <a:moveTo>
                      <a:pt x="96" y="50"/>
                    </a:moveTo>
                    <a:lnTo>
                      <a:pt x="96" y="0"/>
                    </a:lnTo>
                    <a:lnTo>
                      <a:pt x="78" y="0"/>
                    </a:lnTo>
                    <a:lnTo>
                      <a:pt x="78" y="50"/>
                    </a:lnTo>
                    <a:lnTo>
                      <a:pt x="96" y="50"/>
                    </a:lnTo>
                    <a:close/>
                    <a:moveTo>
                      <a:pt x="122" y="50"/>
                    </a:moveTo>
                    <a:lnTo>
                      <a:pt x="122" y="0"/>
                    </a:lnTo>
                    <a:lnTo>
                      <a:pt x="106" y="0"/>
                    </a:lnTo>
                    <a:lnTo>
                      <a:pt x="106" y="50"/>
                    </a:lnTo>
                    <a:lnTo>
                      <a:pt x="122" y="50"/>
                    </a:lnTo>
                    <a:close/>
                    <a:moveTo>
                      <a:pt x="18" y="174"/>
                    </a:moveTo>
                    <a:lnTo>
                      <a:pt x="18" y="124"/>
                    </a:lnTo>
                    <a:lnTo>
                      <a:pt x="0" y="124"/>
                    </a:lnTo>
                    <a:lnTo>
                      <a:pt x="0" y="174"/>
                    </a:lnTo>
                    <a:lnTo>
                      <a:pt x="18" y="174"/>
                    </a:lnTo>
                    <a:close/>
                    <a:moveTo>
                      <a:pt x="44" y="174"/>
                    </a:moveTo>
                    <a:lnTo>
                      <a:pt x="44" y="124"/>
                    </a:lnTo>
                    <a:lnTo>
                      <a:pt x="26" y="124"/>
                    </a:lnTo>
                    <a:lnTo>
                      <a:pt x="26" y="174"/>
                    </a:lnTo>
                    <a:lnTo>
                      <a:pt x="44" y="174"/>
                    </a:lnTo>
                    <a:close/>
                    <a:moveTo>
                      <a:pt x="70" y="174"/>
                    </a:moveTo>
                    <a:lnTo>
                      <a:pt x="70" y="124"/>
                    </a:lnTo>
                    <a:lnTo>
                      <a:pt x="52" y="124"/>
                    </a:lnTo>
                    <a:lnTo>
                      <a:pt x="52" y="174"/>
                    </a:lnTo>
                    <a:lnTo>
                      <a:pt x="70" y="174"/>
                    </a:lnTo>
                    <a:close/>
                    <a:moveTo>
                      <a:pt x="96" y="174"/>
                    </a:moveTo>
                    <a:lnTo>
                      <a:pt x="96" y="124"/>
                    </a:lnTo>
                    <a:lnTo>
                      <a:pt x="78" y="124"/>
                    </a:lnTo>
                    <a:lnTo>
                      <a:pt x="78" y="174"/>
                    </a:lnTo>
                    <a:lnTo>
                      <a:pt x="96" y="174"/>
                    </a:lnTo>
                    <a:close/>
                    <a:moveTo>
                      <a:pt x="122" y="174"/>
                    </a:moveTo>
                    <a:lnTo>
                      <a:pt x="122" y="124"/>
                    </a:lnTo>
                    <a:lnTo>
                      <a:pt x="106" y="124"/>
                    </a:lnTo>
                    <a:lnTo>
                      <a:pt x="106" y="174"/>
                    </a:lnTo>
                    <a:lnTo>
                      <a:pt x="122" y="174"/>
                    </a:lnTo>
                    <a:close/>
                    <a:moveTo>
                      <a:pt x="18" y="296"/>
                    </a:moveTo>
                    <a:lnTo>
                      <a:pt x="18" y="246"/>
                    </a:lnTo>
                    <a:lnTo>
                      <a:pt x="0" y="246"/>
                    </a:lnTo>
                    <a:lnTo>
                      <a:pt x="0" y="296"/>
                    </a:lnTo>
                    <a:lnTo>
                      <a:pt x="18" y="296"/>
                    </a:lnTo>
                    <a:close/>
                    <a:moveTo>
                      <a:pt x="44" y="296"/>
                    </a:moveTo>
                    <a:lnTo>
                      <a:pt x="44" y="246"/>
                    </a:lnTo>
                    <a:lnTo>
                      <a:pt x="26" y="246"/>
                    </a:lnTo>
                    <a:lnTo>
                      <a:pt x="26" y="296"/>
                    </a:lnTo>
                    <a:lnTo>
                      <a:pt x="44" y="296"/>
                    </a:lnTo>
                    <a:close/>
                    <a:moveTo>
                      <a:pt x="70" y="296"/>
                    </a:moveTo>
                    <a:lnTo>
                      <a:pt x="70" y="246"/>
                    </a:lnTo>
                    <a:lnTo>
                      <a:pt x="52" y="246"/>
                    </a:lnTo>
                    <a:lnTo>
                      <a:pt x="52" y="296"/>
                    </a:lnTo>
                    <a:lnTo>
                      <a:pt x="70" y="296"/>
                    </a:lnTo>
                    <a:close/>
                    <a:moveTo>
                      <a:pt x="96" y="296"/>
                    </a:moveTo>
                    <a:lnTo>
                      <a:pt x="96" y="246"/>
                    </a:lnTo>
                    <a:lnTo>
                      <a:pt x="78" y="246"/>
                    </a:lnTo>
                    <a:lnTo>
                      <a:pt x="78" y="296"/>
                    </a:lnTo>
                    <a:lnTo>
                      <a:pt x="96" y="296"/>
                    </a:lnTo>
                    <a:close/>
                    <a:moveTo>
                      <a:pt x="122" y="296"/>
                    </a:moveTo>
                    <a:lnTo>
                      <a:pt x="122" y="246"/>
                    </a:lnTo>
                    <a:lnTo>
                      <a:pt x="106" y="246"/>
                    </a:lnTo>
                    <a:lnTo>
                      <a:pt x="106" y="296"/>
                    </a:lnTo>
                    <a:lnTo>
                      <a:pt x="122" y="296"/>
                    </a:lnTo>
                    <a:close/>
                    <a:moveTo>
                      <a:pt x="18" y="418"/>
                    </a:moveTo>
                    <a:lnTo>
                      <a:pt x="18" y="370"/>
                    </a:lnTo>
                    <a:lnTo>
                      <a:pt x="0" y="370"/>
                    </a:lnTo>
                    <a:lnTo>
                      <a:pt x="0" y="418"/>
                    </a:lnTo>
                    <a:lnTo>
                      <a:pt x="18" y="418"/>
                    </a:lnTo>
                    <a:close/>
                    <a:moveTo>
                      <a:pt x="44" y="418"/>
                    </a:moveTo>
                    <a:lnTo>
                      <a:pt x="44" y="370"/>
                    </a:lnTo>
                    <a:lnTo>
                      <a:pt x="26" y="370"/>
                    </a:lnTo>
                    <a:lnTo>
                      <a:pt x="26" y="418"/>
                    </a:lnTo>
                    <a:lnTo>
                      <a:pt x="44" y="418"/>
                    </a:lnTo>
                    <a:close/>
                    <a:moveTo>
                      <a:pt x="70" y="418"/>
                    </a:moveTo>
                    <a:lnTo>
                      <a:pt x="70" y="370"/>
                    </a:lnTo>
                    <a:lnTo>
                      <a:pt x="52" y="370"/>
                    </a:lnTo>
                    <a:lnTo>
                      <a:pt x="52" y="418"/>
                    </a:lnTo>
                    <a:lnTo>
                      <a:pt x="70" y="418"/>
                    </a:lnTo>
                    <a:close/>
                    <a:moveTo>
                      <a:pt x="96" y="418"/>
                    </a:moveTo>
                    <a:lnTo>
                      <a:pt x="96" y="370"/>
                    </a:lnTo>
                    <a:lnTo>
                      <a:pt x="78" y="370"/>
                    </a:lnTo>
                    <a:lnTo>
                      <a:pt x="78" y="418"/>
                    </a:lnTo>
                    <a:lnTo>
                      <a:pt x="96" y="418"/>
                    </a:lnTo>
                    <a:close/>
                    <a:moveTo>
                      <a:pt x="122" y="418"/>
                    </a:moveTo>
                    <a:lnTo>
                      <a:pt x="122" y="370"/>
                    </a:lnTo>
                    <a:lnTo>
                      <a:pt x="106" y="370"/>
                    </a:lnTo>
                    <a:lnTo>
                      <a:pt x="106" y="418"/>
                    </a:lnTo>
                    <a:lnTo>
                      <a:pt x="122" y="418"/>
                    </a:lnTo>
                    <a:close/>
                    <a:moveTo>
                      <a:pt x="18" y="543"/>
                    </a:moveTo>
                    <a:lnTo>
                      <a:pt x="18" y="494"/>
                    </a:lnTo>
                    <a:lnTo>
                      <a:pt x="0" y="494"/>
                    </a:lnTo>
                    <a:lnTo>
                      <a:pt x="0" y="543"/>
                    </a:lnTo>
                    <a:lnTo>
                      <a:pt x="18" y="543"/>
                    </a:lnTo>
                    <a:close/>
                    <a:moveTo>
                      <a:pt x="44" y="543"/>
                    </a:moveTo>
                    <a:lnTo>
                      <a:pt x="44" y="494"/>
                    </a:lnTo>
                    <a:lnTo>
                      <a:pt x="26" y="494"/>
                    </a:lnTo>
                    <a:lnTo>
                      <a:pt x="26" y="543"/>
                    </a:lnTo>
                    <a:lnTo>
                      <a:pt x="44" y="543"/>
                    </a:lnTo>
                    <a:close/>
                    <a:moveTo>
                      <a:pt x="70" y="543"/>
                    </a:moveTo>
                    <a:lnTo>
                      <a:pt x="70" y="494"/>
                    </a:lnTo>
                    <a:lnTo>
                      <a:pt x="52" y="494"/>
                    </a:lnTo>
                    <a:lnTo>
                      <a:pt x="52" y="543"/>
                    </a:lnTo>
                    <a:lnTo>
                      <a:pt x="70" y="543"/>
                    </a:lnTo>
                    <a:close/>
                    <a:moveTo>
                      <a:pt x="96" y="543"/>
                    </a:moveTo>
                    <a:lnTo>
                      <a:pt x="96" y="494"/>
                    </a:lnTo>
                    <a:lnTo>
                      <a:pt x="78" y="494"/>
                    </a:lnTo>
                    <a:lnTo>
                      <a:pt x="78" y="543"/>
                    </a:lnTo>
                    <a:lnTo>
                      <a:pt x="96" y="543"/>
                    </a:lnTo>
                    <a:close/>
                    <a:moveTo>
                      <a:pt x="122" y="543"/>
                    </a:moveTo>
                    <a:lnTo>
                      <a:pt x="122" y="494"/>
                    </a:lnTo>
                    <a:lnTo>
                      <a:pt x="106" y="494"/>
                    </a:lnTo>
                    <a:lnTo>
                      <a:pt x="106" y="543"/>
                    </a:lnTo>
                    <a:lnTo>
                      <a:pt x="122" y="543"/>
                    </a:lnTo>
                    <a:close/>
                    <a:moveTo>
                      <a:pt x="18" y="667"/>
                    </a:moveTo>
                    <a:lnTo>
                      <a:pt x="18" y="617"/>
                    </a:lnTo>
                    <a:lnTo>
                      <a:pt x="0" y="617"/>
                    </a:lnTo>
                    <a:lnTo>
                      <a:pt x="0" y="667"/>
                    </a:lnTo>
                    <a:lnTo>
                      <a:pt x="18" y="667"/>
                    </a:lnTo>
                    <a:close/>
                    <a:moveTo>
                      <a:pt x="44" y="667"/>
                    </a:moveTo>
                    <a:lnTo>
                      <a:pt x="44" y="617"/>
                    </a:lnTo>
                    <a:lnTo>
                      <a:pt x="26" y="617"/>
                    </a:lnTo>
                    <a:lnTo>
                      <a:pt x="26" y="667"/>
                    </a:lnTo>
                    <a:lnTo>
                      <a:pt x="44" y="667"/>
                    </a:lnTo>
                    <a:close/>
                    <a:moveTo>
                      <a:pt x="70" y="667"/>
                    </a:moveTo>
                    <a:lnTo>
                      <a:pt x="70" y="617"/>
                    </a:lnTo>
                    <a:lnTo>
                      <a:pt x="52" y="617"/>
                    </a:lnTo>
                    <a:lnTo>
                      <a:pt x="52" y="667"/>
                    </a:lnTo>
                    <a:lnTo>
                      <a:pt x="70" y="667"/>
                    </a:lnTo>
                    <a:close/>
                    <a:moveTo>
                      <a:pt x="96" y="667"/>
                    </a:moveTo>
                    <a:lnTo>
                      <a:pt x="96" y="617"/>
                    </a:lnTo>
                    <a:lnTo>
                      <a:pt x="78" y="617"/>
                    </a:lnTo>
                    <a:lnTo>
                      <a:pt x="78" y="667"/>
                    </a:lnTo>
                    <a:lnTo>
                      <a:pt x="96" y="667"/>
                    </a:lnTo>
                    <a:close/>
                    <a:moveTo>
                      <a:pt x="122" y="667"/>
                    </a:moveTo>
                    <a:lnTo>
                      <a:pt x="122" y="617"/>
                    </a:lnTo>
                    <a:lnTo>
                      <a:pt x="106" y="617"/>
                    </a:lnTo>
                    <a:lnTo>
                      <a:pt x="106" y="667"/>
                    </a:lnTo>
                    <a:lnTo>
                      <a:pt x="122" y="667"/>
                    </a:lnTo>
                    <a:close/>
                    <a:moveTo>
                      <a:pt x="18" y="789"/>
                    </a:moveTo>
                    <a:lnTo>
                      <a:pt x="18" y="739"/>
                    </a:lnTo>
                    <a:lnTo>
                      <a:pt x="0" y="739"/>
                    </a:lnTo>
                    <a:lnTo>
                      <a:pt x="0" y="789"/>
                    </a:lnTo>
                    <a:lnTo>
                      <a:pt x="18" y="789"/>
                    </a:lnTo>
                    <a:close/>
                    <a:moveTo>
                      <a:pt x="44" y="789"/>
                    </a:moveTo>
                    <a:lnTo>
                      <a:pt x="44" y="739"/>
                    </a:lnTo>
                    <a:lnTo>
                      <a:pt x="26" y="739"/>
                    </a:lnTo>
                    <a:lnTo>
                      <a:pt x="26" y="789"/>
                    </a:lnTo>
                    <a:lnTo>
                      <a:pt x="44" y="789"/>
                    </a:lnTo>
                    <a:close/>
                    <a:moveTo>
                      <a:pt x="70" y="789"/>
                    </a:moveTo>
                    <a:lnTo>
                      <a:pt x="70" y="739"/>
                    </a:lnTo>
                    <a:lnTo>
                      <a:pt x="52" y="739"/>
                    </a:lnTo>
                    <a:lnTo>
                      <a:pt x="52" y="789"/>
                    </a:lnTo>
                    <a:lnTo>
                      <a:pt x="70" y="789"/>
                    </a:lnTo>
                    <a:close/>
                    <a:moveTo>
                      <a:pt x="96" y="789"/>
                    </a:moveTo>
                    <a:lnTo>
                      <a:pt x="96" y="739"/>
                    </a:lnTo>
                    <a:lnTo>
                      <a:pt x="78" y="739"/>
                    </a:lnTo>
                    <a:lnTo>
                      <a:pt x="78" y="789"/>
                    </a:lnTo>
                    <a:lnTo>
                      <a:pt x="96" y="789"/>
                    </a:lnTo>
                    <a:close/>
                    <a:moveTo>
                      <a:pt x="122" y="789"/>
                    </a:moveTo>
                    <a:lnTo>
                      <a:pt x="122" y="739"/>
                    </a:lnTo>
                    <a:lnTo>
                      <a:pt x="106" y="739"/>
                    </a:lnTo>
                    <a:lnTo>
                      <a:pt x="106" y="789"/>
                    </a:lnTo>
                    <a:lnTo>
                      <a:pt x="122" y="789"/>
                    </a:lnTo>
                    <a:close/>
                    <a:moveTo>
                      <a:pt x="18" y="913"/>
                    </a:moveTo>
                    <a:lnTo>
                      <a:pt x="18" y="863"/>
                    </a:lnTo>
                    <a:lnTo>
                      <a:pt x="0" y="863"/>
                    </a:lnTo>
                    <a:lnTo>
                      <a:pt x="0" y="913"/>
                    </a:lnTo>
                    <a:lnTo>
                      <a:pt x="18" y="913"/>
                    </a:lnTo>
                    <a:close/>
                    <a:moveTo>
                      <a:pt x="44" y="913"/>
                    </a:moveTo>
                    <a:lnTo>
                      <a:pt x="44" y="863"/>
                    </a:lnTo>
                    <a:lnTo>
                      <a:pt x="26" y="863"/>
                    </a:lnTo>
                    <a:lnTo>
                      <a:pt x="26" y="913"/>
                    </a:lnTo>
                    <a:lnTo>
                      <a:pt x="44" y="913"/>
                    </a:lnTo>
                    <a:close/>
                    <a:moveTo>
                      <a:pt x="70" y="913"/>
                    </a:moveTo>
                    <a:lnTo>
                      <a:pt x="70" y="863"/>
                    </a:lnTo>
                    <a:lnTo>
                      <a:pt x="52" y="863"/>
                    </a:lnTo>
                    <a:lnTo>
                      <a:pt x="52" y="913"/>
                    </a:lnTo>
                    <a:lnTo>
                      <a:pt x="70" y="913"/>
                    </a:lnTo>
                    <a:close/>
                    <a:moveTo>
                      <a:pt x="96" y="913"/>
                    </a:moveTo>
                    <a:lnTo>
                      <a:pt x="96" y="863"/>
                    </a:lnTo>
                    <a:lnTo>
                      <a:pt x="78" y="863"/>
                    </a:lnTo>
                    <a:lnTo>
                      <a:pt x="78" y="913"/>
                    </a:lnTo>
                    <a:lnTo>
                      <a:pt x="96" y="913"/>
                    </a:lnTo>
                    <a:close/>
                    <a:moveTo>
                      <a:pt x="122" y="913"/>
                    </a:moveTo>
                    <a:lnTo>
                      <a:pt x="122" y="863"/>
                    </a:lnTo>
                    <a:lnTo>
                      <a:pt x="106" y="863"/>
                    </a:lnTo>
                    <a:lnTo>
                      <a:pt x="106" y="913"/>
                    </a:lnTo>
                    <a:lnTo>
                      <a:pt x="122" y="913"/>
                    </a:lnTo>
                    <a:close/>
                  </a:path>
                </a:pathLst>
              </a:custGeom>
              <a:solidFill>
                <a:srgbClr val="0074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9" name="Freeform 82"/>
              <p:cNvSpPr>
                <a:spLocks noEditPoints="1"/>
              </p:cNvSpPr>
              <p:nvPr/>
            </p:nvSpPr>
            <p:spPr bwMode="auto">
              <a:xfrm>
                <a:off x="5264150" y="2028826"/>
                <a:ext cx="193675" cy="1449388"/>
              </a:xfrm>
              <a:custGeom>
                <a:avLst/>
                <a:gdLst>
                  <a:gd name="T0" fmla="*/ 18 w 122"/>
                  <a:gd name="T1" fmla="*/ 0 h 913"/>
                  <a:gd name="T2" fmla="*/ 26 w 122"/>
                  <a:gd name="T3" fmla="*/ 0 h 913"/>
                  <a:gd name="T4" fmla="*/ 70 w 122"/>
                  <a:gd name="T5" fmla="*/ 0 h 913"/>
                  <a:gd name="T6" fmla="*/ 96 w 122"/>
                  <a:gd name="T7" fmla="*/ 50 h 913"/>
                  <a:gd name="T8" fmla="*/ 96 w 122"/>
                  <a:gd name="T9" fmla="*/ 50 h 913"/>
                  <a:gd name="T10" fmla="*/ 106 w 122"/>
                  <a:gd name="T11" fmla="*/ 50 h 913"/>
                  <a:gd name="T12" fmla="*/ 0 w 122"/>
                  <a:gd name="T13" fmla="*/ 124 h 913"/>
                  <a:gd name="T14" fmla="*/ 44 w 122"/>
                  <a:gd name="T15" fmla="*/ 124 h 913"/>
                  <a:gd name="T16" fmla="*/ 70 w 122"/>
                  <a:gd name="T17" fmla="*/ 174 h 913"/>
                  <a:gd name="T18" fmla="*/ 70 w 122"/>
                  <a:gd name="T19" fmla="*/ 174 h 913"/>
                  <a:gd name="T20" fmla="*/ 78 w 122"/>
                  <a:gd name="T21" fmla="*/ 174 h 913"/>
                  <a:gd name="T22" fmla="*/ 106 w 122"/>
                  <a:gd name="T23" fmla="*/ 124 h 913"/>
                  <a:gd name="T24" fmla="*/ 18 w 122"/>
                  <a:gd name="T25" fmla="*/ 246 h 913"/>
                  <a:gd name="T26" fmla="*/ 44 w 122"/>
                  <a:gd name="T27" fmla="*/ 296 h 913"/>
                  <a:gd name="T28" fmla="*/ 44 w 122"/>
                  <a:gd name="T29" fmla="*/ 296 h 913"/>
                  <a:gd name="T30" fmla="*/ 52 w 122"/>
                  <a:gd name="T31" fmla="*/ 296 h 913"/>
                  <a:gd name="T32" fmla="*/ 78 w 122"/>
                  <a:gd name="T33" fmla="*/ 246 h 913"/>
                  <a:gd name="T34" fmla="*/ 122 w 122"/>
                  <a:gd name="T35" fmla="*/ 246 h 913"/>
                  <a:gd name="T36" fmla="*/ 18 w 122"/>
                  <a:gd name="T37" fmla="*/ 418 h 913"/>
                  <a:gd name="T38" fmla="*/ 18 w 122"/>
                  <a:gd name="T39" fmla="*/ 418 h 913"/>
                  <a:gd name="T40" fmla="*/ 26 w 122"/>
                  <a:gd name="T41" fmla="*/ 418 h 913"/>
                  <a:gd name="T42" fmla="*/ 52 w 122"/>
                  <a:gd name="T43" fmla="*/ 370 h 913"/>
                  <a:gd name="T44" fmla="*/ 96 w 122"/>
                  <a:gd name="T45" fmla="*/ 370 h 913"/>
                  <a:gd name="T46" fmla="*/ 122 w 122"/>
                  <a:gd name="T47" fmla="*/ 418 h 913"/>
                  <a:gd name="T48" fmla="*/ 122 w 122"/>
                  <a:gd name="T49" fmla="*/ 418 h 913"/>
                  <a:gd name="T50" fmla="*/ 0 w 122"/>
                  <a:gd name="T51" fmla="*/ 543 h 913"/>
                  <a:gd name="T52" fmla="*/ 26 w 122"/>
                  <a:gd name="T53" fmla="*/ 494 h 913"/>
                  <a:gd name="T54" fmla="*/ 70 w 122"/>
                  <a:gd name="T55" fmla="*/ 494 h 913"/>
                  <a:gd name="T56" fmla="*/ 96 w 122"/>
                  <a:gd name="T57" fmla="*/ 543 h 913"/>
                  <a:gd name="T58" fmla="*/ 96 w 122"/>
                  <a:gd name="T59" fmla="*/ 543 h 913"/>
                  <a:gd name="T60" fmla="*/ 106 w 122"/>
                  <a:gd name="T61" fmla="*/ 543 h 913"/>
                  <a:gd name="T62" fmla="*/ 0 w 122"/>
                  <a:gd name="T63" fmla="*/ 617 h 913"/>
                  <a:gd name="T64" fmla="*/ 44 w 122"/>
                  <a:gd name="T65" fmla="*/ 617 h 913"/>
                  <a:gd name="T66" fmla="*/ 70 w 122"/>
                  <a:gd name="T67" fmla="*/ 667 h 913"/>
                  <a:gd name="T68" fmla="*/ 70 w 122"/>
                  <a:gd name="T69" fmla="*/ 667 h 913"/>
                  <a:gd name="T70" fmla="*/ 78 w 122"/>
                  <a:gd name="T71" fmla="*/ 667 h 913"/>
                  <a:gd name="T72" fmla="*/ 106 w 122"/>
                  <a:gd name="T73" fmla="*/ 617 h 913"/>
                  <a:gd name="T74" fmla="*/ 18 w 122"/>
                  <a:gd name="T75" fmla="*/ 739 h 913"/>
                  <a:gd name="T76" fmla="*/ 44 w 122"/>
                  <a:gd name="T77" fmla="*/ 789 h 913"/>
                  <a:gd name="T78" fmla="*/ 44 w 122"/>
                  <a:gd name="T79" fmla="*/ 789 h 913"/>
                  <a:gd name="T80" fmla="*/ 52 w 122"/>
                  <a:gd name="T81" fmla="*/ 789 h 913"/>
                  <a:gd name="T82" fmla="*/ 78 w 122"/>
                  <a:gd name="T83" fmla="*/ 739 h 913"/>
                  <a:gd name="T84" fmla="*/ 122 w 122"/>
                  <a:gd name="T85" fmla="*/ 739 h 913"/>
                  <a:gd name="T86" fmla="*/ 18 w 122"/>
                  <a:gd name="T87" fmla="*/ 913 h 913"/>
                  <a:gd name="T88" fmla="*/ 18 w 122"/>
                  <a:gd name="T89" fmla="*/ 913 h 913"/>
                  <a:gd name="T90" fmla="*/ 26 w 122"/>
                  <a:gd name="T91" fmla="*/ 913 h 913"/>
                  <a:gd name="T92" fmla="*/ 52 w 122"/>
                  <a:gd name="T93" fmla="*/ 863 h 913"/>
                  <a:gd name="T94" fmla="*/ 96 w 122"/>
                  <a:gd name="T95" fmla="*/ 863 h 913"/>
                  <a:gd name="T96" fmla="*/ 122 w 122"/>
                  <a:gd name="T97" fmla="*/ 913 h 913"/>
                  <a:gd name="T98" fmla="*/ 122 w 122"/>
                  <a:gd name="T99" fmla="*/ 913 h 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22" h="913">
                    <a:moveTo>
                      <a:pt x="18" y="50"/>
                    </a:moveTo>
                    <a:lnTo>
                      <a:pt x="0" y="50"/>
                    </a:lnTo>
                    <a:lnTo>
                      <a:pt x="0" y="0"/>
                    </a:lnTo>
                    <a:lnTo>
                      <a:pt x="18" y="0"/>
                    </a:lnTo>
                    <a:lnTo>
                      <a:pt x="18" y="50"/>
                    </a:lnTo>
                    <a:moveTo>
                      <a:pt x="44" y="50"/>
                    </a:moveTo>
                    <a:lnTo>
                      <a:pt x="44" y="0"/>
                    </a:lnTo>
                    <a:lnTo>
                      <a:pt x="26" y="0"/>
                    </a:lnTo>
                    <a:lnTo>
                      <a:pt x="26" y="50"/>
                    </a:lnTo>
                    <a:lnTo>
                      <a:pt x="44" y="50"/>
                    </a:lnTo>
                    <a:moveTo>
                      <a:pt x="70" y="50"/>
                    </a:moveTo>
                    <a:lnTo>
                      <a:pt x="70" y="0"/>
                    </a:lnTo>
                    <a:lnTo>
                      <a:pt x="52" y="0"/>
                    </a:lnTo>
                    <a:lnTo>
                      <a:pt x="52" y="50"/>
                    </a:lnTo>
                    <a:lnTo>
                      <a:pt x="70" y="50"/>
                    </a:lnTo>
                    <a:moveTo>
                      <a:pt x="96" y="50"/>
                    </a:moveTo>
                    <a:lnTo>
                      <a:pt x="96" y="0"/>
                    </a:lnTo>
                    <a:lnTo>
                      <a:pt x="78" y="0"/>
                    </a:lnTo>
                    <a:lnTo>
                      <a:pt x="78" y="50"/>
                    </a:lnTo>
                    <a:lnTo>
                      <a:pt x="96" y="50"/>
                    </a:lnTo>
                    <a:moveTo>
                      <a:pt x="122" y="50"/>
                    </a:moveTo>
                    <a:lnTo>
                      <a:pt x="122" y="0"/>
                    </a:lnTo>
                    <a:lnTo>
                      <a:pt x="106" y="0"/>
                    </a:lnTo>
                    <a:lnTo>
                      <a:pt x="106" y="50"/>
                    </a:lnTo>
                    <a:lnTo>
                      <a:pt x="122" y="50"/>
                    </a:lnTo>
                    <a:moveTo>
                      <a:pt x="18" y="174"/>
                    </a:moveTo>
                    <a:lnTo>
                      <a:pt x="18" y="124"/>
                    </a:lnTo>
                    <a:lnTo>
                      <a:pt x="0" y="124"/>
                    </a:lnTo>
                    <a:lnTo>
                      <a:pt x="0" y="174"/>
                    </a:lnTo>
                    <a:lnTo>
                      <a:pt x="18" y="174"/>
                    </a:lnTo>
                    <a:moveTo>
                      <a:pt x="44" y="174"/>
                    </a:moveTo>
                    <a:lnTo>
                      <a:pt x="44" y="124"/>
                    </a:lnTo>
                    <a:lnTo>
                      <a:pt x="26" y="124"/>
                    </a:lnTo>
                    <a:lnTo>
                      <a:pt x="26" y="174"/>
                    </a:lnTo>
                    <a:lnTo>
                      <a:pt x="44" y="174"/>
                    </a:lnTo>
                    <a:moveTo>
                      <a:pt x="70" y="174"/>
                    </a:moveTo>
                    <a:lnTo>
                      <a:pt x="70" y="124"/>
                    </a:lnTo>
                    <a:lnTo>
                      <a:pt x="52" y="124"/>
                    </a:lnTo>
                    <a:lnTo>
                      <a:pt x="52" y="174"/>
                    </a:lnTo>
                    <a:lnTo>
                      <a:pt x="70" y="174"/>
                    </a:lnTo>
                    <a:moveTo>
                      <a:pt x="96" y="174"/>
                    </a:moveTo>
                    <a:lnTo>
                      <a:pt x="96" y="124"/>
                    </a:lnTo>
                    <a:lnTo>
                      <a:pt x="78" y="124"/>
                    </a:lnTo>
                    <a:lnTo>
                      <a:pt x="78" y="174"/>
                    </a:lnTo>
                    <a:lnTo>
                      <a:pt x="96" y="174"/>
                    </a:lnTo>
                    <a:moveTo>
                      <a:pt x="122" y="174"/>
                    </a:moveTo>
                    <a:lnTo>
                      <a:pt x="122" y="124"/>
                    </a:lnTo>
                    <a:lnTo>
                      <a:pt x="106" y="124"/>
                    </a:lnTo>
                    <a:lnTo>
                      <a:pt x="106" y="174"/>
                    </a:lnTo>
                    <a:lnTo>
                      <a:pt x="122" y="174"/>
                    </a:lnTo>
                    <a:moveTo>
                      <a:pt x="18" y="296"/>
                    </a:moveTo>
                    <a:lnTo>
                      <a:pt x="18" y="246"/>
                    </a:lnTo>
                    <a:lnTo>
                      <a:pt x="0" y="246"/>
                    </a:lnTo>
                    <a:lnTo>
                      <a:pt x="0" y="296"/>
                    </a:lnTo>
                    <a:lnTo>
                      <a:pt x="18" y="296"/>
                    </a:lnTo>
                    <a:moveTo>
                      <a:pt x="44" y="296"/>
                    </a:moveTo>
                    <a:lnTo>
                      <a:pt x="44" y="246"/>
                    </a:lnTo>
                    <a:lnTo>
                      <a:pt x="26" y="246"/>
                    </a:lnTo>
                    <a:lnTo>
                      <a:pt x="26" y="296"/>
                    </a:lnTo>
                    <a:lnTo>
                      <a:pt x="44" y="296"/>
                    </a:lnTo>
                    <a:moveTo>
                      <a:pt x="70" y="296"/>
                    </a:moveTo>
                    <a:lnTo>
                      <a:pt x="70" y="246"/>
                    </a:lnTo>
                    <a:lnTo>
                      <a:pt x="52" y="246"/>
                    </a:lnTo>
                    <a:lnTo>
                      <a:pt x="52" y="296"/>
                    </a:lnTo>
                    <a:lnTo>
                      <a:pt x="70" y="296"/>
                    </a:lnTo>
                    <a:moveTo>
                      <a:pt x="96" y="296"/>
                    </a:moveTo>
                    <a:lnTo>
                      <a:pt x="96" y="246"/>
                    </a:lnTo>
                    <a:lnTo>
                      <a:pt x="78" y="246"/>
                    </a:lnTo>
                    <a:lnTo>
                      <a:pt x="78" y="296"/>
                    </a:lnTo>
                    <a:lnTo>
                      <a:pt x="96" y="296"/>
                    </a:lnTo>
                    <a:moveTo>
                      <a:pt x="122" y="296"/>
                    </a:moveTo>
                    <a:lnTo>
                      <a:pt x="122" y="246"/>
                    </a:lnTo>
                    <a:lnTo>
                      <a:pt x="106" y="246"/>
                    </a:lnTo>
                    <a:lnTo>
                      <a:pt x="106" y="296"/>
                    </a:lnTo>
                    <a:lnTo>
                      <a:pt x="122" y="296"/>
                    </a:lnTo>
                    <a:moveTo>
                      <a:pt x="18" y="418"/>
                    </a:moveTo>
                    <a:lnTo>
                      <a:pt x="18" y="370"/>
                    </a:lnTo>
                    <a:lnTo>
                      <a:pt x="0" y="370"/>
                    </a:lnTo>
                    <a:lnTo>
                      <a:pt x="0" y="418"/>
                    </a:lnTo>
                    <a:lnTo>
                      <a:pt x="18" y="418"/>
                    </a:lnTo>
                    <a:moveTo>
                      <a:pt x="44" y="418"/>
                    </a:moveTo>
                    <a:lnTo>
                      <a:pt x="44" y="370"/>
                    </a:lnTo>
                    <a:lnTo>
                      <a:pt x="26" y="370"/>
                    </a:lnTo>
                    <a:lnTo>
                      <a:pt x="26" y="418"/>
                    </a:lnTo>
                    <a:lnTo>
                      <a:pt x="44" y="418"/>
                    </a:lnTo>
                    <a:moveTo>
                      <a:pt x="70" y="418"/>
                    </a:moveTo>
                    <a:lnTo>
                      <a:pt x="70" y="370"/>
                    </a:lnTo>
                    <a:lnTo>
                      <a:pt x="52" y="370"/>
                    </a:lnTo>
                    <a:lnTo>
                      <a:pt x="52" y="418"/>
                    </a:lnTo>
                    <a:lnTo>
                      <a:pt x="70" y="418"/>
                    </a:lnTo>
                    <a:moveTo>
                      <a:pt x="96" y="418"/>
                    </a:moveTo>
                    <a:lnTo>
                      <a:pt x="96" y="370"/>
                    </a:lnTo>
                    <a:lnTo>
                      <a:pt x="78" y="370"/>
                    </a:lnTo>
                    <a:lnTo>
                      <a:pt x="78" y="418"/>
                    </a:lnTo>
                    <a:lnTo>
                      <a:pt x="96" y="418"/>
                    </a:lnTo>
                    <a:moveTo>
                      <a:pt x="122" y="418"/>
                    </a:moveTo>
                    <a:lnTo>
                      <a:pt x="122" y="370"/>
                    </a:lnTo>
                    <a:lnTo>
                      <a:pt x="106" y="370"/>
                    </a:lnTo>
                    <a:lnTo>
                      <a:pt x="106" y="418"/>
                    </a:lnTo>
                    <a:lnTo>
                      <a:pt x="122" y="418"/>
                    </a:lnTo>
                    <a:moveTo>
                      <a:pt x="18" y="543"/>
                    </a:moveTo>
                    <a:lnTo>
                      <a:pt x="18" y="494"/>
                    </a:lnTo>
                    <a:lnTo>
                      <a:pt x="0" y="494"/>
                    </a:lnTo>
                    <a:lnTo>
                      <a:pt x="0" y="543"/>
                    </a:lnTo>
                    <a:lnTo>
                      <a:pt x="18" y="543"/>
                    </a:lnTo>
                    <a:moveTo>
                      <a:pt x="44" y="543"/>
                    </a:moveTo>
                    <a:lnTo>
                      <a:pt x="44" y="494"/>
                    </a:lnTo>
                    <a:lnTo>
                      <a:pt x="26" y="494"/>
                    </a:lnTo>
                    <a:lnTo>
                      <a:pt x="26" y="543"/>
                    </a:lnTo>
                    <a:lnTo>
                      <a:pt x="44" y="543"/>
                    </a:lnTo>
                    <a:moveTo>
                      <a:pt x="70" y="543"/>
                    </a:moveTo>
                    <a:lnTo>
                      <a:pt x="70" y="494"/>
                    </a:lnTo>
                    <a:lnTo>
                      <a:pt x="52" y="494"/>
                    </a:lnTo>
                    <a:lnTo>
                      <a:pt x="52" y="543"/>
                    </a:lnTo>
                    <a:lnTo>
                      <a:pt x="70" y="543"/>
                    </a:lnTo>
                    <a:moveTo>
                      <a:pt x="96" y="543"/>
                    </a:moveTo>
                    <a:lnTo>
                      <a:pt x="96" y="494"/>
                    </a:lnTo>
                    <a:lnTo>
                      <a:pt x="78" y="494"/>
                    </a:lnTo>
                    <a:lnTo>
                      <a:pt x="78" y="543"/>
                    </a:lnTo>
                    <a:lnTo>
                      <a:pt x="96" y="543"/>
                    </a:lnTo>
                    <a:moveTo>
                      <a:pt x="122" y="543"/>
                    </a:moveTo>
                    <a:lnTo>
                      <a:pt x="122" y="494"/>
                    </a:lnTo>
                    <a:lnTo>
                      <a:pt x="106" y="494"/>
                    </a:lnTo>
                    <a:lnTo>
                      <a:pt x="106" y="543"/>
                    </a:lnTo>
                    <a:lnTo>
                      <a:pt x="122" y="543"/>
                    </a:lnTo>
                    <a:moveTo>
                      <a:pt x="18" y="667"/>
                    </a:moveTo>
                    <a:lnTo>
                      <a:pt x="18" y="617"/>
                    </a:lnTo>
                    <a:lnTo>
                      <a:pt x="0" y="617"/>
                    </a:lnTo>
                    <a:lnTo>
                      <a:pt x="0" y="667"/>
                    </a:lnTo>
                    <a:lnTo>
                      <a:pt x="18" y="667"/>
                    </a:lnTo>
                    <a:moveTo>
                      <a:pt x="44" y="667"/>
                    </a:moveTo>
                    <a:lnTo>
                      <a:pt x="44" y="617"/>
                    </a:lnTo>
                    <a:lnTo>
                      <a:pt x="26" y="617"/>
                    </a:lnTo>
                    <a:lnTo>
                      <a:pt x="26" y="667"/>
                    </a:lnTo>
                    <a:lnTo>
                      <a:pt x="44" y="667"/>
                    </a:lnTo>
                    <a:moveTo>
                      <a:pt x="70" y="667"/>
                    </a:moveTo>
                    <a:lnTo>
                      <a:pt x="70" y="617"/>
                    </a:lnTo>
                    <a:lnTo>
                      <a:pt x="52" y="617"/>
                    </a:lnTo>
                    <a:lnTo>
                      <a:pt x="52" y="667"/>
                    </a:lnTo>
                    <a:lnTo>
                      <a:pt x="70" y="667"/>
                    </a:lnTo>
                    <a:moveTo>
                      <a:pt x="96" y="667"/>
                    </a:moveTo>
                    <a:lnTo>
                      <a:pt x="96" y="617"/>
                    </a:lnTo>
                    <a:lnTo>
                      <a:pt x="78" y="617"/>
                    </a:lnTo>
                    <a:lnTo>
                      <a:pt x="78" y="667"/>
                    </a:lnTo>
                    <a:lnTo>
                      <a:pt x="96" y="667"/>
                    </a:lnTo>
                    <a:moveTo>
                      <a:pt x="122" y="667"/>
                    </a:moveTo>
                    <a:lnTo>
                      <a:pt x="122" y="617"/>
                    </a:lnTo>
                    <a:lnTo>
                      <a:pt x="106" y="617"/>
                    </a:lnTo>
                    <a:lnTo>
                      <a:pt x="106" y="667"/>
                    </a:lnTo>
                    <a:lnTo>
                      <a:pt x="122" y="667"/>
                    </a:lnTo>
                    <a:moveTo>
                      <a:pt x="18" y="789"/>
                    </a:moveTo>
                    <a:lnTo>
                      <a:pt x="18" y="739"/>
                    </a:lnTo>
                    <a:lnTo>
                      <a:pt x="0" y="739"/>
                    </a:lnTo>
                    <a:lnTo>
                      <a:pt x="0" y="789"/>
                    </a:lnTo>
                    <a:lnTo>
                      <a:pt x="18" y="789"/>
                    </a:lnTo>
                    <a:moveTo>
                      <a:pt x="44" y="789"/>
                    </a:moveTo>
                    <a:lnTo>
                      <a:pt x="44" y="739"/>
                    </a:lnTo>
                    <a:lnTo>
                      <a:pt x="26" y="739"/>
                    </a:lnTo>
                    <a:lnTo>
                      <a:pt x="26" y="789"/>
                    </a:lnTo>
                    <a:lnTo>
                      <a:pt x="44" y="789"/>
                    </a:lnTo>
                    <a:moveTo>
                      <a:pt x="70" y="789"/>
                    </a:moveTo>
                    <a:lnTo>
                      <a:pt x="70" y="739"/>
                    </a:lnTo>
                    <a:lnTo>
                      <a:pt x="52" y="739"/>
                    </a:lnTo>
                    <a:lnTo>
                      <a:pt x="52" y="789"/>
                    </a:lnTo>
                    <a:lnTo>
                      <a:pt x="70" y="789"/>
                    </a:lnTo>
                    <a:moveTo>
                      <a:pt x="96" y="789"/>
                    </a:moveTo>
                    <a:lnTo>
                      <a:pt x="96" y="739"/>
                    </a:lnTo>
                    <a:lnTo>
                      <a:pt x="78" y="739"/>
                    </a:lnTo>
                    <a:lnTo>
                      <a:pt x="78" y="789"/>
                    </a:lnTo>
                    <a:lnTo>
                      <a:pt x="96" y="789"/>
                    </a:lnTo>
                    <a:moveTo>
                      <a:pt x="122" y="789"/>
                    </a:moveTo>
                    <a:lnTo>
                      <a:pt x="122" y="739"/>
                    </a:lnTo>
                    <a:lnTo>
                      <a:pt x="106" y="739"/>
                    </a:lnTo>
                    <a:lnTo>
                      <a:pt x="106" y="789"/>
                    </a:lnTo>
                    <a:lnTo>
                      <a:pt x="122" y="789"/>
                    </a:lnTo>
                    <a:moveTo>
                      <a:pt x="18" y="913"/>
                    </a:moveTo>
                    <a:lnTo>
                      <a:pt x="18" y="863"/>
                    </a:lnTo>
                    <a:lnTo>
                      <a:pt x="0" y="863"/>
                    </a:lnTo>
                    <a:lnTo>
                      <a:pt x="0" y="913"/>
                    </a:lnTo>
                    <a:lnTo>
                      <a:pt x="18" y="913"/>
                    </a:lnTo>
                    <a:moveTo>
                      <a:pt x="44" y="913"/>
                    </a:moveTo>
                    <a:lnTo>
                      <a:pt x="44" y="863"/>
                    </a:lnTo>
                    <a:lnTo>
                      <a:pt x="26" y="863"/>
                    </a:lnTo>
                    <a:lnTo>
                      <a:pt x="26" y="913"/>
                    </a:lnTo>
                    <a:lnTo>
                      <a:pt x="44" y="913"/>
                    </a:lnTo>
                    <a:moveTo>
                      <a:pt x="70" y="913"/>
                    </a:moveTo>
                    <a:lnTo>
                      <a:pt x="70" y="863"/>
                    </a:lnTo>
                    <a:lnTo>
                      <a:pt x="52" y="863"/>
                    </a:lnTo>
                    <a:lnTo>
                      <a:pt x="52" y="913"/>
                    </a:lnTo>
                    <a:lnTo>
                      <a:pt x="70" y="913"/>
                    </a:lnTo>
                    <a:moveTo>
                      <a:pt x="96" y="913"/>
                    </a:moveTo>
                    <a:lnTo>
                      <a:pt x="96" y="863"/>
                    </a:lnTo>
                    <a:lnTo>
                      <a:pt x="78" y="863"/>
                    </a:lnTo>
                    <a:lnTo>
                      <a:pt x="78" y="913"/>
                    </a:lnTo>
                    <a:lnTo>
                      <a:pt x="96" y="913"/>
                    </a:lnTo>
                    <a:moveTo>
                      <a:pt x="122" y="913"/>
                    </a:moveTo>
                    <a:lnTo>
                      <a:pt x="122" y="863"/>
                    </a:lnTo>
                    <a:lnTo>
                      <a:pt x="106" y="863"/>
                    </a:lnTo>
                    <a:lnTo>
                      <a:pt x="106" y="913"/>
                    </a:lnTo>
                    <a:lnTo>
                      <a:pt x="122" y="91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0" name="Freeform 83"/>
              <p:cNvSpPr>
                <a:spLocks noEditPoints="1"/>
              </p:cNvSpPr>
              <p:nvPr/>
            </p:nvSpPr>
            <p:spPr bwMode="auto">
              <a:xfrm>
                <a:off x="5629275" y="2047876"/>
                <a:ext cx="44450" cy="1411288"/>
              </a:xfrm>
              <a:custGeom>
                <a:avLst/>
                <a:gdLst>
                  <a:gd name="T0" fmla="*/ 14 w 14"/>
                  <a:gd name="T1" fmla="*/ 6 h 444"/>
                  <a:gd name="T2" fmla="*/ 7 w 14"/>
                  <a:gd name="T3" fmla="*/ 13 h 444"/>
                  <a:gd name="T4" fmla="*/ 0 w 14"/>
                  <a:gd name="T5" fmla="*/ 6 h 444"/>
                  <a:gd name="T6" fmla="*/ 7 w 14"/>
                  <a:gd name="T7" fmla="*/ 0 h 444"/>
                  <a:gd name="T8" fmla="*/ 14 w 14"/>
                  <a:gd name="T9" fmla="*/ 6 h 444"/>
                  <a:gd name="T10" fmla="*/ 14 w 14"/>
                  <a:gd name="T11" fmla="*/ 68 h 444"/>
                  <a:gd name="T12" fmla="*/ 7 w 14"/>
                  <a:gd name="T13" fmla="*/ 61 h 444"/>
                  <a:gd name="T14" fmla="*/ 0 w 14"/>
                  <a:gd name="T15" fmla="*/ 68 h 444"/>
                  <a:gd name="T16" fmla="*/ 7 w 14"/>
                  <a:gd name="T17" fmla="*/ 75 h 444"/>
                  <a:gd name="T18" fmla="*/ 14 w 14"/>
                  <a:gd name="T19" fmla="*/ 68 h 444"/>
                  <a:gd name="T20" fmla="*/ 14 w 14"/>
                  <a:gd name="T21" fmla="*/ 130 h 444"/>
                  <a:gd name="T22" fmla="*/ 7 w 14"/>
                  <a:gd name="T23" fmla="*/ 123 h 444"/>
                  <a:gd name="T24" fmla="*/ 0 w 14"/>
                  <a:gd name="T25" fmla="*/ 130 h 444"/>
                  <a:gd name="T26" fmla="*/ 7 w 14"/>
                  <a:gd name="T27" fmla="*/ 136 h 444"/>
                  <a:gd name="T28" fmla="*/ 14 w 14"/>
                  <a:gd name="T29" fmla="*/ 130 h 444"/>
                  <a:gd name="T30" fmla="*/ 14 w 14"/>
                  <a:gd name="T31" fmla="*/ 191 h 444"/>
                  <a:gd name="T32" fmla="*/ 7 w 14"/>
                  <a:gd name="T33" fmla="*/ 184 h 444"/>
                  <a:gd name="T34" fmla="*/ 0 w 14"/>
                  <a:gd name="T35" fmla="*/ 191 h 444"/>
                  <a:gd name="T36" fmla="*/ 7 w 14"/>
                  <a:gd name="T37" fmla="*/ 198 h 444"/>
                  <a:gd name="T38" fmla="*/ 14 w 14"/>
                  <a:gd name="T39" fmla="*/ 191 h 444"/>
                  <a:gd name="T40" fmla="*/ 14 w 14"/>
                  <a:gd name="T41" fmla="*/ 253 h 444"/>
                  <a:gd name="T42" fmla="*/ 7 w 14"/>
                  <a:gd name="T43" fmla="*/ 246 h 444"/>
                  <a:gd name="T44" fmla="*/ 0 w 14"/>
                  <a:gd name="T45" fmla="*/ 253 h 444"/>
                  <a:gd name="T46" fmla="*/ 7 w 14"/>
                  <a:gd name="T47" fmla="*/ 260 h 444"/>
                  <a:gd name="T48" fmla="*/ 14 w 14"/>
                  <a:gd name="T49" fmla="*/ 253 h 444"/>
                  <a:gd name="T50" fmla="*/ 14 w 14"/>
                  <a:gd name="T51" fmla="*/ 314 h 444"/>
                  <a:gd name="T52" fmla="*/ 7 w 14"/>
                  <a:gd name="T53" fmla="*/ 308 h 444"/>
                  <a:gd name="T54" fmla="*/ 0 w 14"/>
                  <a:gd name="T55" fmla="*/ 314 h 444"/>
                  <a:gd name="T56" fmla="*/ 7 w 14"/>
                  <a:gd name="T57" fmla="*/ 321 h 444"/>
                  <a:gd name="T58" fmla="*/ 14 w 14"/>
                  <a:gd name="T59" fmla="*/ 314 h 444"/>
                  <a:gd name="T60" fmla="*/ 14 w 14"/>
                  <a:gd name="T61" fmla="*/ 376 h 444"/>
                  <a:gd name="T62" fmla="*/ 7 w 14"/>
                  <a:gd name="T63" fmla="*/ 369 h 444"/>
                  <a:gd name="T64" fmla="*/ 0 w 14"/>
                  <a:gd name="T65" fmla="*/ 376 h 444"/>
                  <a:gd name="T66" fmla="*/ 7 w 14"/>
                  <a:gd name="T67" fmla="*/ 383 h 444"/>
                  <a:gd name="T68" fmla="*/ 14 w 14"/>
                  <a:gd name="T69" fmla="*/ 376 h 444"/>
                  <a:gd name="T70" fmla="*/ 14 w 14"/>
                  <a:gd name="T71" fmla="*/ 438 h 444"/>
                  <a:gd name="T72" fmla="*/ 7 w 14"/>
                  <a:gd name="T73" fmla="*/ 431 h 444"/>
                  <a:gd name="T74" fmla="*/ 0 w 14"/>
                  <a:gd name="T75" fmla="*/ 438 h 444"/>
                  <a:gd name="T76" fmla="*/ 7 w 14"/>
                  <a:gd name="T77" fmla="*/ 444 h 444"/>
                  <a:gd name="T78" fmla="*/ 14 w 14"/>
                  <a:gd name="T79" fmla="*/ 438 h 4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4" h="444">
                    <a:moveTo>
                      <a:pt x="14" y="6"/>
                    </a:moveTo>
                    <a:cubicBezTo>
                      <a:pt x="14" y="10"/>
                      <a:pt x="11" y="13"/>
                      <a:pt x="7" y="13"/>
                    </a:cubicBezTo>
                    <a:cubicBezTo>
                      <a:pt x="4" y="13"/>
                      <a:pt x="0" y="10"/>
                      <a:pt x="0" y="6"/>
                    </a:cubicBezTo>
                    <a:cubicBezTo>
                      <a:pt x="0" y="3"/>
                      <a:pt x="4" y="0"/>
                      <a:pt x="7" y="0"/>
                    </a:cubicBezTo>
                    <a:cubicBezTo>
                      <a:pt x="11" y="0"/>
                      <a:pt x="14" y="3"/>
                      <a:pt x="14" y="6"/>
                    </a:cubicBezTo>
                    <a:moveTo>
                      <a:pt x="14" y="68"/>
                    </a:moveTo>
                    <a:cubicBezTo>
                      <a:pt x="14" y="64"/>
                      <a:pt x="11" y="61"/>
                      <a:pt x="7" y="61"/>
                    </a:cubicBezTo>
                    <a:cubicBezTo>
                      <a:pt x="4" y="61"/>
                      <a:pt x="0" y="64"/>
                      <a:pt x="0" y="68"/>
                    </a:cubicBezTo>
                    <a:cubicBezTo>
                      <a:pt x="0" y="72"/>
                      <a:pt x="4" y="75"/>
                      <a:pt x="7" y="75"/>
                    </a:cubicBezTo>
                    <a:cubicBezTo>
                      <a:pt x="11" y="75"/>
                      <a:pt x="14" y="72"/>
                      <a:pt x="14" y="68"/>
                    </a:cubicBezTo>
                    <a:moveTo>
                      <a:pt x="14" y="130"/>
                    </a:moveTo>
                    <a:cubicBezTo>
                      <a:pt x="14" y="126"/>
                      <a:pt x="11" y="123"/>
                      <a:pt x="7" y="123"/>
                    </a:cubicBezTo>
                    <a:cubicBezTo>
                      <a:pt x="4" y="123"/>
                      <a:pt x="0" y="126"/>
                      <a:pt x="0" y="130"/>
                    </a:cubicBezTo>
                    <a:cubicBezTo>
                      <a:pt x="0" y="133"/>
                      <a:pt x="4" y="136"/>
                      <a:pt x="7" y="136"/>
                    </a:cubicBezTo>
                    <a:cubicBezTo>
                      <a:pt x="11" y="136"/>
                      <a:pt x="14" y="133"/>
                      <a:pt x="14" y="130"/>
                    </a:cubicBezTo>
                    <a:moveTo>
                      <a:pt x="14" y="191"/>
                    </a:moveTo>
                    <a:cubicBezTo>
                      <a:pt x="14" y="188"/>
                      <a:pt x="11" y="184"/>
                      <a:pt x="7" y="184"/>
                    </a:cubicBezTo>
                    <a:cubicBezTo>
                      <a:pt x="4" y="184"/>
                      <a:pt x="0" y="188"/>
                      <a:pt x="0" y="191"/>
                    </a:cubicBezTo>
                    <a:cubicBezTo>
                      <a:pt x="0" y="195"/>
                      <a:pt x="4" y="198"/>
                      <a:pt x="7" y="198"/>
                    </a:cubicBezTo>
                    <a:cubicBezTo>
                      <a:pt x="11" y="198"/>
                      <a:pt x="14" y="195"/>
                      <a:pt x="14" y="191"/>
                    </a:cubicBezTo>
                    <a:moveTo>
                      <a:pt x="14" y="253"/>
                    </a:moveTo>
                    <a:cubicBezTo>
                      <a:pt x="14" y="249"/>
                      <a:pt x="11" y="246"/>
                      <a:pt x="7" y="246"/>
                    </a:cubicBezTo>
                    <a:cubicBezTo>
                      <a:pt x="4" y="246"/>
                      <a:pt x="0" y="249"/>
                      <a:pt x="0" y="253"/>
                    </a:cubicBezTo>
                    <a:cubicBezTo>
                      <a:pt x="0" y="256"/>
                      <a:pt x="4" y="260"/>
                      <a:pt x="7" y="260"/>
                    </a:cubicBezTo>
                    <a:cubicBezTo>
                      <a:pt x="11" y="260"/>
                      <a:pt x="14" y="256"/>
                      <a:pt x="14" y="253"/>
                    </a:cubicBezTo>
                    <a:moveTo>
                      <a:pt x="14" y="314"/>
                    </a:moveTo>
                    <a:cubicBezTo>
                      <a:pt x="14" y="311"/>
                      <a:pt x="11" y="308"/>
                      <a:pt x="7" y="308"/>
                    </a:cubicBezTo>
                    <a:cubicBezTo>
                      <a:pt x="4" y="308"/>
                      <a:pt x="0" y="311"/>
                      <a:pt x="0" y="314"/>
                    </a:cubicBezTo>
                    <a:cubicBezTo>
                      <a:pt x="0" y="318"/>
                      <a:pt x="4" y="321"/>
                      <a:pt x="7" y="321"/>
                    </a:cubicBezTo>
                    <a:cubicBezTo>
                      <a:pt x="11" y="321"/>
                      <a:pt x="14" y="318"/>
                      <a:pt x="14" y="314"/>
                    </a:cubicBezTo>
                    <a:moveTo>
                      <a:pt x="14" y="376"/>
                    </a:moveTo>
                    <a:cubicBezTo>
                      <a:pt x="14" y="372"/>
                      <a:pt x="11" y="369"/>
                      <a:pt x="7" y="369"/>
                    </a:cubicBezTo>
                    <a:cubicBezTo>
                      <a:pt x="4" y="369"/>
                      <a:pt x="0" y="372"/>
                      <a:pt x="0" y="376"/>
                    </a:cubicBezTo>
                    <a:cubicBezTo>
                      <a:pt x="0" y="380"/>
                      <a:pt x="4" y="383"/>
                      <a:pt x="7" y="383"/>
                    </a:cubicBezTo>
                    <a:cubicBezTo>
                      <a:pt x="11" y="383"/>
                      <a:pt x="14" y="380"/>
                      <a:pt x="14" y="376"/>
                    </a:cubicBezTo>
                    <a:moveTo>
                      <a:pt x="14" y="438"/>
                    </a:moveTo>
                    <a:cubicBezTo>
                      <a:pt x="14" y="434"/>
                      <a:pt x="11" y="431"/>
                      <a:pt x="7" y="431"/>
                    </a:cubicBezTo>
                    <a:cubicBezTo>
                      <a:pt x="4" y="431"/>
                      <a:pt x="0" y="434"/>
                      <a:pt x="0" y="438"/>
                    </a:cubicBezTo>
                    <a:cubicBezTo>
                      <a:pt x="0" y="441"/>
                      <a:pt x="4" y="444"/>
                      <a:pt x="7" y="444"/>
                    </a:cubicBezTo>
                    <a:cubicBezTo>
                      <a:pt x="11" y="444"/>
                      <a:pt x="14" y="441"/>
                      <a:pt x="14" y="438"/>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1" name="Freeform 84"/>
              <p:cNvSpPr>
                <a:spLocks noEditPoints="1"/>
              </p:cNvSpPr>
              <p:nvPr/>
            </p:nvSpPr>
            <p:spPr bwMode="auto">
              <a:xfrm>
                <a:off x="5708650" y="2047876"/>
                <a:ext cx="44450" cy="1411288"/>
              </a:xfrm>
              <a:custGeom>
                <a:avLst/>
                <a:gdLst>
                  <a:gd name="T0" fmla="*/ 14 w 14"/>
                  <a:gd name="T1" fmla="*/ 6 h 444"/>
                  <a:gd name="T2" fmla="*/ 7 w 14"/>
                  <a:gd name="T3" fmla="*/ 13 h 444"/>
                  <a:gd name="T4" fmla="*/ 0 w 14"/>
                  <a:gd name="T5" fmla="*/ 6 h 444"/>
                  <a:gd name="T6" fmla="*/ 7 w 14"/>
                  <a:gd name="T7" fmla="*/ 0 h 444"/>
                  <a:gd name="T8" fmla="*/ 14 w 14"/>
                  <a:gd name="T9" fmla="*/ 6 h 444"/>
                  <a:gd name="T10" fmla="*/ 14 w 14"/>
                  <a:gd name="T11" fmla="*/ 68 h 444"/>
                  <a:gd name="T12" fmla="*/ 7 w 14"/>
                  <a:gd name="T13" fmla="*/ 61 h 444"/>
                  <a:gd name="T14" fmla="*/ 0 w 14"/>
                  <a:gd name="T15" fmla="*/ 68 h 444"/>
                  <a:gd name="T16" fmla="*/ 7 w 14"/>
                  <a:gd name="T17" fmla="*/ 75 h 444"/>
                  <a:gd name="T18" fmla="*/ 14 w 14"/>
                  <a:gd name="T19" fmla="*/ 68 h 444"/>
                  <a:gd name="T20" fmla="*/ 14 w 14"/>
                  <a:gd name="T21" fmla="*/ 130 h 444"/>
                  <a:gd name="T22" fmla="*/ 7 w 14"/>
                  <a:gd name="T23" fmla="*/ 123 h 444"/>
                  <a:gd name="T24" fmla="*/ 0 w 14"/>
                  <a:gd name="T25" fmla="*/ 130 h 444"/>
                  <a:gd name="T26" fmla="*/ 7 w 14"/>
                  <a:gd name="T27" fmla="*/ 136 h 444"/>
                  <a:gd name="T28" fmla="*/ 14 w 14"/>
                  <a:gd name="T29" fmla="*/ 130 h 444"/>
                  <a:gd name="T30" fmla="*/ 14 w 14"/>
                  <a:gd name="T31" fmla="*/ 191 h 444"/>
                  <a:gd name="T32" fmla="*/ 7 w 14"/>
                  <a:gd name="T33" fmla="*/ 184 h 444"/>
                  <a:gd name="T34" fmla="*/ 0 w 14"/>
                  <a:gd name="T35" fmla="*/ 191 h 444"/>
                  <a:gd name="T36" fmla="*/ 7 w 14"/>
                  <a:gd name="T37" fmla="*/ 198 h 444"/>
                  <a:gd name="T38" fmla="*/ 14 w 14"/>
                  <a:gd name="T39" fmla="*/ 191 h 444"/>
                  <a:gd name="T40" fmla="*/ 14 w 14"/>
                  <a:gd name="T41" fmla="*/ 253 h 444"/>
                  <a:gd name="T42" fmla="*/ 7 w 14"/>
                  <a:gd name="T43" fmla="*/ 246 h 444"/>
                  <a:gd name="T44" fmla="*/ 0 w 14"/>
                  <a:gd name="T45" fmla="*/ 253 h 444"/>
                  <a:gd name="T46" fmla="*/ 7 w 14"/>
                  <a:gd name="T47" fmla="*/ 260 h 444"/>
                  <a:gd name="T48" fmla="*/ 14 w 14"/>
                  <a:gd name="T49" fmla="*/ 253 h 444"/>
                  <a:gd name="T50" fmla="*/ 14 w 14"/>
                  <a:gd name="T51" fmla="*/ 314 h 444"/>
                  <a:gd name="T52" fmla="*/ 7 w 14"/>
                  <a:gd name="T53" fmla="*/ 308 h 444"/>
                  <a:gd name="T54" fmla="*/ 0 w 14"/>
                  <a:gd name="T55" fmla="*/ 314 h 444"/>
                  <a:gd name="T56" fmla="*/ 7 w 14"/>
                  <a:gd name="T57" fmla="*/ 321 h 444"/>
                  <a:gd name="T58" fmla="*/ 14 w 14"/>
                  <a:gd name="T59" fmla="*/ 314 h 444"/>
                  <a:gd name="T60" fmla="*/ 14 w 14"/>
                  <a:gd name="T61" fmla="*/ 376 h 444"/>
                  <a:gd name="T62" fmla="*/ 7 w 14"/>
                  <a:gd name="T63" fmla="*/ 369 h 444"/>
                  <a:gd name="T64" fmla="*/ 0 w 14"/>
                  <a:gd name="T65" fmla="*/ 376 h 444"/>
                  <a:gd name="T66" fmla="*/ 7 w 14"/>
                  <a:gd name="T67" fmla="*/ 383 h 444"/>
                  <a:gd name="T68" fmla="*/ 14 w 14"/>
                  <a:gd name="T69" fmla="*/ 376 h 444"/>
                  <a:gd name="T70" fmla="*/ 14 w 14"/>
                  <a:gd name="T71" fmla="*/ 438 h 444"/>
                  <a:gd name="T72" fmla="*/ 7 w 14"/>
                  <a:gd name="T73" fmla="*/ 431 h 444"/>
                  <a:gd name="T74" fmla="*/ 0 w 14"/>
                  <a:gd name="T75" fmla="*/ 438 h 444"/>
                  <a:gd name="T76" fmla="*/ 7 w 14"/>
                  <a:gd name="T77" fmla="*/ 444 h 444"/>
                  <a:gd name="T78" fmla="*/ 14 w 14"/>
                  <a:gd name="T79" fmla="*/ 438 h 4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4" h="444">
                    <a:moveTo>
                      <a:pt x="14" y="6"/>
                    </a:moveTo>
                    <a:cubicBezTo>
                      <a:pt x="14" y="10"/>
                      <a:pt x="11" y="13"/>
                      <a:pt x="7" y="13"/>
                    </a:cubicBezTo>
                    <a:cubicBezTo>
                      <a:pt x="4" y="13"/>
                      <a:pt x="0" y="10"/>
                      <a:pt x="0" y="6"/>
                    </a:cubicBezTo>
                    <a:cubicBezTo>
                      <a:pt x="0" y="3"/>
                      <a:pt x="4" y="0"/>
                      <a:pt x="7" y="0"/>
                    </a:cubicBezTo>
                    <a:cubicBezTo>
                      <a:pt x="11" y="0"/>
                      <a:pt x="14" y="3"/>
                      <a:pt x="14" y="6"/>
                    </a:cubicBezTo>
                    <a:moveTo>
                      <a:pt x="14" y="68"/>
                    </a:moveTo>
                    <a:cubicBezTo>
                      <a:pt x="14" y="64"/>
                      <a:pt x="11" y="61"/>
                      <a:pt x="7" y="61"/>
                    </a:cubicBezTo>
                    <a:cubicBezTo>
                      <a:pt x="4" y="61"/>
                      <a:pt x="0" y="64"/>
                      <a:pt x="0" y="68"/>
                    </a:cubicBezTo>
                    <a:cubicBezTo>
                      <a:pt x="0" y="72"/>
                      <a:pt x="4" y="75"/>
                      <a:pt x="7" y="75"/>
                    </a:cubicBezTo>
                    <a:cubicBezTo>
                      <a:pt x="11" y="75"/>
                      <a:pt x="14" y="72"/>
                      <a:pt x="14" y="68"/>
                    </a:cubicBezTo>
                    <a:moveTo>
                      <a:pt x="14" y="130"/>
                    </a:moveTo>
                    <a:cubicBezTo>
                      <a:pt x="14" y="126"/>
                      <a:pt x="11" y="123"/>
                      <a:pt x="7" y="123"/>
                    </a:cubicBezTo>
                    <a:cubicBezTo>
                      <a:pt x="4" y="123"/>
                      <a:pt x="0" y="126"/>
                      <a:pt x="0" y="130"/>
                    </a:cubicBezTo>
                    <a:cubicBezTo>
                      <a:pt x="0" y="133"/>
                      <a:pt x="4" y="136"/>
                      <a:pt x="7" y="136"/>
                    </a:cubicBezTo>
                    <a:cubicBezTo>
                      <a:pt x="11" y="136"/>
                      <a:pt x="14" y="133"/>
                      <a:pt x="14" y="130"/>
                    </a:cubicBezTo>
                    <a:moveTo>
                      <a:pt x="14" y="191"/>
                    </a:moveTo>
                    <a:cubicBezTo>
                      <a:pt x="14" y="188"/>
                      <a:pt x="11" y="184"/>
                      <a:pt x="7" y="184"/>
                    </a:cubicBezTo>
                    <a:cubicBezTo>
                      <a:pt x="4" y="184"/>
                      <a:pt x="0" y="188"/>
                      <a:pt x="0" y="191"/>
                    </a:cubicBezTo>
                    <a:cubicBezTo>
                      <a:pt x="0" y="195"/>
                      <a:pt x="4" y="198"/>
                      <a:pt x="7" y="198"/>
                    </a:cubicBezTo>
                    <a:cubicBezTo>
                      <a:pt x="11" y="198"/>
                      <a:pt x="14" y="195"/>
                      <a:pt x="14" y="191"/>
                    </a:cubicBezTo>
                    <a:moveTo>
                      <a:pt x="14" y="253"/>
                    </a:moveTo>
                    <a:cubicBezTo>
                      <a:pt x="14" y="249"/>
                      <a:pt x="11" y="246"/>
                      <a:pt x="7" y="246"/>
                    </a:cubicBezTo>
                    <a:cubicBezTo>
                      <a:pt x="4" y="246"/>
                      <a:pt x="0" y="249"/>
                      <a:pt x="0" y="253"/>
                    </a:cubicBezTo>
                    <a:cubicBezTo>
                      <a:pt x="0" y="256"/>
                      <a:pt x="4" y="260"/>
                      <a:pt x="7" y="260"/>
                    </a:cubicBezTo>
                    <a:cubicBezTo>
                      <a:pt x="11" y="260"/>
                      <a:pt x="14" y="256"/>
                      <a:pt x="14" y="253"/>
                    </a:cubicBezTo>
                    <a:moveTo>
                      <a:pt x="14" y="314"/>
                    </a:moveTo>
                    <a:cubicBezTo>
                      <a:pt x="14" y="311"/>
                      <a:pt x="11" y="308"/>
                      <a:pt x="7" y="308"/>
                    </a:cubicBezTo>
                    <a:cubicBezTo>
                      <a:pt x="4" y="308"/>
                      <a:pt x="0" y="311"/>
                      <a:pt x="0" y="314"/>
                    </a:cubicBezTo>
                    <a:cubicBezTo>
                      <a:pt x="0" y="318"/>
                      <a:pt x="4" y="321"/>
                      <a:pt x="7" y="321"/>
                    </a:cubicBezTo>
                    <a:cubicBezTo>
                      <a:pt x="11" y="321"/>
                      <a:pt x="14" y="318"/>
                      <a:pt x="14" y="314"/>
                    </a:cubicBezTo>
                    <a:moveTo>
                      <a:pt x="14" y="376"/>
                    </a:moveTo>
                    <a:cubicBezTo>
                      <a:pt x="14" y="372"/>
                      <a:pt x="11" y="369"/>
                      <a:pt x="7" y="369"/>
                    </a:cubicBezTo>
                    <a:cubicBezTo>
                      <a:pt x="4" y="369"/>
                      <a:pt x="0" y="372"/>
                      <a:pt x="0" y="376"/>
                    </a:cubicBezTo>
                    <a:cubicBezTo>
                      <a:pt x="0" y="380"/>
                      <a:pt x="4" y="383"/>
                      <a:pt x="7" y="383"/>
                    </a:cubicBezTo>
                    <a:cubicBezTo>
                      <a:pt x="11" y="383"/>
                      <a:pt x="14" y="380"/>
                      <a:pt x="14" y="376"/>
                    </a:cubicBezTo>
                    <a:moveTo>
                      <a:pt x="14" y="438"/>
                    </a:moveTo>
                    <a:cubicBezTo>
                      <a:pt x="14" y="434"/>
                      <a:pt x="11" y="431"/>
                      <a:pt x="7" y="431"/>
                    </a:cubicBezTo>
                    <a:cubicBezTo>
                      <a:pt x="4" y="431"/>
                      <a:pt x="0" y="434"/>
                      <a:pt x="0" y="438"/>
                    </a:cubicBezTo>
                    <a:cubicBezTo>
                      <a:pt x="0" y="441"/>
                      <a:pt x="4" y="444"/>
                      <a:pt x="7" y="444"/>
                    </a:cubicBezTo>
                    <a:cubicBezTo>
                      <a:pt x="11" y="444"/>
                      <a:pt x="14" y="441"/>
                      <a:pt x="14" y="438"/>
                    </a:cubicBezTo>
                  </a:path>
                </a:pathLst>
              </a:custGeom>
              <a:solidFill>
                <a:srgbClr val="FCB7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2" name="Freeform 85"/>
              <p:cNvSpPr>
                <a:spLocks/>
              </p:cNvSpPr>
              <p:nvPr/>
            </p:nvSpPr>
            <p:spPr bwMode="auto">
              <a:xfrm>
                <a:off x="4291013" y="1908176"/>
                <a:ext cx="719138" cy="1690688"/>
              </a:xfrm>
              <a:custGeom>
                <a:avLst/>
                <a:gdLst>
                  <a:gd name="T0" fmla="*/ 226 w 226"/>
                  <a:gd name="T1" fmla="*/ 514 h 532"/>
                  <a:gd name="T2" fmla="*/ 208 w 226"/>
                  <a:gd name="T3" fmla="*/ 532 h 532"/>
                  <a:gd name="T4" fmla="*/ 18 w 226"/>
                  <a:gd name="T5" fmla="*/ 532 h 532"/>
                  <a:gd name="T6" fmla="*/ 0 w 226"/>
                  <a:gd name="T7" fmla="*/ 514 h 532"/>
                  <a:gd name="T8" fmla="*/ 0 w 226"/>
                  <a:gd name="T9" fmla="*/ 18 h 532"/>
                  <a:gd name="T10" fmla="*/ 18 w 226"/>
                  <a:gd name="T11" fmla="*/ 0 h 532"/>
                  <a:gd name="T12" fmla="*/ 208 w 226"/>
                  <a:gd name="T13" fmla="*/ 0 h 532"/>
                  <a:gd name="T14" fmla="*/ 226 w 226"/>
                  <a:gd name="T15" fmla="*/ 18 h 532"/>
                  <a:gd name="T16" fmla="*/ 226 w 226"/>
                  <a:gd name="T17" fmla="*/ 514 h 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6" h="532">
                    <a:moveTo>
                      <a:pt x="226" y="514"/>
                    </a:moveTo>
                    <a:cubicBezTo>
                      <a:pt x="226" y="524"/>
                      <a:pt x="217" y="532"/>
                      <a:pt x="208" y="532"/>
                    </a:cubicBezTo>
                    <a:cubicBezTo>
                      <a:pt x="18" y="532"/>
                      <a:pt x="18" y="532"/>
                      <a:pt x="18" y="532"/>
                    </a:cubicBezTo>
                    <a:cubicBezTo>
                      <a:pt x="8" y="532"/>
                      <a:pt x="0" y="524"/>
                      <a:pt x="0" y="514"/>
                    </a:cubicBezTo>
                    <a:cubicBezTo>
                      <a:pt x="0" y="18"/>
                      <a:pt x="0" y="18"/>
                      <a:pt x="0" y="18"/>
                    </a:cubicBezTo>
                    <a:cubicBezTo>
                      <a:pt x="0" y="8"/>
                      <a:pt x="8" y="0"/>
                      <a:pt x="18" y="0"/>
                    </a:cubicBezTo>
                    <a:cubicBezTo>
                      <a:pt x="208" y="0"/>
                      <a:pt x="208" y="0"/>
                      <a:pt x="208" y="0"/>
                    </a:cubicBezTo>
                    <a:cubicBezTo>
                      <a:pt x="217" y="0"/>
                      <a:pt x="226" y="8"/>
                      <a:pt x="226" y="18"/>
                    </a:cubicBezTo>
                    <a:cubicBezTo>
                      <a:pt x="226" y="514"/>
                      <a:pt x="226" y="514"/>
                      <a:pt x="226" y="514"/>
                    </a:cubicBezTo>
                  </a:path>
                </a:pathLst>
              </a:custGeom>
              <a:solidFill>
                <a:srgbClr val="034B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3" name="Freeform 86"/>
              <p:cNvSpPr>
                <a:spLocks noEditPoints="1"/>
              </p:cNvSpPr>
              <p:nvPr/>
            </p:nvSpPr>
            <p:spPr bwMode="auto">
              <a:xfrm>
                <a:off x="4354513" y="2000251"/>
                <a:ext cx="573088" cy="1506538"/>
              </a:xfrm>
              <a:custGeom>
                <a:avLst/>
                <a:gdLst>
                  <a:gd name="T0" fmla="*/ 175 w 180"/>
                  <a:gd name="T1" fmla="*/ 42 h 474"/>
                  <a:gd name="T2" fmla="*/ 0 w 180"/>
                  <a:gd name="T3" fmla="*/ 38 h 474"/>
                  <a:gd name="T4" fmla="*/ 6 w 180"/>
                  <a:gd name="T5" fmla="*/ 0 h 474"/>
                  <a:gd name="T6" fmla="*/ 180 w 180"/>
                  <a:gd name="T7" fmla="*/ 6 h 474"/>
                  <a:gd name="T8" fmla="*/ 180 w 180"/>
                  <a:gd name="T9" fmla="*/ 67 h 474"/>
                  <a:gd name="T10" fmla="*/ 6 w 180"/>
                  <a:gd name="T11" fmla="*/ 62 h 474"/>
                  <a:gd name="T12" fmla="*/ 0 w 180"/>
                  <a:gd name="T13" fmla="*/ 99 h 474"/>
                  <a:gd name="T14" fmla="*/ 175 w 180"/>
                  <a:gd name="T15" fmla="*/ 104 h 474"/>
                  <a:gd name="T16" fmla="*/ 180 w 180"/>
                  <a:gd name="T17" fmla="*/ 67 h 474"/>
                  <a:gd name="T18" fmla="*/ 175 w 180"/>
                  <a:gd name="T19" fmla="*/ 166 h 474"/>
                  <a:gd name="T20" fmla="*/ 0 w 180"/>
                  <a:gd name="T21" fmla="*/ 161 h 474"/>
                  <a:gd name="T22" fmla="*/ 6 w 180"/>
                  <a:gd name="T23" fmla="*/ 123 h 474"/>
                  <a:gd name="T24" fmla="*/ 180 w 180"/>
                  <a:gd name="T25" fmla="*/ 129 h 474"/>
                  <a:gd name="T26" fmla="*/ 180 w 180"/>
                  <a:gd name="T27" fmla="*/ 222 h 474"/>
                  <a:gd name="T28" fmla="*/ 6 w 180"/>
                  <a:gd name="T29" fmla="*/ 227 h 474"/>
                  <a:gd name="T30" fmla="*/ 0 w 180"/>
                  <a:gd name="T31" fmla="*/ 190 h 474"/>
                  <a:gd name="T32" fmla="*/ 175 w 180"/>
                  <a:gd name="T33" fmla="*/ 185 h 474"/>
                  <a:gd name="T34" fmla="*/ 180 w 180"/>
                  <a:gd name="T35" fmla="*/ 222 h 474"/>
                  <a:gd name="T36" fmla="*/ 175 w 180"/>
                  <a:gd name="T37" fmla="*/ 289 h 474"/>
                  <a:gd name="T38" fmla="*/ 0 w 180"/>
                  <a:gd name="T39" fmla="*/ 284 h 474"/>
                  <a:gd name="T40" fmla="*/ 6 w 180"/>
                  <a:gd name="T41" fmla="*/ 247 h 474"/>
                  <a:gd name="T42" fmla="*/ 180 w 180"/>
                  <a:gd name="T43" fmla="*/ 252 h 474"/>
                  <a:gd name="T44" fmla="*/ 180 w 180"/>
                  <a:gd name="T45" fmla="*/ 345 h 474"/>
                  <a:gd name="T46" fmla="*/ 6 w 180"/>
                  <a:gd name="T47" fmla="*/ 351 h 474"/>
                  <a:gd name="T48" fmla="*/ 0 w 180"/>
                  <a:gd name="T49" fmla="*/ 313 h 474"/>
                  <a:gd name="T50" fmla="*/ 175 w 180"/>
                  <a:gd name="T51" fmla="*/ 308 h 474"/>
                  <a:gd name="T52" fmla="*/ 180 w 180"/>
                  <a:gd name="T53" fmla="*/ 345 h 474"/>
                  <a:gd name="T54" fmla="*/ 175 w 180"/>
                  <a:gd name="T55" fmla="*/ 412 h 474"/>
                  <a:gd name="T56" fmla="*/ 0 w 180"/>
                  <a:gd name="T57" fmla="*/ 407 h 474"/>
                  <a:gd name="T58" fmla="*/ 6 w 180"/>
                  <a:gd name="T59" fmla="*/ 370 h 474"/>
                  <a:gd name="T60" fmla="*/ 180 w 180"/>
                  <a:gd name="T61" fmla="*/ 375 h 474"/>
                  <a:gd name="T62" fmla="*/ 180 w 180"/>
                  <a:gd name="T63" fmla="*/ 468 h 474"/>
                  <a:gd name="T64" fmla="*/ 6 w 180"/>
                  <a:gd name="T65" fmla="*/ 474 h 474"/>
                  <a:gd name="T66" fmla="*/ 0 w 180"/>
                  <a:gd name="T67" fmla="*/ 436 h 474"/>
                  <a:gd name="T68" fmla="*/ 175 w 180"/>
                  <a:gd name="T69" fmla="*/ 432 h 474"/>
                  <a:gd name="T70" fmla="*/ 180 w 180"/>
                  <a:gd name="T71" fmla="*/ 468 h 4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0" h="474">
                    <a:moveTo>
                      <a:pt x="180" y="38"/>
                    </a:moveTo>
                    <a:cubicBezTo>
                      <a:pt x="180" y="40"/>
                      <a:pt x="178" y="42"/>
                      <a:pt x="175" y="42"/>
                    </a:cubicBezTo>
                    <a:cubicBezTo>
                      <a:pt x="6" y="42"/>
                      <a:pt x="6" y="42"/>
                      <a:pt x="6" y="42"/>
                    </a:cubicBezTo>
                    <a:cubicBezTo>
                      <a:pt x="3" y="42"/>
                      <a:pt x="0" y="40"/>
                      <a:pt x="0" y="38"/>
                    </a:cubicBezTo>
                    <a:cubicBezTo>
                      <a:pt x="0" y="6"/>
                      <a:pt x="0" y="6"/>
                      <a:pt x="0" y="6"/>
                    </a:cubicBezTo>
                    <a:cubicBezTo>
                      <a:pt x="0" y="2"/>
                      <a:pt x="3" y="0"/>
                      <a:pt x="6" y="0"/>
                    </a:cubicBezTo>
                    <a:cubicBezTo>
                      <a:pt x="175" y="0"/>
                      <a:pt x="175" y="0"/>
                      <a:pt x="175" y="0"/>
                    </a:cubicBezTo>
                    <a:cubicBezTo>
                      <a:pt x="178" y="0"/>
                      <a:pt x="180" y="2"/>
                      <a:pt x="180" y="6"/>
                    </a:cubicBezTo>
                    <a:cubicBezTo>
                      <a:pt x="180" y="38"/>
                      <a:pt x="180" y="38"/>
                      <a:pt x="180" y="38"/>
                    </a:cubicBezTo>
                    <a:moveTo>
                      <a:pt x="180" y="67"/>
                    </a:moveTo>
                    <a:cubicBezTo>
                      <a:pt x="180" y="64"/>
                      <a:pt x="178" y="62"/>
                      <a:pt x="175" y="62"/>
                    </a:cubicBezTo>
                    <a:cubicBezTo>
                      <a:pt x="175" y="62"/>
                      <a:pt x="175" y="62"/>
                      <a:pt x="6" y="62"/>
                    </a:cubicBezTo>
                    <a:cubicBezTo>
                      <a:pt x="3" y="62"/>
                      <a:pt x="0" y="64"/>
                      <a:pt x="0" y="67"/>
                    </a:cubicBezTo>
                    <a:cubicBezTo>
                      <a:pt x="0" y="67"/>
                      <a:pt x="0" y="67"/>
                      <a:pt x="0" y="99"/>
                    </a:cubicBezTo>
                    <a:cubicBezTo>
                      <a:pt x="0" y="102"/>
                      <a:pt x="3" y="104"/>
                      <a:pt x="6" y="104"/>
                    </a:cubicBezTo>
                    <a:cubicBezTo>
                      <a:pt x="6" y="104"/>
                      <a:pt x="6" y="104"/>
                      <a:pt x="175" y="104"/>
                    </a:cubicBezTo>
                    <a:cubicBezTo>
                      <a:pt x="178" y="104"/>
                      <a:pt x="180" y="102"/>
                      <a:pt x="180" y="99"/>
                    </a:cubicBezTo>
                    <a:cubicBezTo>
                      <a:pt x="180" y="67"/>
                      <a:pt x="180" y="67"/>
                      <a:pt x="180" y="67"/>
                    </a:cubicBezTo>
                    <a:moveTo>
                      <a:pt x="180" y="161"/>
                    </a:moveTo>
                    <a:cubicBezTo>
                      <a:pt x="180" y="163"/>
                      <a:pt x="178" y="166"/>
                      <a:pt x="175" y="166"/>
                    </a:cubicBezTo>
                    <a:cubicBezTo>
                      <a:pt x="6" y="166"/>
                      <a:pt x="6" y="166"/>
                      <a:pt x="6" y="166"/>
                    </a:cubicBezTo>
                    <a:cubicBezTo>
                      <a:pt x="3" y="166"/>
                      <a:pt x="0" y="163"/>
                      <a:pt x="0" y="161"/>
                    </a:cubicBezTo>
                    <a:cubicBezTo>
                      <a:pt x="0" y="129"/>
                      <a:pt x="0" y="129"/>
                      <a:pt x="0" y="129"/>
                    </a:cubicBezTo>
                    <a:cubicBezTo>
                      <a:pt x="0" y="126"/>
                      <a:pt x="3" y="123"/>
                      <a:pt x="6" y="123"/>
                    </a:cubicBezTo>
                    <a:cubicBezTo>
                      <a:pt x="175" y="123"/>
                      <a:pt x="175" y="123"/>
                      <a:pt x="175" y="123"/>
                    </a:cubicBezTo>
                    <a:cubicBezTo>
                      <a:pt x="178" y="123"/>
                      <a:pt x="180" y="126"/>
                      <a:pt x="180" y="129"/>
                    </a:cubicBezTo>
                    <a:cubicBezTo>
                      <a:pt x="180" y="161"/>
                      <a:pt x="180" y="161"/>
                      <a:pt x="180" y="161"/>
                    </a:cubicBezTo>
                    <a:moveTo>
                      <a:pt x="180" y="222"/>
                    </a:moveTo>
                    <a:cubicBezTo>
                      <a:pt x="180" y="225"/>
                      <a:pt x="178" y="227"/>
                      <a:pt x="175" y="227"/>
                    </a:cubicBezTo>
                    <a:cubicBezTo>
                      <a:pt x="6" y="227"/>
                      <a:pt x="6" y="227"/>
                      <a:pt x="6" y="227"/>
                    </a:cubicBezTo>
                    <a:cubicBezTo>
                      <a:pt x="3" y="227"/>
                      <a:pt x="0" y="225"/>
                      <a:pt x="0" y="222"/>
                    </a:cubicBezTo>
                    <a:cubicBezTo>
                      <a:pt x="0" y="190"/>
                      <a:pt x="0" y="190"/>
                      <a:pt x="0" y="190"/>
                    </a:cubicBezTo>
                    <a:cubicBezTo>
                      <a:pt x="0" y="187"/>
                      <a:pt x="3" y="185"/>
                      <a:pt x="6" y="185"/>
                    </a:cubicBezTo>
                    <a:cubicBezTo>
                      <a:pt x="175" y="185"/>
                      <a:pt x="175" y="185"/>
                      <a:pt x="175" y="185"/>
                    </a:cubicBezTo>
                    <a:cubicBezTo>
                      <a:pt x="178" y="185"/>
                      <a:pt x="180" y="187"/>
                      <a:pt x="180" y="190"/>
                    </a:cubicBezTo>
                    <a:cubicBezTo>
                      <a:pt x="180" y="222"/>
                      <a:pt x="180" y="222"/>
                      <a:pt x="180" y="222"/>
                    </a:cubicBezTo>
                    <a:moveTo>
                      <a:pt x="180" y="284"/>
                    </a:moveTo>
                    <a:cubicBezTo>
                      <a:pt x="180" y="287"/>
                      <a:pt x="178" y="289"/>
                      <a:pt x="175" y="289"/>
                    </a:cubicBezTo>
                    <a:cubicBezTo>
                      <a:pt x="6" y="289"/>
                      <a:pt x="6" y="289"/>
                      <a:pt x="6" y="289"/>
                    </a:cubicBezTo>
                    <a:cubicBezTo>
                      <a:pt x="3" y="289"/>
                      <a:pt x="0" y="287"/>
                      <a:pt x="0" y="284"/>
                    </a:cubicBezTo>
                    <a:cubicBezTo>
                      <a:pt x="0" y="252"/>
                      <a:pt x="0" y="252"/>
                      <a:pt x="0" y="252"/>
                    </a:cubicBezTo>
                    <a:cubicBezTo>
                      <a:pt x="0" y="249"/>
                      <a:pt x="3" y="247"/>
                      <a:pt x="6" y="247"/>
                    </a:cubicBezTo>
                    <a:cubicBezTo>
                      <a:pt x="175" y="247"/>
                      <a:pt x="175" y="247"/>
                      <a:pt x="175" y="247"/>
                    </a:cubicBezTo>
                    <a:cubicBezTo>
                      <a:pt x="178" y="247"/>
                      <a:pt x="180" y="249"/>
                      <a:pt x="180" y="252"/>
                    </a:cubicBezTo>
                    <a:cubicBezTo>
                      <a:pt x="180" y="284"/>
                      <a:pt x="180" y="284"/>
                      <a:pt x="180" y="284"/>
                    </a:cubicBezTo>
                    <a:moveTo>
                      <a:pt x="180" y="345"/>
                    </a:moveTo>
                    <a:cubicBezTo>
                      <a:pt x="180" y="348"/>
                      <a:pt x="178" y="351"/>
                      <a:pt x="175" y="351"/>
                    </a:cubicBezTo>
                    <a:cubicBezTo>
                      <a:pt x="6" y="351"/>
                      <a:pt x="6" y="351"/>
                      <a:pt x="6" y="351"/>
                    </a:cubicBezTo>
                    <a:cubicBezTo>
                      <a:pt x="3" y="351"/>
                      <a:pt x="0" y="348"/>
                      <a:pt x="0" y="345"/>
                    </a:cubicBezTo>
                    <a:cubicBezTo>
                      <a:pt x="0" y="313"/>
                      <a:pt x="0" y="313"/>
                      <a:pt x="0" y="313"/>
                    </a:cubicBezTo>
                    <a:cubicBezTo>
                      <a:pt x="0" y="311"/>
                      <a:pt x="3" y="308"/>
                      <a:pt x="6" y="308"/>
                    </a:cubicBezTo>
                    <a:cubicBezTo>
                      <a:pt x="175" y="308"/>
                      <a:pt x="175" y="308"/>
                      <a:pt x="175" y="308"/>
                    </a:cubicBezTo>
                    <a:cubicBezTo>
                      <a:pt x="178" y="308"/>
                      <a:pt x="180" y="311"/>
                      <a:pt x="180" y="313"/>
                    </a:cubicBezTo>
                    <a:cubicBezTo>
                      <a:pt x="180" y="345"/>
                      <a:pt x="180" y="345"/>
                      <a:pt x="180" y="345"/>
                    </a:cubicBezTo>
                    <a:moveTo>
                      <a:pt x="180" y="407"/>
                    </a:moveTo>
                    <a:cubicBezTo>
                      <a:pt x="180" y="410"/>
                      <a:pt x="178" y="412"/>
                      <a:pt x="175" y="412"/>
                    </a:cubicBezTo>
                    <a:cubicBezTo>
                      <a:pt x="6" y="412"/>
                      <a:pt x="6" y="412"/>
                      <a:pt x="6" y="412"/>
                    </a:cubicBezTo>
                    <a:cubicBezTo>
                      <a:pt x="3" y="412"/>
                      <a:pt x="0" y="410"/>
                      <a:pt x="0" y="407"/>
                    </a:cubicBezTo>
                    <a:cubicBezTo>
                      <a:pt x="0" y="375"/>
                      <a:pt x="0" y="375"/>
                      <a:pt x="0" y="375"/>
                    </a:cubicBezTo>
                    <a:cubicBezTo>
                      <a:pt x="0" y="372"/>
                      <a:pt x="3" y="370"/>
                      <a:pt x="6" y="370"/>
                    </a:cubicBezTo>
                    <a:cubicBezTo>
                      <a:pt x="175" y="370"/>
                      <a:pt x="175" y="370"/>
                      <a:pt x="175" y="370"/>
                    </a:cubicBezTo>
                    <a:cubicBezTo>
                      <a:pt x="178" y="370"/>
                      <a:pt x="180" y="372"/>
                      <a:pt x="180" y="375"/>
                    </a:cubicBezTo>
                    <a:cubicBezTo>
                      <a:pt x="180" y="407"/>
                      <a:pt x="180" y="407"/>
                      <a:pt x="180" y="407"/>
                    </a:cubicBezTo>
                    <a:moveTo>
                      <a:pt x="180" y="468"/>
                    </a:moveTo>
                    <a:cubicBezTo>
                      <a:pt x="180" y="472"/>
                      <a:pt x="178" y="474"/>
                      <a:pt x="175" y="474"/>
                    </a:cubicBezTo>
                    <a:cubicBezTo>
                      <a:pt x="6" y="474"/>
                      <a:pt x="6" y="474"/>
                      <a:pt x="6" y="474"/>
                    </a:cubicBezTo>
                    <a:cubicBezTo>
                      <a:pt x="3" y="474"/>
                      <a:pt x="0" y="472"/>
                      <a:pt x="0" y="468"/>
                    </a:cubicBezTo>
                    <a:cubicBezTo>
                      <a:pt x="0" y="436"/>
                      <a:pt x="0" y="436"/>
                      <a:pt x="0" y="436"/>
                    </a:cubicBezTo>
                    <a:cubicBezTo>
                      <a:pt x="0" y="434"/>
                      <a:pt x="3" y="432"/>
                      <a:pt x="6" y="432"/>
                    </a:cubicBezTo>
                    <a:cubicBezTo>
                      <a:pt x="175" y="432"/>
                      <a:pt x="175" y="432"/>
                      <a:pt x="175" y="432"/>
                    </a:cubicBezTo>
                    <a:cubicBezTo>
                      <a:pt x="178" y="432"/>
                      <a:pt x="180" y="434"/>
                      <a:pt x="180" y="436"/>
                    </a:cubicBezTo>
                    <a:cubicBezTo>
                      <a:pt x="180" y="468"/>
                      <a:pt x="180" y="468"/>
                      <a:pt x="180" y="468"/>
                    </a:cubicBezTo>
                  </a:path>
                </a:pathLst>
              </a:custGeom>
              <a:solidFill>
                <a:srgbClr val="0081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4" name="Freeform 87"/>
              <p:cNvSpPr>
                <a:spLocks noEditPoints="1"/>
              </p:cNvSpPr>
              <p:nvPr/>
            </p:nvSpPr>
            <p:spPr bwMode="auto">
              <a:xfrm>
                <a:off x="4395788" y="2028826"/>
                <a:ext cx="193675" cy="1449388"/>
              </a:xfrm>
              <a:custGeom>
                <a:avLst/>
                <a:gdLst>
                  <a:gd name="T0" fmla="*/ 18 w 122"/>
                  <a:gd name="T1" fmla="*/ 0 h 913"/>
                  <a:gd name="T2" fmla="*/ 26 w 122"/>
                  <a:gd name="T3" fmla="*/ 0 h 913"/>
                  <a:gd name="T4" fmla="*/ 70 w 122"/>
                  <a:gd name="T5" fmla="*/ 0 h 913"/>
                  <a:gd name="T6" fmla="*/ 96 w 122"/>
                  <a:gd name="T7" fmla="*/ 50 h 913"/>
                  <a:gd name="T8" fmla="*/ 96 w 122"/>
                  <a:gd name="T9" fmla="*/ 50 h 913"/>
                  <a:gd name="T10" fmla="*/ 106 w 122"/>
                  <a:gd name="T11" fmla="*/ 50 h 913"/>
                  <a:gd name="T12" fmla="*/ 0 w 122"/>
                  <a:gd name="T13" fmla="*/ 124 h 913"/>
                  <a:gd name="T14" fmla="*/ 44 w 122"/>
                  <a:gd name="T15" fmla="*/ 124 h 913"/>
                  <a:gd name="T16" fmla="*/ 70 w 122"/>
                  <a:gd name="T17" fmla="*/ 174 h 913"/>
                  <a:gd name="T18" fmla="*/ 70 w 122"/>
                  <a:gd name="T19" fmla="*/ 174 h 913"/>
                  <a:gd name="T20" fmla="*/ 80 w 122"/>
                  <a:gd name="T21" fmla="*/ 174 h 913"/>
                  <a:gd name="T22" fmla="*/ 106 w 122"/>
                  <a:gd name="T23" fmla="*/ 124 h 913"/>
                  <a:gd name="T24" fmla="*/ 18 w 122"/>
                  <a:gd name="T25" fmla="*/ 246 h 913"/>
                  <a:gd name="T26" fmla="*/ 44 w 122"/>
                  <a:gd name="T27" fmla="*/ 296 h 913"/>
                  <a:gd name="T28" fmla="*/ 44 w 122"/>
                  <a:gd name="T29" fmla="*/ 296 h 913"/>
                  <a:gd name="T30" fmla="*/ 52 w 122"/>
                  <a:gd name="T31" fmla="*/ 296 h 913"/>
                  <a:gd name="T32" fmla="*/ 80 w 122"/>
                  <a:gd name="T33" fmla="*/ 246 h 913"/>
                  <a:gd name="T34" fmla="*/ 122 w 122"/>
                  <a:gd name="T35" fmla="*/ 246 h 913"/>
                  <a:gd name="T36" fmla="*/ 18 w 122"/>
                  <a:gd name="T37" fmla="*/ 418 h 913"/>
                  <a:gd name="T38" fmla="*/ 18 w 122"/>
                  <a:gd name="T39" fmla="*/ 418 h 913"/>
                  <a:gd name="T40" fmla="*/ 26 w 122"/>
                  <a:gd name="T41" fmla="*/ 418 h 913"/>
                  <a:gd name="T42" fmla="*/ 52 w 122"/>
                  <a:gd name="T43" fmla="*/ 370 h 913"/>
                  <a:gd name="T44" fmla="*/ 96 w 122"/>
                  <a:gd name="T45" fmla="*/ 370 h 913"/>
                  <a:gd name="T46" fmla="*/ 122 w 122"/>
                  <a:gd name="T47" fmla="*/ 418 h 913"/>
                  <a:gd name="T48" fmla="*/ 122 w 122"/>
                  <a:gd name="T49" fmla="*/ 418 h 913"/>
                  <a:gd name="T50" fmla="*/ 0 w 122"/>
                  <a:gd name="T51" fmla="*/ 543 h 913"/>
                  <a:gd name="T52" fmla="*/ 26 w 122"/>
                  <a:gd name="T53" fmla="*/ 494 h 913"/>
                  <a:gd name="T54" fmla="*/ 70 w 122"/>
                  <a:gd name="T55" fmla="*/ 494 h 913"/>
                  <a:gd name="T56" fmla="*/ 96 w 122"/>
                  <a:gd name="T57" fmla="*/ 543 h 913"/>
                  <a:gd name="T58" fmla="*/ 96 w 122"/>
                  <a:gd name="T59" fmla="*/ 543 h 913"/>
                  <a:gd name="T60" fmla="*/ 106 w 122"/>
                  <a:gd name="T61" fmla="*/ 543 h 913"/>
                  <a:gd name="T62" fmla="*/ 0 w 122"/>
                  <a:gd name="T63" fmla="*/ 617 h 913"/>
                  <a:gd name="T64" fmla="*/ 44 w 122"/>
                  <a:gd name="T65" fmla="*/ 617 h 913"/>
                  <a:gd name="T66" fmla="*/ 70 w 122"/>
                  <a:gd name="T67" fmla="*/ 667 h 913"/>
                  <a:gd name="T68" fmla="*/ 70 w 122"/>
                  <a:gd name="T69" fmla="*/ 667 h 913"/>
                  <a:gd name="T70" fmla="*/ 80 w 122"/>
                  <a:gd name="T71" fmla="*/ 667 h 913"/>
                  <a:gd name="T72" fmla="*/ 106 w 122"/>
                  <a:gd name="T73" fmla="*/ 617 h 913"/>
                  <a:gd name="T74" fmla="*/ 18 w 122"/>
                  <a:gd name="T75" fmla="*/ 739 h 913"/>
                  <a:gd name="T76" fmla="*/ 44 w 122"/>
                  <a:gd name="T77" fmla="*/ 789 h 913"/>
                  <a:gd name="T78" fmla="*/ 44 w 122"/>
                  <a:gd name="T79" fmla="*/ 789 h 913"/>
                  <a:gd name="T80" fmla="*/ 52 w 122"/>
                  <a:gd name="T81" fmla="*/ 789 h 913"/>
                  <a:gd name="T82" fmla="*/ 80 w 122"/>
                  <a:gd name="T83" fmla="*/ 739 h 913"/>
                  <a:gd name="T84" fmla="*/ 122 w 122"/>
                  <a:gd name="T85" fmla="*/ 739 h 913"/>
                  <a:gd name="T86" fmla="*/ 18 w 122"/>
                  <a:gd name="T87" fmla="*/ 913 h 913"/>
                  <a:gd name="T88" fmla="*/ 18 w 122"/>
                  <a:gd name="T89" fmla="*/ 913 h 913"/>
                  <a:gd name="T90" fmla="*/ 26 w 122"/>
                  <a:gd name="T91" fmla="*/ 913 h 913"/>
                  <a:gd name="T92" fmla="*/ 52 w 122"/>
                  <a:gd name="T93" fmla="*/ 863 h 913"/>
                  <a:gd name="T94" fmla="*/ 96 w 122"/>
                  <a:gd name="T95" fmla="*/ 863 h 913"/>
                  <a:gd name="T96" fmla="*/ 122 w 122"/>
                  <a:gd name="T97" fmla="*/ 913 h 913"/>
                  <a:gd name="T98" fmla="*/ 122 w 122"/>
                  <a:gd name="T99" fmla="*/ 913 h 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22" h="913">
                    <a:moveTo>
                      <a:pt x="18" y="50"/>
                    </a:moveTo>
                    <a:lnTo>
                      <a:pt x="0" y="50"/>
                    </a:lnTo>
                    <a:lnTo>
                      <a:pt x="0" y="0"/>
                    </a:lnTo>
                    <a:lnTo>
                      <a:pt x="18" y="0"/>
                    </a:lnTo>
                    <a:lnTo>
                      <a:pt x="18" y="50"/>
                    </a:lnTo>
                    <a:close/>
                    <a:moveTo>
                      <a:pt x="44" y="50"/>
                    </a:moveTo>
                    <a:lnTo>
                      <a:pt x="44" y="0"/>
                    </a:lnTo>
                    <a:lnTo>
                      <a:pt x="26" y="0"/>
                    </a:lnTo>
                    <a:lnTo>
                      <a:pt x="26" y="50"/>
                    </a:lnTo>
                    <a:lnTo>
                      <a:pt x="44" y="50"/>
                    </a:lnTo>
                    <a:close/>
                    <a:moveTo>
                      <a:pt x="70" y="50"/>
                    </a:moveTo>
                    <a:lnTo>
                      <a:pt x="70" y="0"/>
                    </a:lnTo>
                    <a:lnTo>
                      <a:pt x="52" y="0"/>
                    </a:lnTo>
                    <a:lnTo>
                      <a:pt x="52" y="50"/>
                    </a:lnTo>
                    <a:lnTo>
                      <a:pt x="70" y="50"/>
                    </a:lnTo>
                    <a:close/>
                    <a:moveTo>
                      <a:pt x="96" y="50"/>
                    </a:moveTo>
                    <a:lnTo>
                      <a:pt x="96" y="0"/>
                    </a:lnTo>
                    <a:lnTo>
                      <a:pt x="80" y="0"/>
                    </a:lnTo>
                    <a:lnTo>
                      <a:pt x="80" y="50"/>
                    </a:lnTo>
                    <a:lnTo>
                      <a:pt x="96" y="50"/>
                    </a:lnTo>
                    <a:close/>
                    <a:moveTo>
                      <a:pt x="122" y="50"/>
                    </a:moveTo>
                    <a:lnTo>
                      <a:pt x="122" y="0"/>
                    </a:lnTo>
                    <a:lnTo>
                      <a:pt x="106" y="0"/>
                    </a:lnTo>
                    <a:lnTo>
                      <a:pt x="106" y="50"/>
                    </a:lnTo>
                    <a:lnTo>
                      <a:pt x="122" y="50"/>
                    </a:lnTo>
                    <a:close/>
                    <a:moveTo>
                      <a:pt x="18" y="174"/>
                    </a:moveTo>
                    <a:lnTo>
                      <a:pt x="18" y="124"/>
                    </a:lnTo>
                    <a:lnTo>
                      <a:pt x="0" y="124"/>
                    </a:lnTo>
                    <a:lnTo>
                      <a:pt x="0" y="174"/>
                    </a:lnTo>
                    <a:lnTo>
                      <a:pt x="18" y="174"/>
                    </a:lnTo>
                    <a:close/>
                    <a:moveTo>
                      <a:pt x="44" y="174"/>
                    </a:moveTo>
                    <a:lnTo>
                      <a:pt x="44" y="124"/>
                    </a:lnTo>
                    <a:lnTo>
                      <a:pt x="26" y="124"/>
                    </a:lnTo>
                    <a:lnTo>
                      <a:pt x="26" y="174"/>
                    </a:lnTo>
                    <a:lnTo>
                      <a:pt x="44" y="174"/>
                    </a:lnTo>
                    <a:close/>
                    <a:moveTo>
                      <a:pt x="70" y="174"/>
                    </a:moveTo>
                    <a:lnTo>
                      <a:pt x="70" y="124"/>
                    </a:lnTo>
                    <a:lnTo>
                      <a:pt x="52" y="124"/>
                    </a:lnTo>
                    <a:lnTo>
                      <a:pt x="52" y="174"/>
                    </a:lnTo>
                    <a:lnTo>
                      <a:pt x="70" y="174"/>
                    </a:lnTo>
                    <a:close/>
                    <a:moveTo>
                      <a:pt x="96" y="174"/>
                    </a:moveTo>
                    <a:lnTo>
                      <a:pt x="96" y="124"/>
                    </a:lnTo>
                    <a:lnTo>
                      <a:pt x="80" y="124"/>
                    </a:lnTo>
                    <a:lnTo>
                      <a:pt x="80" y="174"/>
                    </a:lnTo>
                    <a:lnTo>
                      <a:pt x="96" y="174"/>
                    </a:lnTo>
                    <a:close/>
                    <a:moveTo>
                      <a:pt x="122" y="174"/>
                    </a:moveTo>
                    <a:lnTo>
                      <a:pt x="122" y="124"/>
                    </a:lnTo>
                    <a:lnTo>
                      <a:pt x="106" y="124"/>
                    </a:lnTo>
                    <a:lnTo>
                      <a:pt x="106" y="174"/>
                    </a:lnTo>
                    <a:lnTo>
                      <a:pt x="122" y="174"/>
                    </a:lnTo>
                    <a:close/>
                    <a:moveTo>
                      <a:pt x="18" y="296"/>
                    </a:moveTo>
                    <a:lnTo>
                      <a:pt x="18" y="246"/>
                    </a:lnTo>
                    <a:lnTo>
                      <a:pt x="0" y="246"/>
                    </a:lnTo>
                    <a:lnTo>
                      <a:pt x="0" y="296"/>
                    </a:lnTo>
                    <a:lnTo>
                      <a:pt x="18" y="296"/>
                    </a:lnTo>
                    <a:close/>
                    <a:moveTo>
                      <a:pt x="44" y="296"/>
                    </a:moveTo>
                    <a:lnTo>
                      <a:pt x="44" y="246"/>
                    </a:lnTo>
                    <a:lnTo>
                      <a:pt x="26" y="246"/>
                    </a:lnTo>
                    <a:lnTo>
                      <a:pt x="26" y="296"/>
                    </a:lnTo>
                    <a:lnTo>
                      <a:pt x="44" y="296"/>
                    </a:lnTo>
                    <a:close/>
                    <a:moveTo>
                      <a:pt x="70" y="296"/>
                    </a:moveTo>
                    <a:lnTo>
                      <a:pt x="70" y="246"/>
                    </a:lnTo>
                    <a:lnTo>
                      <a:pt x="52" y="246"/>
                    </a:lnTo>
                    <a:lnTo>
                      <a:pt x="52" y="296"/>
                    </a:lnTo>
                    <a:lnTo>
                      <a:pt x="70" y="296"/>
                    </a:lnTo>
                    <a:close/>
                    <a:moveTo>
                      <a:pt x="96" y="296"/>
                    </a:moveTo>
                    <a:lnTo>
                      <a:pt x="96" y="246"/>
                    </a:lnTo>
                    <a:lnTo>
                      <a:pt x="80" y="246"/>
                    </a:lnTo>
                    <a:lnTo>
                      <a:pt x="80" y="296"/>
                    </a:lnTo>
                    <a:lnTo>
                      <a:pt x="96" y="296"/>
                    </a:lnTo>
                    <a:close/>
                    <a:moveTo>
                      <a:pt x="122" y="296"/>
                    </a:moveTo>
                    <a:lnTo>
                      <a:pt x="122" y="246"/>
                    </a:lnTo>
                    <a:lnTo>
                      <a:pt x="106" y="246"/>
                    </a:lnTo>
                    <a:lnTo>
                      <a:pt x="106" y="296"/>
                    </a:lnTo>
                    <a:lnTo>
                      <a:pt x="122" y="296"/>
                    </a:lnTo>
                    <a:close/>
                    <a:moveTo>
                      <a:pt x="18" y="418"/>
                    </a:moveTo>
                    <a:lnTo>
                      <a:pt x="18" y="370"/>
                    </a:lnTo>
                    <a:lnTo>
                      <a:pt x="0" y="370"/>
                    </a:lnTo>
                    <a:lnTo>
                      <a:pt x="0" y="418"/>
                    </a:lnTo>
                    <a:lnTo>
                      <a:pt x="18" y="418"/>
                    </a:lnTo>
                    <a:close/>
                    <a:moveTo>
                      <a:pt x="44" y="418"/>
                    </a:moveTo>
                    <a:lnTo>
                      <a:pt x="44" y="370"/>
                    </a:lnTo>
                    <a:lnTo>
                      <a:pt x="26" y="370"/>
                    </a:lnTo>
                    <a:lnTo>
                      <a:pt x="26" y="418"/>
                    </a:lnTo>
                    <a:lnTo>
                      <a:pt x="44" y="418"/>
                    </a:lnTo>
                    <a:close/>
                    <a:moveTo>
                      <a:pt x="70" y="418"/>
                    </a:moveTo>
                    <a:lnTo>
                      <a:pt x="70" y="370"/>
                    </a:lnTo>
                    <a:lnTo>
                      <a:pt x="52" y="370"/>
                    </a:lnTo>
                    <a:lnTo>
                      <a:pt x="52" y="418"/>
                    </a:lnTo>
                    <a:lnTo>
                      <a:pt x="70" y="418"/>
                    </a:lnTo>
                    <a:close/>
                    <a:moveTo>
                      <a:pt x="96" y="418"/>
                    </a:moveTo>
                    <a:lnTo>
                      <a:pt x="96" y="370"/>
                    </a:lnTo>
                    <a:lnTo>
                      <a:pt x="80" y="370"/>
                    </a:lnTo>
                    <a:lnTo>
                      <a:pt x="80" y="418"/>
                    </a:lnTo>
                    <a:lnTo>
                      <a:pt x="96" y="418"/>
                    </a:lnTo>
                    <a:close/>
                    <a:moveTo>
                      <a:pt x="122" y="418"/>
                    </a:moveTo>
                    <a:lnTo>
                      <a:pt x="122" y="370"/>
                    </a:lnTo>
                    <a:lnTo>
                      <a:pt x="106" y="370"/>
                    </a:lnTo>
                    <a:lnTo>
                      <a:pt x="106" y="418"/>
                    </a:lnTo>
                    <a:lnTo>
                      <a:pt x="122" y="418"/>
                    </a:lnTo>
                    <a:close/>
                    <a:moveTo>
                      <a:pt x="18" y="543"/>
                    </a:moveTo>
                    <a:lnTo>
                      <a:pt x="18" y="494"/>
                    </a:lnTo>
                    <a:lnTo>
                      <a:pt x="0" y="494"/>
                    </a:lnTo>
                    <a:lnTo>
                      <a:pt x="0" y="543"/>
                    </a:lnTo>
                    <a:lnTo>
                      <a:pt x="18" y="543"/>
                    </a:lnTo>
                    <a:close/>
                    <a:moveTo>
                      <a:pt x="44" y="543"/>
                    </a:moveTo>
                    <a:lnTo>
                      <a:pt x="44" y="494"/>
                    </a:lnTo>
                    <a:lnTo>
                      <a:pt x="26" y="494"/>
                    </a:lnTo>
                    <a:lnTo>
                      <a:pt x="26" y="543"/>
                    </a:lnTo>
                    <a:lnTo>
                      <a:pt x="44" y="543"/>
                    </a:lnTo>
                    <a:close/>
                    <a:moveTo>
                      <a:pt x="70" y="543"/>
                    </a:moveTo>
                    <a:lnTo>
                      <a:pt x="70" y="494"/>
                    </a:lnTo>
                    <a:lnTo>
                      <a:pt x="52" y="494"/>
                    </a:lnTo>
                    <a:lnTo>
                      <a:pt x="52" y="543"/>
                    </a:lnTo>
                    <a:lnTo>
                      <a:pt x="70" y="543"/>
                    </a:lnTo>
                    <a:close/>
                    <a:moveTo>
                      <a:pt x="96" y="543"/>
                    </a:moveTo>
                    <a:lnTo>
                      <a:pt x="96" y="494"/>
                    </a:lnTo>
                    <a:lnTo>
                      <a:pt x="80" y="494"/>
                    </a:lnTo>
                    <a:lnTo>
                      <a:pt x="80" y="543"/>
                    </a:lnTo>
                    <a:lnTo>
                      <a:pt x="96" y="543"/>
                    </a:lnTo>
                    <a:close/>
                    <a:moveTo>
                      <a:pt x="122" y="543"/>
                    </a:moveTo>
                    <a:lnTo>
                      <a:pt x="122" y="494"/>
                    </a:lnTo>
                    <a:lnTo>
                      <a:pt x="106" y="494"/>
                    </a:lnTo>
                    <a:lnTo>
                      <a:pt x="106" y="543"/>
                    </a:lnTo>
                    <a:lnTo>
                      <a:pt x="122" y="543"/>
                    </a:lnTo>
                    <a:close/>
                    <a:moveTo>
                      <a:pt x="18" y="667"/>
                    </a:moveTo>
                    <a:lnTo>
                      <a:pt x="18" y="617"/>
                    </a:lnTo>
                    <a:lnTo>
                      <a:pt x="0" y="617"/>
                    </a:lnTo>
                    <a:lnTo>
                      <a:pt x="0" y="667"/>
                    </a:lnTo>
                    <a:lnTo>
                      <a:pt x="18" y="667"/>
                    </a:lnTo>
                    <a:close/>
                    <a:moveTo>
                      <a:pt x="44" y="667"/>
                    </a:moveTo>
                    <a:lnTo>
                      <a:pt x="44" y="617"/>
                    </a:lnTo>
                    <a:lnTo>
                      <a:pt x="26" y="617"/>
                    </a:lnTo>
                    <a:lnTo>
                      <a:pt x="26" y="667"/>
                    </a:lnTo>
                    <a:lnTo>
                      <a:pt x="44" y="667"/>
                    </a:lnTo>
                    <a:close/>
                    <a:moveTo>
                      <a:pt x="70" y="667"/>
                    </a:moveTo>
                    <a:lnTo>
                      <a:pt x="70" y="617"/>
                    </a:lnTo>
                    <a:lnTo>
                      <a:pt x="52" y="617"/>
                    </a:lnTo>
                    <a:lnTo>
                      <a:pt x="52" y="667"/>
                    </a:lnTo>
                    <a:lnTo>
                      <a:pt x="70" y="667"/>
                    </a:lnTo>
                    <a:close/>
                    <a:moveTo>
                      <a:pt x="96" y="667"/>
                    </a:moveTo>
                    <a:lnTo>
                      <a:pt x="96" y="617"/>
                    </a:lnTo>
                    <a:lnTo>
                      <a:pt x="80" y="617"/>
                    </a:lnTo>
                    <a:lnTo>
                      <a:pt x="80" y="667"/>
                    </a:lnTo>
                    <a:lnTo>
                      <a:pt x="96" y="667"/>
                    </a:lnTo>
                    <a:close/>
                    <a:moveTo>
                      <a:pt x="122" y="667"/>
                    </a:moveTo>
                    <a:lnTo>
                      <a:pt x="122" y="617"/>
                    </a:lnTo>
                    <a:lnTo>
                      <a:pt x="106" y="617"/>
                    </a:lnTo>
                    <a:lnTo>
                      <a:pt x="106" y="667"/>
                    </a:lnTo>
                    <a:lnTo>
                      <a:pt x="122" y="667"/>
                    </a:lnTo>
                    <a:close/>
                    <a:moveTo>
                      <a:pt x="18" y="789"/>
                    </a:moveTo>
                    <a:lnTo>
                      <a:pt x="18" y="739"/>
                    </a:lnTo>
                    <a:lnTo>
                      <a:pt x="0" y="739"/>
                    </a:lnTo>
                    <a:lnTo>
                      <a:pt x="0" y="789"/>
                    </a:lnTo>
                    <a:lnTo>
                      <a:pt x="18" y="789"/>
                    </a:lnTo>
                    <a:close/>
                    <a:moveTo>
                      <a:pt x="44" y="789"/>
                    </a:moveTo>
                    <a:lnTo>
                      <a:pt x="44" y="739"/>
                    </a:lnTo>
                    <a:lnTo>
                      <a:pt x="26" y="739"/>
                    </a:lnTo>
                    <a:lnTo>
                      <a:pt x="26" y="789"/>
                    </a:lnTo>
                    <a:lnTo>
                      <a:pt x="44" y="789"/>
                    </a:lnTo>
                    <a:close/>
                    <a:moveTo>
                      <a:pt x="70" y="789"/>
                    </a:moveTo>
                    <a:lnTo>
                      <a:pt x="70" y="739"/>
                    </a:lnTo>
                    <a:lnTo>
                      <a:pt x="52" y="739"/>
                    </a:lnTo>
                    <a:lnTo>
                      <a:pt x="52" y="789"/>
                    </a:lnTo>
                    <a:lnTo>
                      <a:pt x="70" y="789"/>
                    </a:lnTo>
                    <a:close/>
                    <a:moveTo>
                      <a:pt x="96" y="789"/>
                    </a:moveTo>
                    <a:lnTo>
                      <a:pt x="96" y="739"/>
                    </a:lnTo>
                    <a:lnTo>
                      <a:pt x="80" y="739"/>
                    </a:lnTo>
                    <a:lnTo>
                      <a:pt x="80" y="789"/>
                    </a:lnTo>
                    <a:lnTo>
                      <a:pt x="96" y="789"/>
                    </a:lnTo>
                    <a:close/>
                    <a:moveTo>
                      <a:pt x="122" y="789"/>
                    </a:moveTo>
                    <a:lnTo>
                      <a:pt x="122" y="739"/>
                    </a:lnTo>
                    <a:lnTo>
                      <a:pt x="106" y="739"/>
                    </a:lnTo>
                    <a:lnTo>
                      <a:pt x="106" y="789"/>
                    </a:lnTo>
                    <a:lnTo>
                      <a:pt x="122" y="789"/>
                    </a:lnTo>
                    <a:close/>
                    <a:moveTo>
                      <a:pt x="18" y="913"/>
                    </a:moveTo>
                    <a:lnTo>
                      <a:pt x="18" y="863"/>
                    </a:lnTo>
                    <a:lnTo>
                      <a:pt x="0" y="863"/>
                    </a:lnTo>
                    <a:lnTo>
                      <a:pt x="0" y="913"/>
                    </a:lnTo>
                    <a:lnTo>
                      <a:pt x="18" y="913"/>
                    </a:lnTo>
                    <a:close/>
                    <a:moveTo>
                      <a:pt x="44" y="913"/>
                    </a:moveTo>
                    <a:lnTo>
                      <a:pt x="44" y="863"/>
                    </a:lnTo>
                    <a:lnTo>
                      <a:pt x="26" y="863"/>
                    </a:lnTo>
                    <a:lnTo>
                      <a:pt x="26" y="913"/>
                    </a:lnTo>
                    <a:lnTo>
                      <a:pt x="44" y="913"/>
                    </a:lnTo>
                    <a:close/>
                    <a:moveTo>
                      <a:pt x="70" y="913"/>
                    </a:moveTo>
                    <a:lnTo>
                      <a:pt x="70" y="863"/>
                    </a:lnTo>
                    <a:lnTo>
                      <a:pt x="52" y="863"/>
                    </a:lnTo>
                    <a:lnTo>
                      <a:pt x="52" y="913"/>
                    </a:lnTo>
                    <a:lnTo>
                      <a:pt x="70" y="913"/>
                    </a:lnTo>
                    <a:close/>
                    <a:moveTo>
                      <a:pt x="96" y="913"/>
                    </a:moveTo>
                    <a:lnTo>
                      <a:pt x="96" y="863"/>
                    </a:lnTo>
                    <a:lnTo>
                      <a:pt x="80" y="863"/>
                    </a:lnTo>
                    <a:lnTo>
                      <a:pt x="80" y="913"/>
                    </a:lnTo>
                    <a:lnTo>
                      <a:pt x="96" y="913"/>
                    </a:lnTo>
                    <a:close/>
                    <a:moveTo>
                      <a:pt x="122" y="913"/>
                    </a:moveTo>
                    <a:lnTo>
                      <a:pt x="122" y="863"/>
                    </a:lnTo>
                    <a:lnTo>
                      <a:pt x="106" y="863"/>
                    </a:lnTo>
                    <a:lnTo>
                      <a:pt x="106" y="913"/>
                    </a:lnTo>
                    <a:lnTo>
                      <a:pt x="122" y="913"/>
                    </a:lnTo>
                    <a:close/>
                  </a:path>
                </a:pathLst>
              </a:custGeom>
              <a:solidFill>
                <a:srgbClr val="0074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5" name="Freeform 88"/>
              <p:cNvSpPr>
                <a:spLocks noEditPoints="1"/>
              </p:cNvSpPr>
              <p:nvPr/>
            </p:nvSpPr>
            <p:spPr bwMode="auto">
              <a:xfrm>
                <a:off x="4395788" y="2028826"/>
                <a:ext cx="193675" cy="1449388"/>
              </a:xfrm>
              <a:custGeom>
                <a:avLst/>
                <a:gdLst>
                  <a:gd name="T0" fmla="*/ 18 w 122"/>
                  <a:gd name="T1" fmla="*/ 0 h 913"/>
                  <a:gd name="T2" fmla="*/ 26 w 122"/>
                  <a:gd name="T3" fmla="*/ 0 h 913"/>
                  <a:gd name="T4" fmla="*/ 70 w 122"/>
                  <a:gd name="T5" fmla="*/ 0 h 913"/>
                  <a:gd name="T6" fmla="*/ 96 w 122"/>
                  <a:gd name="T7" fmla="*/ 50 h 913"/>
                  <a:gd name="T8" fmla="*/ 96 w 122"/>
                  <a:gd name="T9" fmla="*/ 50 h 913"/>
                  <a:gd name="T10" fmla="*/ 106 w 122"/>
                  <a:gd name="T11" fmla="*/ 50 h 913"/>
                  <a:gd name="T12" fmla="*/ 0 w 122"/>
                  <a:gd name="T13" fmla="*/ 124 h 913"/>
                  <a:gd name="T14" fmla="*/ 44 w 122"/>
                  <a:gd name="T15" fmla="*/ 124 h 913"/>
                  <a:gd name="T16" fmla="*/ 70 w 122"/>
                  <a:gd name="T17" fmla="*/ 174 h 913"/>
                  <a:gd name="T18" fmla="*/ 70 w 122"/>
                  <a:gd name="T19" fmla="*/ 174 h 913"/>
                  <a:gd name="T20" fmla="*/ 80 w 122"/>
                  <a:gd name="T21" fmla="*/ 174 h 913"/>
                  <a:gd name="T22" fmla="*/ 106 w 122"/>
                  <a:gd name="T23" fmla="*/ 124 h 913"/>
                  <a:gd name="T24" fmla="*/ 18 w 122"/>
                  <a:gd name="T25" fmla="*/ 246 h 913"/>
                  <a:gd name="T26" fmla="*/ 44 w 122"/>
                  <a:gd name="T27" fmla="*/ 296 h 913"/>
                  <a:gd name="T28" fmla="*/ 44 w 122"/>
                  <a:gd name="T29" fmla="*/ 296 h 913"/>
                  <a:gd name="T30" fmla="*/ 52 w 122"/>
                  <a:gd name="T31" fmla="*/ 296 h 913"/>
                  <a:gd name="T32" fmla="*/ 80 w 122"/>
                  <a:gd name="T33" fmla="*/ 246 h 913"/>
                  <a:gd name="T34" fmla="*/ 122 w 122"/>
                  <a:gd name="T35" fmla="*/ 246 h 913"/>
                  <a:gd name="T36" fmla="*/ 18 w 122"/>
                  <a:gd name="T37" fmla="*/ 418 h 913"/>
                  <a:gd name="T38" fmla="*/ 18 w 122"/>
                  <a:gd name="T39" fmla="*/ 418 h 913"/>
                  <a:gd name="T40" fmla="*/ 26 w 122"/>
                  <a:gd name="T41" fmla="*/ 418 h 913"/>
                  <a:gd name="T42" fmla="*/ 52 w 122"/>
                  <a:gd name="T43" fmla="*/ 370 h 913"/>
                  <a:gd name="T44" fmla="*/ 96 w 122"/>
                  <a:gd name="T45" fmla="*/ 370 h 913"/>
                  <a:gd name="T46" fmla="*/ 122 w 122"/>
                  <a:gd name="T47" fmla="*/ 418 h 913"/>
                  <a:gd name="T48" fmla="*/ 122 w 122"/>
                  <a:gd name="T49" fmla="*/ 418 h 913"/>
                  <a:gd name="T50" fmla="*/ 0 w 122"/>
                  <a:gd name="T51" fmla="*/ 543 h 913"/>
                  <a:gd name="T52" fmla="*/ 26 w 122"/>
                  <a:gd name="T53" fmla="*/ 494 h 913"/>
                  <a:gd name="T54" fmla="*/ 70 w 122"/>
                  <a:gd name="T55" fmla="*/ 494 h 913"/>
                  <a:gd name="T56" fmla="*/ 96 w 122"/>
                  <a:gd name="T57" fmla="*/ 543 h 913"/>
                  <a:gd name="T58" fmla="*/ 96 w 122"/>
                  <a:gd name="T59" fmla="*/ 543 h 913"/>
                  <a:gd name="T60" fmla="*/ 106 w 122"/>
                  <a:gd name="T61" fmla="*/ 543 h 913"/>
                  <a:gd name="T62" fmla="*/ 0 w 122"/>
                  <a:gd name="T63" fmla="*/ 617 h 913"/>
                  <a:gd name="T64" fmla="*/ 44 w 122"/>
                  <a:gd name="T65" fmla="*/ 617 h 913"/>
                  <a:gd name="T66" fmla="*/ 70 w 122"/>
                  <a:gd name="T67" fmla="*/ 667 h 913"/>
                  <a:gd name="T68" fmla="*/ 70 w 122"/>
                  <a:gd name="T69" fmla="*/ 667 h 913"/>
                  <a:gd name="T70" fmla="*/ 80 w 122"/>
                  <a:gd name="T71" fmla="*/ 667 h 913"/>
                  <a:gd name="T72" fmla="*/ 106 w 122"/>
                  <a:gd name="T73" fmla="*/ 617 h 913"/>
                  <a:gd name="T74" fmla="*/ 18 w 122"/>
                  <a:gd name="T75" fmla="*/ 739 h 913"/>
                  <a:gd name="T76" fmla="*/ 44 w 122"/>
                  <a:gd name="T77" fmla="*/ 789 h 913"/>
                  <a:gd name="T78" fmla="*/ 44 w 122"/>
                  <a:gd name="T79" fmla="*/ 789 h 913"/>
                  <a:gd name="T80" fmla="*/ 52 w 122"/>
                  <a:gd name="T81" fmla="*/ 789 h 913"/>
                  <a:gd name="T82" fmla="*/ 80 w 122"/>
                  <a:gd name="T83" fmla="*/ 739 h 913"/>
                  <a:gd name="T84" fmla="*/ 122 w 122"/>
                  <a:gd name="T85" fmla="*/ 739 h 913"/>
                  <a:gd name="T86" fmla="*/ 18 w 122"/>
                  <a:gd name="T87" fmla="*/ 913 h 913"/>
                  <a:gd name="T88" fmla="*/ 18 w 122"/>
                  <a:gd name="T89" fmla="*/ 913 h 913"/>
                  <a:gd name="T90" fmla="*/ 26 w 122"/>
                  <a:gd name="T91" fmla="*/ 913 h 913"/>
                  <a:gd name="T92" fmla="*/ 52 w 122"/>
                  <a:gd name="T93" fmla="*/ 863 h 913"/>
                  <a:gd name="T94" fmla="*/ 96 w 122"/>
                  <a:gd name="T95" fmla="*/ 863 h 913"/>
                  <a:gd name="T96" fmla="*/ 122 w 122"/>
                  <a:gd name="T97" fmla="*/ 913 h 913"/>
                  <a:gd name="T98" fmla="*/ 122 w 122"/>
                  <a:gd name="T99" fmla="*/ 913 h 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22" h="913">
                    <a:moveTo>
                      <a:pt x="18" y="50"/>
                    </a:moveTo>
                    <a:lnTo>
                      <a:pt x="0" y="50"/>
                    </a:lnTo>
                    <a:lnTo>
                      <a:pt x="0" y="0"/>
                    </a:lnTo>
                    <a:lnTo>
                      <a:pt x="18" y="0"/>
                    </a:lnTo>
                    <a:lnTo>
                      <a:pt x="18" y="50"/>
                    </a:lnTo>
                    <a:moveTo>
                      <a:pt x="44" y="50"/>
                    </a:moveTo>
                    <a:lnTo>
                      <a:pt x="44" y="0"/>
                    </a:lnTo>
                    <a:lnTo>
                      <a:pt x="26" y="0"/>
                    </a:lnTo>
                    <a:lnTo>
                      <a:pt x="26" y="50"/>
                    </a:lnTo>
                    <a:lnTo>
                      <a:pt x="44" y="50"/>
                    </a:lnTo>
                    <a:moveTo>
                      <a:pt x="70" y="50"/>
                    </a:moveTo>
                    <a:lnTo>
                      <a:pt x="70" y="0"/>
                    </a:lnTo>
                    <a:lnTo>
                      <a:pt x="52" y="0"/>
                    </a:lnTo>
                    <a:lnTo>
                      <a:pt x="52" y="50"/>
                    </a:lnTo>
                    <a:lnTo>
                      <a:pt x="70" y="50"/>
                    </a:lnTo>
                    <a:moveTo>
                      <a:pt x="96" y="50"/>
                    </a:moveTo>
                    <a:lnTo>
                      <a:pt x="96" y="0"/>
                    </a:lnTo>
                    <a:lnTo>
                      <a:pt x="80" y="0"/>
                    </a:lnTo>
                    <a:lnTo>
                      <a:pt x="80" y="50"/>
                    </a:lnTo>
                    <a:lnTo>
                      <a:pt x="96" y="50"/>
                    </a:lnTo>
                    <a:moveTo>
                      <a:pt x="122" y="50"/>
                    </a:moveTo>
                    <a:lnTo>
                      <a:pt x="122" y="0"/>
                    </a:lnTo>
                    <a:lnTo>
                      <a:pt x="106" y="0"/>
                    </a:lnTo>
                    <a:lnTo>
                      <a:pt x="106" y="50"/>
                    </a:lnTo>
                    <a:lnTo>
                      <a:pt x="122" y="50"/>
                    </a:lnTo>
                    <a:moveTo>
                      <a:pt x="18" y="174"/>
                    </a:moveTo>
                    <a:lnTo>
                      <a:pt x="18" y="124"/>
                    </a:lnTo>
                    <a:lnTo>
                      <a:pt x="0" y="124"/>
                    </a:lnTo>
                    <a:lnTo>
                      <a:pt x="0" y="174"/>
                    </a:lnTo>
                    <a:lnTo>
                      <a:pt x="18" y="174"/>
                    </a:lnTo>
                    <a:moveTo>
                      <a:pt x="44" y="174"/>
                    </a:moveTo>
                    <a:lnTo>
                      <a:pt x="44" y="124"/>
                    </a:lnTo>
                    <a:lnTo>
                      <a:pt x="26" y="124"/>
                    </a:lnTo>
                    <a:lnTo>
                      <a:pt x="26" y="174"/>
                    </a:lnTo>
                    <a:lnTo>
                      <a:pt x="44" y="174"/>
                    </a:lnTo>
                    <a:moveTo>
                      <a:pt x="70" y="174"/>
                    </a:moveTo>
                    <a:lnTo>
                      <a:pt x="70" y="124"/>
                    </a:lnTo>
                    <a:lnTo>
                      <a:pt x="52" y="124"/>
                    </a:lnTo>
                    <a:lnTo>
                      <a:pt x="52" y="174"/>
                    </a:lnTo>
                    <a:lnTo>
                      <a:pt x="70" y="174"/>
                    </a:lnTo>
                    <a:moveTo>
                      <a:pt x="96" y="174"/>
                    </a:moveTo>
                    <a:lnTo>
                      <a:pt x="96" y="124"/>
                    </a:lnTo>
                    <a:lnTo>
                      <a:pt x="80" y="124"/>
                    </a:lnTo>
                    <a:lnTo>
                      <a:pt x="80" y="174"/>
                    </a:lnTo>
                    <a:lnTo>
                      <a:pt x="96" y="174"/>
                    </a:lnTo>
                    <a:moveTo>
                      <a:pt x="122" y="174"/>
                    </a:moveTo>
                    <a:lnTo>
                      <a:pt x="122" y="124"/>
                    </a:lnTo>
                    <a:lnTo>
                      <a:pt x="106" y="124"/>
                    </a:lnTo>
                    <a:lnTo>
                      <a:pt x="106" y="174"/>
                    </a:lnTo>
                    <a:lnTo>
                      <a:pt x="122" y="174"/>
                    </a:lnTo>
                    <a:moveTo>
                      <a:pt x="18" y="296"/>
                    </a:moveTo>
                    <a:lnTo>
                      <a:pt x="18" y="246"/>
                    </a:lnTo>
                    <a:lnTo>
                      <a:pt x="0" y="246"/>
                    </a:lnTo>
                    <a:lnTo>
                      <a:pt x="0" y="296"/>
                    </a:lnTo>
                    <a:lnTo>
                      <a:pt x="18" y="296"/>
                    </a:lnTo>
                    <a:moveTo>
                      <a:pt x="44" y="296"/>
                    </a:moveTo>
                    <a:lnTo>
                      <a:pt x="44" y="246"/>
                    </a:lnTo>
                    <a:lnTo>
                      <a:pt x="26" y="246"/>
                    </a:lnTo>
                    <a:lnTo>
                      <a:pt x="26" y="296"/>
                    </a:lnTo>
                    <a:lnTo>
                      <a:pt x="44" y="296"/>
                    </a:lnTo>
                    <a:moveTo>
                      <a:pt x="70" y="296"/>
                    </a:moveTo>
                    <a:lnTo>
                      <a:pt x="70" y="246"/>
                    </a:lnTo>
                    <a:lnTo>
                      <a:pt x="52" y="246"/>
                    </a:lnTo>
                    <a:lnTo>
                      <a:pt x="52" y="296"/>
                    </a:lnTo>
                    <a:lnTo>
                      <a:pt x="70" y="296"/>
                    </a:lnTo>
                    <a:moveTo>
                      <a:pt x="96" y="296"/>
                    </a:moveTo>
                    <a:lnTo>
                      <a:pt x="96" y="246"/>
                    </a:lnTo>
                    <a:lnTo>
                      <a:pt x="80" y="246"/>
                    </a:lnTo>
                    <a:lnTo>
                      <a:pt x="80" y="296"/>
                    </a:lnTo>
                    <a:lnTo>
                      <a:pt x="96" y="296"/>
                    </a:lnTo>
                    <a:moveTo>
                      <a:pt x="122" y="296"/>
                    </a:moveTo>
                    <a:lnTo>
                      <a:pt x="122" y="246"/>
                    </a:lnTo>
                    <a:lnTo>
                      <a:pt x="106" y="246"/>
                    </a:lnTo>
                    <a:lnTo>
                      <a:pt x="106" y="296"/>
                    </a:lnTo>
                    <a:lnTo>
                      <a:pt x="122" y="296"/>
                    </a:lnTo>
                    <a:moveTo>
                      <a:pt x="18" y="418"/>
                    </a:moveTo>
                    <a:lnTo>
                      <a:pt x="18" y="370"/>
                    </a:lnTo>
                    <a:lnTo>
                      <a:pt x="0" y="370"/>
                    </a:lnTo>
                    <a:lnTo>
                      <a:pt x="0" y="418"/>
                    </a:lnTo>
                    <a:lnTo>
                      <a:pt x="18" y="418"/>
                    </a:lnTo>
                    <a:moveTo>
                      <a:pt x="44" y="418"/>
                    </a:moveTo>
                    <a:lnTo>
                      <a:pt x="44" y="370"/>
                    </a:lnTo>
                    <a:lnTo>
                      <a:pt x="26" y="370"/>
                    </a:lnTo>
                    <a:lnTo>
                      <a:pt x="26" y="418"/>
                    </a:lnTo>
                    <a:lnTo>
                      <a:pt x="44" y="418"/>
                    </a:lnTo>
                    <a:moveTo>
                      <a:pt x="70" y="418"/>
                    </a:moveTo>
                    <a:lnTo>
                      <a:pt x="70" y="370"/>
                    </a:lnTo>
                    <a:lnTo>
                      <a:pt x="52" y="370"/>
                    </a:lnTo>
                    <a:lnTo>
                      <a:pt x="52" y="418"/>
                    </a:lnTo>
                    <a:lnTo>
                      <a:pt x="70" y="418"/>
                    </a:lnTo>
                    <a:moveTo>
                      <a:pt x="96" y="418"/>
                    </a:moveTo>
                    <a:lnTo>
                      <a:pt x="96" y="370"/>
                    </a:lnTo>
                    <a:lnTo>
                      <a:pt x="80" y="370"/>
                    </a:lnTo>
                    <a:lnTo>
                      <a:pt x="80" y="418"/>
                    </a:lnTo>
                    <a:lnTo>
                      <a:pt x="96" y="418"/>
                    </a:lnTo>
                    <a:moveTo>
                      <a:pt x="122" y="418"/>
                    </a:moveTo>
                    <a:lnTo>
                      <a:pt x="122" y="370"/>
                    </a:lnTo>
                    <a:lnTo>
                      <a:pt x="106" y="370"/>
                    </a:lnTo>
                    <a:lnTo>
                      <a:pt x="106" y="418"/>
                    </a:lnTo>
                    <a:lnTo>
                      <a:pt x="122" y="418"/>
                    </a:lnTo>
                    <a:moveTo>
                      <a:pt x="18" y="543"/>
                    </a:moveTo>
                    <a:lnTo>
                      <a:pt x="18" y="494"/>
                    </a:lnTo>
                    <a:lnTo>
                      <a:pt x="0" y="494"/>
                    </a:lnTo>
                    <a:lnTo>
                      <a:pt x="0" y="543"/>
                    </a:lnTo>
                    <a:lnTo>
                      <a:pt x="18" y="543"/>
                    </a:lnTo>
                    <a:moveTo>
                      <a:pt x="44" y="543"/>
                    </a:moveTo>
                    <a:lnTo>
                      <a:pt x="44" y="494"/>
                    </a:lnTo>
                    <a:lnTo>
                      <a:pt x="26" y="494"/>
                    </a:lnTo>
                    <a:lnTo>
                      <a:pt x="26" y="543"/>
                    </a:lnTo>
                    <a:lnTo>
                      <a:pt x="44" y="543"/>
                    </a:lnTo>
                    <a:moveTo>
                      <a:pt x="70" y="543"/>
                    </a:moveTo>
                    <a:lnTo>
                      <a:pt x="70" y="494"/>
                    </a:lnTo>
                    <a:lnTo>
                      <a:pt x="52" y="494"/>
                    </a:lnTo>
                    <a:lnTo>
                      <a:pt x="52" y="543"/>
                    </a:lnTo>
                    <a:lnTo>
                      <a:pt x="70" y="543"/>
                    </a:lnTo>
                    <a:moveTo>
                      <a:pt x="96" y="543"/>
                    </a:moveTo>
                    <a:lnTo>
                      <a:pt x="96" y="494"/>
                    </a:lnTo>
                    <a:lnTo>
                      <a:pt x="80" y="494"/>
                    </a:lnTo>
                    <a:lnTo>
                      <a:pt x="80" y="543"/>
                    </a:lnTo>
                    <a:lnTo>
                      <a:pt x="96" y="543"/>
                    </a:lnTo>
                    <a:moveTo>
                      <a:pt x="122" y="543"/>
                    </a:moveTo>
                    <a:lnTo>
                      <a:pt x="122" y="494"/>
                    </a:lnTo>
                    <a:lnTo>
                      <a:pt x="106" y="494"/>
                    </a:lnTo>
                    <a:lnTo>
                      <a:pt x="106" y="543"/>
                    </a:lnTo>
                    <a:lnTo>
                      <a:pt x="122" y="543"/>
                    </a:lnTo>
                    <a:moveTo>
                      <a:pt x="18" y="667"/>
                    </a:moveTo>
                    <a:lnTo>
                      <a:pt x="18" y="617"/>
                    </a:lnTo>
                    <a:lnTo>
                      <a:pt x="0" y="617"/>
                    </a:lnTo>
                    <a:lnTo>
                      <a:pt x="0" y="667"/>
                    </a:lnTo>
                    <a:lnTo>
                      <a:pt x="18" y="667"/>
                    </a:lnTo>
                    <a:moveTo>
                      <a:pt x="44" y="667"/>
                    </a:moveTo>
                    <a:lnTo>
                      <a:pt x="44" y="617"/>
                    </a:lnTo>
                    <a:lnTo>
                      <a:pt x="26" y="617"/>
                    </a:lnTo>
                    <a:lnTo>
                      <a:pt x="26" y="667"/>
                    </a:lnTo>
                    <a:lnTo>
                      <a:pt x="44" y="667"/>
                    </a:lnTo>
                    <a:moveTo>
                      <a:pt x="70" y="667"/>
                    </a:moveTo>
                    <a:lnTo>
                      <a:pt x="70" y="617"/>
                    </a:lnTo>
                    <a:lnTo>
                      <a:pt x="52" y="617"/>
                    </a:lnTo>
                    <a:lnTo>
                      <a:pt x="52" y="667"/>
                    </a:lnTo>
                    <a:lnTo>
                      <a:pt x="70" y="667"/>
                    </a:lnTo>
                    <a:moveTo>
                      <a:pt x="96" y="667"/>
                    </a:moveTo>
                    <a:lnTo>
                      <a:pt x="96" y="617"/>
                    </a:lnTo>
                    <a:lnTo>
                      <a:pt x="80" y="617"/>
                    </a:lnTo>
                    <a:lnTo>
                      <a:pt x="80" y="667"/>
                    </a:lnTo>
                    <a:lnTo>
                      <a:pt x="96" y="667"/>
                    </a:lnTo>
                    <a:moveTo>
                      <a:pt x="122" y="667"/>
                    </a:moveTo>
                    <a:lnTo>
                      <a:pt x="122" y="617"/>
                    </a:lnTo>
                    <a:lnTo>
                      <a:pt x="106" y="617"/>
                    </a:lnTo>
                    <a:lnTo>
                      <a:pt x="106" y="667"/>
                    </a:lnTo>
                    <a:lnTo>
                      <a:pt x="122" y="667"/>
                    </a:lnTo>
                    <a:moveTo>
                      <a:pt x="18" y="789"/>
                    </a:moveTo>
                    <a:lnTo>
                      <a:pt x="18" y="739"/>
                    </a:lnTo>
                    <a:lnTo>
                      <a:pt x="0" y="739"/>
                    </a:lnTo>
                    <a:lnTo>
                      <a:pt x="0" y="789"/>
                    </a:lnTo>
                    <a:lnTo>
                      <a:pt x="18" y="789"/>
                    </a:lnTo>
                    <a:moveTo>
                      <a:pt x="44" y="789"/>
                    </a:moveTo>
                    <a:lnTo>
                      <a:pt x="44" y="739"/>
                    </a:lnTo>
                    <a:lnTo>
                      <a:pt x="26" y="739"/>
                    </a:lnTo>
                    <a:lnTo>
                      <a:pt x="26" y="789"/>
                    </a:lnTo>
                    <a:lnTo>
                      <a:pt x="44" y="789"/>
                    </a:lnTo>
                    <a:moveTo>
                      <a:pt x="70" y="789"/>
                    </a:moveTo>
                    <a:lnTo>
                      <a:pt x="70" y="739"/>
                    </a:lnTo>
                    <a:lnTo>
                      <a:pt x="52" y="739"/>
                    </a:lnTo>
                    <a:lnTo>
                      <a:pt x="52" y="789"/>
                    </a:lnTo>
                    <a:lnTo>
                      <a:pt x="70" y="789"/>
                    </a:lnTo>
                    <a:moveTo>
                      <a:pt x="96" y="789"/>
                    </a:moveTo>
                    <a:lnTo>
                      <a:pt x="96" y="739"/>
                    </a:lnTo>
                    <a:lnTo>
                      <a:pt x="80" y="739"/>
                    </a:lnTo>
                    <a:lnTo>
                      <a:pt x="80" y="789"/>
                    </a:lnTo>
                    <a:lnTo>
                      <a:pt x="96" y="789"/>
                    </a:lnTo>
                    <a:moveTo>
                      <a:pt x="122" y="789"/>
                    </a:moveTo>
                    <a:lnTo>
                      <a:pt x="122" y="739"/>
                    </a:lnTo>
                    <a:lnTo>
                      <a:pt x="106" y="739"/>
                    </a:lnTo>
                    <a:lnTo>
                      <a:pt x="106" y="789"/>
                    </a:lnTo>
                    <a:lnTo>
                      <a:pt x="122" y="789"/>
                    </a:lnTo>
                    <a:moveTo>
                      <a:pt x="18" y="913"/>
                    </a:moveTo>
                    <a:lnTo>
                      <a:pt x="18" y="863"/>
                    </a:lnTo>
                    <a:lnTo>
                      <a:pt x="0" y="863"/>
                    </a:lnTo>
                    <a:lnTo>
                      <a:pt x="0" y="913"/>
                    </a:lnTo>
                    <a:lnTo>
                      <a:pt x="18" y="913"/>
                    </a:lnTo>
                    <a:moveTo>
                      <a:pt x="44" y="913"/>
                    </a:moveTo>
                    <a:lnTo>
                      <a:pt x="44" y="863"/>
                    </a:lnTo>
                    <a:lnTo>
                      <a:pt x="26" y="863"/>
                    </a:lnTo>
                    <a:lnTo>
                      <a:pt x="26" y="913"/>
                    </a:lnTo>
                    <a:lnTo>
                      <a:pt x="44" y="913"/>
                    </a:lnTo>
                    <a:moveTo>
                      <a:pt x="70" y="913"/>
                    </a:moveTo>
                    <a:lnTo>
                      <a:pt x="70" y="863"/>
                    </a:lnTo>
                    <a:lnTo>
                      <a:pt x="52" y="863"/>
                    </a:lnTo>
                    <a:lnTo>
                      <a:pt x="52" y="913"/>
                    </a:lnTo>
                    <a:lnTo>
                      <a:pt x="70" y="913"/>
                    </a:lnTo>
                    <a:moveTo>
                      <a:pt x="96" y="913"/>
                    </a:moveTo>
                    <a:lnTo>
                      <a:pt x="96" y="863"/>
                    </a:lnTo>
                    <a:lnTo>
                      <a:pt x="80" y="863"/>
                    </a:lnTo>
                    <a:lnTo>
                      <a:pt x="80" y="913"/>
                    </a:lnTo>
                    <a:lnTo>
                      <a:pt x="96" y="913"/>
                    </a:lnTo>
                    <a:moveTo>
                      <a:pt x="122" y="913"/>
                    </a:moveTo>
                    <a:lnTo>
                      <a:pt x="122" y="863"/>
                    </a:lnTo>
                    <a:lnTo>
                      <a:pt x="106" y="863"/>
                    </a:lnTo>
                    <a:lnTo>
                      <a:pt x="106" y="913"/>
                    </a:lnTo>
                    <a:lnTo>
                      <a:pt x="122" y="91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6" name="Freeform 89"/>
              <p:cNvSpPr>
                <a:spLocks noEditPoints="1"/>
              </p:cNvSpPr>
              <p:nvPr/>
            </p:nvSpPr>
            <p:spPr bwMode="auto">
              <a:xfrm>
                <a:off x="4765675" y="2047876"/>
                <a:ext cx="41275" cy="1411288"/>
              </a:xfrm>
              <a:custGeom>
                <a:avLst/>
                <a:gdLst>
                  <a:gd name="T0" fmla="*/ 13 w 13"/>
                  <a:gd name="T1" fmla="*/ 6 h 444"/>
                  <a:gd name="T2" fmla="*/ 6 w 13"/>
                  <a:gd name="T3" fmla="*/ 13 h 444"/>
                  <a:gd name="T4" fmla="*/ 0 w 13"/>
                  <a:gd name="T5" fmla="*/ 6 h 444"/>
                  <a:gd name="T6" fmla="*/ 6 w 13"/>
                  <a:gd name="T7" fmla="*/ 0 h 444"/>
                  <a:gd name="T8" fmla="*/ 13 w 13"/>
                  <a:gd name="T9" fmla="*/ 6 h 444"/>
                  <a:gd name="T10" fmla="*/ 13 w 13"/>
                  <a:gd name="T11" fmla="*/ 68 h 444"/>
                  <a:gd name="T12" fmla="*/ 6 w 13"/>
                  <a:gd name="T13" fmla="*/ 61 h 444"/>
                  <a:gd name="T14" fmla="*/ 0 w 13"/>
                  <a:gd name="T15" fmla="*/ 68 h 444"/>
                  <a:gd name="T16" fmla="*/ 6 w 13"/>
                  <a:gd name="T17" fmla="*/ 75 h 444"/>
                  <a:gd name="T18" fmla="*/ 13 w 13"/>
                  <a:gd name="T19" fmla="*/ 68 h 444"/>
                  <a:gd name="T20" fmla="*/ 13 w 13"/>
                  <a:gd name="T21" fmla="*/ 130 h 444"/>
                  <a:gd name="T22" fmla="*/ 6 w 13"/>
                  <a:gd name="T23" fmla="*/ 123 h 444"/>
                  <a:gd name="T24" fmla="*/ 0 w 13"/>
                  <a:gd name="T25" fmla="*/ 130 h 444"/>
                  <a:gd name="T26" fmla="*/ 6 w 13"/>
                  <a:gd name="T27" fmla="*/ 136 h 444"/>
                  <a:gd name="T28" fmla="*/ 13 w 13"/>
                  <a:gd name="T29" fmla="*/ 130 h 444"/>
                  <a:gd name="T30" fmla="*/ 13 w 13"/>
                  <a:gd name="T31" fmla="*/ 191 h 444"/>
                  <a:gd name="T32" fmla="*/ 6 w 13"/>
                  <a:gd name="T33" fmla="*/ 184 h 444"/>
                  <a:gd name="T34" fmla="*/ 0 w 13"/>
                  <a:gd name="T35" fmla="*/ 191 h 444"/>
                  <a:gd name="T36" fmla="*/ 6 w 13"/>
                  <a:gd name="T37" fmla="*/ 198 h 444"/>
                  <a:gd name="T38" fmla="*/ 13 w 13"/>
                  <a:gd name="T39" fmla="*/ 191 h 444"/>
                  <a:gd name="T40" fmla="*/ 13 w 13"/>
                  <a:gd name="T41" fmla="*/ 253 h 444"/>
                  <a:gd name="T42" fmla="*/ 6 w 13"/>
                  <a:gd name="T43" fmla="*/ 246 h 444"/>
                  <a:gd name="T44" fmla="*/ 0 w 13"/>
                  <a:gd name="T45" fmla="*/ 253 h 444"/>
                  <a:gd name="T46" fmla="*/ 6 w 13"/>
                  <a:gd name="T47" fmla="*/ 260 h 444"/>
                  <a:gd name="T48" fmla="*/ 13 w 13"/>
                  <a:gd name="T49" fmla="*/ 253 h 444"/>
                  <a:gd name="T50" fmla="*/ 13 w 13"/>
                  <a:gd name="T51" fmla="*/ 314 h 444"/>
                  <a:gd name="T52" fmla="*/ 6 w 13"/>
                  <a:gd name="T53" fmla="*/ 308 h 444"/>
                  <a:gd name="T54" fmla="*/ 0 w 13"/>
                  <a:gd name="T55" fmla="*/ 314 h 444"/>
                  <a:gd name="T56" fmla="*/ 6 w 13"/>
                  <a:gd name="T57" fmla="*/ 321 h 444"/>
                  <a:gd name="T58" fmla="*/ 13 w 13"/>
                  <a:gd name="T59" fmla="*/ 314 h 444"/>
                  <a:gd name="T60" fmla="*/ 13 w 13"/>
                  <a:gd name="T61" fmla="*/ 376 h 444"/>
                  <a:gd name="T62" fmla="*/ 6 w 13"/>
                  <a:gd name="T63" fmla="*/ 369 h 444"/>
                  <a:gd name="T64" fmla="*/ 0 w 13"/>
                  <a:gd name="T65" fmla="*/ 376 h 444"/>
                  <a:gd name="T66" fmla="*/ 6 w 13"/>
                  <a:gd name="T67" fmla="*/ 383 h 444"/>
                  <a:gd name="T68" fmla="*/ 13 w 13"/>
                  <a:gd name="T69" fmla="*/ 376 h 444"/>
                  <a:gd name="T70" fmla="*/ 13 w 13"/>
                  <a:gd name="T71" fmla="*/ 438 h 444"/>
                  <a:gd name="T72" fmla="*/ 6 w 13"/>
                  <a:gd name="T73" fmla="*/ 431 h 444"/>
                  <a:gd name="T74" fmla="*/ 0 w 13"/>
                  <a:gd name="T75" fmla="*/ 438 h 444"/>
                  <a:gd name="T76" fmla="*/ 6 w 13"/>
                  <a:gd name="T77" fmla="*/ 444 h 444"/>
                  <a:gd name="T78" fmla="*/ 13 w 13"/>
                  <a:gd name="T79" fmla="*/ 438 h 4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3" h="444">
                    <a:moveTo>
                      <a:pt x="13" y="6"/>
                    </a:moveTo>
                    <a:cubicBezTo>
                      <a:pt x="13" y="10"/>
                      <a:pt x="10" y="13"/>
                      <a:pt x="6" y="13"/>
                    </a:cubicBezTo>
                    <a:cubicBezTo>
                      <a:pt x="3" y="13"/>
                      <a:pt x="0" y="10"/>
                      <a:pt x="0" y="6"/>
                    </a:cubicBezTo>
                    <a:cubicBezTo>
                      <a:pt x="0" y="3"/>
                      <a:pt x="3" y="0"/>
                      <a:pt x="6" y="0"/>
                    </a:cubicBezTo>
                    <a:cubicBezTo>
                      <a:pt x="10" y="0"/>
                      <a:pt x="13" y="3"/>
                      <a:pt x="13" y="6"/>
                    </a:cubicBezTo>
                    <a:close/>
                    <a:moveTo>
                      <a:pt x="13" y="68"/>
                    </a:moveTo>
                    <a:cubicBezTo>
                      <a:pt x="13" y="64"/>
                      <a:pt x="10" y="61"/>
                      <a:pt x="6" y="61"/>
                    </a:cubicBezTo>
                    <a:cubicBezTo>
                      <a:pt x="3" y="61"/>
                      <a:pt x="0" y="64"/>
                      <a:pt x="0" y="68"/>
                    </a:cubicBezTo>
                    <a:cubicBezTo>
                      <a:pt x="0" y="72"/>
                      <a:pt x="3" y="75"/>
                      <a:pt x="6" y="75"/>
                    </a:cubicBezTo>
                    <a:cubicBezTo>
                      <a:pt x="10" y="75"/>
                      <a:pt x="13" y="72"/>
                      <a:pt x="13" y="68"/>
                    </a:cubicBezTo>
                    <a:close/>
                    <a:moveTo>
                      <a:pt x="13" y="130"/>
                    </a:moveTo>
                    <a:cubicBezTo>
                      <a:pt x="13" y="126"/>
                      <a:pt x="10" y="123"/>
                      <a:pt x="6" y="123"/>
                    </a:cubicBezTo>
                    <a:cubicBezTo>
                      <a:pt x="3" y="123"/>
                      <a:pt x="0" y="126"/>
                      <a:pt x="0" y="130"/>
                    </a:cubicBezTo>
                    <a:cubicBezTo>
                      <a:pt x="0" y="133"/>
                      <a:pt x="3" y="136"/>
                      <a:pt x="6" y="136"/>
                    </a:cubicBezTo>
                    <a:cubicBezTo>
                      <a:pt x="10" y="136"/>
                      <a:pt x="13" y="133"/>
                      <a:pt x="13" y="130"/>
                    </a:cubicBezTo>
                    <a:close/>
                    <a:moveTo>
                      <a:pt x="13" y="191"/>
                    </a:moveTo>
                    <a:cubicBezTo>
                      <a:pt x="13" y="188"/>
                      <a:pt x="10" y="184"/>
                      <a:pt x="6" y="184"/>
                    </a:cubicBezTo>
                    <a:cubicBezTo>
                      <a:pt x="3" y="184"/>
                      <a:pt x="0" y="188"/>
                      <a:pt x="0" y="191"/>
                    </a:cubicBezTo>
                    <a:cubicBezTo>
                      <a:pt x="0" y="195"/>
                      <a:pt x="3" y="198"/>
                      <a:pt x="6" y="198"/>
                    </a:cubicBezTo>
                    <a:cubicBezTo>
                      <a:pt x="10" y="198"/>
                      <a:pt x="13" y="195"/>
                      <a:pt x="13" y="191"/>
                    </a:cubicBezTo>
                    <a:close/>
                    <a:moveTo>
                      <a:pt x="13" y="253"/>
                    </a:moveTo>
                    <a:cubicBezTo>
                      <a:pt x="13" y="249"/>
                      <a:pt x="10" y="246"/>
                      <a:pt x="6" y="246"/>
                    </a:cubicBezTo>
                    <a:cubicBezTo>
                      <a:pt x="3" y="246"/>
                      <a:pt x="0" y="249"/>
                      <a:pt x="0" y="253"/>
                    </a:cubicBezTo>
                    <a:cubicBezTo>
                      <a:pt x="0" y="256"/>
                      <a:pt x="3" y="260"/>
                      <a:pt x="6" y="260"/>
                    </a:cubicBezTo>
                    <a:cubicBezTo>
                      <a:pt x="10" y="260"/>
                      <a:pt x="13" y="256"/>
                      <a:pt x="13" y="253"/>
                    </a:cubicBezTo>
                    <a:close/>
                    <a:moveTo>
                      <a:pt x="13" y="314"/>
                    </a:moveTo>
                    <a:cubicBezTo>
                      <a:pt x="13" y="311"/>
                      <a:pt x="10" y="308"/>
                      <a:pt x="6" y="308"/>
                    </a:cubicBezTo>
                    <a:cubicBezTo>
                      <a:pt x="3" y="308"/>
                      <a:pt x="0" y="311"/>
                      <a:pt x="0" y="314"/>
                    </a:cubicBezTo>
                    <a:cubicBezTo>
                      <a:pt x="0" y="318"/>
                      <a:pt x="3" y="321"/>
                      <a:pt x="6" y="321"/>
                    </a:cubicBezTo>
                    <a:cubicBezTo>
                      <a:pt x="10" y="321"/>
                      <a:pt x="13" y="318"/>
                      <a:pt x="13" y="314"/>
                    </a:cubicBezTo>
                    <a:close/>
                    <a:moveTo>
                      <a:pt x="13" y="376"/>
                    </a:moveTo>
                    <a:cubicBezTo>
                      <a:pt x="13" y="372"/>
                      <a:pt x="10" y="369"/>
                      <a:pt x="6" y="369"/>
                    </a:cubicBezTo>
                    <a:cubicBezTo>
                      <a:pt x="3" y="369"/>
                      <a:pt x="0" y="372"/>
                      <a:pt x="0" y="376"/>
                    </a:cubicBezTo>
                    <a:cubicBezTo>
                      <a:pt x="0" y="380"/>
                      <a:pt x="3" y="383"/>
                      <a:pt x="6" y="383"/>
                    </a:cubicBezTo>
                    <a:cubicBezTo>
                      <a:pt x="10" y="383"/>
                      <a:pt x="13" y="380"/>
                      <a:pt x="13" y="376"/>
                    </a:cubicBezTo>
                    <a:close/>
                    <a:moveTo>
                      <a:pt x="13" y="438"/>
                    </a:moveTo>
                    <a:cubicBezTo>
                      <a:pt x="13" y="434"/>
                      <a:pt x="10" y="431"/>
                      <a:pt x="6" y="431"/>
                    </a:cubicBezTo>
                    <a:cubicBezTo>
                      <a:pt x="3" y="431"/>
                      <a:pt x="0" y="434"/>
                      <a:pt x="0" y="438"/>
                    </a:cubicBezTo>
                    <a:cubicBezTo>
                      <a:pt x="0" y="441"/>
                      <a:pt x="3" y="444"/>
                      <a:pt x="6" y="444"/>
                    </a:cubicBezTo>
                    <a:cubicBezTo>
                      <a:pt x="10" y="444"/>
                      <a:pt x="13" y="441"/>
                      <a:pt x="13" y="43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7" name="Freeform 90"/>
              <p:cNvSpPr>
                <a:spLocks noEditPoints="1"/>
              </p:cNvSpPr>
              <p:nvPr/>
            </p:nvSpPr>
            <p:spPr bwMode="auto">
              <a:xfrm>
                <a:off x="4845050" y="2047876"/>
                <a:ext cx="44450" cy="1411288"/>
              </a:xfrm>
              <a:custGeom>
                <a:avLst/>
                <a:gdLst>
                  <a:gd name="T0" fmla="*/ 14 w 14"/>
                  <a:gd name="T1" fmla="*/ 6 h 444"/>
                  <a:gd name="T2" fmla="*/ 6 w 14"/>
                  <a:gd name="T3" fmla="*/ 13 h 444"/>
                  <a:gd name="T4" fmla="*/ 0 w 14"/>
                  <a:gd name="T5" fmla="*/ 6 h 444"/>
                  <a:gd name="T6" fmla="*/ 6 w 14"/>
                  <a:gd name="T7" fmla="*/ 0 h 444"/>
                  <a:gd name="T8" fmla="*/ 14 w 14"/>
                  <a:gd name="T9" fmla="*/ 6 h 444"/>
                  <a:gd name="T10" fmla="*/ 14 w 14"/>
                  <a:gd name="T11" fmla="*/ 68 h 444"/>
                  <a:gd name="T12" fmla="*/ 6 w 14"/>
                  <a:gd name="T13" fmla="*/ 61 h 444"/>
                  <a:gd name="T14" fmla="*/ 0 w 14"/>
                  <a:gd name="T15" fmla="*/ 68 h 444"/>
                  <a:gd name="T16" fmla="*/ 6 w 14"/>
                  <a:gd name="T17" fmla="*/ 75 h 444"/>
                  <a:gd name="T18" fmla="*/ 14 w 14"/>
                  <a:gd name="T19" fmla="*/ 68 h 444"/>
                  <a:gd name="T20" fmla="*/ 14 w 14"/>
                  <a:gd name="T21" fmla="*/ 130 h 444"/>
                  <a:gd name="T22" fmla="*/ 6 w 14"/>
                  <a:gd name="T23" fmla="*/ 123 h 444"/>
                  <a:gd name="T24" fmla="*/ 0 w 14"/>
                  <a:gd name="T25" fmla="*/ 130 h 444"/>
                  <a:gd name="T26" fmla="*/ 6 w 14"/>
                  <a:gd name="T27" fmla="*/ 136 h 444"/>
                  <a:gd name="T28" fmla="*/ 14 w 14"/>
                  <a:gd name="T29" fmla="*/ 130 h 444"/>
                  <a:gd name="T30" fmla="*/ 14 w 14"/>
                  <a:gd name="T31" fmla="*/ 191 h 444"/>
                  <a:gd name="T32" fmla="*/ 6 w 14"/>
                  <a:gd name="T33" fmla="*/ 184 h 444"/>
                  <a:gd name="T34" fmla="*/ 0 w 14"/>
                  <a:gd name="T35" fmla="*/ 191 h 444"/>
                  <a:gd name="T36" fmla="*/ 6 w 14"/>
                  <a:gd name="T37" fmla="*/ 198 h 444"/>
                  <a:gd name="T38" fmla="*/ 14 w 14"/>
                  <a:gd name="T39" fmla="*/ 191 h 444"/>
                  <a:gd name="T40" fmla="*/ 14 w 14"/>
                  <a:gd name="T41" fmla="*/ 253 h 444"/>
                  <a:gd name="T42" fmla="*/ 6 w 14"/>
                  <a:gd name="T43" fmla="*/ 246 h 444"/>
                  <a:gd name="T44" fmla="*/ 0 w 14"/>
                  <a:gd name="T45" fmla="*/ 253 h 444"/>
                  <a:gd name="T46" fmla="*/ 6 w 14"/>
                  <a:gd name="T47" fmla="*/ 260 h 444"/>
                  <a:gd name="T48" fmla="*/ 14 w 14"/>
                  <a:gd name="T49" fmla="*/ 253 h 444"/>
                  <a:gd name="T50" fmla="*/ 14 w 14"/>
                  <a:gd name="T51" fmla="*/ 314 h 444"/>
                  <a:gd name="T52" fmla="*/ 6 w 14"/>
                  <a:gd name="T53" fmla="*/ 308 h 444"/>
                  <a:gd name="T54" fmla="*/ 0 w 14"/>
                  <a:gd name="T55" fmla="*/ 314 h 444"/>
                  <a:gd name="T56" fmla="*/ 6 w 14"/>
                  <a:gd name="T57" fmla="*/ 321 h 444"/>
                  <a:gd name="T58" fmla="*/ 14 w 14"/>
                  <a:gd name="T59" fmla="*/ 314 h 444"/>
                  <a:gd name="T60" fmla="*/ 14 w 14"/>
                  <a:gd name="T61" fmla="*/ 376 h 444"/>
                  <a:gd name="T62" fmla="*/ 6 w 14"/>
                  <a:gd name="T63" fmla="*/ 369 h 444"/>
                  <a:gd name="T64" fmla="*/ 0 w 14"/>
                  <a:gd name="T65" fmla="*/ 376 h 444"/>
                  <a:gd name="T66" fmla="*/ 6 w 14"/>
                  <a:gd name="T67" fmla="*/ 383 h 444"/>
                  <a:gd name="T68" fmla="*/ 14 w 14"/>
                  <a:gd name="T69" fmla="*/ 376 h 444"/>
                  <a:gd name="T70" fmla="*/ 14 w 14"/>
                  <a:gd name="T71" fmla="*/ 438 h 444"/>
                  <a:gd name="T72" fmla="*/ 6 w 14"/>
                  <a:gd name="T73" fmla="*/ 431 h 444"/>
                  <a:gd name="T74" fmla="*/ 0 w 14"/>
                  <a:gd name="T75" fmla="*/ 438 h 444"/>
                  <a:gd name="T76" fmla="*/ 6 w 14"/>
                  <a:gd name="T77" fmla="*/ 444 h 444"/>
                  <a:gd name="T78" fmla="*/ 14 w 14"/>
                  <a:gd name="T79" fmla="*/ 438 h 4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4" h="444">
                    <a:moveTo>
                      <a:pt x="14" y="6"/>
                    </a:moveTo>
                    <a:cubicBezTo>
                      <a:pt x="14" y="10"/>
                      <a:pt x="10" y="13"/>
                      <a:pt x="6" y="13"/>
                    </a:cubicBezTo>
                    <a:cubicBezTo>
                      <a:pt x="3" y="13"/>
                      <a:pt x="0" y="10"/>
                      <a:pt x="0" y="6"/>
                    </a:cubicBezTo>
                    <a:cubicBezTo>
                      <a:pt x="0" y="3"/>
                      <a:pt x="3" y="0"/>
                      <a:pt x="6" y="0"/>
                    </a:cubicBezTo>
                    <a:cubicBezTo>
                      <a:pt x="10" y="0"/>
                      <a:pt x="14" y="3"/>
                      <a:pt x="14" y="6"/>
                    </a:cubicBezTo>
                    <a:close/>
                    <a:moveTo>
                      <a:pt x="14" y="68"/>
                    </a:moveTo>
                    <a:cubicBezTo>
                      <a:pt x="14" y="64"/>
                      <a:pt x="10" y="61"/>
                      <a:pt x="6" y="61"/>
                    </a:cubicBezTo>
                    <a:cubicBezTo>
                      <a:pt x="3" y="61"/>
                      <a:pt x="0" y="64"/>
                      <a:pt x="0" y="68"/>
                    </a:cubicBezTo>
                    <a:cubicBezTo>
                      <a:pt x="0" y="72"/>
                      <a:pt x="3" y="75"/>
                      <a:pt x="6" y="75"/>
                    </a:cubicBezTo>
                    <a:cubicBezTo>
                      <a:pt x="10" y="75"/>
                      <a:pt x="14" y="72"/>
                      <a:pt x="14" y="68"/>
                    </a:cubicBezTo>
                    <a:close/>
                    <a:moveTo>
                      <a:pt x="14" y="130"/>
                    </a:moveTo>
                    <a:cubicBezTo>
                      <a:pt x="14" y="126"/>
                      <a:pt x="10" y="123"/>
                      <a:pt x="6" y="123"/>
                    </a:cubicBezTo>
                    <a:cubicBezTo>
                      <a:pt x="3" y="123"/>
                      <a:pt x="0" y="126"/>
                      <a:pt x="0" y="130"/>
                    </a:cubicBezTo>
                    <a:cubicBezTo>
                      <a:pt x="0" y="133"/>
                      <a:pt x="3" y="136"/>
                      <a:pt x="6" y="136"/>
                    </a:cubicBezTo>
                    <a:cubicBezTo>
                      <a:pt x="10" y="136"/>
                      <a:pt x="14" y="133"/>
                      <a:pt x="14" y="130"/>
                    </a:cubicBezTo>
                    <a:close/>
                    <a:moveTo>
                      <a:pt x="14" y="191"/>
                    </a:moveTo>
                    <a:cubicBezTo>
                      <a:pt x="14" y="188"/>
                      <a:pt x="10" y="184"/>
                      <a:pt x="6" y="184"/>
                    </a:cubicBezTo>
                    <a:cubicBezTo>
                      <a:pt x="3" y="184"/>
                      <a:pt x="0" y="188"/>
                      <a:pt x="0" y="191"/>
                    </a:cubicBezTo>
                    <a:cubicBezTo>
                      <a:pt x="0" y="195"/>
                      <a:pt x="3" y="198"/>
                      <a:pt x="6" y="198"/>
                    </a:cubicBezTo>
                    <a:cubicBezTo>
                      <a:pt x="10" y="198"/>
                      <a:pt x="14" y="195"/>
                      <a:pt x="14" y="191"/>
                    </a:cubicBezTo>
                    <a:close/>
                    <a:moveTo>
                      <a:pt x="14" y="253"/>
                    </a:moveTo>
                    <a:cubicBezTo>
                      <a:pt x="14" y="249"/>
                      <a:pt x="10" y="246"/>
                      <a:pt x="6" y="246"/>
                    </a:cubicBezTo>
                    <a:cubicBezTo>
                      <a:pt x="3" y="246"/>
                      <a:pt x="0" y="249"/>
                      <a:pt x="0" y="253"/>
                    </a:cubicBezTo>
                    <a:cubicBezTo>
                      <a:pt x="0" y="256"/>
                      <a:pt x="3" y="260"/>
                      <a:pt x="6" y="260"/>
                    </a:cubicBezTo>
                    <a:cubicBezTo>
                      <a:pt x="10" y="260"/>
                      <a:pt x="14" y="256"/>
                      <a:pt x="14" y="253"/>
                    </a:cubicBezTo>
                    <a:close/>
                    <a:moveTo>
                      <a:pt x="14" y="314"/>
                    </a:moveTo>
                    <a:cubicBezTo>
                      <a:pt x="14" y="311"/>
                      <a:pt x="10" y="308"/>
                      <a:pt x="6" y="308"/>
                    </a:cubicBezTo>
                    <a:cubicBezTo>
                      <a:pt x="3" y="308"/>
                      <a:pt x="0" y="311"/>
                      <a:pt x="0" y="314"/>
                    </a:cubicBezTo>
                    <a:cubicBezTo>
                      <a:pt x="0" y="318"/>
                      <a:pt x="3" y="321"/>
                      <a:pt x="6" y="321"/>
                    </a:cubicBezTo>
                    <a:cubicBezTo>
                      <a:pt x="10" y="321"/>
                      <a:pt x="14" y="318"/>
                      <a:pt x="14" y="314"/>
                    </a:cubicBezTo>
                    <a:close/>
                    <a:moveTo>
                      <a:pt x="14" y="376"/>
                    </a:moveTo>
                    <a:cubicBezTo>
                      <a:pt x="14" y="372"/>
                      <a:pt x="10" y="369"/>
                      <a:pt x="6" y="369"/>
                    </a:cubicBezTo>
                    <a:cubicBezTo>
                      <a:pt x="3" y="369"/>
                      <a:pt x="0" y="372"/>
                      <a:pt x="0" y="376"/>
                    </a:cubicBezTo>
                    <a:cubicBezTo>
                      <a:pt x="0" y="380"/>
                      <a:pt x="3" y="383"/>
                      <a:pt x="6" y="383"/>
                    </a:cubicBezTo>
                    <a:cubicBezTo>
                      <a:pt x="10" y="383"/>
                      <a:pt x="14" y="380"/>
                      <a:pt x="14" y="376"/>
                    </a:cubicBezTo>
                    <a:close/>
                    <a:moveTo>
                      <a:pt x="14" y="438"/>
                    </a:moveTo>
                    <a:cubicBezTo>
                      <a:pt x="14" y="434"/>
                      <a:pt x="10" y="431"/>
                      <a:pt x="6" y="431"/>
                    </a:cubicBezTo>
                    <a:cubicBezTo>
                      <a:pt x="3" y="431"/>
                      <a:pt x="0" y="434"/>
                      <a:pt x="0" y="438"/>
                    </a:cubicBezTo>
                    <a:cubicBezTo>
                      <a:pt x="0" y="441"/>
                      <a:pt x="3" y="444"/>
                      <a:pt x="6" y="444"/>
                    </a:cubicBezTo>
                    <a:cubicBezTo>
                      <a:pt x="10" y="444"/>
                      <a:pt x="14" y="441"/>
                      <a:pt x="14" y="438"/>
                    </a:cubicBezTo>
                    <a:close/>
                  </a:path>
                </a:pathLst>
              </a:custGeom>
              <a:solidFill>
                <a:srgbClr val="FCB7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8" name="Oval 91"/>
              <p:cNvSpPr>
                <a:spLocks noChangeArrowheads="1"/>
              </p:cNvSpPr>
              <p:nvPr/>
            </p:nvSpPr>
            <p:spPr bwMode="auto">
              <a:xfrm>
                <a:off x="4367213" y="2060576"/>
                <a:ext cx="925513" cy="925513"/>
              </a:xfrm>
              <a:prstGeom prst="ellipse">
                <a:avLst/>
              </a:prstGeom>
              <a:solidFill>
                <a:srgbClr val="2F75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9" name="Freeform 92"/>
              <p:cNvSpPr>
                <a:spLocks noEditPoints="1"/>
              </p:cNvSpPr>
              <p:nvPr/>
            </p:nvSpPr>
            <p:spPr bwMode="auto">
              <a:xfrm>
                <a:off x="4376738" y="2060576"/>
                <a:ext cx="903288" cy="839788"/>
              </a:xfrm>
              <a:custGeom>
                <a:avLst/>
                <a:gdLst>
                  <a:gd name="T0" fmla="*/ 130 w 284"/>
                  <a:gd name="T1" fmla="*/ 7 h 264"/>
                  <a:gd name="T2" fmla="*/ 153 w 284"/>
                  <a:gd name="T3" fmla="*/ 0 h 264"/>
                  <a:gd name="T4" fmla="*/ 70 w 284"/>
                  <a:gd name="T5" fmla="*/ 52 h 264"/>
                  <a:gd name="T6" fmla="*/ 81 w 284"/>
                  <a:gd name="T7" fmla="*/ 62 h 264"/>
                  <a:gd name="T8" fmla="*/ 110 w 284"/>
                  <a:gd name="T9" fmla="*/ 53 h 264"/>
                  <a:gd name="T10" fmla="*/ 130 w 284"/>
                  <a:gd name="T11" fmla="*/ 43 h 264"/>
                  <a:gd name="T12" fmla="*/ 168 w 284"/>
                  <a:gd name="T13" fmla="*/ 65 h 264"/>
                  <a:gd name="T14" fmla="*/ 179 w 284"/>
                  <a:gd name="T15" fmla="*/ 47 h 264"/>
                  <a:gd name="T16" fmla="*/ 204 w 284"/>
                  <a:gd name="T17" fmla="*/ 53 h 264"/>
                  <a:gd name="T18" fmla="*/ 227 w 284"/>
                  <a:gd name="T19" fmla="*/ 46 h 264"/>
                  <a:gd name="T20" fmla="*/ 21 w 284"/>
                  <a:gd name="T21" fmla="*/ 101 h 264"/>
                  <a:gd name="T22" fmla="*/ 47 w 284"/>
                  <a:gd name="T23" fmla="*/ 84 h 264"/>
                  <a:gd name="T24" fmla="*/ 67 w 284"/>
                  <a:gd name="T25" fmla="*/ 82 h 264"/>
                  <a:gd name="T26" fmla="*/ 103 w 284"/>
                  <a:gd name="T27" fmla="*/ 104 h 264"/>
                  <a:gd name="T28" fmla="*/ 116 w 284"/>
                  <a:gd name="T29" fmla="*/ 104 h 264"/>
                  <a:gd name="T30" fmla="*/ 135 w 284"/>
                  <a:gd name="T31" fmla="*/ 83 h 264"/>
                  <a:gd name="T32" fmla="*/ 172 w 284"/>
                  <a:gd name="T33" fmla="*/ 80 h 264"/>
                  <a:gd name="T34" fmla="*/ 187 w 284"/>
                  <a:gd name="T35" fmla="*/ 81 h 264"/>
                  <a:gd name="T36" fmla="*/ 214 w 284"/>
                  <a:gd name="T37" fmla="*/ 93 h 264"/>
                  <a:gd name="T38" fmla="*/ 234 w 284"/>
                  <a:gd name="T39" fmla="*/ 83 h 264"/>
                  <a:gd name="T40" fmla="*/ 9 w 284"/>
                  <a:gd name="T41" fmla="*/ 120 h 264"/>
                  <a:gd name="T42" fmla="*/ 27 w 284"/>
                  <a:gd name="T43" fmla="*/ 141 h 264"/>
                  <a:gd name="T44" fmla="*/ 41 w 284"/>
                  <a:gd name="T45" fmla="*/ 120 h 264"/>
                  <a:gd name="T46" fmla="*/ 59 w 284"/>
                  <a:gd name="T47" fmla="*/ 127 h 264"/>
                  <a:gd name="T48" fmla="*/ 84 w 284"/>
                  <a:gd name="T49" fmla="*/ 133 h 264"/>
                  <a:gd name="T50" fmla="*/ 114 w 284"/>
                  <a:gd name="T51" fmla="*/ 125 h 264"/>
                  <a:gd name="T52" fmla="*/ 128 w 284"/>
                  <a:gd name="T53" fmla="*/ 121 h 264"/>
                  <a:gd name="T54" fmla="*/ 154 w 284"/>
                  <a:gd name="T55" fmla="*/ 133 h 264"/>
                  <a:gd name="T56" fmla="*/ 180 w 284"/>
                  <a:gd name="T57" fmla="*/ 144 h 264"/>
                  <a:gd name="T58" fmla="*/ 212 w 284"/>
                  <a:gd name="T59" fmla="*/ 144 h 264"/>
                  <a:gd name="T60" fmla="*/ 223 w 284"/>
                  <a:gd name="T61" fmla="*/ 127 h 264"/>
                  <a:gd name="T62" fmla="*/ 248 w 284"/>
                  <a:gd name="T63" fmla="*/ 133 h 264"/>
                  <a:gd name="T64" fmla="*/ 276 w 284"/>
                  <a:gd name="T65" fmla="*/ 120 h 264"/>
                  <a:gd name="T66" fmla="*/ 7 w 284"/>
                  <a:gd name="T67" fmla="*/ 173 h 264"/>
                  <a:gd name="T68" fmla="*/ 42 w 284"/>
                  <a:gd name="T69" fmla="*/ 181 h 264"/>
                  <a:gd name="T70" fmla="*/ 73 w 284"/>
                  <a:gd name="T71" fmla="*/ 181 h 264"/>
                  <a:gd name="T72" fmla="*/ 86 w 284"/>
                  <a:gd name="T73" fmla="*/ 160 h 264"/>
                  <a:gd name="T74" fmla="*/ 112 w 284"/>
                  <a:gd name="T75" fmla="*/ 166 h 264"/>
                  <a:gd name="T76" fmla="*/ 130 w 284"/>
                  <a:gd name="T77" fmla="*/ 160 h 264"/>
                  <a:gd name="T78" fmla="*/ 152 w 284"/>
                  <a:gd name="T79" fmla="*/ 166 h 264"/>
                  <a:gd name="T80" fmla="*/ 170 w 284"/>
                  <a:gd name="T81" fmla="*/ 160 h 264"/>
                  <a:gd name="T82" fmla="*/ 197 w 284"/>
                  <a:gd name="T83" fmla="*/ 163 h 264"/>
                  <a:gd name="T84" fmla="*/ 216 w 284"/>
                  <a:gd name="T85" fmla="*/ 162 h 264"/>
                  <a:gd name="T86" fmla="*/ 253 w 284"/>
                  <a:gd name="T87" fmla="*/ 184 h 264"/>
                  <a:gd name="T88" fmla="*/ 266 w 284"/>
                  <a:gd name="T89" fmla="*/ 184 h 264"/>
                  <a:gd name="T90" fmla="*/ 42 w 284"/>
                  <a:gd name="T91" fmla="*/ 224 h 264"/>
                  <a:gd name="T92" fmla="*/ 69 w 284"/>
                  <a:gd name="T93" fmla="*/ 212 h 264"/>
                  <a:gd name="T94" fmla="*/ 79 w 284"/>
                  <a:gd name="T95" fmla="*/ 200 h 264"/>
                  <a:gd name="T96" fmla="*/ 101 w 284"/>
                  <a:gd name="T97" fmla="*/ 206 h 264"/>
                  <a:gd name="T98" fmla="*/ 119 w 284"/>
                  <a:gd name="T99" fmla="*/ 200 h 264"/>
                  <a:gd name="T100" fmla="*/ 147 w 284"/>
                  <a:gd name="T101" fmla="*/ 200 h 264"/>
                  <a:gd name="T102" fmla="*/ 161 w 284"/>
                  <a:gd name="T103" fmla="*/ 212 h 264"/>
                  <a:gd name="T104" fmla="*/ 196 w 284"/>
                  <a:gd name="T105" fmla="*/ 221 h 264"/>
                  <a:gd name="T106" fmla="*/ 226 w 284"/>
                  <a:gd name="T107" fmla="*/ 221 h 264"/>
                  <a:gd name="T108" fmla="*/ 239 w 284"/>
                  <a:gd name="T109" fmla="*/ 200 h 264"/>
                  <a:gd name="T110" fmla="*/ 67 w 284"/>
                  <a:gd name="T111" fmla="*/ 240 h 264"/>
                  <a:gd name="T112" fmla="*/ 83 w 284"/>
                  <a:gd name="T113" fmla="*/ 241 h 264"/>
                  <a:gd name="T114" fmla="*/ 114 w 284"/>
                  <a:gd name="T115" fmla="*/ 264 h 264"/>
                  <a:gd name="T116" fmla="*/ 131 w 284"/>
                  <a:gd name="T117" fmla="*/ 243 h 264"/>
                  <a:gd name="T118" fmla="*/ 157 w 284"/>
                  <a:gd name="T119" fmla="*/ 261 h 264"/>
                  <a:gd name="T120" fmla="*/ 173 w 284"/>
                  <a:gd name="T121" fmla="*/ 243 h 264"/>
                  <a:gd name="T122" fmla="*/ 195 w 284"/>
                  <a:gd name="T123" fmla="*/ 243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84" h="264">
                    <a:moveTo>
                      <a:pt x="126" y="0"/>
                    </a:moveTo>
                    <a:cubicBezTo>
                      <a:pt x="126" y="24"/>
                      <a:pt x="126" y="24"/>
                      <a:pt x="126" y="24"/>
                    </a:cubicBezTo>
                    <a:cubicBezTo>
                      <a:pt x="122" y="24"/>
                      <a:pt x="122" y="24"/>
                      <a:pt x="122" y="24"/>
                    </a:cubicBezTo>
                    <a:cubicBezTo>
                      <a:pt x="122" y="5"/>
                      <a:pt x="122" y="5"/>
                      <a:pt x="122" y="5"/>
                    </a:cubicBezTo>
                    <a:cubicBezTo>
                      <a:pt x="121" y="6"/>
                      <a:pt x="121" y="6"/>
                      <a:pt x="120" y="6"/>
                    </a:cubicBezTo>
                    <a:cubicBezTo>
                      <a:pt x="119" y="7"/>
                      <a:pt x="118" y="7"/>
                      <a:pt x="117" y="7"/>
                    </a:cubicBezTo>
                    <a:cubicBezTo>
                      <a:pt x="117" y="4"/>
                      <a:pt x="117" y="4"/>
                      <a:pt x="117" y="4"/>
                    </a:cubicBezTo>
                    <a:cubicBezTo>
                      <a:pt x="118" y="4"/>
                      <a:pt x="118" y="4"/>
                      <a:pt x="119" y="3"/>
                    </a:cubicBezTo>
                    <a:cubicBezTo>
                      <a:pt x="120" y="3"/>
                      <a:pt x="120" y="3"/>
                      <a:pt x="121" y="3"/>
                    </a:cubicBezTo>
                    <a:cubicBezTo>
                      <a:pt x="121" y="2"/>
                      <a:pt x="122" y="2"/>
                      <a:pt x="122" y="2"/>
                    </a:cubicBezTo>
                    <a:cubicBezTo>
                      <a:pt x="123" y="1"/>
                      <a:pt x="124" y="1"/>
                      <a:pt x="124" y="0"/>
                    </a:cubicBezTo>
                    <a:cubicBezTo>
                      <a:pt x="126" y="0"/>
                      <a:pt x="126" y="0"/>
                      <a:pt x="126" y="0"/>
                    </a:cubicBezTo>
                    <a:moveTo>
                      <a:pt x="139" y="0"/>
                    </a:moveTo>
                    <a:cubicBezTo>
                      <a:pt x="139" y="24"/>
                      <a:pt x="139" y="24"/>
                      <a:pt x="139" y="24"/>
                    </a:cubicBezTo>
                    <a:cubicBezTo>
                      <a:pt x="135" y="24"/>
                      <a:pt x="135" y="24"/>
                      <a:pt x="135" y="24"/>
                    </a:cubicBezTo>
                    <a:cubicBezTo>
                      <a:pt x="135" y="5"/>
                      <a:pt x="135" y="5"/>
                      <a:pt x="135" y="5"/>
                    </a:cubicBezTo>
                    <a:cubicBezTo>
                      <a:pt x="135" y="6"/>
                      <a:pt x="134" y="6"/>
                      <a:pt x="133" y="6"/>
                    </a:cubicBezTo>
                    <a:cubicBezTo>
                      <a:pt x="132" y="7"/>
                      <a:pt x="132" y="7"/>
                      <a:pt x="130" y="7"/>
                    </a:cubicBezTo>
                    <a:cubicBezTo>
                      <a:pt x="130" y="4"/>
                      <a:pt x="130" y="4"/>
                      <a:pt x="130" y="4"/>
                    </a:cubicBezTo>
                    <a:cubicBezTo>
                      <a:pt x="131" y="4"/>
                      <a:pt x="132" y="4"/>
                      <a:pt x="132" y="3"/>
                    </a:cubicBezTo>
                    <a:cubicBezTo>
                      <a:pt x="133" y="3"/>
                      <a:pt x="133" y="3"/>
                      <a:pt x="134" y="3"/>
                    </a:cubicBezTo>
                    <a:cubicBezTo>
                      <a:pt x="135" y="2"/>
                      <a:pt x="135" y="2"/>
                      <a:pt x="136" y="2"/>
                    </a:cubicBezTo>
                    <a:cubicBezTo>
                      <a:pt x="136" y="1"/>
                      <a:pt x="137" y="1"/>
                      <a:pt x="138" y="0"/>
                    </a:cubicBezTo>
                    <a:cubicBezTo>
                      <a:pt x="139" y="0"/>
                      <a:pt x="139" y="0"/>
                      <a:pt x="139" y="0"/>
                    </a:cubicBezTo>
                    <a:moveTo>
                      <a:pt x="153" y="0"/>
                    </a:moveTo>
                    <a:cubicBezTo>
                      <a:pt x="153" y="24"/>
                      <a:pt x="153" y="24"/>
                      <a:pt x="153" y="24"/>
                    </a:cubicBezTo>
                    <a:cubicBezTo>
                      <a:pt x="149" y="24"/>
                      <a:pt x="149" y="24"/>
                      <a:pt x="149" y="24"/>
                    </a:cubicBezTo>
                    <a:cubicBezTo>
                      <a:pt x="149" y="5"/>
                      <a:pt x="149" y="5"/>
                      <a:pt x="149" y="5"/>
                    </a:cubicBezTo>
                    <a:cubicBezTo>
                      <a:pt x="148" y="6"/>
                      <a:pt x="147" y="6"/>
                      <a:pt x="147" y="6"/>
                    </a:cubicBezTo>
                    <a:cubicBezTo>
                      <a:pt x="146" y="7"/>
                      <a:pt x="145" y="7"/>
                      <a:pt x="144" y="7"/>
                    </a:cubicBezTo>
                    <a:cubicBezTo>
                      <a:pt x="144" y="4"/>
                      <a:pt x="144" y="4"/>
                      <a:pt x="144" y="4"/>
                    </a:cubicBezTo>
                    <a:cubicBezTo>
                      <a:pt x="145" y="4"/>
                      <a:pt x="145" y="4"/>
                      <a:pt x="146" y="3"/>
                    </a:cubicBezTo>
                    <a:cubicBezTo>
                      <a:pt x="146" y="3"/>
                      <a:pt x="147" y="3"/>
                      <a:pt x="147" y="3"/>
                    </a:cubicBezTo>
                    <a:cubicBezTo>
                      <a:pt x="148" y="2"/>
                      <a:pt x="149" y="2"/>
                      <a:pt x="149" y="2"/>
                    </a:cubicBezTo>
                    <a:cubicBezTo>
                      <a:pt x="150" y="1"/>
                      <a:pt x="150" y="1"/>
                      <a:pt x="151" y="0"/>
                    </a:cubicBezTo>
                    <a:cubicBezTo>
                      <a:pt x="153" y="0"/>
                      <a:pt x="153" y="0"/>
                      <a:pt x="153" y="0"/>
                    </a:cubicBezTo>
                    <a:moveTo>
                      <a:pt x="50" y="40"/>
                    </a:moveTo>
                    <a:cubicBezTo>
                      <a:pt x="50" y="64"/>
                      <a:pt x="50" y="64"/>
                      <a:pt x="50" y="64"/>
                    </a:cubicBezTo>
                    <a:cubicBezTo>
                      <a:pt x="46" y="64"/>
                      <a:pt x="46" y="64"/>
                      <a:pt x="46" y="64"/>
                    </a:cubicBezTo>
                    <a:cubicBezTo>
                      <a:pt x="46" y="45"/>
                      <a:pt x="46" y="45"/>
                      <a:pt x="46" y="45"/>
                    </a:cubicBezTo>
                    <a:cubicBezTo>
                      <a:pt x="45" y="45"/>
                      <a:pt x="45" y="46"/>
                      <a:pt x="44" y="46"/>
                    </a:cubicBezTo>
                    <a:cubicBezTo>
                      <a:pt x="43" y="47"/>
                      <a:pt x="42" y="47"/>
                      <a:pt x="41" y="47"/>
                    </a:cubicBezTo>
                    <a:cubicBezTo>
                      <a:pt x="41" y="44"/>
                      <a:pt x="41" y="44"/>
                      <a:pt x="41" y="44"/>
                    </a:cubicBezTo>
                    <a:cubicBezTo>
                      <a:pt x="42" y="44"/>
                      <a:pt x="42" y="43"/>
                      <a:pt x="43" y="43"/>
                    </a:cubicBezTo>
                    <a:cubicBezTo>
                      <a:pt x="44" y="43"/>
                      <a:pt x="44" y="43"/>
                      <a:pt x="45" y="42"/>
                    </a:cubicBezTo>
                    <a:cubicBezTo>
                      <a:pt x="45" y="42"/>
                      <a:pt x="46" y="42"/>
                      <a:pt x="46" y="42"/>
                    </a:cubicBezTo>
                    <a:cubicBezTo>
                      <a:pt x="47" y="41"/>
                      <a:pt x="48" y="41"/>
                      <a:pt x="48" y="40"/>
                    </a:cubicBezTo>
                    <a:cubicBezTo>
                      <a:pt x="50" y="40"/>
                      <a:pt x="50" y="40"/>
                      <a:pt x="50" y="40"/>
                    </a:cubicBezTo>
                    <a:moveTo>
                      <a:pt x="62" y="65"/>
                    </a:moveTo>
                    <a:cubicBezTo>
                      <a:pt x="60" y="65"/>
                      <a:pt x="58" y="64"/>
                      <a:pt x="57" y="62"/>
                    </a:cubicBezTo>
                    <a:cubicBezTo>
                      <a:pt x="55" y="60"/>
                      <a:pt x="54" y="57"/>
                      <a:pt x="54" y="53"/>
                    </a:cubicBezTo>
                    <a:cubicBezTo>
                      <a:pt x="54" y="49"/>
                      <a:pt x="55" y="46"/>
                      <a:pt x="57" y="44"/>
                    </a:cubicBezTo>
                    <a:cubicBezTo>
                      <a:pt x="58" y="42"/>
                      <a:pt x="60" y="41"/>
                      <a:pt x="63" y="41"/>
                    </a:cubicBezTo>
                    <a:cubicBezTo>
                      <a:pt x="68" y="41"/>
                      <a:pt x="70" y="44"/>
                      <a:pt x="70" y="52"/>
                    </a:cubicBezTo>
                    <a:cubicBezTo>
                      <a:pt x="70" y="56"/>
                      <a:pt x="70" y="59"/>
                      <a:pt x="68" y="61"/>
                    </a:cubicBezTo>
                    <a:cubicBezTo>
                      <a:pt x="67" y="64"/>
                      <a:pt x="65" y="65"/>
                      <a:pt x="62" y="65"/>
                    </a:cubicBezTo>
                    <a:moveTo>
                      <a:pt x="63" y="44"/>
                    </a:moveTo>
                    <a:cubicBezTo>
                      <a:pt x="60" y="44"/>
                      <a:pt x="58" y="47"/>
                      <a:pt x="58" y="53"/>
                    </a:cubicBezTo>
                    <a:cubicBezTo>
                      <a:pt x="58" y="59"/>
                      <a:pt x="60" y="62"/>
                      <a:pt x="62" y="62"/>
                    </a:cubicBezTo>
                    <a:cubicBezTo>
                      <a:pt x="65" y="62"/>
                      <a:pt x="67" y="59"/>
                      <a:pt x="67" y="53"/>
                    </a:cubicBezTo>
                    <a:cubicBezTo>
                      <a:pt x="67" y="47"/>
                      <a:pt x="65" y="44"/>
                      <a:pt x="63" y="44"/>
                    </a:cubicBezTo>
                    <a:moveTo>
                      <a:pt x="81" y="65"/>
                    </a:moveTo>
                    <a:cubicBezTo>
                      <a:pt x="78" y="65"/>
                      <a:pt x="76" y="64"/>
                      <a:pt x="75" y="62"/>
                    </a:cubicBezTo>
                    <a:cubicBezTo>
                      <a:pt x="74" y="60"/>
                      <a:pt x="73" y="57"/>
                      <a:pt x="73" y="53"/>
                    </a:cubicBezTo>
                    <a:cubicBezTo>
                      <a:pt x="73" y="49"/>
                      <a:pt x="74" y="46"/>
                      <a:pt x="75" y="44"/>
                    </a:cubicBezTo>
                    <a:cubicBezTo>
                      <a:pt x="76" y="42"/>
                      <a:pt x="79" y="41"/>
                      <a:pt x="81" y="41"/>
                    </a:cubicBezTo>
                    <a:cubicBezTo>
                      <a:pt x="86" y="41"/>
                      <a:pt x="89" y="44"/>
                      <a:pt x="89" y="52"/>
                    </a:cubicBezTo>
                    <a:cubicBezTo>
                      <a:pt x="89" y="56"/>
                      <a:pt x="88" y="59"/>
                      <a:pt x="87" y="61"/>
                    </a:cubicBezTo>
                    <a:cubicBezTo>
                      <a:pt x="85" y="64"/>
                      <a:pt x="83" y="65"/>
                      <a:pt x="81" y="65"/>
                    </a:cubicBezTo>
                    <a:moveTo>
                      <a:pt x="81" y="44"/>
                    </a:moveTo>
                    <a:cubicBezTo>
                      <a:pt x="78" y="44"/>
                      <a:pt x="77" y="47"/>
                      <a:pt x="77" y="53"/>
                    </a:cubicBezTo>
                    <a:cubicBezTo>
                      <a:pt x="77" y="59"/>
                      <a:pt x="78" y="62"/>
                      <a:pt x="81" y="62"/>
                    </a:cubicBezTo>
                    <a:cubicBezTo>
                      <a:pt x="84" y="62"/>
                      <a:pt x="85" y="59"/>
                      <a:pt x="85" y="53"/>
                    </a:cubicBezTo>
                    <a:cubicBezTo>
                      <a:pt x="85" y="47"/>
                      <a:pt x="84" y="44"/>
                      <a:pt x="81" y="44"/>
                    </a:cubicBezTo>
                    <a:moveTo>
                      <a:pt x="99" y="65"/>
                    </a:moveTo>
                    <a:cubicBezTo>
                      <a:pt x="97" y="65"/>
                      <a:pt x="95" y="64"/>
                      <a:pt x="93" y="62"/>
                    </a:cubicBezTo>
                    <a:cubicBezTo>
                      <a:pt x="92" y="60"/>
                      <a:pt x="91" y="57"/>
                      <a:pt x="91" y="53"/>
                    </a:cubicBezTo>
                    <a:cubicBezTo>
                      <a:pt x="91" y="49"/>
                      <a:pt x="92" y="46"/>
                      <a:pt x="94" y="44"/>
                    </a:cubicBezTo>
                    <a:cubicBezTo>
                      <a:pt x="95" y="42"/>
                      <a:pt x="97" y="41"/>
                      <a:pt x="100" y="41"/>
                    </a:cubicBezTo>
                    <a:cubicBezTo>
                      <a:pt x="105" y="41"/>
                      <a:pt x="107" y="44"/>
                      <a:pt x="107" y="52"/>
                    </a:cubicBezTo>
                    <a:cubicBezTo>
                      <a:pt x="107" y="56"/>
                      <a:pt x="107" y="59"/>
                      <a:pt x="105" y="61"/>
                    </a:cubicBezTo>
                    <a:cubicBezTo>
                      <a:pt x="104" y="64"/>
                      <a:pt x="102" y="65"/>
                      <a:pt x="99" y="65"/>
                    </a:cubicBezTo>
                    <a:moveTo>
                      <a:pt x="99" y="44"/>
                    </a:moveTo>
                    <a:cubicBezTo>
                      <a:pt x="97" y="44"/>
                      <a:pt x="95" y="47"/>
                      <a:pt x="95" y="53"/>
                    </a:cubicBezTo>
                    <a:cubicBezTo>
                      <a:pt x="95" y="59"/>
                      <a:pt x="97" y="62"/>
                      <a:pt x="99" y="62"/>
                    </a:cubicBezTo>
                    <a:cubicBezTo>
                      <a:pt x="102" y="62"/>
                      <a:pt x="104" y="59"/>
                      <a:pt x="104" y="53"/>
                    </a:cubicBezTo>
                    <a:cubicBezTo>
                      <a:pt x="104" y="47"/>
                      <a:pt x="102" y="44"/>
                      <a:pt x="99" y="44"/>
                    </a:cubicBezTo>
                    <a:moveTo>
                      <a:pt x="118" y="65"/>
                    </a:moveTo>
                    <a:cubicBezTo>
                      <a:pt x="115" y="65"/>
                      <a:pt x="113" y="64"/>
                      <a:pt x="112" y="62"/>
                    </a:cubicBezTo>
                    <a:cubicBezTo>
                      <a:pt x="111" y="60"/>
                      <a:pt x="110" y="57"/>
                      <a:pt x="110" y="53"/>
                    </a:cubicBezTo>
                    <a:cubicBezTo>
                      <a:pt x="110" y="49"/>
                      <a:pt x="111" y="46"/>
                      <a:pt x="112" y="44"/>
                    </a:cubicBezTo>
                    <a:cubicBezTo>
                      <a:pt x="113" y="42"/>
                      <a:pt x="115" y="41"/>
                      <a:pt x="118" y="41"/>
                    </a:cubicBezTo>
                    <a:cubicBezTo>
                      <a:pt x="123" y="41"/>
                      <a:pt x="126" y="44"/>
                      <a:pt x="126" y="52"/>
                    </a:cubicBezTo>
                    <a:cubicBezTo>
                      <a:pt x="126" y="56"/>
                      <a:pt x="125" y="59"/>
                      <a:pt x="124" y="61"/>
                    </a:cubicBezTo>
                    <a:cubicBezTo>
                      <a:pt x="122" y="64"/>
                      <a:pt x="120" y="65"/>
                      <a:pt x="118" y="65"/>
                    </a:cubicBezTo>
                    <a:moveTo>
                      <a:pt x="118" y="44"/>
                    </a:moveTo>
                    <a:cubicBezTo>
                      <a:pt x="115" y="44"/>
                      <a:pt x="114" y="47"/>
                      <a:pt x="114" y="53"/>
                    </a:cubicBezTo>
                    <a:cubicBezTo>
                      <a:pt x="114" y="59"/>
                      <a:pt x="115" y="62"/>
                      <a:pt x="118" y="62"/>
                    </a:cubicBezTo>
                    <a:cubicBezTo>
                      <a:pt x="121" y="62"/>
                      <a:pt x="122" y="59"/>
                      <a:pt x="122" y="53"/>
                    </a:cubicBezTo>
                    <a:cubicBezTo>
                      <a:pt x="122" y="47"/>
                      <a:pt x="121" y="44"/>
                      <a:pt x="118" y="44"/>
                    </a:cubicBezTo>
                    <a:moveTo>
                      <a:pt x="137" y="40"/>
                    </a:moveTo>
                    <a:cubicBezTo>
                      <a:pt x="137" y="64"/>
                      <a:pt x="137" y="64"/>
                      <a:pt x="137" y="64"/>
                    </a:cubicBezTo>
                    <a:cubicBezTo>
                      <a:pt x="133" y="64"/>
                      <a:pt x="133" y="64"/>
                      <a:pt x="133" y="64"/>
                    </a:cubicBezTo>
                    <a:cubicBezTo>
                      <a:pt x="133" y="45"/>
                      <a:pt x="133" y="45"/>
                      <a:pt x="133" y="45"/>
                    </a:cubicBezTo>
                    <a:cubicBezTo>
                      <a:pt x="133" y="45"/>
                      <a:pt x="132" y="46"/>
                      <a:pt x="131" y="46"/>
                    </a:cubicBezTo>
                    <a:cubicBezTo>
                      <a:pt x="130" y="47"/>
                      <a:pt x="129" y="47"/>
                      <a:pt x="128" y="47"/>
                    </a:cubicBezTo>
                    <a:cubicBezTo>
                      <a:pt x="128" y="44"/>
                      <a:pt x="128" y="44"/>
                      <a:pt x="128" y="44"/>
                    </a:cubicBezTo>
                    <a:cubicBezTo>
                      <a:pt x="129" y="44"/>
                      <a:pt x="130" y="43"/>
                      <a:pt x="130" y="43"/>
                    </a:cubicBezTo>
                    <a:cubicBezTo>
                      <a:pt x="131" y="43"/>
                      <a:pt x="131" y="43"/>
                      <a:pt x="132" y="42"/>
                    </a:cubicBezTo>
                    <a:cubicBezTo>
                      <a:pt x="133" y="42"/>
                      <a:pt x="133" y="42"/>
                      <a:pt x="134" y="42"/>
                    </a:cubicBezTo>
                    <a:cubicBezTo>
                      <a:pt x="134" y="41"/>
                      <a:pt x="135" y="41"/>
                      <a:pt x="135" y="40"/>
                    </a:cubicBezTo>
                    <a:cubicBezTo>
                      <a:pt x="137" y="40"/>
                      <a:pt x="137" y="40"/>
                      <a:pt x="137" y="40"/>
                    </a:cubicBezTo>
                    <a:moveTo>
                      <a:pt x="149" y="65"/>
                    </a:moveTo>
                    <a:cubicBezTo>
                      <a:pt x="147" y="65"/>
                      <a:pt x="145" y="64"/>
                      <a:pt x="144" y="62"/>
                    </a:cubicBezTo>
                    <a:cubicBezTo>
                      <a:pt x="142" y="60"/>
                      <a:pt x="142" y="57"/>
                      <a:pt x="142" y="53"/>
                    </a:cubicBezTo>
                    <a:cubicBezTo>
                      <a:pt x="142" y="49"/>
                      <a:pt x="142" y="46"/>
                      <a:pt x="144" y="44"/>
                    </a:cubicBezTo>
                    <a:cubicBezTo>
                      <a:pt x="145" y="42"/>
                      <a:pt x="147" y="41"/>
                      <a:pt x="150" y="41"/>
                    </a:cubicBezTo>
                    <a:cubicBezTo>
                      <a:pt x="155" y="41"/>
                      <a:pt x="158" y="44"/>
                      <a:pt x="158" y="52"/>
                    </a:cubicBezTo>
                    <a:cubicBezTo>
                      <a:pt x="158" y="56"/>
                      <a:pt x="157" y="59"/>
                      <a:pt x="155" y="61"/>
                    </a:cubicBezTo>
                    <a:cubicBezTo>
                      <a:pt x="154" y="64"/>
                      <a:pt x="152" y="65"/>
                      <a:pt x="149" y="65"/>
                    </a:cubicBezTo>
                    <a:moveTo>
                      <a:pt x="150" y="44"/>
                    </a:moveTo>
                    <a:cubicBezTo>
                      <a:pt x="147" y="44"/>
                      <a:pt x="146" y="47"/>
                      <a:pt x="146" y="53"/>
                    </a:cubicBezTo>
                    <a:cubicBezTo>
                      <a:pt x="146" y="59"/>
                      <a:pt x="147" y="62"/>
                      <a:pt x="150" y="62"/>
                    </a:cubicBezTo>
                    <a:cubicBezTo>
                      <a:pt x="152" y="62"/>
                      <a:pt x="154" y="59"/>
                      <a:pt x="154" y="53"/>
                    </a:cubicBezTo>
                    <a:cubicBezTo>
                      <a:pt x="154" y="47"/>
                      <a:pt x="152" y="44"/>
                      <a:pt x="150" y="44"/>
                    </a:cubicBezTo>
                    <a:moveTo>
                      <a:pt x="168" y="65"/>
                    </a:moveTo>
                    <a:cubicBezTo>
                      <a:pt x="165" y="65"/>
                      <a:pt x="164" y="64"/>
                      <a:pt x="162" y="62"/>
                    </a:cubicBezTo>
                    <a:cubicBezTo>
                      <a:pt x="161" y="60"/>
                      <a:pt x="160" y="57"/>
                      <a:pt x="160" y="53"/>
                    </a:cubicBezTo>
                    <a:cubicBezTo>
                      <a:pt x="160" y="49"/>
                      <a:pt x="161" y="46"/>
                      <a:pt x="162" y="44"/>
                    </a:cubicBezTo>
                    <a:cubicBezTo>
                      <a:pt x="164" y="42"/>
                      <a:pt x="166" y="41"/>
                      <a:pt x="168" y="41"/>
                    </a:cubicBezTo>
                    <a:cubicBezTo>
                      <a:pt x="174" y="41"/>
                      <a:pt x="176" y="44"/>
                      <a:pt x="176" y="52"/>
                    </a:cubicBezTo>
                    <a:cubicBezTo>
                      <a:pt x="176" y="56"/>
                      <a:pt x="175" y="59"/>
                      <a:pt x="174" y="61"/>
                    </a:cubicBezTo>
                    <a:cubicBezTo>
                      <a:pt x="173" y="64"/>
                      <a:pt x="170" y="65"/>
                      <a:pt x="168" y="65"/>
                    </a:cubicBezTo>
                    <a:moveTo>
                      <a:pt x="168" y="44"/>
                    </a:moveTo>
                    <a:cubicBezTo>
                      <a:pt x="165" y="44"/>
                      <a:pt x="164" y="47"/>
                      <a:pt x="164" y="53"/>
                    </a:cubicBezTo>
                    <a:cubicBezTo>
                      <a:pt x="164" y="59"/>
                      <a:pt x="165" y="62"/>
                      <a:pt x="168" y="62"/>
                    </a:cubicBezTo>
                    <a:cubicBezTo>
                      <a:pt x="171" y="62"/>
                      <a:pt x="172" y="59"/>
                      <a:pt x="172" y="53"/>
                    </a:cubicBezTo>
                    <a:cubicBezTo>
                      <a:pt x="172" y="47"/>
                      <a:pt x="171" y="44"/>
                      <a:pt x="168" y="44"/>
                    </a:cubicBezTo>
                    <a:moveTo>
                      <a:pt x="187" y="40"/>
                    </a:moveTo>
                    <a:cubicBezTo>
                      <a:pt x="187" y="64"/>
                      <a:pt x="187" y="64"/>
                      <a:pt x="187" y="64"/>
                    </a:cubicBezTo>
                    <a:cubicBezTo>
                      <a:pt x="184" y="64"/>
                      <a:pt x="184" y="64"/>
                      <a:pt x="184" y="64"/>
                    </a:cubicBezTo>
                    <a:cubicBezTo>
                      <a:pt x="184" y="45"/>
                      <a:pt x="184" y="45"/>
                      <a:pt x="184" y="45"/>
                    </a:cubicBezTo>
                    <a:cubicBezTo>
                      <a:pt x="183" y="45"/>
                      <a:pt x="182" y="46"/>
                      <a:pt x="181" y="46"/>
                    </a:cubicBezTo>
                    <a:cubicBezTo>
                      <a:pt x="181" y="47"/>
                      <a:pt x="180" y="47"/>
                      <a:pt x="179" y="47"/>
                    </a:cubicBezTo>
                    <a:cubicBezTo>
                      <a:pt x="179" y="44"/>
                      <a:pt x="179" y="44"/>
                      <a:pt x="179" y="44"/>
                    </a:cubicBezTo>
                    <a:cubicBezTo>
                      <a:pt x="179" y="44"/>
                      <a:pt x="180" y="43"/>
                      <a:pt x="181" y="43"/>
                    </a:cubicBezTo>
                    <a:cubicBezTo>
                      <a:pt x="181" y="43"/>
                      <a:pt x="182" y="43"/>
                      <a:pt x="182" y="42"/>
                    </a:cubicBezTo>
                    <a:cubicBezTo>
                      <a:pt x="183" y="42"/>
                      <a:pt x="183" y="42"/>
                      <a:pt x="184" y="42"/>
                    </a:cubicBezTo>
                    <a:cubicBezTo>
                      <a:pt x="185" y="41"/>
                      <a:pt x="185" y="41"/>
                      <a:pt x="186" y="40"/>
                    </a:cubicBezTo>
                    <a:cubicBezTo>
                      <a:pt x="187" y="40"/>
                      <a:pt x="187" y="40"/>
                      <a:pt x="187" y="40"/>
                    </a:cubicBezTo>
                    <a:moveTo>
                      <a:pt x="200" y="65"/>
                    </a:moveTo>
                    <a:cubicBezTo>
                      <a:pt x="197" y="65"/>
                      <a:pt x="195" y="64"/>
                      <a:pt x="194" y="62"/>
                    </a:cubicBezTo>
                    <a:cubicBezTo>
                      <a:pt x="193" y="60"/>
                      <a:pt x="192" y="57"/>
                      <a:pt x="192" y="53"/>
                    </a:cubicBezTo>
                    <a:cubicBezTo>
                      <a:pt x="192" y="49"/>
                      <a:pt x="193" y="46"/>
                      <a:pt x="194" y="44"/>
                    </a:cubicBezTo>
                    <a:cubicBezTo>
                      <a:pt x="196" y="42"/>
                      <a:pt x="198" y="41"/>
                      <a:pt x="200" y="41"/>
                    </a:cubicBezTo>
                    <a:cubicBezTo>
                      <a:pt x="205" y="41"/>
                      <a:pt x="208" y="44"/>
                      <a:pt x="208" y="52"/>
                    </a:cubicBezTo>
                    <a:cubicBezTo>
                      <a:pt x="208" y="56"/>
                      <a:pt x="207" y="59"/>
                      <a:pt x="206" y="61"/>
                    </a:cubicBezTo>
                    <a:cubicBezTo>
                      <a:pt x="204" y="64"/>
                      <a:pt x="202" y="65"/>
                      <a:pt x="200" y="65"/>
                    </a:cubicBezTo>
                    <a:moveTo>
                      <a:pt x="200" y="44"/>
                    </a:moveTo>
                    <a:cubicBezTo>
                      <a:pt x="197" y="44"/>
                      <a:pt x="196" y="47"/>
                      <a:pt x="196" y="53"/>
                    </a:cubicBezTo>
                    <a:cubicBezTo>
                      <a:pt x="196" y="59"/>
                      <a:pt x="197" y="62"/>
                      <a:pt x="200" y="62"/>
                    </a:cubicBezTo>
                    <a:cubicBezTo>
                      <a:pt x="203" y="62"/>
                      <a:pt x="204" y="59"/>
                      <a:pt x="204" y="53"/>
                    </a:cubicBezTo>
                    <a:cubicBezTo>
                      <a:pt x="204" y="47"/>
                      <a:pt x="203" y="44"/>
                      <a:pt x="200" y="44"/>
                    </a:cubicBezTo>
                    <a:moveTo>
                      <a:pt x="219" y="40"/>
                    </a:moveTo>
                    <a:cubicBezTo>
                      <a:pt x="219" y="64"/>
                      <a:pt x="219" y="64"/>
                      <a:pt x="219" y="64"/>
                    </a:cubicBezTo>
                    <a:cubicBezTo>
                      <a:pt x="215" y="64"/>
                      <a:pt x="215" y="64"/>
                      <a:pt x="215" y="64"/>
                    </a:cubicBezTo>
                    <a:cubicBezTo>
                      <a:pt x="215" y="45"/>
                      <a:pt x="215" y="45"/>
                      <a:pt x="215" y="45"/>
                    </a:cubicBezTo>
                    <a:cubicBezTo>
                      <a:pt x="215" y="45"/>
                      <a:pt x="214" y="46"/>
                      <a:pt x="213" y="46"/>
                    </a:cubicBezTo>
                    <a:cubicBezTo>
                      <a:pt x="212" y="47"/>
                      <a:pt x="212" y="47"/>
                      <a:pt x="211" y="47"/>
                    </a:cubicBezTo>
                    <a:cubicBezTo>
                      <a:pt x="211" y="44"/>
                      <a:pt x="211" y="44"/>
                      <a:pt x="211" y="44"/>
                    </a:cubicBezTo>
                    <a:cubicBezTo>
                      <a:pt x="211" y="44"/>
                      <a:pt x="212" y="43"/>
                      <a:pt x="212" y="43"/>
                    </a:cubicBezTo>
                    <a:cubicBezTo>
                      <a:pt x="213" y="43"/>
                      <a:pt x="214" y="43"/>
                      <a:pt x="214" y="42"/>
                    </a:cubicBezTo>
                    <a:cubicBezTo>
                      <a:pt x="215" y="42"/>
                      <a:pt x="215" y="42"/>
                      <a:pt x="216" y="42"/>
                    </a:cubicBezTo>
                    <a:cubicBezTo>
                      <a:pt x="216" y="41"/>
                      <a:pt x="217" y="41"/>
                      <a:pt x="218" y="40"/>
                    </a:cubicBezTo>
                    <a:cubicBezTo>
                      <a:pt x="219" y="40"/>
                      <a:pt x="219" y="40"/>
                      <a:pt x="219" y="40"/>
                    </a:cubicBezTo>
                    <a:moveTo>
                      <a:pt x="233" y="40"/>
                    </a:moveTo>
                    <a:cubicBezTo>
                      <a:pt x="233" y="64"/>
                      <a:pt x="233" y="64"/>
                      <a:pt x="233" y="64"/>
                    </a:cubicBezTo>
                    <a:cubicBezTo>
                      <a:pt x="229" y="64"/>
                      <a:pt x="229" y="64"/>
                      <a:pt x="229" y="64"/>
                    </a:cubicBezTo>
                    <a:cubicBezTo>
                      <a:pt x="229" y="45"/>
                      <a:pt x="229" y="45"/>
                      <a:pt x="229" y="45"/>
                    </a:cubicBezTo>
                    <a:cubicBezTo>
                      <a:pt x="228" y="45"/>
                      <a:pt x="227" y="46"/>
                      <a:pt x="227" y="46"/>
                    </a:cubicBezTo>
                    <a:cubicBezTo>
                      <a:pt x="226" y="47"/>
                      <a:pt x="225" y="47"/>
                      <a:pt x="224" y="47"/>
                    </a:cubicBezTo>
                    <a:cubicBezTo>
                      <a:pt x="224" y="44"/>
                      <a:pt x="224" y="44"/>
                      <a:pt x="224" y="44"/>
                    </a:cubicBezTo>
                    <a:cubicBezTo>
                      <a:pt x="225" y="44"/>
                      <a:pt x="225" y="43"/>
                      <a:pt x="226" y="43"/>
                    </a:cubicBezTo>
                    <a:cubicBezTo>
                      <a:pt x="226" y="43"/>
                      <a:pt x="227" y="43"/>
                      <a:pt x="227" y="42"/>
                    </a:cubicBezTo>
                    <a:cubicBezTo>
                      <a:pt x="228" y="42"/>
                      <a:pt x="229" y="42"/>
                      <a:pt x="229" y="42"/>
                    </a:cubicBezTo>
                    <a:cubicBezTo>
                      <a:pt x="230" y="41"/>
                      <a:pt x="230" y="41"/>
                      <a:pt x="231" y="40"/>
                    </a:cubicBezTo>
                    <a:cubicBezTo>
                      <a:pt x="233" y="40"/>
                      <a:pt x="233" y="40"/>
                      <a:pt x="233" y="40"/>
                    </a:cubicBezTo>
                    <a:moveTo>
                      <a:pt x="20" y="104"/>
                    </a:moveTo>
                    <a:cubicBezTo>
                      <a:pt x="18" y="104"/>
                      <a:pt x="16" y="103"/>
                      <a:pt x="15" y="101"/>
                    </a:cubicBezTo>
                    <a:cubicBezTo>
                      <a:pt x="13" y="100"/>
                      <a:pt x="13" y="97"/>
                      <a:pt x="13" y="93"/>
                    </a:cubicBezTo>
                    <a:cubicBezTo>
                      <a:pt x="13" y="89"/>
                      <a:pt x="13" y="86"/>
                      <a:pt x="15" y="84"/>
                    </a:cubicBezTo>
                    <a:cubicBezTo>
                      <a:pt x="16" y="81"/>
                      <a:pt x="18" y="80"/>
                      <a:pt x="21" y="80"/>
                    </a:cubicBezTo>
                    <a:cubicBezTo>
                      <a:pt x="26" y="80"/>
                      <a:pt x="29" y="84"/>
                      <a:pt x="29" y="92"/>
                    </a:cubicBezTo>
                    <a:cubicBezTo>
                      <a:pt x="29" y="96"/>
                      <a:pt x="28" y="99"/>
                      <a:pt x="26" y="101"/>
                    </a:cubicBezTo>
                    <a:cubicBezTo>
                      <a:pt x="25" y="103"/>
                      <a:pt x="23" y="104"/>
                      <a:pt x="20" y="104"/>
                    </a:cubicBezTo>
                    <a:moveTo>
                      <a:pt x="21" y="83"/>
                    </a:moveTo>
                    <a:cubicBezTo>
                      <a:pt x="18" y="83"/>
                      <a:pt x="16" y="87"/>
                      <a:pt x="16" y="93"/>
                    </a:cubicBezTo>
                    <a:cubicBezTo>
                      <a:pt x="16" y="99"/>
                      <a:pt x="18" y="101"/>
                      <a:pt x="21" y="101"/>
                    </a:cubicBezTo>
                    <a:cubicBezTo>
                      <a:pt x="23" y="101"/>
                      <a:pt x="25" y="99"/>
                      <a:pt x="25" y="93"/>
                    </a:cubicBezTo>
                    <a:cubicBezTo>
                      <a:pt x="25" y="86"/>
                      <a:pt x="23" y="83"/>
                      <a:pt x="21" y="83"/>
                    </a:cubicBezTo>
                    <a:moveTo>
                      <a:pt x="40" y="80"/>
                    </a:moveTo>
                    <a:cubicBezTo>
                      <a:pt x="40" y="104"/>
                      <a:pt x="40" y="104"/>
                      <a:pt x="40" y="104"/>
                    </a:cubicBezTo>
                    <a:cubicBezTo>
                      <a:pt x="36" y="104"/>
                      <a:pt x="36" y="104"/>
                      <a:pt x="36" y="104"/>
                    </a:cubicBezTo>
                    <a:cubicBezTo>
                      <a:pt x="36" y="85"/>
                      <a:pt x="36" y="85"/>
                      <a:pt x="36" y="85"/>
                    </a:cubicBezTo>
                    <a:cubicBezTo>
                      <a:pt x="35" y="85"/>
                      <a:pt x="35" y="86"/>
                      <a:pt x="34" y="86"/>
                    </a:cubicBezTo>
                    <a:cubicBezTo>
                      <a:pt x="33" y="86"/>
                      <a:pt x="32" y="87"/>
                      <a:pt x="31" y="87"/>
                    </a:cubicBezTo>
                    <a:cubicBezTo>
                      <a:pt x="31" y="84"/>
                      <a:pt x="31" y="84"/>
                      <a:pt x="31" y="84"/>
                    </a:cubicBezTo>
                    <a:cubicBezTo>
                      <a:pt x="32" y="84"/>
                      <a:pt x="32" y="83"/>
                      <a:pt x="33" y="83"/>
                    </a:cubicBezTo>
                    <a:cubicBezTo>
                      <a:pt x="34" y="83"/>
                      <a:pt x="34" y="83"/>
                      <a:pt x="35" y="82"/>
                    </a:cubicBezTo>
                    <a:cubicBezTo>
                      <a:pt x="35" y="82"/>
                      <a:pt x="36" y="82"/>
                      <a:pt x="36" y="81"/>
                    </a:cubicBezTo>
                    <a:cubicBezTo>
                      <a:pt x="37" y="81"/>
                      <a:pt x="38" y="81"/>
                      <a:pt x="38" y="80"/>
                    </a:cubicBezTo>
                    <a:cubicBezTo>
                      <a:pt x="40" y="80"/>
                      <a:pt x="40" y="80"/>
                      <a:pt x="40" y="80"/>
                    </a:cubicBezTo>
                    <a:moveTo>
                      <a:pt x="52" y="104"/>
                    </a:moveTo>
                    <a:cubicBezTo>
                      <a:pt x="50" y="104"/>
                      <a:pt x="48" y="103"/>
                      <a:pt x="47" y="101"/>
                    </a:cubicBezTo>
                    <a:cubicBezTo>
                      <a:pt x="45" y="100"/>
                      <a:pt x="44" y="97"/>
                      <a:pt x="44" y="93"/>
                    </a:cubicBezTo>
                    <a:cubicBezTo>
                      <a:pt x="44" y="89"/>
                      <a:pt x="45" y="86"/>
                      <a:pt x="47" y="84"/>
                    </a:cubicBezTo>
                    <a:cubicBezTo>
                      <a:pt x="48" y="81"/>
                      <a:pt x="50" y="80"/>
                      <a:pt x="53" y="80"/>
                    </a:cubicBezTo>
                    <a:cubicBezTo>
                      <a:pt x="58" y="80"/>
                      <a:pt x="60" y="84"/>
                      <a:pt x="60" y="92"/>
                    </a:cubicBezTo>
                    <a:cubicBezTo>
                      <a:pt x="60" y="96"/>
                      <a:pt x="60" y="99"/>
                      <a:pt x="58" y="101"/>
                    </a:cubicBezTo>
                    <a:cubicBezTo>
                      <a:pt x="57" y="103"/>
                      <a:pt x="55" y="104"/>
                      <a:pt x="52" y="104"/>
                    </a:cubicBezTo>
                    <a:moveTo>
                      <a:pt x="53" y="83"/>
                    </a:moveTo>
                    <a:cubicBezTo>
                      <a:pt x="50" y="83"/>
                      <a:pt x="48" y="87"/>
                      <a:pt x="48" y="93"/>
                    </a:cubicBezTo>
                    <a:cubicBezTo>
                      <a:pt x="48" y="99"/>
                      <a:pt x="50" y="101"/>
                      <a:pt x="52" y="101"/>
                    </a:cubicBezTo>
                    <a:cubicBezTo>
                      <a:pt x="55" y="101"/>
                      <a:pt x="57" y="99"/>
                      <a:pt x="57" y="93"/>
                    </a:cubicBezTo>
                    <a:cubicBezTo>
                      <a:pt x="57" y="86"/>
                      <a:pt x="55" y="83"/>
                      <a:pt x="53" y="83"/>
                    </a:cubicBezTo>
                    <a:moveTo>
                      <a:pt x="72" y="80"/>
                    </a:moveTo>
                    <a:cubicBezTo>
                      <a:pt x="72" y="104"/>
                      <a:pt x="72" y="104"/>
                      <a:pt x="72" y="104"/>
                    </a:cubicBezTo>
                    <a:cubicBezTo>
                      <a:pt x="68" y="104"/>
                      <a:pt x="68" y="104"/>
                      <a:pt x="68" y="104"/>
                    </a:cubicBezTo>
                    <a:cubicBezTo>
                      <a:pt x="68" y="85"/>
                      <a:pt x="68" y="85"/>
                      <a:pt x="68" y="85"/>
                    </a:cubicBezTo>
                    <a:cubicBezTo>
                      <a:pt x="67" y="85"/>
                      <a:pt x="66" y="86"/>
                      <a:pt x="66" y="86"/>
                    </a:cubicBezTo>
                    <a:cubicBezTo>
                      <a:pt x="65" y="86"/>
                      <a:pt x="64" y="87"/>
                      <a:pt x="63" y="87"/>
                    </a:cubicBezTo>
                    <a:cubicBezTo>
                      <a:pt x="63" y="84"/>
                      <a:pt x="63" y="84"/>
                      <a:pt x="63" y="84"/>
                    </a:cubicBezTo>
                    <a:cubicBezTo>
                      <a:pt x="64" y="84"/>
                      <a:pt x="64" y="83"/>
                      <a:pt x="65" y="83"/>
                    </a:cubicBezTo>
                    <a:cubicBezTo>
                      <a:pt x="65" y="83"/>
                      <a:pt x="66" y="83"/>
                      <a:pt x="67" y="82"/>
                    </a:cubicBezTo>
                    <a:cubicBezTo>
                      <a:pt x="67" y="82"/>
                      <a:pt x="68" y="82"/>
                      <a:pt x="68" y="81"/>
                    </a:cubicBezTo>
                    <a:cubicBezTo>
                      <a:pt x="69" y="81"/>
                      <a:pt x="69" y="81"/>
                      <a:pt x="70" y="80"/>
                    </a:cubicBezTo>
                    <a:cubicBezTo>
                      <a:pt x="72" y="80"/>
                      <a:pt x="72" y="80"/>
                      <a:pt x="72" y="80"/>
                    </a:cubicBezTo>
                    <a:moveTo>
                      <a:pt x="84" y="104"/>
                    </a:moveTo>
                    <a:cubicBezTo>
                      <a:pt x="82" y="104"/>
                      <a:pt x="80" y="103"/>
                      <a:pt x="78" y="101"/>
                    </a:cubicBezTo>
                    <a:cubicBezTo>
                      <a:pt x="77" y="100"/>
                      <a:pt x="76" y="97"/>
                      <a:pt x="76" y="93"/>
                    </a:cubicBezTo>
                    <a:cubicBezTo>
                      <a:pt x="76" y="89"/>
                      <a:pt x="77" y="86"/>
                      <a:pt x="78" y="84"/>
                    </a:cubicBezTo>
                    <a:cubicBezTo>
                      <a:pt x="80" y="81"/>
                      <a:pt x="82" y="80"/>
                      <a:pt x="85" y="80"/>
                    </a:cubicBezTo>
                    <a:cubicBezTo>
                      <a:pt x="90" y="80"/>
                      <a:pt x="92" y="84"/>
                      <a:pt x="92" y="92"/>
                    </a:cubicBezTo>
                    <a:cubicBezTo>
                      <a:pt x="92" y="96"/>
                      <a:pt x="92" y="99"/>
                      <a:pt x="90" y="101"/>
                    </a:cubicBezTo>
                    <a:cubicBezTo>
                      <a:pt x="89" y="103"/>
                      <a:pt x="87" y="104"/>
                      <a:pt x="84" y="104"/>
                    </a:cubicBezTo>
                    <a:moveTo>
                      <a:pt x="84" y="83"/>
                    </a:moveTo>
                    <a:cubicBezTo>
                      <a:pt x="82" y="83"/>
                      <a:pt x="80" y="87"/>
                      <a:pt x="80" y="93"/>
                    </a:cubicBezTo>
                    <a:cubicBezTo>
                      <a:pt x="80" y="99"/>
                      <a:pt x="82" y="101"/>
                      <a:pt x="84" y="101"/>
                    </a:cubicBezTo>
                    <a:cubicBezTo>
                      <a:pt x="87" y="101"/>
                      <a:pt x="88" y="99"/>
                      <a:pt x="88" y="93"/>
                    </a:cubicBezTo>
                    <a:cubicBezTo>
                      <a:pt x="88" y="86"/>
                      <a:pt x="87" y="83"/>
                      <a:pt x="84" y="83"/>
                    </a:cubicBezTo>
                    <a:moveTo>
                      <a:pt x="103" y="80"/>
                    </a:moveTo>
                    <a:cubicBezTo>
                      <a:pt x="103" y="104"/>
                      <a:pt x="103" y="104"/>
                      <a:pt x="103" y="104"/>
                    </a:cubicBezTo>
                    <a:cubicBezTo>
                      <a:pt x="100" y="104"/>
                      <a:pt x="100" y="104"/>
                      <a:pt x="100" y="104"/>
                    </a:cubicBezTo>
                    <a:cubicBezTo>
                      <a:pt x="100" y="85"/>
                      <a:pt x="100" y="85"/>
                      <a:pt x="100" y="85"/>
                    </a:cubicBezTo>
                    <a:cubicBezTo>
                      <a:pt x="99" y="85"/>
                      <a:pt x="98" y="86"/>
                      <a:pt x="98" y="86"/>
                    </a:cubicBezTo>
                    <a:cubicBezTo>
                      <a:pt x="97" y="86"/>
                      <a:pt x="96" y="87"/>
                      <a:pt x="95" y="87"/>
                    </a:cubicBezTo>
                    <a:cubicBezTo>
                      <a:pt x="95" y="84"/>
                      <a:pt x="95" y="84"/>
                      <a:pt x="95" y="84"/>
                    </a:cubicBezTo>
                    <a:cubicBezTo>
                      <a:pt x="95" y="84"/>
                      <a:pt x="96" y="83"/>
                      <a:pt x="97" y="83"/>
                    </a:cubicBezTo>
                    <a:cubicBezTo>
                      <a:pt x="97" y="83"/>
                      <a:pt x="98" y="83"/>
                      <a:pt x="98" y="82"/>
                    </a:cubicBezTo>
                    <a:cubicBezTo>
                      <a:pt x="99" y="82"/>
                      <a:pt x="100" y="82"/>
                      <a:pt x="100" y="81"/>
                    </a:cubicBezTo>
                    <a:cubicBezTo>
                      <a:pt x="101" y="81"/>
                      <a:pt x="101" y="81"/>
                      <a:pt x="102" y="80"/>
                    </a:cubicBezTo>
                    <a:cubicBezTo>
                      <a:pt x="103" y="80"/>
                      <a:pt x="103" y="80"/>
                      <a:pt x="103" y="80"/>
                    </a:cubicBezTo>
                    <a:moveTo>
                      <a:pt x="116" y="104"/>
                    </a:moveTo>
                    <a:cubicBezTo>
                      <a:pt x="113" y="104"/>
                      <a:pt x="112" y="103"/>
                      <a:pt x="110" y="101"/>
                    </a:cubicBezTo>
                    <a:cubicBezTo>
                      <a:pt x="109" y="100"/>
                      <a:pt x="108" y="97"/>
                      <a:pt x="108" y="93"/>
                    </a:cubicBezTo>
                    <a:cubicBezTo>
                      <a:pt x="108" y="89"/>
                      <a:pt x="109" y="86"/>
                      <a:pt x="110" y="84"/>
                    </a:cubicBezTo>
                    <a:cubicBezTo>
                      <a:pt x="112" y="81"/>
                      <a:pt x="114" y="80"/>
                      <a:pt x="116" y="80"/>
                    </a:cubicBezTo>
                    <a:cubicBezTo>
                      <a:pt x="122" y="80"/>
                      <a:pt x="124" y="84"/>
                      <a:pt x="124" y="92"/>
                    </a:cubicBezTo>
                    <a:cubicBezTo>
                      <a:pt x="124" y="96"/>
                      <a:pt x="123" y="99"/>
                      <a:pt x="122" y="101"/>
                    </a:cubicBezTo>
                    <a:cubicBezTo>
                      <a:pt x="120" y="103"/>
                      <a:pt x="118" y="104"/>
                      <a:pt x="116" y="104"/>
                    </a:cubicBezTo>
                    <a:moveTo>
                      <a:pt x="116" y="83"/>
                    </a:moveTo>
                    <a:cubicBezTo>
                      <a:pt x="113" y="83"/>
                      <a:pt x="112" y="87"/>
                      <a:pt x="112" y="93"/>
                    </a:cubicBezTo>
                    <a:cubicBezTo>
                      <a:pt x="112" y="99"/>
                      <a:pt x="113" y="101"/>
                      <a:pt x="116" y="101"/>
                    </a:cubicBezTo>
                    <a:cubicBezTo>
                      <a:pt x="119" y="101"/>
                      <a:pt x="120" y="99"/>
                      <a:pt x="120" y="93"/>
                    </a:cubicBezTo>
                    <a:cubicBezTo>
                      <a:pt x="120" y="86"/>
                      <a:pt x="119" y="83"/>
                      <a:pt x="116" y="83"/>
                    </a:cubicBezTo>
                    <a:moveTo>
                      <a:pt x="134" y="104"/>
                    </a:moveTo>
                    <a:cubicBezTo>
                      <a:pt x="132" y="104"/>
                      <a:pt x="130" y="103"/>
                      <a:pt x="129" y="101"/>
                    </a:cubicBezTo>
                    <a:cubicBezTo>
                      <a:pt x="127" y="100"/>
                      <a:pt x="127" y="97"/>
                      <a:pt x="127" y="93"/>
                    </a:cubicBezTo>
                    <a:cubicBezTo>
                      <a:pt x="127" y="89"/>
                      <a:pt x="127" y="86"/>
                      <a:pt x="129" y="84"/>
                    </a:cubicBezTo>
                    <a:cubicBezTo>
                      <a:pt x="130" y="81"/>
                      <a:pt x="132" y="80"/>
                      <a:pt x="135" y="80"/>
                    </a:cubicBezTo>
                    <a:cubicBezTo>
                      <a:pt x="140" y="80"/>
                      <a:pt x="143" y="84"/>
                      <a:pt x="143" y="92"/>
                    </a:cubicBezTo>
                    <a:cubicBezTo>
                      <a:pt x="143" y="96"/>
                      <a:pt x="142" y="99"/>
                      <a:pt x="140" y="101"/>
                    </a:cubicBezTo>
                    <a:cubicBezTo>
                      <a:pt x="139" y="103"/>
                      <a:pt x="137" y="104"/>
                      <a:pt x="134" y="104"/>
                    </a:cubicBezTo>
                    <a:moveTo>
                      <a:pt x="135" y="83"/>
                    </a:moveTo>
                    <a:cubicBezTo>
                      <a:pt x="132" y="83"/>
                      <a:pt x="130" y="87"/>
                      <a:pt x="130" y="93"/>
                    </a:cubicBezTo>
                    <a:cubicBezTo>
                      <a:pt x="130" y="99"/>
                      <a:pt x="132" y="101"/>
                      <a:pt x="135" y="101"/>
                    </a:cubicBezTo>
                    <a:cubicBezTo>
                      <a:pt x="137" y="101"/>
                      <a:pt x="139" y="99"/>
                      <a:pt x="139" y="93"/>
                    </a:cubicBezTo>
                    <a:cubicBezTo>
                      <a:pt x="139" y="86"/>
                      <a:pt x="137" y="83"/>
                      <a:pt x="135" y="83"/>
                    </a:cubicBezTo>
                    <a:moveTo>
                      <a:pt x="153" y="104"/>
                    </a:moveTo>
                    <a:cubicBezTo>
                      <a:pt x="150" y="104"/>
                      <a:pt x="148" y="103"/>
                      <a:pt x="147" y="101"/>
                    </a:cubicBezTo>
                    <a:cubicBezTo>
                      <a:pt x="146" y="100"/>
                      <a:pt x="145" y="97"/>
                      <a:pt x="145" y="93"/>
                    </a:cubicBezTo>
                    <a:cubicBezTo>
                      <a:pt x="145" y="89"/>
                      <a:pt x="146" y="86"/>
                      <a:pt x="147" y="84"/>
                    </a:cubicBezTo>
                    <a:cubicBezTo>
                      <a:pt x="149" y="81"/>
                      <a:pt x="151" y="80"/>
                      <a:pt x="153" y="80"/>
                    </a:cubicBezTo>
                    <a:cubicBezTo>
                      <a:pt x="158" y="80"/>
                      <a:pt x="161" y="84"/>
                      <a:pt x="161" y="92"/>
                    </a:cubicBezTo>
                    <a:cubicBezTo>
                      <a:pt x="161" y="96"/>
                      <a:pt x="160" y="99"/>
                      <a:pt x="159" y="101"/>
                    </a:cubicBezTo>
                    <a:cubicBezTo>
                      <a:pt x="157" y="103"/>
                      <a:pt x="155" y="104"/>
                      <a:pt x="153" y="104"/>
                    </a:cubicBezTo>
                    <a:moveTo>
                      <a:pt x="153" y="83"/>
                    </a:moveTo>
                    <a:cubicBezTo>
                      <a:pt x="150" y="83"/>
                      <a:pt x="149" y="87"/>
                      <a:pt x="149" y="93"/>
                    </a:cubicBezTo>
                    <a:cubicBezTo>
                      <a:pt x="149" y="99"/>
                      <a:pt x="150" y="101"/>
                      <a:pt x="153" y="101"/>
                    </a:cubicBezTo>
                    <a:cubicBezTo>
                      <a:pt x="156" y="101"/>
                      <a:pt x="157" y="99"/>
                      <a:pt x="157" y="93"/>
                    </a:cubicBezTo>
                    <a:cubicBezTo>
                      <a:pt x="157" y="86"/>
                      <a:pt x="156" y="83"/>
                      <a:pt x="153" y="83"/>
                    </a:cubicBezTo>
                    <a:moveTo>
                      <a:pt x="171" y="104"/>
                    </a:moveTo>
                    <a:cubicBezTo>
                      <a:pt x="169" y="104"/>
                      <a:pt x="167" y="103"/>
                      <a:pt x="166" y="101"/>
                    </a:cubicBezTo>
                    <a:cubicBezTo>
                      <a:pt x="164" y="100"/>
                      <a:pt x="164" y="97"/>
                      <a:pt x="164" y="93"/>
                    </a:cubicBezTo>
                    <a:cubicBezTo>
                      <a:pt x="164" y="89"/>
                      <a:pt x="164" y="86"/>
                      <a:pt x="166" y="84"/>
                    </a:cubicBezTo>
                    <a:cubicBezTo>
                      <a:pt x="167" y="81"/>
                      <a:pt x="169" y="80"/>
                      <a:pt x="172" y="80"/>
                    </a:cubicBezTo>
                    <a:cubicBezTo>
                      <a:pt x="177" y="80"/>
                      <a:pt x="179" y="84"/>
                      <a:pt x="179" y="92"/>
                    </a:cubicBezTo>
                    <a:cubicBezTo>
                      <a:pt x="179" y="96"/>
                      <a:pt x="179" y="99"/>
                      <a:pt x="177" y="101"/>
                    </a:cubicBezTo>
                    <a:cubicBezTo>
                      <a:pt x="176" y="103"/>
                      <a:pt x="174" y="104"/>
                      <a:pt x="171" y="104"/>
                    </a:cubicBezTo>
                    <a:moveTo>
                      <a:pt x="172" y="83"/>
                    </a:moveTo>
                    <a:cubicBezTo>
                      <a:pt x="169" y="83"/>
                      <a:pt x="167" y="87"/>
                      <a:pt x="167" y="93"/>
                    </a:cubicBezTo>
                    <a:cubicBezTo>
                      <a:pt x="167" y="99"/>
                      <a:pt x="169" y="101"/>
                      <a:pt x="172" y="101"/>
                    </a:cubicBezTo>
                    <a:cubicBezTo>
                      <a:pt x="174" y="101"/>
                      <a:pt x="176" y="99"/>
                      <a:pt x="176" y="93"/>
                    </a:cubicBezTo>
                    <a:cubicBezTo>
                      <a:pt x="176" y="86"/>
                      <a:pt x="174" y="83"/>
                      <a:pt x="172" y="83"/>
                    </a:cubicBezTo>
                    <a:moveTo>
                      <a:pt x="191" y="80"/>
                    </a:moveTo>
                    <a:cubicBezTo>
                      <a:pt x="191" y="104"/>
                      <a:pt x="191" y="104"/>
                      <a:pt x="191" y="104"/>
                    </a:cubicBezTo>
                    <a:cubicBezTo>
                      <a:pt x="187" y="104"/>
                      <a:pt x="187" y="104"/>
                      <a:pt x="187" y="104"/>
                    </a:cubicBezTo>
                    <a:cubicBezTo>
                      <a:pt x="187" y="85"/>
                      <a:pt x="187" y="85"/>
                      <a:pt x="187" y="85"/>
                    </a:cubicBezTo>
                    <a:cubicBezTo>
                      <a:pt x="186" y="85"/>
                      <a:pt x="186" y="86"/>
                      <a:pt x="185" y="86"/>
                    </a:cubicBezTo>
                    <a:cubicBezTo>
                      <a:pt x="184" y="86"/>
                      <a:pt x="183" y="87"/>
                      <a:pt x="182" y="87"/>
                    </a:cubicBezTo>
                    <a:cubicBezTo>
                      <a:pt x="182" y="84"/>
                      <a:pt x="182" y="84"/>
                      <a:pt x="182" y="84"/>
                    </a:cubicBezTo>
                    <a:cubicBezTo>
                      <a:pt x="183" y="84"/>
                      <a:pt x="183" y="83"/>
                      <a:pt x="184" y="83"/>
                    </a:cubicBezTo>
                    <a:cubicBezTo>
                      <a:pt x="184" y="83"/>
                      <a:pt x="185" y="83"/>
                      <a:pt x="186" y="82"/>
                    </a:cubicBezTo>
                    <a:cubicBezTo>
                      <a:pt x="186" y="82"/>
                      <a:pt x="187" y="82"/>
                      <a:pt x="187" y="81"/>
                    </a:cubicBezTo>
                    <a:cubicBezTo>
                      <a:pt x="188" y="81"/>
                      <a:pt x="189" y="81"/>
                      <a:pt x="189" y="80"/>
                    </a:cubicBezTo>
                    <a:cubicBezTo>
                      <a:pt x="191" y="80"/>
                      <a:pt x="191" y="80"/>
                      <a:pt x="191" y="80"/>
                    </a:cubicBezTo>
                    <a:moveTo>
                      <a:pt x="203" y="104"/>
                    </a:moveTo>
                    <a:cubicBezTo>
                      <a:pt x="201" y="104"/>
                      <a:pt x="199" y="103"/>
                      <a:pt x="197" y="101"/>
                    </a:cubicBezTo>
                    <a:cubicBezTo>
                      <a:pt x="196" y="100"/>
                      <a:pt x="195" y="97"/>
                      <a:pt x="195" y="93"/>
                    </a:cubicBezTo>
                    <a:cubicBezTo>
                      <a:pt x="195" y="89"/>
                      <a:pt x="196" y="86"/>
                      <a:pt x="198" y="84"/>
                    </a:cubicBezTo>
                    <a:cubicBezTo>
                      <a:pt x="199" y="81"/>
                      <a:pt x="201" y="80"/>
                      <a:pt x="204" y="80"/>
                    </a:cubicBezTo>
                    <a:cubicBezTo>
                      <a:pt x="209" y="80"/>
                      <a:pt x="211" y="84"/>
                      <a:pt x="211" y="92"/>
                    </a:cubicBezTo>
                    <a:cubicBezTo>
                      <a:pt x="211" y="96"/>
                      <a:pt x="211" y="99"/>
                      <a:pt x="209" y="101"/>
                    </a:cubicBezTo>
                    <a:cubicBezTo>
                      <a:pt x="208" y="103"/>
                      <a:pt x="206" y="104"/>
                      <a:pt x="203" y="104"/>
                    </a:cubicBezTo>
                    <a:moveTo>
                      <a:pt x="203" y="83"/>
                    </a:moveTo>
                    <a:cubicBezTo>
                      <a:pt x="201" y="83"/>
                      <a:pt x="199" y="87"/>
                      <a:pt x="199" y="93"/>
                    </a:cubicBezTo>
                    <a:cubicBezTo>
                      <a:pt x="199" y="99"/>
                      <a:pt x="201" y="101"/>
                      <a:pt x="203" y="101"/>
                    </a:cubicBezTo>
                    <a:cubicBezTo>
                      <a:pt x="206" y="101"/>
                      <a:pt x="207" y="99"/>
                      <a:pt x="207" y="93"/>
                    </a:cubicBezTo>
                    <a:cubicBezTo>
                      <a:pt x="207" y="86"/>
                      <a:pt x="206" y="83"/>
                      <a:pt x="203" y="83"/>
                    </a:cubicBezTo>
                    <a:moveTo>
                      <a:pt x="222" y="104"/>
                    </a:moveTo>
                    <a:cubicBezTo>
                      <a:pt x="219" y="104"/>
                      <a:pt x="217" y="103"/>
                      <a:pt x="216" y="101"/>
                    </a:cubicBezTo>
                    <a:cubicBezTo>
                      <a:pt x="215" y="100"/>
                      <a:pt x="214" y="97"/>
                      <a:pt x="214" y="93"/>
                    </a:cubicBezTo>
                    <a:cubicBezTo>
                      <a:pt x="214" y="89"/>
                      <a:pt x="215" y="86"/>
                      <a:pt x="216" y="84"/>
                    </a:cubicBezTo>
                    <a:cubicBezTo>
                      <a:pt x="217" y="81"/>
                      <a:pt x="219" y="80"/>
                      <a:pt x="222" y="80"/>
                    </a:cubicBezTo>
                    <a:cubicBezTo>
                      <a:pt x="227" y="80"/>
                      <a:pt x="230" y="84"/>
                      <a:pt x="230" y="92"/>
                    </a:cubicBezTo>
                    <a:cubicBezTo>
                      <a:pt x="230" y="96"/>
                      <a:pt x="229" y="99"/>
                      <a:pt x="228" y="101"/>
                    </a:cubicBezTo>
                    <a:cubicBezTo>
                      <a:pt x="226" y="103"/>
                      <a:pt x="224" y="104"/>
                      <a:pt x="222" y="104"/>
                    </a:cubicBezTo>
                    <a:moveTo>
                      <a:pt x="222" y="83"/>
                    </a:moveTo>
                    <a:cubicBezTo>
                      <a:pt x="219" y="83"/>
                      <a:pt x="218" y="87"/>
                      <a:pt x="218" y="93"/>
                    </a:cubicBezTo>
                    <a:cubicBezTo>
                      <a:pt x="218" y="99"/>
                      <a:pt x="219" y="101"/>
                      <a:pt x="222" y="101"/>
                    </a:cubicBezTo>
                    <a:cubicBezTo>
                      <a:pt x="225" y="101"/>
                      <a:pt x="226" y="99"/>
                      <a:pt x="226" y="93"/>
                    </a:cubicBezTo>
                    <a:cubicBezTo>
                      <a:pt x="226" y="86"/>
                      <a:pt x="225" y="83"/>
                      <a:pt x="222" y="83"/>
                    </a:cubicBezTo>
                    <a:moveTo>
                      <a:pt x="241" y="80"/>
                    </a:moveTo>
                    <a:cubicBezTo>
                      <a:pt x="241" y="104"/>
                      <a:pt x="241" y="104"/>
                      <a:pt x="241" y="104"/>
                    </a:cubicBezTo>
                    <a:cubicBezTo>
                      <a:pt x="237" y="104"/>
                      <a:pt x="237" y="104"/>
                      <a:pt x="237" y="104"/>
                    </a:cubicBezTo>
                    <a:cubicBezTo>
                      <a:pt x="237" y="85"/>
                      <a:pt x="237" y="85"/>
                      <a:pt x="237" y="85"/>
                    </a:cubicBezTo>
                    <a:cubicBezTo>
                      <a:pt x="237" y="85"/>
                      <a:pt x="236" y="86"/>
                      <a:pt x="235" y="86"/>
                    </a:cubicBezTo>
                    <a:cubicBezTo>
                      <a:pt x="234" y="86"/>
                      <a:pt x="233" y="87"/>
                      <a:pt x="232" y="87"/>
                    </a:cubicBezTo>
                    <a:cubicBezTo>
                      <a:pt x="232" y="84"/>
                      <a:pt x="232" y="84"/>
                      <a:pt x="232" y="84"/>
                    </a:cubicBezTo>
                    <a:cubicBezTo>
                      <a:pt x="233" y="84"/>
                      <a:pt x="234" y="83"/>
                      <a:pt x="234" y="83"/>
                    </a:cubicBezTo>
                    <a:cubicBezTo>
                      <a:pt x="235" y="83"/>
                      <a:pt x="235" y="83"/>
                      <a:pt x="236" y="82"/>
                    </a:cubicBezTo>
                    <a:cubicBezTo>
                      <a:pt x="236" y="82"/>
                      <a:pt x="237" y="82"/>
                      <a:pt x="238" y="81"/>
                    </a:cubicBezTo>
                    <a:cubicBezTo>
                      <a:pt x="238" y="81"/>
                      <a:pt x="239" y="81"/>
                      <a:pt x="239" y="80"/>
                    </a:cubicBezTo>
                    <a:cubicBezTo>
                      <a:pt x="241" y="80"/>
                      <a:pt x="241" y="80"/>
                      <a:pt x="241" y="80"/>
                    </a:cubicBezTo>
                    <a:moveTo>
                      <a:pt x="253" y="104"/>
                    </a:moveTo>
                    <a:cubicBezTo>
                      <a:pt x="251" y="104"/>
                      <a:pt x="249" y="103"/>
                      <a:pt x="248" y="101"/>
                    </a:cubicBezTo>
                    <a:cubicBezTo>
                      <a:pt x="246" y="100"/>
                      <a:pt x="246" y="97"/>
                      <a:pt x="246" y="93"/>
                    </a:cubicBezTo>
                    <a:cubicBezTo>
                      <a:pt x="246" y="89"/>
                      <a:pt x="246" y="86"/>
                      <a:pt x="248" y="84"/>
                    </a:cubicBezTo>
                    <a:cubicBezTo>
                      <a:pt x="249" y="81"/>
                      <a:pt x="251" y="80"/>
                      <a:pt x="254" y="80"/>
                    </a:cubicBezTo>
                    <a:cubicBezTo>
                      <a:pt x="259" y="80"/>
                      <a:pt x="262" y="84"/>
                      <a:pt x="262" y="92"/>
                    </a:cubicBezTo>
                    <a:cubicBezTo>
                      <a:pt x="262" y="96"/>
                      <a:pt x="261" y="99"/>
                      <a:pt x="259" y="101"/>
                    </a:cubicBezTo>
                    <a:cubicBezTo>
                      <a:pt x="258" y="103"/>
                      <a:pt x="256" y="104"/>
                      <a:pt x="253" y="104"/>
                    </a:cubicBezTo>
                    <a:moveTo>
                      <a:pt x="254" y="83"/>
                    </a:moveTo>
                    <a:cubicBezTo>
                      <a:pt x="251" y="83"/>
                      <a:pt x="250" y="87"/>
                      <a:pt x="250" y="93"/>
                    </a:cubicBezTo>
                    <a:cubicBezTo>
                      <a:pt x="250" y="99"/>
                      <a:pt x="251" y="101"/>
                      <a:pt x="254" y="101"/>
                    </a:cubicBezTo>
                    <a:cubicBezTo>
                      <a:pt x="256" y="101"/>
                      <a:pt x="258" y="99"/>
                      <a:pt x="258" y="93"/>
                    </a:cubicBezTo>
                    <a:cubicBezTo>
                      <a:pt x="258" y="86"/>
                      <a:pt x="256" y="83"/>
                      <a:pt x="254" y="83"/>
                    </a:cubicBezTo>
                    <a:moveTo>
                      <a:pt x="9" y="120"/>
                    </a:moveTo>
                    <a:cubicBezTo>
                      <a:pt x="9" y="144"/>
                      <a:pt x="9" y="144"/>
                      <a:pt x="9" y="144"/>
                    </a:cubicBezTo>
                    <a:cubicBezTo>
                      <a:pt x="5" y="144"/>
                      <a:pt x="5" y="144"/>
                      <a:pt x="5" y="144"/>
                    </a:cubicBezTo>
                    <a:cubicBezTo>
                      <a:pt x="5" y="125"/>
                      <a:pt x="5" y="125"/>
                      <a:pt x="5" y="125"/>
                    </a:cubicBezTo>
                    <a:cubicBezTo>
                      <a:pt x="4" y="125"/>
                      <a:pt x="4" y="126"/>
                      <a:pt x="3" y="126"/>
                    </a:cubicBezTo>
                    <a:cubicBezTo>
                      <a:pt x="2" y="126"/>
                      <a:pt x="1" y="127"/>
                      <a:pt x="0" y="127"/>
                    </a:cubicBezTo>
                    <a:cubicBezTo>
                      <a:pt x="0" y="124"/>
                      <a:pt x="0" y="124"/>
                      <a:pt x="0" y="124"/>
                    </a:cubicBezTo>
                    <a:cubicBezTo>
                      <a:pt x="1" y="124"/>
                      <a:pt x="1" y="123"/>
                      <a:pt x="2" y="123"/>
                    </a:cubicBezTo>
                    <a:cubicBezTo>
                      <a:pt x="3" y="123"/>
                      <a:pt x="3" y="123"/>
                      <a:pt x="4" y="122"/>
                    </a:cubicBezTo>
                    <a:cubicBezTo>
                      <a:pt x="4" y="122"/>
                      <a:pt x="5" y="122"/>
                      <a:pt x="5" y="121"/>
                    </a:cubicBezTo>
                    <a:cubicBezTo>
                      <a:pt x="6" y="121"/>
                      <a:pt x="7" y="121"/>
                      <a:pt x="7" y="120"/>
                    </a:cubicBezTo>
                    <a:cubicBezTo>
                      <a:pt x="9" y="120"/>
                      <a:pt x="9" y="120"/>
                      <a:pt x="9" y="120"/>
                    </a:cubicBezTo>
                    <a:moveTo>
                      <a:pt x="21" y="144"/>
                    </a:moveTo>
                    <a:cubicBezTo>
                      <a:pt x="19" y="144"/>
                      <a:pt x="17" y="143"/>
                      <a:pt x="15" y="141"/>
                    </a:cubicBezTo>
                    <a:cubicBezTo>
                      <a:pt x="14" y="139"/>
                      <a:pt x="13" y="137"/>
                      <a:pt x="13" y="133"/>
                    </a:cubicBezTo>
                    <a:cubicBezTo>
                      <a:pt x="13" y="129"/>
                      <a:pt x="14" y="126"/>
                      <a:pt x="16" y="123"/>
                    </a:cubicBezTo>
                    <a:cubicBezTo>
                      <a:pt x="17" y="121"/>
                      <a:pt x="19" y="120"/>
                      <a:pt x="22" y="120"/>
                    </a:cubicBezTo>
                    <a:cubicBezTo>
                      <a:pt x="27" y="120"/>
                      <a:pt x="29" y="124"/>
                      <a:pt x="29" y="132"/>
                    </a:cubicBezTo>
                    <a:cubicBezTo>
                      <a:pt x="29" y="136"/>
                      <a:pt x="29" y="139"/>
                      <a:pt x="27" y="141"/>
                    </a:cubicBezTo>
                    <a:cubicBezTo>
                      <a:pt x="26" y="143"/>
                      <a:pt x="24" y="144"/>
                      <a:pt x="21" y="144"/>
                    </a:cubicBezTo>
                    <a:moveTo>
                      <a:pt x="22" y="123"/>
                    </a:moveTo>
                    <a:cubicBezTo>
                      <a:pt x="19" y="123"/>
                      <a:pt x="17" y="126"/>
                      <a:pt x="17" y="133"/>
                    </a:cubicBezTo>
                    <a:cubicBezTo>
                      <a:pt x="17" y="138"/>
                      <a:pt x="19" y="141"/>
                      <a:pt x="21" y="141"/>
                    </a:cubicBezTo>
                    <a:cubicBezTo>
                      <a:pt x="24" y="141"/>
                      <a:pt x="26" y="138"/>
                      <a:pt x="26" y="133"/>
                    </a:cubicBezTo>
                    <a:cubicBezTo>
                      <a:pt x="26" y="126"/>
                      <a:pt x="24" y="123"/>
                      <a:pt x="22" y="123"/>
                    </a:cubicBezTo>
                    <a:moveTo>
                      <a:pt x="41" y="120"/>
                    </a:moveTo>
                    <a:cubicBezTo>
                      <a:pt x="41" y="144"/>
                      <a:pt x="41" y="144"/>
                      <a:pt x="41" y="144"/>
                    </a:cubicBezTo>
                    <a:cubicBezTo>
                      <a:pt x="37" y="144"/>
                      <a:pt x="37" y="144"/>
                      <a:pt x="37" y="144"/>
                    </a:cubicBezTo>
                    <a:cubicBezTo>
                      <a:pt x="37" y="125"/>
                      <a:pt x="37" y="125"/>
                      <a:pt x="37" y="125"/>
                    </a:cubicBezTo>
                    <a:cubicBezTo>
                      <a:pt x="36" y="125"/>
                      <a:pt x="35" y="126"/>
                      <a:pt x="35" y="126"/>
                    </a:cubicBezTo>
                    <a:cubicBezTo>
                      <a:pt x="34" y="126"/>
                      <a:pt x="33" y="127"/>
                      <a:pt x="32" y="127"/>
                    </a:cubicBezTo>
                    <a:cubicBezTo>
                      <a:pt x="32" y="124"/>
                      <a:pt x="32" y="124"/>
                      <a:pt x="32" y="124"/>
                    </a:cubicBezTo>
                    <a:cubicBezTo>
                      <a:pt x="33" y="124"/>
                      <a:pt x="33" y="123"/>
                      <a:pt x="34" y="123"/>
                    </a:cubicBezTo>
                    <a:cubicBezTo>
                      <a:pt x="34" y="123"/>
                      <a:pt x="35" y="123"/>
                      <a:pt x="35" y="122"/>
                    </a:cubicBezTo>
                    <a:cubicBezTo>
                      <a:pt x="36" y="122"/>
                      <a:pt x="37" y="122"/>
                      <a:pt x="37" y="121"/>
                    </a:cubicBezTo>
                    <a:cubicBezTo>
                      <a:pt x="38" y="121"/>
                      <a:pt x="38" y="121"/>
                      <a:pt x="39" y="120"/>
                    </a:cubicBezTo>
                    <a:cubicBezTo>
                      <a:pt x="41" y="120"/>
                      <a:pt x="41" y="120"/>
                      <a:pt x="41" y="120"/>
                    </a:cubicBezTo>
                    <a:moveTo>
                      <a:pt x="54" y="120"/>
                    </a:moveTo>
                    <a:cubicBezTo>
                      <a:pt x="54" y="144"/>
                      <a:pt x="54" y="144"/>
                      <a:pt x="54" y="144"/>
                    </a:cubicBezTo>
                    <a:cubicBezTo>
                      <a:pt x="50" y="144"/>
                      <a:pt x="50" y="144"/>
                      <a:pt x="50" y="144"/>
                    </a:cubicBezTo>
                    <a:cubicBezTo>
                      <a:pt x="50" y="125"/>
                      <a:pt x="50" y="125"/>
                      <a:pt x="50" y="125"/>
                    </a:cubicBezTo>
                    <a:cubicBezTo>
                      <a:pt x="50" y="125"/>
                      <a:pt x="49" y="126"/>
                      <a:pt x="48" y="126"/>
                    </a:cubicBezTo>
                    <a:cubicBezTo>
                      <a:pt x="47" y="126"/>
                      <a:pt x="46" y="127"/>
                      <a:pt x="45" y="127"/>
                    </a:cubicBezTo>
                    <a:cubicBezTo>
                      <a:pt x="45" y="124"/>
                      <a:pt x="45" y="124"/>
                      <a:pt x="45" y="124"/>
                    </a:cubicBezTo>
                    <a:cubicBezTo>
                      <a:pt x="46" y="124"/>
                      <a:pt x="47" y="123"/>
                      <a:pt x="47" y="123"/>
                    </a:cubicBezTo>
                    <a:cubicBezTo>
                      <a:pt x="48" y="123"/>
                      <a:pt x="48" y="123"/>
                      <a:pt x="49" y="122"/>
                    </a:cubicBezTo>
                    <a:cubicBezTo>
                      <a:pt x="49" y="122"/>
                      <a:pt x="50" y="122"/>
                      <a:pt x="51" y="121"/>
                    </a:cubicBezTo>
                    <a:cubicBezTo>
                      <a:pt x="51" y="121"/>
                      <a:pt x="52" y="121"/>
                      <a:pt x="52" y="120"/>
                    </a:cubicBezTo>
                    <a:cubicBezTo>
                      <a:pt x="54" y="120"/>
                      <a:pt x="54" y="120"/>
                      <a:pt x="54" y="120"/>
                    </a:cubicBezTo>
                    <a:moveTo>
                      <a:pt x="67" y="120"/>
                    </a:moveTo>
                    <a:cubicBezTo>
                      <a:pt x="67" y="144"/>
                      <a:pt x="67" y="144"/>
                      <a:pt x="67" y="144"/>
                    </a:cubicBezTo>
                    <a:cubicBezTo>
                      <a:pt x="64" y="144"/>
                      <a:pt x="64" y="144"/>
                      <a:pt x="64" y="144"/>
                    </a:cubicBezTo>
                    <a:cubicBezTo>
                      <a:pt x="64" y="125"/>
                      <a:pt x="64" y="125"/>
                      <a:pt x="64" y="125"/>
                    </a:cubicBezTo>
                    <a:cubicBezTo>
                      <a:pt x="63" y="125"/>
                      <a:pt x="62" y="126"/>
                      <a:pt x="61" y="126"/>
                    </a:cubicBezTo>
                    <a:cubicBezTo>
                      <a:pt x="61" y="126"/>
                      <a:pt x="60" y="127"/>
                      <a:pt x="59" y="127"/>
                    </a:cubicBezTo>
                    <a:cubicBezTo>
                      <a:pt x="59" y="124"/>
                      <a:pt x="59" y="124"/>
                      <a:pt x="59" y="124"/>
                    </a:cubicBezTo>
                    <a:cubicBezTo>
                      <a:pt x="59" y="124"/>
                      <a:pt x="60" y="123"/>
                      <a:pt x="61" y="123"/>
                    </a:cubicBezTo>
                    <a:cubicBezTo>
                      <a:pt x="61" y="123"/>
                      <a:pt x="62" y="123"/>
                      <a:pt x="62" y="122"/>
                    </a:cubicBezTo>
                    <a:cubicBezTo>
                      <a:pt x="63" y="122"/>
                      <a:pt x="63" y="122"/>
                      <a:pt x="64" y="121"/>
                    </a:cubicBezTo>
                    <a:cubicBezTo>
                      <a:pt x="65" y="121"/>
                      <a:pt x="65" y="121"/>
                      <a:pt x="66" y="120"/>
                    </a:cubicBezTo>
                    <a:cubicBezTo>
                      <a:pt x="67" y="120"/>
                      <a:pt x="67" y="120"/>
                      <a:pt x="67" y="120"/>
                    </a:cubicBezTo>
                    <a:moveTo>
                      <a:pt x="80" y="144"/>
                    </a:moveTo>
                    <a:cubicBezTo>
                      <a:pt x="77" y="144"/>
                      <a:pt x="75" y="143"/>
                      <a:pt x="74" y="141"/>
                    </a:cubicBezTo>
                    <a:cubicBezTo>
                      <a:pt x="73" y="139"/>
                      <a:pt x="72" y="137"/>
                      <a:pt x="72" y="133"/>
                    </a:cubicBezTo>
                    <a:cubicBezTo>
                      <a:pt x="72" y="129"/>
                      <a:pt x="73" y="126"/>
                      <a:pt x="74" y="123"/>
                    </a:cubicBezTo>
                    <a:cubicBezTo>
                      <a:pt x="76" y="121"/>
                      <a:pt x="78" y="120"/>
                      <a:pt x="80" y="120"/>
                    </a:cubicBezTo>
                    <a:cubicBezTo>
                      <a:pt x="85" y="120"/>
                      <a:pt x="88" y="124"/>
                      <a:pt x="88" y="132"/>
                    </a:cubicBezTo>
                    <a:cubicBezTo>
                      <a:pt x="88" y="136"/>
                      <a:pt x="87" y="139"/>
                      <a:pt x="86" y="141"/>
                    </a:cubicBezTo>
                    <a:cubicBezTo>
                      <a:pt x="84" y="143"/>
                      <a:pt x="82" y="144"/>
                      <a:pt x="80" y="144"/>
                    </a:cubicBezTo>
                    <a:moveTo>
                      <a:pt x="80" y="123"/>
                    </a:moveTo>
                    <a:cubicBezTo>
                      <a:pt x="77" y="123"/>
                      <a:pt x="76" y="126"/>
                      <a:pt x="76" y="133"/>
                    </a:cubicBezTo>
                    <a:cubicBezTo>
                      <a:pt x="76" y="138"/>
                      <a:pt x="77" y="141"/>
                      <a:pt x="80" y="141"/>
                    </a:cubicBezTo>
                    <a:cubicBezTo>
                      <a:pt x="83" y="141"/>
                      <a:pt x="84" y="138"/>
                      <a:pt x="84" y="133"/>
                    </a:cubicBezTo>
                    <a:cubicBezTo>
                      <a:pt x="84" y="126"/>
                      <a:pt x="83" y="123"/>
                      <a:pt x="80" y="123"/>
                    </a:cubicBezTo>
                    <a:moveTo>
                      <a:pt x="98" y="144"/>
                    </a:moveTo>
                    <a:cubicBezTo>
                      <a:pt x="96" y="144"/>
                      <a:pt x="94" y="143"/>
                      <a:pt x="93" y="141"/>
                    </a:cubicBezTo>
                    <a:cubicBezTo>
                      <a:pt x="91" y="139"/>
                      <a:pt x="90" y="137"/>
                      <a:pt x="90" y="133"/>
                    </a:cubicBezTo>
                    <a:cubicBezTo>
                      <a:pt x="90" y="129"/>
                      <a:pt x="91" y="126"/>
                      <a:pt x="93" y="123"/>
                    </a:cubicBezTo>
                    <a:cubicBezTo>
                      <a:pt x="94" y="121"/>
                      <a:pt x="96" y="120"/>
                      <a:pt x="99" y="120"/>
                    </a:cubicBezTo>
                    <a:cubicBezTo>
                      <a:pt x="104" y="120"/>
                      <a:pt x="106" y="124"/>
                      <a:pt x="106" y="132"/>
                    </a:cubicBezTo>
                    <a:cubicBezTo>
                      <a:pt x="106" y="136"/>
                      <a:pt x="106" y="139"/>
                      <a:pt x="104" y="141"/>
                    </a:cubicBezTo>
                    <a:cubicBezTo>
                      <a:pt x="103" y="143"/>
                      <a:pt x="101" y="144"/>
                      <a:pt x="98" y="144"/>
                    </a:cubicBezTo>
                    <a:moveTo>
                      <a:pt x="99" y="123"/>
                    </a:moveTo>
                    <a:cubicBezTo>
                      <a:pt x="96" y="123"/>
                      <a:pt x="94" y="126"/>
                      <a:pt x="94" y="133"/>
                    </a:cubicBezTo>
                    <a:cubicBezTo>
                      <a:pt x="94" y="138"/>
                      <a:pt x="96" y="141"/>
                      <a:pt x="98" y="141"/>
                    </a:cubicBezTo>
                    <a:cubicBezTo>
                      <a:pt x="101" y="141"/>
                      <a:pt x="103" y="138"/>
                      <a:pt x="103" y="133"/>
                    </a:cubicBezTo>
                    <a:cubicBezTo>
                      <a:pt x="103" y="126"/>
                      <a:pt x="101" y="123"/>
                      <a:pt x="99" y="123"/>
                    </a:cubicBezTo>
                    <a:moveTo>
                      <a:pt x="118" y="120"/>
                    </a:moveTo>
                    <a:cubicBezTo>
                      <a:pt x="118" y="144"/>
                      <a:pt x="118" y="144"/>
                      <a:pt x="118" y="144"/>
                    </a:cubicBezTo>
                    <a:cubicBezTo>
                      <a:pt x="114" y="144"/>
                      <a:pt x="114" y="144"/>
                      <a:pt x="114" y="144"/>
                    </a:cubicBezTo>
                    <a:cubicBezTo>
                      <a:pt x="114" y="125"/>
                      <a:pt x="114" y="125"/>
                      <a:pt x="114" y="125"/>
                    </a:cubicBezTo>
                    <a:cubicBezTo>
                      <a:pt x="113" y="125"/>
                      <a:pt x="112" y="126"/>
                      <a:pt x="112" y="126"/>
                    </a:cubicBezTo>
                    <a:cubicBezTo>
                      <a:pt x="111" y="126"/>
                      <a:pt x="110" y="127"/>
                      <a:pt x="109" y="127"/>
                    </a:cubicBezTo>
                    <a:cubicBezTo>
                      <a:pt x="109" y="124"/>
                      <a:pt x="109" y="124"/>
                      <a:pt x="109" y="124"/>
                    </a:cubicBezTo>
                    <a:cubicBezTo>
                      <a:pt x="110" y="124"/>
                      <a:pt x="110" y="123"/>
                      <a:pt x="111" y="123"/>
                    </a:cubicBezTo>
                    <a:cubicBezTo>
                      <a:pt x="111" y="123"/>
                      <a:pt x="112" y="123"/>
                      <a:pt x="113" y="122"/>
                    </a:cubicBezTo>
                    <a:cubicBezTo>
                      <a:pt x="113" y="122"/>
                      <a:pt x="114" y="122"/>
                      <a:pt x="114" y="121"/>
                    </a:cubicBezTo>
                    <a:cubicBezTo>
                      <a:pt x="115" y="121"/>
                      <a:pt x="115" y="121"/>
                      <a:pt x="116" y="120"/>
                    </a:cubicBezTo>
                    <a:cubicBezTo>
                      <a:pt x="118" y="120"/>
                      <a:pt x="118" y="120"/>
                      <a:pt x="118" y="120"/>
                    </a:cubicBezTo>
                    <a:moveTo>
                      <a:pt x="131" y="120"/>
                    </a:moveTo>
                    <a:cubicBezTo>
                      <a:pt x="131" y="144"/>
                      <a:pt x="131" y="144"/>
                      <a:pt x="131" y="144"/>
                    </a:cubicBezTo>
                    <a:cubicBezTo>
                      <a:pt x="127" y="144"/>
                      <a:pt x="127" y="144"/>
                      <a:pt x="127" y="144"/>
                    </a:cubicBezTo>
                    <a:cubicBezTo>
                      <a:pt x="127" y="125"/>
                      <a:pt x="127" y="125"/>
                      <a:pt x="127" y="125"/>
                    </a:cubicBezTo>
                    <a:cubicBezTo>
                      <a:pt x="127" y="125"/>
                      <a:pt x="126" y="126"/>
                      <a:pt x="125" y="126"/>
                    </a:cubicBezTo>
                    <a:cubicBezTo>
                      <a:pt x="124" y="126"/>
                      <a:pt x="123" y="127"/>
                      <a:pt x="122" y="127"/>
                    </a:cubicBezTo>
                    <a:cubicBezTo>
                      <a:pt x="122" y="124"/>
                      <a:pt x="122" y="124"/>
                      <a:pt x="122" y="124"/>
                    </a:cubicBezTo>
                    <a:cubicBezTo>
                      <a:pt x="123" y="124"/>
                      <a:pt x="124" y="123"/>
                      <a:pt x="124" y="123"/>
                    </a:cubicBezTo>
                    <a:cubicBezTo>
                      <a:pt x="125" y="123"/>
                      <a:pt x="125" y="123"/>
                      <a:pt x="126" y="122"/>
                    </a:cubicBezTo>
                    <a:cubicBezTo>
                      <a:pt x="127" y="122"/>
                      <a:pt x="127" y="122"/>
                      <a:pt x="128" y="121"/>
                    </a:cubicBezTo>
                    <a:cubicBezTo>
                      <a:pt x="128" y="121"/>
                      <a:pt x="129" y="121"/>
                      <a:pt x="129" y="120"/>
                    </a:cubicBezTo>
                    <a:cubicBezTo>
                      <a:pt x="131" y="120"/>
                      <a:pt x="131" y="120"/>
                      <a:pt x="131" y="120"/>
                    </a:cubicBezTo>
                    <a:moveTo>
                      <a:pt x="143" y="144"/>
                    </a:moveTo>
                    <a:cubicBezTo>
                      <a:pt x="141" y="144"/>
                      <a:pt x="139" y="143"/>
                      <a:pt x="138" y="141"/>
                    </a:cubicBezTo>
                    <a:cubicBezTo>
                      <a:pt x="136" y="139"/>
                      <a:pt x="136" y="137"/>
                      <a:pt x="136" y="133"/>
                    </a:cubicBezTo>
                    <a:cubicBezTo>
                      <a:pt x="136" y="129"/>
                      <a:pt x="136" y="126"/>
                      <a:pt x="138" y="123"/>
                    </a:cubicBezTo>
                    <a:cubicBezTo>
                      <a:pt x="139" y="121"/>
                      <a:pt x="141" y="120"/>
                      <a:pt x="144" y="120"/>
                    </a:cubicBezTo>
                    <a:cubicBezTo>
                      <a:pt x="149" y="120"/>
                      <a:pt x="152" y="124"/>
                      <a:pt x="152" y="132"/>
                    </a:cubicBezTo>
                    <a:cubicBezTo>
                      <a:pt x="152" y="136"/>
                      <a:pt x="151" y="139"/>
                      <a:pt x="149" y="141"/>
                    </a:cubicBezTo>
                    <a:cubicBezTo>
                      <a:pt x="148" y="143"/>
                      <a:pt x="146" y="144"/>
                      <a:pt x="143" y="144"/>
                    </a:cubicBezTo>
                    <a:moveTo>
                      <a:pt x="144" y="123"/>
                    </a:moveTo>
                    <a:cubicBezTo>
                      <a:pt x="141" y="123"/>
                      <a:pt x="140" y="126"/>
                      <a:pt x="140" y="133"/>
                    </a:cubicBezTo>
                    <a:cubicBezTo>
                      <a:pt x="140" y="138"/>
                      <a:pt x="141" y="141"/>
                      <a:pt x="144" y="141"/>
                    </a:cubicBezTo>
                    <a:cubicBezTo>
                      <a:pt x="146" y="141"/>
                      <a:pt x="148" y="138"/>
                      <a:pt x="148" y="133"/>
                    </a:cubicBezTo>
                    <a:cubicBezTo>
                      <a:pt x="148" y="126"/>
                      <a:pt x="146" y="123"/>
                      <a:pt x="144" y="123"/>
                    </a:cubicBezTo>
                    <a:moveTo>
                      <a:pt x="162" y="144"/>
                    </a:moveTo>
                    <a:cubicBezTo>
                      <a:pt x="159" y="144"/>
                      <a:pt x="158" y="143"/>
                      <a:pt x="156" y="141"/>
                    </a:cubicBezTo>
                    <a:cubicBezTo>
                      <a:pt x="155" y="139"/>
                      <a:pt x="154" y="137"/>
                      <a:pt x="154" y="133"/>
                    </a:cubicBezTo>
                    <a:cubicBezTo>
                      <a:pt x="154" y="129"/>
                      <a:pt x="155" y="126"/>
                      <a:pt x="156" y="123"/>
                    </a:cubicBezTo>
                    <a:cubicBezTo>
                      <a:pt x="158" y="121"/>
                      <a:pt x="160" y="120"/>
                      <a:pt x="162" y="120"/>
                    </a:cubicBezTo>
                    <a:cubicBezTo>
                      <a:pt x="168" y="120"/>
                      <a:pt x="170" y="124"/>
                      <a:pt x="170" y="132"/>
                    </a:cubicBezTo>
                    <a:cubicBezTo>
                      <a:pt x="170" y="136"/>
                      <a:pt x="169" y="139"/>
                      <a:pt x="168" y="141"/>
                    </a:cubicBezTo>
                    <a:cubicBezTo>
                      <a:pt x="167" y="143"/>
                      <a:pt x="164" y="144"/>
                      <a:pt x="162" y="144"/>
                    </a:cubicBezTo>
                    <a:moveTo>
                      <a:pt x="162" y="123"/>
                    </a:moveTo>
                    <a:cubicBezTo>
                      <a:pt x="159" y="123"/>
                      <a:pt x="158" y="126"/>
                      <a:pt x="158" y="133"/>
                    </a:cubicBezTo>
                    <a:cubicBezTo>
                      <a:pt x="158" y="138"/>
                      <a:pt x="159" y="141"/>
                      <a:pt x="162" y="141"/>
                    </a:cubicBezTo>
                    <a:cubicBezTo>
                      <a:pt x="165" y="141"/>
                      <a:pt x="166" y="138"/>
                      <a:pt x="166" y="133"/>
                    </a:cubicBezTo>
                    <a:cubicBezTo>
                      <a:pt x="166" y="126"/>
                      <a:pt x="165" y="123"/>
                      <a:pt x="162" y="123"/>
                    </a:cubicBezTo>
                    <a:moveTo>
                      <a:pt x="180" y="144"/>
                    </a:moveTo>
                    <a:cubicBezTo>
                      <a:pt x="178" y="144"/>
                      <a:pt x="176" y="143"/>
                      <a:pt x="175" y="141"/>
                    </a:cubicBezTo>
                    <a:cubicBezTo>
                      <a:pt x="173" y="139"/>
                      <a:pt x="173" y="137"/>
                      <a:pt x="173" y="133"/>
                    </a:cubicBezTo>
                    <a:cubicBezTo>
                      <a:pt x="173" y="129"/>
                      <a:pt x="173" y="126"/>
                      <a:pt x="175" y="123"/>
                    </a:cubicBezTo>
                    <a:cubicBezTo>
                      <a:pt x="176" y="121"/>
                      <a:pt x="178" y="120"/>
                      <a:pt x="181" y="120"/>
                    </a:cubicBezTo>
                    <a:cubicBezTo>
                      <a:pt x="186" y="120"/>
                      <a:pt x="189" y="124"/>
                      <a:pt x="189" y="132"/>
                    </a:cubicBezTo>
                    <a:cubicBezTo>
                      <a:pt x="189" y="136"/>
                      <a:pt x="188" y="139"/>
                      <a:pt x="186" y="141"/>
                    </a:cubicBezTo>
                    <a:cubicBezTo>
                      <a:pt x="185" y="143"/>
                      <a:pt x="183" y="144"/>
                      <a:pt x="180" y="144"/>
                    </a:cubicBezTo>
                    <a:moveTo>
                      <a:pt x="181" y="123"/>
                    </a:moveTo>
                    <a:cubicBezTo>
                      <a:pt x="178" y="123"/>
                      <a:pt x="176" y="126"/>
                      <a:pt x="176" y="133"/>
                    </a:cubicBezTo>
                    <a:cubicBezTo>
                      <a:pt x="176" y="138"/>
                      <a:pt x="178" y="141"/>
                      <a:pt x="181" y="141"/>
                    </a:cubicBezTo>
                    <a:cubicBezTo>
                      <a:pt x="183" y="141"/>
                      <a:pt x="185" y="138"/>
                      <a:pt x="185" y="133"/>
                    </a:cubicBezTo>
                    <a:cubicBezTo>
                      <a:pt x="185" y="126"/>
                      <a:pt x="183" y="123"/>
                      <a:pt x="181" y="123"/>
                    </a:cubicBezTo>
                    <a:moveTo>
                      <a:pt x="200" y="120"/>
                    </a:moveTo>
                    <a:cubicBezTo>
                      <a:pt x="200" y="144"/>
                      <a:pt x="200" y="144"/>
                      <a:pt x="200" y="144"/>
                    </a:cubicBezTo>
                    <a:cubicBezTo>
                      <a:pt x="196" y="144"/>
                      <a:pt x="196" y="144"/>
                      <a:pt x="196" y="144"/>
                    </a:cubicBezTo>
                    <a:cubicBezTo>
                      <a:pt x="196" y="125"/>
                      <a:pt x="196" y="125"/>
                      <a:pt x="196" y="125"/>
                    </a:cubicBezTo>
                    <a:cubicBezTo>
                      <a:pt x="195" y="125"/>
                      <a:pt x="195" y="126"/>
                      <a:pt x="194" y="126"/>
                    </a:cubicBezTo>
                    <a:cubicBezTo>
                      <a:pt x="193" y="126"/>
                      <a:pt x="192" y="127"/>
                      <a:pt x="191" y="127"/>
                    </a:cubicBezTo>
                    <a:cubicBezTo>
                      <a:pt x="191" y="124"/>
                      <a:pt x="191" y="124"/>
                      <a:pt x="191" y="124"/>
                    </a:cubicBezTo>
                    <a:cubicBezTo>
                      <a:pt x="192" y="124"/>
                      <a:pt x="192" y="123"/>
                      <a:pt x="193" y="123"/>
                    </a:cubicBezTo>
                    <a:cubicBezTo>
                      <a:pt x="194" y="123"/>
                      <a:pt x="194" y="123"/>
                      <a:pt x="195" y="122"/>
                    </a:cubicBezTo>
                    <a:cubicBezTo>
                      <a:pt x="195" y="122"/>
                      <a:pt x="196" y="122"/>
                      <a:pt x="196" y="121"/>
                    </a:cubicBezTo>
                    <a:cubicBezTo>
                      <a:pt x="197" y="121"/>
                      <a:pt x="198" y="121"/>
                      <a:pt x="198" y="120"/>
                    </a:cubicBezTo>
                    <a:cubicBezTo>
                      <a:pt x="200" y="120"/>
                      <a:pt x="200" y="120"/>
                      <a:pt x="200" y="120"/>
                    </a:cubicBezTo>
                    <a:moveTo>
                      <a:pt x="212" y="144"/>
                    </a:moveTo>
                    <a:cubicBezTo>
                      <a:pt x="210" y="144"/>
                      <a:pt x="208" y="143"/>
                      <a:pt x="207" y="141"/>
                    </a:cubicBezTo>
                    <a:cubicBezTo>
                      <a:pt x="205" y="139"/>
                      <a:pt x="204" y="137"/>
                      <a:pt x="204" y="133"/>
                    </a:cubicBezTo>
                    <a:cubicBezTo>
                      <a:pt x="204" y="129"/>
                      <a:pt x="205" y="126"/>
                      <a:pt x="207" y="123"/>
                    </a:cubicBezTo>
                    <a:cubicBezTo>
                      <a:pt x="208" y="121"/>
                      <a:pt x="210" y="120"/>
                      <a:pt x="213" y="120"/>
                    </a:cubicBezTo>
                    <a:cubicBezTo>
                      <a:pt x="218" y="120"/>
                      <a:pt x="220" y="124"/>
                      <a:pt x="220" y="132"/>
                    </a:cubicBezTo>
                    <a:cubicBezTo>
                      <a:pt x="220" y="136"/>
                      <a:pt x="220" y="139"/>
                      <a:pt x="218" y="141"/>
                    </a:cubicBezTo>
                    <a:cubicBezTo>
                      <a:pt x="217" y="143"/>
                      <a:pt x="215" y="144"/>
                      <a:pt x="212" y="144"/>
                    </a:cubicBezTo>
                    <a:moveTo>
                      <a:pt x="213" y="123"/>
                    </a:moveTo>
                    <a:cubicBezTo>
                      <a:pt x="210" y="123"/>
                      <a:pt x="208" y="126"/>
                      <a:pt x="208" y="133"/>
                    </a:cubicBezTo>
                    <a:cubicBezTo>
                      <a:pt x="208" y="138"/>
                      <a:pt x="210" y="141"/>
                      <a:pt x="212" y="141"/>
                    </a:cubicBezTo>
                    <a:cubicBezTo>
                      <a:pt x="215" y="141"/>
                      <a:pt x="217" y="138"/>
                      <a:pt x="217" y="133"/>
                    </a:cubicBezTo>
                    <a:cubicBezTo>
                      <a:pt x="217" y="126"/>
                      <a:pt x="215" y="123"/>
                      <a:pt x="213" y="123"/>
                    </a:cubicBezTo>
                    <a:moveTo>
                      <a:pt x="232" y="120"/>
                    </a:moveTo>
                    <a:cubicBezTo>
                      <a:pt x="232" y="144"/>
                      <a:pt x="232" y="144"/>
                      <a:pt x="232" y="144"/>
                    </a:cubicBezTo>
                    <a:cubicBezTo>
                      <a:pt x="228" y="144"/>
                      <a:pt x="228" y="144"/>
                      <a:pt x="228" y="144"/>
                    </a:cubicBezTo>
                    <a:cubicBezTo>
                      <a:pt x="228" y="125"/>
                      <a:pt x="228" y="125"/>
                      <a:pt x="228" y="125"/>
                    </a:cubicBezTo>
                    <a:cubicBezTo>
                      <a:pt x="227" y="125"/>
                      <a:pt x="226" y="126"/>
                      <a:pt x="226" y="126"/>
                    </a:cubicBezTo>
                    <a:cubicBezTo>
                      <a:pt x="225" y="126"/>
                      <a:pt x="224" y="127"/>
                      <a:pt x="223" y="127"/>
                    </a:cubicBezTo>
                    <a:cubicBezTo>
                      <a:pt x="223" y="124"/>
                      <a:pt x="223" y="124"/>
                      <a:pt x="223" y="124"/>
                    </a:cubicBezTo>
                    <a:cubicBezTo>
                      <a:pt x="224" y="124"/>
                      <a:pt x="224" y="123"/>
                      <a:pt x="225" y="123"/>
                    </a:cubicBezTo>
                    <a:cubicBezTo>
                      <a:pt x="225" y="123"/>
                      <a:pt x="226" y="123"/>
                      <a:pt x="227" y="122"/>
                    </a:cubicBezTo>
                    <a:cubicBezTo>
                      <a:pt x="227" y="122"/>
                      <a:pt x="228" y="122"/>
                      <a:pt x="228" y="121"/>
                    </a:cubicBezTo>
                    <a:cubicBezTo>
                      <a:pt x="229" y="121"/>
                      <a:pt x="229" y="121"/>
                      <a:pt x="230" y="120"/>
                    </a:cubicBezTo>
                    <a:cubicBezTo>
                      <a:pt x="232" y="120"/>
                      <a:pt x="232" y="120"/>
                      <a:pt x="232" y="120"/>
                    </a:cubicBezTo>
                    <a:moveTo>
                      <a:pt x="244" y="144"/>
                    </a:moveTo>
                    <a:cubicBezTo>
                      <a:pt x="242" y="144"/>
                      <a:pt x="240" y="143"/>
                      <a:pt x="238" y="141"/>
                    </a:cubicBezTo>
                    <a:cubicBezTo>
                      <a:pt x="237" y="139"/>
                      <a:pt x="236" y="137"/>
                      <a:pt x="236" y="133"/>
                    </a:cubicBezTo>
                    <a:cubicBezTo>
                      <a:pt x="236" y="129"/>
                      <a:pt x="237" y="126"/>
                      <a:pt x="238" y="123"/>
                    </a:cubicBezTo>
                    <a:cubicBezTo>
                      <a:pt x="240" y="121"/>
                      <a:pt x="242" y="120"/>
                      <a:pt x="245" y="120"/>
                    </a:cubicBezTo>
                    <a:cubicBezTo>
                      <a:pt x="250" y="120"/>
                      <a:pt x="252" y="124"/>
                      <a:pt x="252" y="132"/>
                    </a:cubicBezTo>
                    <a:cubicBezTo>
                      <a:pt x="252" y="136"/>
                      <a:pt x="252" y="139"/>
                      <a:pt x="250" y="141"/>
                    </a:cubicBezTo>
                    <a:cubicBezTo>
                      <a:pt x="249" y="143"/>
                      <a:pt x="247" y="144"/>
                      <a:pt x="244" y="144"/>
                    </a:cubicBezTo>
                    <a:moveTo>
                      <a:pt x="244" y="123"/>
                    </a:moveTo>
                    <a:cubicBezTo>
                      <a:pt x="242" y="123"/>
                      <a:pt x="240" y="126"/>
                      <a:pt x="240" y="133"/>
                    </a:cubicBezTo>
                    <a:cubicBezTo>
                      <a:pt x="240" y="138"/>
                      <a:pt x="242" y="141"/>
                      <a:pt x="244" y="141"/>
                    </a:cubicBezTo>
                    <a:cubicBezTo>
                      <a:pt x="247" y="141"/>
                      <a:pt x="248" y="138"/>
                      <a:pt x="248" y="133"/>
                    </a:cubicBezTo>
                    <a:cubicBezTo>
                      <a:pt x="248" y="126"/>
                      <a:pt x="247" y="123"/>
                      <a:pt x="244" y="123"/>
                    </a:cubicBezTo>
                    <a:moveTo>
                      <a:pt x="264" y="120"/>
                    </a:moveTo>
                    <a:cubicBezTo>
                      <a:pt x="264" y="144"/>
                      <a:pt x="264" y="144"/>
                      <a:pt x="264" y="144"/>
                    </a:cubicBezTo>
                    <a:cubicBezTo>
                      <a:pt x="260" y="144"/>
                      <a:pt x="260" y="144"/>
                      <a:pt x="260" y="144"/>
                    </a:cubicBezTo>
                    <a:cubicBezTo>
                      <a:pt x="260" y="125"/>
                      <a:pt x="260" y="125"/>
                      <a:pt x="260" y="125"/>
                    </a:cubicBezTo>
                    <a:cubicBezTo>
                      <a:pt x="259" y="125"/>
                      <a:pt x="258" y="126"/>
                      <a:pt x="258" y="126"/>
                    </a:cubicBezTo>
                    <a:cubicBezTo>
                      <a:pt x="257" y="126"/>
                      <a:pt x="256" y="127"/>
                      <a:pt x="255" y="127"/>
                    </a:cubicBezTo>
                    <a:cubicBezTo>
                      <a:pt x="255" y="124"/>
                      <a:pt x="255" y="124"/>
                      <a:pt x="255" y="124"/>
                    </a:cubicBezTo>
                    <a:cubicBezTo>
                      <a:pt x="255" y="124"/>
                      <a:pt x="256" y="123"/>
                      <a:pt x="257" y="123"/>
                    </a:cubicBezTo>
                    <a:cubicBezTo>
                      <a:pt x="257" y="123"/>
                      <a:pt x="258" y="123"/>
                      <a:pt x="258" y="122"/>
                    </a:cubicBezTo>
                    <a:cubicBezTo>
                      <a:pt x="259" y="122"/>
                      <a:pt x="260" y="122"/>
                      <a:pt x="260" y="121"/>
                    </a:cubicBezTo>
                    <a:cubicBezTo>
                      <a:pt x="261" y="121"/>
                      <a:pt x="261" y="121"/>
                      <a:pt x="262" y="120"/>
                    </a:cubicBezTo>
                    <a:cubicBezTo>
                      <a:pt x="264" y="120"/>
                      <a:pt x="264" y="120"/>
                      <a:pt x="264" y="120"/>
                    </a:cubicBezTo>
                    <a:moveTo>
                      <a:pt x="276" y="144"/>
                    </a:moveTo>
                    <a:cubicBezTo>
                      <a:pt x="273" y="144"/>
                      <a:pt x="272" y="143"/>
                      <a:pt x="270" y="141"/>
                    </a:cubicBezTo>
                    <a:cubicBezTo>
                      <a:pt x="269" y="139"/>
                      <a:pt x="268" y="137"/>
                      <a:pt x="268" y="133"/>
                    </a:cubicBezTo>
                    <a:cubicBezTo>
                      <a:pt x="268" y="129"/>
                      <a:pt x="269" y="126"/>
                      <a:pt x="270" y="123"/>
                    </a:cubicBezTo>
                    <a:cubicBezTo>
                      <a:pt x="272" y="121"/>
                      <a:pt x="274" y="120"/>
                      <a:pt x="276" y="120"/>
                    </a:cubicBezTo>
                    <a:cubicBezTo>
                      <a:pt x="282" y="120"/>
                      <a:pt x="284" y="124"/>
                      <a:pt x="284" y="132"/>
                    </a:cubicBezTo>
                    <a:cubicBezTo>
                      <a:pt x="284" y="136"/>
                      <a:pt x="283" y="139"/>
                      <a:pt x="282" y="141"/>
                    </a:cubicBezTo>
                    <a:cubicBezTo>
                      <a:pt x="281" y="143"/>
                      <a:pt x="278" y="144"/>
                      <a:pt x="276" y="144"/>
                    </a:cubicBezTo>
                    <a:moveTo>
                      <a:pt x="276" y="123"/>
                    </a:moveTo>
                    <a:cubicBezTo>
                      <a:pt x="273" y="123"/>
                      <a:pt x="272" y="126"/>
                      <a:pt x="272" y="133"/>
                    </a:cubicBezTo>
                    <a:cubicBezTo>
                      <a:pt x="272" y="138"/>
                      <a:pt x="273" y="141"/>
                      <a:pt x="276" y="141"/>
                    </a:cubicBezTo>
                    <a:cubicBezTo>
                      <a:pt x="279" y="141"/>
                      <a:pt x="280" y="138"/>
                      <a:pt x="280" y="133"/>
                    </a:cubicBezTo>
                    <a:cubicBezTo>
                      <a:pt x="280" y="126"/>
                      <a:pt x="279" y="123"/>
                      <a:pt x="276" y="123"/>
                    </a:cubicBezTo>
                    <a:moveTo>
                      <a:pt x="11" y="184"/>
                    </a:moveTo>
                    <a:cubicBezTo>
                      <a:pt x="9" y="184"/>
                      <a:pt x="7" y="183"/>
                      <a:pt x="5" y="181"/>
                    </a:cubicBezTo>
                    <a:cubicBezTo>
                      <a:pt x="4" y="179"/>
                      <a:pt x="3" y="176"/>
                      <a:pt x="3" y="173"/>
                    </a:cubicBezTo>
                    <a:cubicBezTo>
                      <a:pt x="3" y="169"/>
                      <a:pt x="4" y="165"/>
                      <a:pt x="5" y="163"/>
                    </a:cubicBezTo>
                    <a:cubicBezTo>
                      <a:pt x="7" y="161"/>
                      <a:pt x="9" y="160"/>
                      <a:pt x="12" y="160"/>
                    </a:cubicBezTo>
                    <a:cubicBezTo>
                      <a:pt x="17" y="160"/>
                      <a:pt x="19" y="164"/>
                      <a:pt x="19" y="172"/>
                    </a:cubicBezTo>
                    <a:cubicBezTo>
                      <a:pt x="19" y="176"/>
                      <a:pt x="19" y="179"/>
                      <a:pt x="17" y="181"/>
                    </a:cubicBezTo>
                    <a:cubicBezTo>
                      <a:pt x="16" y="183"/>
                      <a:pt x="14" y="184"/>
                      <a:pt x="11" y="184"/>
                    </a:cubicBezTo>
                    <a:moveTo>
                      <a:pt x="11" y="163"/>
                    </a:moveTo>
                    <a:cubicBezTo>
                      <a:pt x="9" y="163"/>
                      <a:pt x="7" y="166"/>
                      <a:pt x="7" y="173"/>
                    </a:cubicBezTo>
                    <a:cubicBezTo>
                      <a:pt x="7" y="178"/>
                      <a:pt x="9" y="181"/>
                      <a:pt x="11" y="181"/>
                    </a:cubicBezTo>
                    <a:cubicBezTo>
                      <a:pt x="14" y="181"/>
                      <a:pt x="15" y="178"/>
                      <a:pt x="15" y="172"/>
                    </a:cubicBezTo>
                    <a:cubicBezTo>
                      <a:pt x="15" y="166"/>
                      <a:pt x="14" y="163"/>
                      <a:pt x="11" y="163"/>
                    </a:cubicBezTo>
                    <a:moveTo>
                      <a:pt x="30" y="184"/>
                    </a:moveTo>
                    <a:cubicBezTo>
                      <a:pt x="27" y="184"/>
                      <a:pt x="25" y="183"/>
                      <a:pt x="24" y="181"/>
                    </a:cubicBezTo>
                    <a:cubicBezTo>
                      <a:pt x="22" y="179"/>
                      <a:pt x="22" y="176"/>
                      <a:pt x="22" y="173"/>
                    </a:cubicBezTo>
                    <a:cubicBezTo>
                      <a:pt x="22" y="169"/>
                      <a:pt x="23" y="165"/>
                      <a:pt x="24" y="163"/>
                    </a:cubicBezTo>
                    <a:cubicBezTo>
                      <a:pt x="25" y="161"/>
                      <a:pt x="27" y="160"/>
                      <a:pt x="30" y="160"/>
                    </a:cubicBezTo>
                    <a:cubicBezTo>
                      <a:pt x="35" y="160"/>
                      <a:pt x="38" y="164"/>
                      <a:pt x="38" y="172"/>
                    </a:cubicBezTo>
                    <a:cubicBezTo>
                      <a:pt x="38" y="176"/>
                      <a:pt x="37" y="179"/>
                      <a:pt x="36" y="181"/>
                    </a:cubicBezTo>
                    <a:cubicBezTo>
                      <a:pt x="34" y="183"/>
                      <a:pt x="32" y="184"/>
                      <a:pt x="30" y="184"/>
                    </a:cubicBezTo>
                    <a:moveTo>
                      <a:pt x="30" y="163"/>
                    </a:moveTo>
                    <a:cubicBezTo>
                      <a:pt x="27" y="163"/>
                      <a:pt x="26" y="166"/>
                      <a:pt x="26" y="173"/>
                    </a:cubicBezTo>
                    <a:cubicBezTo>
                      <a:pt x="26" y="178"/>
                      <a:pt x="27" y="181"/>
                      <a:pt x="30" y="181"/>
                    </a:cubicBezTo>
                    <a:cubicBezTo>
                      <a:pt x="33" y="181"/>
                      <a:pt x="34" y="178"/>
                      <a:pt x="34" y="172"/>
                    </a:cubicBezTo>
                    <a:cubicBezTo>
                      <a:pt x="34" y="166"/>
                      <a:pt x="33" y="163"/>
                      <a:pt x="30" y="163"/>
                    </a:cubicBezTo>
                    <a:moveTo>
                      <a:pt x="48" y="184"/>
                    </a:moveTo>
                    <a:cubicBezTo>
                      <a:pt x="46" y="184"/>
                      <a:pt x="44" y="183"/>
                      <a:pt x="42" y="181"/>
                    </a:cubicBezTo>
                    <a:cubicBezTo>
                      <a:pt x="41" y="179"/>
                      <a:pt x="40" y="176"/>
                      <a:pt x="40" y="173"/>
                    </a:cubicBezTo>
                    <a:cubicBezTo>
                      <a:pt x="40" y="169"/>
                      <a:pt x="41" y="165"/>
                      <a:pt x="42" y="163"/>
                    </a:cubicBezTo>
                    <a:cubicBezTo>
                      <a:pt x="44" y="161"/>
                      <a:pt x="46" y="160"/>
                      <a:pt x="49" y="160"/>
                    </a:cubicBezTo>
                    <a:cubicBezTo>
                      <a:pt x="54" y="160"/>
                      <a:pt x="56" y="164"/>
                      <a:pt x="56" y="172"/>
                    </a:cubicBezTo>
                    <a:cubicBezTo>
                      <a:pt x="56" y="176"/>
                      <a:pt x="56" y="179"/>
                      <a:pt x="54" y="181"/>
                    </a:cubicBezTo>
                    <a:cubicBezTo>
                      <a:pt x="53" y="183"/>
                      <a:pt x="51" y="184"/>
                      <a:pt x="48" y="184"/>
                    </a:cubicBezTo>
                    <a:moveTo>
                      <a:pt x="48" y="163"/>
                    </a:moveTo>
                    <a:cubicBezTo>
                      <a:pt x="46" y="163"/>
                      <a:pt x="44" y="166"/>
                      <a:pt x="44" y="173"/>
                    </a:cubicBezTo>
                    <a:cubicBezTo>
                      <a:pt x="44" y="178"/>
                      <a:pt x="46" y="181"/>
                      <a:pt x="48" y="181"/>
                    </a:cubicBezTo>
                    <a:cubicBezTo>
                      <a:pt x="51" y="181"/>
                      <a:pt x="52" y="178"/>
                      <a:pt x="52" y="172"/>
                    </a:cubicBezTo>
                    <a:cubicBezTo>
                      <a:pt x="52" y="166"/>
                      <a:pt x="51" y="163"/>
                      <a:pt x="48" y="163"/>
                    </a:cubicBezTo>
                    <a:moveTo>
                      <a:pt x="66" y="184"/>
                    </a:moveTo>
                    <a:cubicBezTo>
                      <a:pt x="64" y="184"/>
                      <a:pt x="62" y="183"/>
                      <a:pt x="61" y="181"/>
                    </a:cubicBezTo>
                    <a:cubicBezTo>
                      <a:pt x="59" y="179"/>
                      <a:pt x="59" y="176"/>
                      <a:pt x="59" y="173"/>
                    </a:cubicBezTo>
                    <a:cubicBezTo>
                      <a:pt x="59" y="169"/>
                      <a:pt x="59" y="165"/>
                      <a:pt x="61" y="163"/>
                    </a:cubicBezTo>
                    <a:cubicBezTo>
                      <a:pt x="62" y="161"/>
                      <a:pt x="64" y="160"/>
                      <a:pt x="67" y="160"/>
                    </a:cubicBezTo>
                    <a:cubicBezTo>
                      <a:pt x="72" y="160"/>
                      <a:pt x="75" y="164"/>
                      <a:pt x="75" y="172"/>
                    </a:cubicBezTo>
                    <a:cubicBezTo>
                      <a:pt x="75" y="176"/>
                      <a:pt x="74" y="179"/>
                      <a:pt x="73" y="181"/>
                    </a:cubicBezTo>
                    <a:cubicBezTo>
                      <a:pt x="71" y="183"/>
                      <a:pt x="69" y="184"/>
                      <a:pt x="66" y="184"/>
                    </a:cubicBezTo>
                    <a:moveTo>
                      <a:pt x="67" y="163"/>
                    </a:moveTo>
                    <a:cubicBezTo>
                      <a:pt x="64" y="163"/>
                      <a:pt x="63" y="166"/>
                      <a:pt x="63" y="173"/>
                    </a:cubicBezTo>
                    <a:cubicBezTo>
                      <a:pt x="63" y="178"/>
                      <a:pt x="64" y="181"/>
                      <a:pt x="67" y="181"/>
                    </a:cubicBezTo>
                    <a:cubicBezTo>
                      <a:pt x="69" y="181"/>
                      <a:pt x="71" y="178"/>
                      <a:pt x="71" y="172"/>
                    </a:cubicBezTo>
                    <a:cubicBezTo>
                      <a:pt x="71" y="166"/>
                      <a:pt x="70" y="163"/>
                      <a:pt x="67" y="163"/>
                    </a:cubicBezTo>
                    <a:moveTo>
                      <a:pt x="86" y="160"/>
                    </a:moveTo>
                    <a:cubicBezTo>
                      <a:pt x="86" y="184"/>
                      <a:pt x="86" y="184"/>
                      <a:pt x="86" y="184"/>
                    </a:cubicBezTo>
                    <a:cubicBezTo>
                      <a:pt x="82" y="184"/>
                      <a:pt x="82" y="184"/>
                      <a:pt x="82" y="184"/>
                    </a:cubicBezTo>
                    <a:cubicBezTo>
                      <a:pt x="82" y="165"/>
                      <a:pt x="82" y="165"/>
                      <a:pt x="82" y="165"/>
                    </a:cubicBezTo>
                    <a:cubicBezTo>
                      <a:pt x="81" y="165"/>
                      <a:pt x="81" y="166"/>
                      <a:pt x="80" y="166"/>
                    </a:cubicBezTo>
                    <a:cubicBezTo>
                      <a:pt x="79" y="166"/>
                      <a:pt x="78" y="167"/>
                      <a:pt x="77" y="167"/>
                    </a:cubicBezTo>
                    <a:cubicBezTo>
                      <a:pt x="77" y="164"/>
                      <a:pt x="77" y="164"/>
                      <a:pt x="77" y="164"/>
                    </a:cubicBezTo>
                    <a:cubicBezTo>
                      <a:pt x="78" y="163"/>
                      <a:pt x="79" y="163"/>
                      <a:pt x="79" y="163"/>
                    </a:cubicBezTo>
                    <a:cubicBezTo>
                      <a:pt x="80" y="163"/>
                      <a:pt x="80" y="162"/>
                      <a:pt x="81" y="162"/>
                    </a:cubicBezTo>
                    <a:cubicBezTo>
                      <a:pt x="81" y="162"/>
                      <a:pt x="82" y="162"/>
                      <a:pt x="83" y="161"/>
                    </a:cubicBezTo>
                    <a:cubicBezTo>
                      <a:pt x="83" y="161"/>
                      <a:pt x="84" y="161"/>
                      <a:pt x="84" y="160"/>
                    </a:cubicBezTo>
                    <a:cubicBezTo>
                      <a:pt x="86" y="160"/>
                      <a:pt x="86" y="160"/>
                      <a:pt x="86" y="160"/>
                    </a:cubicBezTo>
                    <a:moveTo>
                      <a:pt x="98" y="184"/>
                    </a:moveTo>
                    <a:cubicBezTo>
                      <a:pt x="96" y="184"/>
                      <a:pt x="94" y="183"/>
                      <a:pt x="93" y="181"/>
                    </a:cubicBezTo>
                    <a:cubicBezTo>
                      <a:pt x="91" y="179"/>
                      <a:pt x="91" y="176"/>
                      <a:pt x="91" y="173"/>
                    </a:cubicBezTo>
                    <a:cubicBezTo>
                      <a:pt x="91" y="169"/>
                      <a:pt x="91" y="165"/>
                      <a:pt x="93" y="163"/>
                    </a:cubicBezTo>
                    <a:cubicBezTo>
                      <a:pt x="94" y="161"/>
                      <a:pt x="96" y="160"/>
                      <a:pt x="99" y="160"/>
                    </a:cubicBezTo>
                    <a:cubicBezTo>
                      <a:pt x="104" y="160"/>
                      <a:pt x="107" y="164"/>
                      <a:pt x="107" y="172"/>
                    </a:cubicBezTo>
                    <a:cubicBezTo>
                      <a:pt x="107" y="176"/>
                      <a:pt x="106" y="179"/>
                      <a:pt x="104" y="181"/>
                    </a:cubicBezTo>
                    <a:cubicBezTo>
                      <a:pt x="103" y="183"/>
                      <a:pt x="101" y="184"/>
                      <a:pt x="98" y="184"/>
                    </a:cubicBezTo>
                    <a:moveTo>
                      <a:pt x="99" y="163"/>
                    </a:moveTo>
                    <a:cubicBezTo>
                      <a:pt x="96" y="163"/>
                      <a:pt x="94" y="166"/>
                      <a:pt x="94" y="173"/>
                    </a:cubicBezTo>
                    <a:cubicBezTo>
                      <a:pt x="94" y="178"/>
                      <a:pt x="96" y="181"/>
                      <a:pt x="99" y="181"/>
                    </a:cubicBezTo>
                    <a:cubicBezTo>
                      <a:pt x="101" y="181"/>
                      <a:pt x="103" y="178"/>
                      <a:pt x="103" y="172"/>
                    </a:cubicBezTo>
                    <a:cubicBezTo>
                      <a:pt x="103" y="166"/>
                      <a:pt x="101" y="163"/>
                      <a:pt x="99" y="163"/>
                    </a:cubicBezTo>
                    <a:moveTo>
                      <a:pt x="118" y="160"/>
                    </a:moveTo>
                    <a:cubicBezTo>
                      <a:pt x="118" y="184"/>
                      <a:pt x="118" y="184"/>
                      <a:pt x="118" y="184"/>
                    </a:cubicBezTo>
                    <a:cubicBezTo>
                      <a:pt x="114" y="184"/>
                      <a:pt x="114" y="184"/>
                      <a:pt x="114" y="184"/>
                    </a:cubicBezTo>
                    <a:cubicBezTo>
                      <a:pt x="114" y="165"/>
                      <a:pt x="114" y="165"/>
                      <a:pt x="114" y="165"/>
                    </a:cubicBezTo>
                    <a:cubicBezTo>
                      <a:pt x="113" y="165"/>
                      <a:pt x="113" y="166"/>
                      <a:pt x="112" y="166"/>
                    </a:cubicBezTo>
                    <a:cubicBezTo>
                      <a:pt x="111" y="166"/>
                      <a:pt x="110" y="167"/>
                      <a:pt x="109" y="167"/>
                    </a:cubicBezTo>
                    <a:cubicBezTo>
                      <a:pt x="109" y="164"/>
                      <a:pt x="109" y="164"/>
                      <a:pt x="109" y="164"/>
                    </a:cubicBezTo>
                    <a:cubicBezTo>
                      <a:pt x="110" y="163"/>
                      <a:pt x="110" y="163"/>
                      <a:pt x="111" y="163"/>
                    </a:cubicBezTo>
                    <a:cubicBezTo>
                      <a:pt x="112" y="163"/>
                      <a:pt x="112" y="162"/>
                      <a:pt x="113" y="162"/>
                    </a:cubicBezTo>
                    <a:cubicBezTo>
                      <a:pt x="113" y="162"/>
                      <a:pt x="114" y="162"/>
                      <a:pt x="114" y="161"/>
                    </a:cubicBezTo>
                    <a:cubicBezTo>
                      <a:pt x="115" y="161"/>
                      <a:pt x="116" y="161"/>
                      <a:pt x="116" y="160"/>
                    </a:cubicBezTo>
                    <a:cubicBezTo>
                      <a:pt x="118" y="160"/>
                      <a:pt x="118" y="160"/>
                      <a:pt x="118" y="160"/>
                    </a:cubicBezTo>
                    <a:moveTo>
                      <a:pt x="131" y="160"/>
                    </a:moveTo>
                    <a:cubicBezTo>
                      <a:pt x="131" y="184"/>
                      <a:pt x="131" y="184"/>
                      <a:pt x="131" y="184"/>
                    </a:cubicBezTo>
                    <a:cubicBezTo>
                      <a:pt x="127" y="184"/>
                      <a:pt x="127" y="184"/>
                      <a:pt x="127" y="184"/>
                    </a:cubicBezTo>
                    <a:cubicBezTo>
                      <a:pt x="127" y="165"/>
                      <a:pt x="127" y="165"/>
                      <a:pt x="127" y="165"/>
                    </a:cubicBezTo>
                    <a:cubicBezTo>
                      <a:pt x="127" y="165"/>
                      <a:pt x="126" y="166"/>
                      <a:pt x="125" y="166"/>
                    </a:cubicBezTo>
                    <a:cubicBezTo>
                      <a:pt x="124" y="166"/>
                      <a:pt x="123" y="167"/>
                      <a:pt x="122" y="167"/>
                    </a:cubicBezTo>
                    <a:cubicBezTo>
                      <a:pt x="122" y="164"/>
                      <a:pt x="122" y="164"/>
                      <a:pt x="122" y="164"/>
                    </a:cubicBezTo>
                    <a:cubicBezTo>
                      <a:pt x="123" y="163"/>
                      <a:pt x="124" y="163"/>
                      <a:pt x="124" y="163"/>
                    </a:cubicBezTo>
                    <a:cubicBezTo>
                      <a:pt x="125" y="163"/>
                      <a:pt x="125" y="162"/>
                      <a:pt x="126" y="162"/>
                    </a:cubicBezTo>
                    <a:cubicBezTo>
                      <a:pt x="127" y="162"/>
                      <a:pt x="127" y="162"/>
                      <a:pt x="128" y="161"/>
                    </a:cubicBezTo>
                    <a:cubicBezTo>
                      <a:pt x="128" y="161"/>
                      <a:pt x="129" y="161"/>
                      <a:pt x="130" y="160"/>
                    </a:cubicBezTo>
                    <a:cubicBezTo>
                      <a:pt x="131" y="160"/>
                      <a:pt x="131" y="160"/>
                      <a:pt x="131" y="160"/>
                    </a:cubicBezTo>
                    <a:moveTo>
                      <a:pt x="145" y="160"/>
                    </a:moveTo>
                    <a:cubicBezTo>
                      <a:pt x="145" y="184"/>
                      <a:pt x="145" y="184"/>
                      <a:pt x="145" y="184"/>
                    </a:cubicBezTo>
                    <a:cubicBezTo>
                      <a:pt x="141" y="184"/>
                      <a:pt x="141" y="184"/>
                      <a:pt x="141" y="184"/>
                    </a:cubicBezTo>
                    <a:cubicBezTo>
                      <a:pt x="141" y="165"/>
                      <a:pt x="141" y="165"/>
                      <a:pt x="141" y="165"/>
                    </a:cubicBezTo>
                    <a:cubicBezTo>
                      <a:pt x="140" y="165"/>
                      <a:pt x="139" y="166"/>
                      <a:pt x="139" y="166"/>
                    </a:cubicBezTo>
                    <a:cubicBezTo>
                      <a:pt x="138" y="166"/>
                      <a:pt x="137" y="167"/>
                      <a:pt x="136" y="167"/>
                    </a:cubicBezTo>
                    <a:cubicBezTo>
                      <a:pt x="136" y="164"/>
                      <a:pt x="136" y="164"/>
                      <a:pt x="136" y="164"/>
                    </a:cubicBezTo>
                    <a:cubicBezTo>
                      <a:pt x="137" y="163"/>
                      <a:pt x="137" y="163"/>
                      <a:pt x="138" y="163"/>
                    </a:cubicBezTo>
                    <a:cubicBezTo>
                      <a:pt x="138" y="163"/>
                      <a:pt x="139" y="162"/>
                      <a:pt x="139" y="162"/>
                    </a:cubicBezTo>
                    <a:cubicBezTo>
                      <a:pt x="140" y="162"/>
                      <a:pt x="141" y="162"/>
                      <a:pt x="141" y="161"/>
                    </a:cubicBezTo>
                    <a:cubicBezTo>
                      <a:pt x="142" y="161"/>
                      <a:pt x="142" y="161"/>
                      <a:pt x="143" y="160"/>
                    </a:cubicBezTo>
                    <a:cubicBezTo>
                      <a:pt x="145" y="160"/>
                      <a:pt x="145" y="160"/>
                      <a:pt x="145" y="160"/>
                    </a:cubicBezTo>
                    <a:moveTo>
                      <a:pt x="158" y="160"/>
                    </a:moveTo>
                    <a:cubicBezTo>
                      <a:pt x="158" y="184"/>
                      <a:pt x="158" y="184"/>
                      <a:pt x="158" y="184"/>
                    </a:cubicBezTo>
                    <a:cubicBezTo>
                      <a:pt x="154" y="184"/>
                      <a:pt x="154" y="184"/>
                      <a:pt x="154" y="184"/>
                    </a:cubicBezTo>
                    <a:cubicBezTo>
                      <a:pt x="154" y="165"/>
                      <a:pt x="154" y="165"/>
                      <a:pt x="154" y="165"/>
                    </a:cubicBezTo>
                    <a:cubicBezTo>
                      <a:pt x="153" y="165"/>
                      <a:pt x="153" y="166"/>
                      <a:pt x="152" y="166"/>
                    </a:cubicBezTo>
                    <a:cubicBezTo>
                      <a:pt x="151" y="166"/>
                      <a:pt x="150" y="167"/>
                      <a:pt x="149" y="167"/>
                    </a:cubicBezTo>
                    <a:cubicBezTo>
                      <a:pt x="149" y="164"/>
                      <a:pt x="149" y="164"/>
                      <a:pt x="149" y="164"/>
                    </a:cubicBezTo>
                    <a:cubicBezTo>
                      <a:pt x="150" y="163"/>
                      <a:pt x="150" y="163"/>
                      <a:pt x="151" y="163"/>
                    </a:cubicBezTo>
                    <a:cubicBezTo>
                      <a:pt x="152" y="163"/>
                      <a:pt x="152" y="162"/>
                      <a:pt x="153" y="162"/>
                    </a:cubicBezTo>
                    <a:cubicBezTo>
                      <a:pt x="153" y="162"/>
                      <a:pt x="154" y="162"/>
                      <a:pt x="155" y="161"/>
                    </a:cubicBezTo>
                    <a:cubicBezTo>
                      <a:pt x="155" y="161"/>
                      <a:pt x="156" y="161"/>
                      <a:pt x="156" y="160"/>
                    </a:cubicBezTo>
                    <a:cubicBezTo>
                      <a:pt x="158" y="160"/>
                      <a:pt x="158" y="160"/>
                      <a:pt x="158" y="160"/>
                    </a:cubicBezTo>
                    <a:moveTo>
                      <a:pt x="171" y="160"/>
                    </a:moveTo>
                    <a:cubicBezTo>
                      <a:pt x="171" y="184"/>
                      <a:pt x="171" y="184"/>
                      <a:pt x="171" y="184"/>
                    </a:cubicBezTo>
                    <a:cubicBezTo>
                      <a:pt x="168" y="184"/>
                      <a:pt x="168" y="184"/>
                      <a:pt x="168" y="184"/>
                    </a:cubicBezTo>
                    <a:cubicBezTo>
                      <a:pt x="168" y="165"/>
                      <a:pt x="168" y="165"/>
                      <a:pt x="168" y="165"/>
                    </a:cubicBezTo>
                    <a:cubicBezTo>
                      <a:pt x="167" y="165"/>
                      <a:pt x="166" y="166"/>
                      <a:pt x="165" y="166"/>
                    </a:cubicBezTo>
                    <a:cubicBezTo>
                      <a:pt x="165" y="166"/>
                      <a:pt x="164" y="167"/>
                      <a:pt x="163" y="167"/>
                    </a:cubicBezTo>
                    <a:cubicBezTo>
                      <a:pt x="163" y="164"/>
                      <a:pt x="163" y="164"/>
                      <a:pt x="163" y="164"/>
                    </a:cubicBezTo>
                    <a:cubicBezTo>
                      <a:pt x="163" y="163"/>
                      <a:pt x="164" y="163"/>
                      <a:pt x="164" y="163"/>
                    </a:cubicBezTo>
                    <a:cubicBezTo>
                      <a:pt x="165" y="163"/>
                      <a:pt x="166" y="162"/>
                      <a:pt x="166" y="162"/>
                    </a:cubicBezTo>
                    <a:cubicBezTo>
                      <a:pt x="167" y="162"/>
                      <a:pt x="167" y="162"/>
                      <a:pt x="168" y="161"/>
                    </a:cubicBezTo>
                    <a:cubicBezTo>
                      <a:pt x="168" y="161"/>
                      <a:pt x="169" y="161"/>
                      <a:pt x="170" y="160"/>
                    </a:cubicBezTo>
                    <a:cubicBezTo>
                      <a:pt x="171" y="160"/>
                      <a:pt x="171" y="160"/>
                      <a:pt x="171" y="160"/>
                    </a:cubicBezTo>
                    <a:moveTo>
                      <a:pt x="184" y="184"/>
                    </a:moveTo>
                    <a:cubicBezTo>
                      <a:pt x="181" y="184"/>
                      <a:pt x="179" y="183"/>
                      <a:pt x="178" y="181"/>
                    </a:cubicBezTo>
                    <a:cubicBezTo>
                      <a:pt x="177" y="179"/>
                      <a:pt x="176" y="176"/>
                      <a:pt x="176" y="173"/>
                    </a:cubicBezTo>
                    <a:cubicBezTo>
                      <a:pt x="176" y="169"/>
                      <a:pt x="177" y="165"/>
                      <a:pt x="178" y="163"/>
                    </a:cubicBezTo>
                    <a:cubicBezTo>
                      <a:pt x="179" y="161"/>
                      <a:pt x="182" y="160"/>
                      <a:pt x="184" y="160"/>
                    </a:cubicBezTo>
                    <a:cubicBezTo>
                      <a:pt x="189" y="160"/>
                      <a:pt x="192" y="164"/>
                      <a:pt x="192" y="172"/>
                    </a:cubicBezTo>
                    <a:cubicBezTo>
                      <a:pt x="192" y="176"/>
                      <a:pt x="191" y="179"/>
                      <a:pt x="190" y="181"/>
                    </a:cubicBezTo>
                    <a:cubicBezTo>
                      <a:pt x="188" y="183"/>
                      <a:pt x="186" y="184"/>
                      <a:pt x="184" y="184"/>
                    </a:cubicBezTo>
                    <a:moveTo>
                      <a:pt x="184" y="163"/>
                    </a:moveTo>
                    <a:cubicBezTo>
                      <a:pt x="181" y="163"/>
                      <a:pt x="180" y="166"/>
                      <a:pt x="180" y="173"/>
                    </a:cubicBezTo>
                    <a:cubicBezTo>
                      <a:pt x="180" y="178"/>
                      <a:pt x="181" y="181"/>
                      <a:pt x="184" y="181"/>
                    </a:cubicBezTo>
                    <a:cubicBezTo>
                      <a:pt x="187" y="181"/>
                      <a:pt x="188" y="178"/>
                      <a:pt x="188" y="172"/>
                    </a:cubicBezTo>
                    <a:cubicBezTo>
                      <a:pt x="188" y="166"/>
                      <a:pt x="187" y="163"/>
                      <a:pt x="184" y="163"/>
                    </a:cubicBezTo>
                    <a:moveTo>
                      <a:pt x="202" y="184"/>
                    </a:moveTo>
                    <a:cubicBezTo>
                      <a:pt x="200" y="184"/>
                      <a:pt x="198" y="183"/>
                      <a:pt x="196" y="181"/>
                    </a:cubicBezTo>
                    <a:cubicBezTo>
                      <a:pt x="195" y="179"/>
                      <a:pt x="194" y="176"/>
                      <a:pt x="194" y="173"/>
                    </a:cubicBezTo>
                    <a:cubicBezTo>
                      <a:pt x="194" y="169"/>
                      <a:pt x="195" y="165"/>
                      <a:pt x="197" y="163"/>
                    </a:cubicBezTo>
                    <a:cubicBezTo>
                      <a:pt x="198" y="161"/>
                      <a:pt x="200" y="160"/>
                      <a:pt x="203" y="160"/>
                    </a:cubicBezTo>
                    <a:cubicBezTo>
                      <a:pt x="208" y="160"/>
                      <a:pt x="210" y="164"/>
                      <a:pt x="210" y="172"/>
                    </a:cubicBezTo>
                    <a:cubicBezTo>
                      <a:pt x="210" y="176"/>
                      <a:pt x="210" y="179"/>
                      <a:pt x="208" y="181"/>
                    </a:cubicBezTo>
                    <a:cubicBezTo>
                      <a:pt x="207" y="183"/>
                      <a:pt x="205" y="184"/>
                      <a:pt x="202" y="184"/>
                    </a:cubicBezTo>
                    <a:moveTo>
                      <a:pt x="203" y="163"/>
                    </a:moveTo>
                    <a:cubicBezTo>
                      <a:pt x="200" y="163"/>
                      <a:pt x="198" y="166"/>
                      <a:pt x="198" y="173"/>
                    </a:cubicBezTo>
                    <a:cubicBezTo>
                      <a:pt x="198" y="178"/>
                      <a:pt x="200" y="181"/>
                      <a:pt x="202" y="181"/>
                    </a:cubicBezTo>
                    <a:cubicBezTo>
                      <a:pt x="205" y="181"/>
                      <a:pt x="207" y="178"/>
                      <a:pt x="207" y="172"/>
                    </a:cubicBezTo>
                    <a:cubicBezTo>
                      <a:pt x="207" y="166"/>
                      <a:pt x="205" y="163"/>
                      <a:pt x="203" y="163"/>
                    </a:cubicBezTo>
                    <a:moveTo>
                      <a:pt x="222" y="160"/>
                    </a:moveTo>
                    <a:cubicBezTo>
                      <a:pt x="222" y="184"/>
                      <a:pt x="222" y="184"/>
                      <a:pt x="222" y="184"/>
                    </a:cubicBezTo>
                    <a:cubicBezTo>
                      <a:pt x="218" y="184"/>
                      <a:pt x="218" y="184"/>
                      <a:pt x="218" y="184"/>
                    </a:cubicBezTo>
                    <a:cubicBezTo>
                      <a:pt x="218" y="165"/>
                      <a:pt x="218" y="165"/>
                      <a:pt x="218" y="165"/>
                    </a:cubicBezTo>
                    <a:cubicBezTo>
                      <a:pt x="217" y="165"/>
                      <a:pt x="216" y="166"/>
                      <a:pt x="216" y="166"/>
                    </a:cubicBezTo>
                    <a:cubicBezTo>
                      <a:pt x="215" y="166"/>
                      <a:pt x="214" y="167"/>
                      <a:pt x="213" y="167"/>
                    </a:cubicBezTo>
                    <a:cubicBezTo>
                      <a:pt x="213" y="164"/>
                      <a:pt x="213" y="164"/>
                      <a:pt x="213" y="164"/>
                    </a:cubicBezTo>
                    <a:cubicBezTo>
                      <a:pt x="214" y="163"/>
                      <a:pt x="214" y="163"/>
                      <a:pt x="215" y="163"/>
                    </a:cubicBezTo>
                    <a:cubicBezTo>
                      <a:pt x="215" y="163"/>
                      <a:pt x="216" y="162"/>
                      <a:pt x="216" y="162"/>
                    </a:cubicBezTo>
                    <a:cubicBezTo>
                      <a:pt x="217" y="162"/>
                      <a:pt x="218" y="162"/>
                      <a:pt x="218" y="161"/>
                    </a:cubicBezTo>
                    <a:cubicBezTo>
                      <a:pt x="219" y="161"/>
                      <a:pt x="219" y="161"/>
                      <a:pt x="220" y="160"/>
                    </a:cubicBezTo>
                    <a:cubicBezTo>
                      <a:pt x="222" y="160"/>
                      <a:pt x="222" y="160"/>
                      <a:pt x="222" y="160"/>
                    </a:cubicBezTo>
                    <a:moveTo>
                      <a:pt x="234" y="184"/>
                    </a:moveTo>
                    <a:cubicBezTo>
                      <a:pt x="232" y="184"/>
                      <a:pt x="230" y="183"/>
                      <a:pt x="228" y="181"/>
                    </a:cubicBezTo>
                    <a:cubicBezTo>
                      <a:pt x="227" y="179"/>
                      <a:pt x="226" y="176"/>
                      <a:pt x="226" y="173"/>
                    </a:cubicBezTo>
                    <a:cubicBezTo>
                      <a:pt x="226" y="169"/>
                      <a:pt x="227" y="165"/>
                      <a:pt x="228" y="163"/>
                    </a:cubicBezTo>
                    <a:cubicBezTo>
                      <a:pt x="230" y="161"/>
                      <a:pt x="232" y="160"/>
                      <a:pt x="235" y="160"/>
                    </a:cubicBezTo>
                    <a:cubicBezTo>
                      <a:pt x="240" y="160"/>
                      <a:pt x="242" y="164"/>
                      <a:pt x="242" y="172"/>
                    </a:cubicBezTo>
                    <a:cubicBezTo>
                      <a:pt x="242" y="176"/>
                      <a:pt x="241" y="179"/>
                      <a:pt x="240" y="181"/>
                    </a:cubicBezTo>
                    <a:cubicBezTo>
                      <a:pt x="239" y="183"/>
                      <a:pt x="237" y="184"/>
                      <a:pt x="234" y="184"/>
                    </a:cubicBezTo>
                    <a:moveTo>
                      <a:pt x="234" y="163"/>
                    </a:moveTo>
                    <a:cubicBezTo>
                      <a:pt x="232" y="163"/>
                      <a:pt x="230" y="166"/>
                      <a:pt x="230" y="173"/>
                    </a:cubicBezTo>
                    <a:cubicBezTo>
                      <a:pt x="230" y="178"/>
                      <a:pt x="231" y="181"/>
                      <a:pt x="234" y="181"/>
                    </a:cubicBezTo>
                    <a:cubicBezTo>
                      <a:pt x="237" y="181"/>
                      <a:pt x="238" y="178"/>
                      <a:pt x="238" y="172"/>
                    </a:cubicBezTo>
                    <a:cubicBezTo>
                      <a:pt x="238" y="166"/>
                      <a:pt x="237" y="163"/>
                      <a:pt x="234" y="163"/>
                    </a:cubicBezTo>
                    <a:moveTo>
                      <a:pt x="253" y="160"/>
                    </a:moveTo>
                    <a:cubicBezTo>
                      <a:pt x="253" y="184"/>
                      <a:pt x="253" y="184"/>
                      <a:pt x="253" y="184"/>
                    </a:cubicBezTo>
                    <a:cubicBezTo>
                      <a:pt x="250" y="184"/>
                      <a:pt x="250" y="184"/>
                      <a:pt x="250" y="184"/>
                    </a:cubicBezTo>
                    <a:cubicBezTo>
                      <a:pt x="250" y="165"/>
                      <a:pt x="250" y="165"/>
                      <a:pt x="250" y="165"/>
                    </a:cubicBezTo>
                    <a:cubicBezTo>
                      <a:pt x="249" y="165"/>
                      <a:pt x="248" y="166"/>
                      <a:pt x="247" y="166"/>
                    </a:cubicBezTo>
                    <a:cubicBezTo>
                      <a:pt x="247" y="166"/>
                      <a:pt x="246" y="167"/>
                      <a:pt x="245" y="167"/>
                    </a:cubicBezTo>
                    <a:cubicBezTo>
                      <a:pt x="245" y="164"/>
                      <a:pt x="245" y="164"/>
                      <a:pt x="245" y="164"/>
                    </a:cubicBezTo>
                    <a:cubicBezTo>
                      <a:pt x="245" y="163"/>
                      <a:pt x="246" y="163"/>
                      <a:pt x="247" y="163"/>
                    </a:cubicBezTo>
                    <a:cubicBezTo>
                      <a:pt x="247" y="163"/>
                      <a:pt x="248" y="162"/>
                      <a:pt x="248" y="162"/>
                    </a:cubicBezTo>
                    <a:cubicBezTo>
                      <a:pt x="249" y="162"/>
                      <a:pt x="249" y="162"/>
                      <a:pt x="250" y="161"/>
                    </a:cubicBezTo>
                    <a:cubicBezTo>
                      <a:pt x="251" y="161"/>
                      <a:pt x="251" y="161"/>
                      <a:pt x="252" y="160"/>
                    </a:cubicBezTo>
                    <a:cubicBezTo>
                      <a:pt x="253" y="160"/>
                      <a:pt x="253" y="160"/>
                      <a:pt x="253" y="160"/>
                    </a:cubicBezTo>
                    <a:moveTo>
                      <a:pt x="266" y="184"/>
                    </a:moveTo>
                    <a:cubicBezTo>
                      <a:pt x="263" y="184"/>
                      <a:pt x="261" y="183"/>
                      <a:pt x="260" y="181"/>
                    </a:cubicBezTo>
                    <a:cubicBezTo>
                      <a:pt x="259" y="179"/>
                      <a:pt x="258" y="176"/>
                      <a:pt x="258" y="173"/>
                    </a:cubicBezTo>
                    <a:cubicBezTo>
                      <a:pt x="258" y="169"/>
                      <a:pt x="259" y="165"/>
                      <a:pt x="260" y="163"/>
                    </a:cubicBezTo>
                    <a:cubicBezTo>
                      <a:pt x="262" y="161"/>
                      <a:pt x="264" y="160"/>
                      <a:pt x="266" y="160"/>
                    </a:cubicBezTo>
                    <a:cubicBezTo>
                      <a:pt x="271" y="160"/>
                      <a:pt x="274" y="164"/>
                      <a:pt x="274" y="172"/>
                    </a:cubicBezTo>
                    <a:cubicBezTo>
                      <a:pt x="274" y="176"/>
                      <a:pt x="273" y="179"/>
                      <a:pt x="272" y="181"/>
                    </a:cubicBezTo>
                    <a:cubicBezTo>
                      <a:pt x="270" y="183"/>
                      <a:pt x="268" y="184"/>
                      <a:pt x="266" y="184"/>
                    </a:cubicBezTo>
                    <a:moveTo>
                      <a:pt x="266" y="163"/>
                    </a:moveTo>
                    <a:cubicBezTo>
                      <a:pt x="263" y="163"/>
                      <a:pt x="262" y="166"/>
                      <a:pt x="262" y="173"/>
                    </a:cubicBezTo>
                    <a:cubicBezTo>
                      <a:pt x="262" y="178"/>
                      <a:pt x="263" y="181"/>
                      <a:pt x="266" y="181"/>
                    </a:cubicBezTo>
                    <a:cubicBezTo>
                      <a:pt x="269" y="181"/>
                      <a:pt x="270" y="178"/>
                      <a:pt x="270" y="172"/>
                    </a:cubicBezTo>
                    <a:cubicBezTo>
                      <a:pt x="270" y="166"/>
                      <a:pt x="269" y="163"/>
                      <a:pt x="266" y="163"/>
                    </a:cubicBezTo>
                    <a:moveTo>
                      <a:pt x="30" y="200"/>
                    </a:moveTo>
                    <a:cubicBezTo>
                      <a:pt x="30" y="224"/>
                      <a:pt x="30" y="224"/>
                      <a:pt x="30" y="224"/>
                    </a:cubicBezTo>
                    <a:cubicBezTo>
                      <a:pt x="26" y="224"/>
                      <a:pt x="26" y="224"/>
                      <a:pt x="26" y="224"/>
                    </a:cubicBezTo>
                    <a:cubicBezTo>
                      <a:pt x="26" y="205"/>
                      <a:pt x="26" y="205"/>
                      <a:pt x="26" y="205"/>
                    </a:cubicBezTo>
                    <a:cubicBezTo>
                      <a:pt x="25" y="205"/>
                      <a:pt x="25" y="206"/>
                      <a:pt x="24" y="206"/>
                    </a:cubicBezTo>
                    <a:cubicBezTo>
                      <a:pt x="23" y="206"/>
                      <a:pt x="22" y="206"/>
                      <a:pt x="21" y="207"/>
                    </a:cubicBezTo>
                    <a:cubicBezTo>
                      <a:pt x="21" y="204"/>
                      <a:pt x="21" y="204"/>
                      <a:pt x="21" y="204"/>
                    </a:cubicBezTo>
                    <a:cubicBezTo>
                      <a:pt x="22" y="203"/>
                      <a:pt x="22" y="203"/>
                      <a:pt x="23" y="203"/>
                    </a:cubicBezTo>
                    <a:cubicBezTo>
                      <a:pt x="24" y="203"/>
                      <a:pt x="24" y="202"/>
                      <a:pt x="25" y="202"/>
                    </a:cubicBezTo>
                    <a:cubicBezTo>
                      <a:pt x="25" y="202"/>
                      <a:pt x="26" y="202"/>
                      <a:pt x="26" y="201"/>
                    </a:cubicBezTo>
                    <a:cubicBezTo>
                      <a:pt x="27" y="201"/>
                      <a:pt x="28" y="200"/>
                      <a:pt x="28" y="200"/>
                    </a:cubicBezTo>
                    <a:cubicBezTo>
                      <a:pt x="30" y="200"/>
                      <a:pt x="30" y="200"/>
                      <a:pt x="30" y="200"/>
                    </a:cubicBezTo>
                    <a:moveTo>
                      <a:pt x="42" y="224"/>
                    </a:moveTo>
                    <a:cubicBezTo>
                      <a:pt x="40" y="224"/>
                      <a:pt x="38" y="223"/>
                      <a:pt x="37" y="221"/>
                    </a:cubicBezTo>
                    <a:cubicBezTo>
                      <a:pt x="35" y="219"/>
                      <a:pt x="35" y="216"/>
                      <a:pt x="35" y="213"/>
                    </a:cubicBezTo>
                    <a:cubicBezTo>
                      <a:pt x="35" y="209"/>
                      <a:pt x="35" y="205"/>
                      <a:pt x="37" y="203"/>
                    </a:cubicBezTo>
                    <a:cubicBezTo>
                      <a:pt x="38" y="201"/>
                      <a:pt x="40" y="200"/>
                      <a:pt x="43" y="200"/>
                    </a:cubicBezTo>
                    <a:cubicBezTo>
                      <a:pt x="48" y="200"/>
                      <a:pt x="50" y="204"/>
                      <a:pt x="50" y="212"/>
                    </a:cubicBezTo>
                    <a:cubicBezTo>
                      <a:pt x="50" y="216"/>
                      <a:pt x="50" y="219"/>
                      <a:pt x="48" y="221"/>
                    </a:cubicBezTo>
                    <a:cubicBezTo>
                      <a:pt x="47" y="223"/>
                      <a:pt x="45" y="224"/>
                      <a:pt x="42" y="224"/>
                    </a:cubicBezTo>
                    <a:moveTo>
                      <a:pt x="43" y="203"/>
                    </a:moveTo>
                    <a:cubicBezTo>
                      <a:pt x="40" y="203"/>
                      <a:pt x="38" y="206"/>
                      <a:pt x="38" y="212"/>
                    </a:cubicBezTo>
                    <a:cubicBezTo>
                      <a:pt x="38" y="218"/>
                      <a:pt x="40" y="221"/>
                      <a:pt x="43" y="221"/>
                    </a:cubicBezTo>
                    <a:cubicBezTo>
                      <a:pt x="45" y="221"/>
                      <a:pt x="47" y="218"/>
                      <a:pt x="47" y="212"/>
                    </a:cubicBezTo>
                    <a:cubicBezTo>
                      <a:pt x="47" y="206"/>
                      <a:pt x="45" y="203"/>
                      <a:pt x="43" y="203"/>
                    </a:cubicBezTo>
                    <a:moveTo>
                      <a:pt x="61" y="224"/>
                    </a:moveTo>
                    <a:cubicBezTo>
                      <a:pt x="58" y="224"/>
                      <a:pt x="56" y="223"/>
                      <a:pt x="55" y="221"/>
                    </a:cubicBezTo>
                    <a:cubicBezTo>
                      <a:pt x="54" y="219"/>
                      <a:pt x="53" y="216"/>
                      <a:pt x="53" y="213"/>
                    </a:cubicBezTo>
                    <a:cubicBezTo>
                      <a:pt x="53" y="209"/>
                      <a:pt x="54" y="205"/>
                      <a:pt x="55" y="203"/>
                    </a:cubicBezTo>
                    <a:cubicBezTo>
                      <a:pt x="57" y="201"/>
                      <a:pt x="59" y="200"/>
                      <a:pt x="61" y="200"/>
                    </a:cubicBezTo>
                    <a:cubicBezTo>
                      <a:pt x="66" y="200"/>
                      <a:pt x="69" y="204"/>
                      <a:pt x="69" y="212"/>
                    </a:cubicBezTo>
                    <a:cubicBezTo>
                      <a:pt x="69" y="216"/>
                      <a:pt x="68" y="219"/>
                      <a:pt x="67" y="221"/>
                    </a:cubicBezTo>
                    <a:cubicBezTo>
                      <a:pt x="65" y="223"/>
                      <a:pt x="63" y="224"/>
                      <a:pt x="61" y="224"/>
                    </a:cubicBezTo>
                    <a:moveTo>
                      <a:pt x="61" y="203"/>
                    </a:moveTo>
                    <a:cubicBezTo>
                      <a:pt x="58" y="203"/>
                      <a:pt x="57" y="206"/>
                      <a:pt x="57" y="212"/>
                    </a:cubicBezTo>
                    <a:cubicBezTo>
                      <a:pt x="57" y="218"/>
                      <a:pt x="58" y="221"/>
                      <a:pt x="61" y="221"/>
                    </a:cubicBezTo>
                    <a:cubicBezTo>
                      <a:pt x="64" y="221"/>
                      <a:pt x="65" y="218"/>
                      <a:pt x="65" y="212"/>
                    </a:cubicBezTo>
                    <a:cubicBezTo>
                      <a:pt x="65" y="206"/>
                      <a:pt x="64" y="203"/>
                      <a:pt x="61" y="203"/>
                    </a:cubicBezTo>
                    <a:moveTo>
                      <a:pt x="80" y="200"/>
                    </a:moveTo>
                    <a:cubicBezTo>
                      <a:pt x="80" y="224"/>
                      <a:pt x="80" y="224"/>
                      <a:pt x="80" y="224"/>
                    </a:cubicBezTo>
                    <a:cubicBezTo>
                      <a:pt x="76" y="224"/>
                      <a:pt x="76" y="224"/>
                      <a:pt x="76" y="224"/>
                    </a:cubicBezTo>
                    <a:cubicBezTo>
                      <a:pt x="76" y="205"/>
                      <a:pt x="76" y="205"/>
                      <a:pt x="76" y="205"/>
                    </a:cubicBezTo>
                    <a:cubicBezTo>
                      <a:pt x="76" y="205"/>
                      <a:pt x="75" y="206"/>
                      <a:pt x="74" y="206"/>
                    </a:cubicBezTo>
                    <a:cubicBezTo>
                      <a:pt x="73" y="206"/>
                      <a:pt x="73" y="206"/>
                      <a:pt x="72" y="207"/>
                    </a:cubicBezTo>
                    <a:cubicBezTo>
                      <a:pt x="72" y="204"/>
                      <a:pt x="72" y="204"/>
                      <a:pt x="72" y="204"/>
                    </a:cubicBezTo>
                    <a:cubicBezTo>
                      <a:pt x="72" y="203"/>
                      <a:pt x="73" y="203"/>
                      <a:pt x="73" y="203"/>
                    </a:cubicBezTo>
                    <a:cubicBezTo>
                      <a:pt x="74" y="203"/>
                      <a:pt x="75" y="202"/>
                      <a:pt x="75" y="202"/>
                    </a:cubicBezTo>
                    <a:cubicBezTo>
                      <a:pt x="76" y="202"/>
                      <a:pt x="76" y="202"/>
                      <a:pt x="77" y="201"/>
                    </a:cubicBezTo>
                    <a:cubicBezTo>
                      <a:pt x="77" y="201"/>
                      <a:pt x="78" y="200"/>
                      <a:pt x="79" y="200"/>
                    </a:cubicBezTo>
                    <a:cubicBezTo>
                      <a:pt x="80" y="200"/>
                      <a:pt x="80" y="200"/>
                      <a:pt x="80" y="200"/>
                    </a:cubicBezTo>
                    <a:moveTo>
                      <a:pt x="94" y="200"/>
                    </a:moveTo>
                    <a:cubicBezTo>
                      <a:pt x="94" y="224"/>
                      <a:pt x="94" y="224"/>
                      <a:pt x="94" y="224"/>
                    </a:cubicBezTo>
                    <a:cubicBezTo>
                      <a:pt x="90" y="224"/>
                      <a:pt x="90" y="224"/>
                      <a:pt x="90" y="224"/>
                    </a:cubicBezTo>
                    <a:cubicBezTo>
                      <a:pt x="90" y="205"/>
                      <a:pt x="90" y="205"/>
                      <a:pt x="90" y="205"/>
                    </a:cubicBezTo>
                    <a:cubicBezTo>
                      <a:pt x="89" y="205"/>
                      <a:pt x="88" y="206"/>
                      <a:pt x="88" y="206"/>
                    </a:cubicBezTo>
                    <a:cubicBezTo>
                      <a:pt x="87" y="206"/>
                      <a:pt x="86" y="206"/>
                      <a:pt x="85" y="207"/>
                    </a:cubicBezTo>
                    <a:cubicBezTo>
                      <a:pt x="85" y="204"/>
                      <a:pt x="85" y="204"/>
                      <a:pt x="85" y="204"/>
                    </a:cubicBezTo>
                    <a:cubicBezTo>
                      <a:pt x="86" y="203"/>
                      <a:pt x="86" y="203"/>
                      <a:pt x="87" y="203"/>
                    </a:cubicBezTo>
                    <a:cubicBezTo>
                      <a:pt x="87" y="203"/>
                      <a:pt x="88" y="202"/>
                      <a:pt x="88" y="202"/>
                    </a:cubicBezTo>
                    <a:cubicBezTo>
                      <a:pt x="89" y="202"/>
                      <a:pt x="90" y="202"/>
                      <a:pt x="90" y="201"/>
                    </a:cubicBezTo>
                    <a:cubicBezTo>
                      <a:pt x="91" y="201"/>
                      <a:pt x="91" y="200"/>
                      <a:pt x="92" y="200"/>
                    </a:cubicBezTo>
                    <a:cubicBezTo>
                      <a:pt x="94" y="200"/>
                      <a:pt x="94" y="200"/>
                      <a:pt x="94" y="200"/>
                    </a:cubicBezTo>
                    <a:moveTo>
                      <a:pt x="107" y="200"/>
                    </a:moveTo>
                    <a:cubicBezTo>
                      <a:pt x="107" y="224"/>
                      <a:pt x="107" y="224"/>
                      <a:pt x="107" y="224"/>
                    </a:cubicBezTo>
                    <a:cubicBezTo>
                      <a:pt x="103" y="224"/>
                      <a:pt x="103" y="224"/>
                      <a:pt x="103" y="224"/>
                    </a:cubicBezTo>
                    <a:cubicBezTo>
                      <a:pt x="103" y="205"/>
                      <a:pt x="103" y="205"/>
                      <a:pt x="103" y="205"/>
                    </a:cubicBezTo>
                    <a:cubicBezTo>
                      <a:pt x="102" y="205"/>
                      <a:pt x="102" y="206"/>
                      <a:pt x="101" y="206"/>
                    </a:cubicBezTo>
                    <a:cubicBezTo>
                      <a:pt x="100" y="206"/>
                      <a:pt x="99" y="206"/>
                      <a:pt x="98" y="207"/>
                    </a:cubicBezTo>
                    <a:cubicBezTo>
                      <a:pt x="98" y="204"/>
                      <a:pt x="98" y="204"/>
                      <a:pt x="98" y="204"/>
                    </a:cubicBezTo>
                    <a:cubicBezTo>
                      <a:pt x="99" y="203"/>
                      <a:pt x="100" y="203"/>
                      <a:pt x="100" y="203"/>
                    </a:cubicBezTo>
                    <a:cubicBezTo>
                      <a:pt x="101" y="203"/>
                      <a:pt x="101" y="202"/>
                      <a:pt x="102" y="202"/>
                    </a:cubicBezTo>
                    <a:cubicBezTo>
                      <a:pt x="102" y="202"/>
                      <a:pt x="103" y="202"/>
                      <a:pt x="104" y="201"/>
                    </a:cubicBezTo>
                    <a:cubicBezTo>
                      <a:pt x="104" y="201"/>
                      <a:pt x="105" y="200"/>
                      <a:pt x="105" y="200"/>
                    </a:cubicBezTo>
                    <a:cubicBezTo>
                      <a:pt x="107" y="200"/>
                      <a:pt x="107" y="200"/>
                      <a:pt x="107" y="200"/>
                    </a:cubicBezTo>
                    <a:moveTo>
                      <a:pt x="120" y="200"/>
                    </a:moveTo>
                    <a:cubicBezTo>
                      <a:pt x="120" y="224"/>
                      <a:pt x="120" y="224"/>
                      <a:pt x="120" y="224"/>
                    </a:cubicBezTo>
                    <a:cubicBezTo>
                      <a:pt x="117" y="224"/>
                      <a:pt x="117" y="224"/>
                      <a:pt x="117" y="224"/>
                    </a:cubicBezTo>
                    <a:cubicBezTo>
                      <a:pt x="117" y="205"/>
                      <a:pt x="117" y="205"/>
                      <a:pt x="117" y="205"/>
                    </a:cubicBezTo>
                    <a:cubicBezTo>
                      <a:pt x="116" y="205"/>
                      <a:pt x="115" y="206"/>
                      <a:pt x="114" y="206"/>
                    </a:cubicBezTo>
                    <a:cubicBezTo>
                      <a:pt x="114" y="206"/>
                      <a:pt x="113" y="206"/>
                      <a:pt x="112" y="207"/>
                    </a:cubicBezTo>
                    <a:cubicBezTo>
                      <a:pt x="112" y="204"/>
                      <a:pt x="112" y="204"/>
                      <a:pt x="112" y="204"/>
                    </a:cubicBezTo>
                    <a:cubicBezTo>
                      <a:pt x="112" y="203"/>
                      <a:pt x="113" y="203"/>
                      <a:pt x="113" y="203"/>
                    </a:cubicBezTo>
                    <a:cubicBezTo>
                      <a:pt x="114" y="203"/>
                      <a:pt x="115" y="202"/>
                      <a:pt x="115" y="202"/>
                    </a:cubicBezTo>
                    <a:cubicBezTo>
                      <a:pt x="116" y="202"/>
                      <a:pt x="116" y="202"/>
                      <a:pt x="117" y="201"/>
                    </a:cubicBezTo>
                    <a:cubicBezTo>
                      <a:pt x="118" y="201"/>
                      <a:pt x="118" y="200"/>
                      <a:pt x="119" y="200"/>
                    </a:cubicBezTo>
                    <a:cubicBezTo>
                      <a:pt x="120" y="200"/>
                      <a:pt x="120" y="200"/>
                      <a:pt x="120" y="200"/>
                    </a:cubicBezTo>
                    <a:moveTo>
                      <a:pt x="134" y="200"/>
                    </a:moveTo>
                    <a:cubicBezTo>
                      <a:pt x="134" y="224"/>
                      <a:pt x="134" y="224"/>
                      <a:pt x="134" y="224"/>
                    </a:cubicBezTo>
                    <a:cubicBezTo>
                      <a:pt x="130" y="224"/>
                      <a:pt x="130" y="224"/>
                      <a:pt x="130" y="224"/>
                    </a:cubicBezTo>
                    <a:cubicBezTo>
                      <a:pt x="130" y="205"/>
                      <a:pt x="130" y="205"/>
                      <a:pt x="130" y="205"/>
                    </a:cubicBezTo>
                    <a:cubicBezTo>
                      <a:pt x="129" y="205"/>
                      <a:pt x="129" y="206"/>
                      <a:pt x="128" y="206"/>
                    </a:cubicBezTo>
                    <a:cubicBezTo>
                      <a:pt x="127" y="206"/>
                      <a:pt x="126" y="206"/>
                      <a:pt x="125" y="207"/>
                    </a:cubicBezTo>
                    <a:cubicBezTo>
                      <a:pt x="125" y="204"/>
                      <a:pt x="125" y="204"/>
                      <a:pt x="125" y="204"/>
                    </a:cubicBezTo>
                    <a:cubicBezTo>
                      <a:pt x="126" y="203"/>
                      <a:pt x="126" y="203"/>
                      <a:pt x="127" y="203"/>
                    </a:cubicBezTo>
                    <a:cubicBezTo>
                      <a:pt x="127" y="203"/>
                      <a:pt x="128" y="202"/>
                      <a:pt x="129" y="202"/>
                    </a:cubicBezTo>
                    <a:cubicBezTo>
                      <a:pt x="129" y="202"/>
                      <a:pt x="130" y="202"/>
                      <a:pt x="130" y="201"/>
                    </a:cubicBezTo>
                    <a:cubicBezTo>
                      <a:pt x="131" y="201"/>
                      <a:pt x="131" y="200"/>
                      <a:pt x="132" y="200"/>
                    </a:cubicBezTo>
                    <a:cubicBezTo>
                      <a:pt x="134" y="200"/>
                      <a:pt x="134" y="200"/>
                      <a:pt x="134" y="200"/>
                    </a:cubicBezTo>
                    <a:moveTo>
                      <a:pt x="146" y="224"/>
                    </a:moveTo>
                    <a:cubicBezTo>
                      <a:pt x="144" y="224"/>
                      <a:pt x="142" y="223"/>
                      <a:pt x="140" y="221"/>
                    </a:cubicBezTo>
                    <a:cubicBezTo>
                      <a:pt x="139" y="219"/>
                      <a:pt x="138" y="216"/>
                      <a:pt x="138" y="213"/>
                    </a:cubicBezTo>
                    <a:cubicBezTo>
                      <a:pt x="138" y="209"/>
                      <a:pt x="139" y="205"/>
                      <a:pt x="140" y="203"/>
                    </a:cubicBezTo>
                    <a:cubicBezTo>
                      <a:pt x="142" y="201"/>
                      <a:pt x="144" y="200"/>
                      <a:pt x="147" y="200"/>
                    </a:cubicBezTo>
                    <a:cubicBezTo>
                      <a:pt x="152" y="200"/>
                      <a:pt x="154" y="204"/>
                      <a:pt x="154" y="212"/>
                    </a:cubicBezTo>
                    <a:cubicBezTo>
                      <a:pt x="154" y="216"/>
                      <a:pt x="154" y="219"/>
                      <a:pt x="152" y="221"/>
                    </a:cubicBezTo>
                    <a:cubicBezTo>
                      <a:pt x="151" y="223"/>
                      <a:pt x="149" y="224"/>
                      <a:pt x="146" y="224"/>
                    </a:cubicBezTo>
                    <a:moveTo>
                      <a:pt x="146" y="203"/>
                    </a:moveTo>
                    <a:cubicBezTo>
                      <a:pt x="144" y="203"/>
                      <a:pt x="142" y="206"/>
                      <a:pt x="142" y="212"/>
                    </a:cubicBezTo>
                    <a:cubicBezTo>
                      <a:pt x="142" y="218"/>
                      <a:pt x="144" y="221"/>
                      <a:pt x="146" y="221"/>
                    </a:cubicBezTo>
                    <a:cubicBezTo>
                      <a:pt x="149" y="221"/>
                      <a:pt x="150" y="218"/>
                      <a:pt x="150" y="212"/>
                    </a:cubicBezTo>
                    <a:cubicBezTo>
                      <a:pt x="150" y="206"/>
                      <a:pt x="149" y="203"/>
                      <a:pt x="146" y="203"/>
                    </a:cubicBezTo>
                    <a:moveTo>
                      <a:pt x="165" y="224"/>
                    </a:moveTo>
                    <a:cubicBezTo>
                      <a:pt x="162" y="224"/>
                      <a:pt x="160" y="223"/>
                      <a:pt x="159" y="221"/>
                    </a:cubicBezTo>
                    <a:cubicBezTo>
                      <a:pt x="158" y="219"/>
                      <a:pt x="157" y="216"/>
                      <a:pt x="157" y="213"/>
                    </a:cubicBezTo>
                    <a:cubicBezTo>
                      <a:pt x="157" y="209"/>
                      <a:pt x="158" y="205"/>
                      <a:pt x="159" y="203"/>
                    </a:cubicBezTo>
                    <a:cubicBezTo>
                      <a:pt x="160" y="201"/>
                      <a:pt x="162" y="200"/>
                      <a:pt x="165" y="200"/>
                    </a:cubicBezTo>
                    <a:cubicBezTo>
                      <a:pt x="170" y="200"/>
                      <a:pt x="173" y="204"/>
                      <a:pt x="173" y="212"/>
                    </a:cubicBezTo>
                    <a:cubicBezTo>
                      <a:pt x="173" y="216"/>
                      <a:pt x="172" y="219"/>
                      <a:pt x="171" y="221"/>
                    </a:cubicBezTo>
                    <a:cubicBezTo>
                      <a:pt x="169" y="223"/>
                      <a:pt x="167" y="224"/>
                      <a:pt x="165" y="224"/>
                    </a:cubicBezTo>
                    <a:moveTo>
                      <a:pt x="165" y="203"/>
                    </a:moveTo>
                    <a:cubicBezTo>
                      <a:pt x="162" y="203"/>
                      <a:pt x="161" y="206"/>
                      <a:pt x="161" y="212"/>
                    </a:cubicBezTo>
                    <a:cubicBezTo>
                      <a:pt x="161" y="218"/>
                      <a:pt x="162" y="221"/>
                      <a:pt x="165" y="221"/>
                    </a:cubicBezTo>
                    <a:cubicBezTo>
                      <a:pt x="168" y="221"/>
                      <a:pt x="169" y="218"/>
                      <a:pt x="169" y="212"/>
                    </a:cubicBezTo>
                    <a:cubicBezTo>
                      <a:pt x="169" y="206"/>
                      <a:pt x="168" y="203"/>
                      <a:pt x="165" y="203"/>
                    </a:cubicBezTo>
                    <a:moveTo>
                      <a:pt x="183" y="224"/>
                    </a:moveTo>
                    <a:cubicBezTo>
                      <a:pt x="181" y="224"/>
                      <a:pt x="179" y="223"/>
                      <a:pt x="177" y="221"/>
                    </a:cubicBezTo>
                    <a:cubicBezTo>
                      <a:pt x="176" y="219"/>
                      <a:pt x="175" y="216"/>
                      <a:pt x="175" y="213"/>
                    </a:cubicBezTo>
                    <a:cubicBezTo>
                      <a:pt x="175" y="209"/>
                      <a:pt x="176" y="205"/>
                      <a:pt x="177" y="203"/>
                    </a:cubicBezTo>
                    <a:cubicBezTo>
                      <a:pt x="179" y="201"/>
                      <a:pt x="181" y="200"/>
                      <a:pt x="184" y="200"/>
                    </a:cubicBezTo>
                    <a:cubicBezTo>
                      <a:pt x="189" y="200"/>
                      <a:pt x="191" y="204"/>
                      <a:pt x="191" y="212"/>
                    </a:cubicBezTo>
                    <a:cubicBezTo>
                      <a:pt x="191" y="216"/>
                      <a:pt x="191" y="219"/>
                      <a:pt x="189" y="221"/>
                    </a:cubicBezTo>
                    <a:cubicBezTo>
                      <a:pt x="188" y="223"/>
                      <a:pt x="186" y="224"/>
                      <a:pt x="183" y="224"/>
                    </a:cubicBezTo>
                    <a:moveTo>
                      <a:pt x="183" y="203"/>
                    </a:moveTo>
                    <a:cubicBezTo>
                      <a:pt x="181" y="203"/>
                      <a:pt x="179" y="206"/>
                      <a:pt x="179" y="212"/>
                    </a:cubicBezTo>
                    <a:cubicBezTo>
                      <a:pt x="179" y="218"/>
                      <a:pt x="181" y="221"/>
                      <a:pt x="183" y="221"/>
                    </a:cubicBezTo>
                    <a:cubicBezTo>
                      <a:pt x="186" y="221"/>
                      <a:pt x="187" y="218"/>
                      <a:pt x="187" y="212"/>
                    </a:cubicBezTo>
                    <a:cubicBezTo>
                      <a:pt x="187" y="206"/>
                      <a:pt x="186" y="203"/>
                      <a:pt x="183" y="203"/>
                    </a:cubicBezTo>
                    <a:moveTo>
                      <a:pt x="201" y="224"/>
                    </a:moveTo>
                    <a:cubicBezTo>
                      <a:pt x="199" y="224"/>
                      <a:pt x="197" y="223"/>
                      <a:pt x="196" y="221"/>
                    </a:cubicBezTo>
                    <a:cubicBezTo>
                      <a:pt x="194" y="219"/>
                      <a:pt x="194" y="216"/>
                      <a:pt x="194" y="213"/>
                    </a:cubicBezTo>
                    <a:cubicBezTo>
                      <a:pt x="194" y="209"/>
                      <a:pt x="194" y="205"/>
                      <a:pt x="196" y="203"/>
                    </a:cubicBezTo>
                    <a:cubicBezTo>
                      <a:pt x="197" y="201"/>
                      <a:pt x="199" y="200"/>
                      <a:pt x="202" y="200"/>
                    </a:cubicBezTo>
                    <a:cubicBezTo>
                      <a:pt x="207" y="200"/>
                      <a:pt x="210" y="204"/>
                      <a:pt x="210" y="212"/>
                    </a:cubicBezTo>
                    <a:cubicBezTo>
                      <a:pt x="210" y="216"/>
                      <a:pt x="209" y="219"/>
                      <a:pt x="208" y="221"/>
                    </a:cubicBezTo>
                    <a:cubicBezTo>
                      <a:pt x="206" y="223"/>
                      <a:pt x="204" y="224"/>
                      <a:pt x="201" y="224"/>
                    </a:cubicBezTo>
                    <a:moveTo>
                      <a:pt x="202" y="203"/>
                    </a:moveTo>
                    <a:cubicBezTo>
                      <a:pt x="199" y="203"/>
                      <a:pt x="198" y="206"/>
                      <a:pt x="198" y="212"/>
                    </a:cubicBezTo>
                    <a:cubicBezTo>
                      <a:pt x="198" y="218"/>
                      <a:pt x="199" y="221"/>
                      <a:pt x="202" y="221"/>
                    </a:cubicBezTo>
                    <a:cubicBezTo>
                      <a:pt x="204" y="221"/>
                      <a:pt x="206" y="218"/>
                      <a:pt x="206" y="212"/>
                    </a:cubicBezTo>
                    <a:cubicBezTo>
                      <a:pt x="206" y="206"/>
                      <a:pt x="205" y="203"/>
                      <a:pt x="202" y="203"/>
                    </a:cubicBezTo>
                    <a:moveTo>
                      <a:pt x="220" y="224"/>
                    </a:moveTo>
                    <a:cubicBezTo>
                      <a:pt x="218" y="224"/>
                      <a:pt x="216" y="223"/>
                      <a:pt x="214" y="221"/>
                    </a:cubicBezTo>
                    <a:cubicBezTo>
                      <a:pt x="213" y="219"/>
                      <a:pt x="212" y="216"/>
                      <a:pt x="212" y="213"/>
                    </a:cubicBezTo>
                    <a:cubicBezTo>
                      <a:pt x="212" y="209"/>
                      <a:pt x="213" y="205"/>
                      <a:pt x="214" y="203"/>
                    </a:cubicBezTo>
                    <a:cubicBezTo>
                      <a:pt x="216" y="201"/>
                      <a:pt x="218" y="200"/>
                      <a:pt x="220" y="200"/>
                    </a:cubicBezTo>
                    <a:cubicBezTo>
                      <a:pt x="226" y="200"/>
                      <a:pt x="228" y="204"/>
                      <a:pt x="228" y="212"/>
                    </a:cubicBezTo>
                    <a:cubicBezTo>
                      <a:pt x="228" y="216"/>
                      <a:pt x="227" y="219"/>
                      <a:pt x="226" y="221"/>
                    </a:cubicBezTo>
                    <a:cubicBezTo>
                      <a:pt x="225" y="223"/>
                      <a:pt x="223" y="224"/>
                      <a:pt x="220" y="224"/>
                    </a:cubicBezTo>
                    <a:moveTo>
                      <a:pt x="220" y="203"/>
                    </a:moveTo>
                    <a:cubicBezTo>
                      <a:pt x="217" y="203"/>
                      <a:pt x="216" y="206"/>
                      <a:pt x="216" y="212"/>
                    </a:cubicBezTo>
                    <a:cubicBezTo>
                      <a:pt x="216" y="218"/>
                      <a:pt x="217" y="221"/>
                      <a:pt x="220" y="221"/>
                    </a:cubicBezTo>
                    <a:cubicBezTo>
                      <a:pt x="223" y="221"/>
                      <a:pt x="224" y="218"/>
                      <a:pt x="224" y="212"/>
                    </a:cubicBezTo>
                    <a:cubicBezTo>
                      <a:pt x="224" y="206"/>
                      <a:pt x="223" y="203"/>
                      <a:pt x="220" y="203"/>
                    </a:cubicBezTo>
                    <a:moveTo>
                      <a:pt x="239" y="200"/>
                    </a:moveTo>
                    <a:cubicBezTo>
                      <a:pt x="239" y="224"/>
                      <a:pt x="239" y="224"/>
                      <a:pt x="239" y="224"/>
                    </a:cubicBezTo>
                    <a:cubicBezTo>
                      <a:pt x="236" y="224"/>
                      <a:pt x="236" y="224"/>
                      <a:pt x="236" y="224"/>
                    </a:cubicBezTo>
                    <a:cubicBezTo>
                      <a:pt x="236" y="205"/>
                      <a:pt x="236" y="205"/>
                      <a:pt x="236" y="205"/>
                    </a:cubicBezTo>
                    <a:cubicBezTo>
                      <a:pt x="235" y="205"/>
                      <a:pt x="234" y="206"/>
                      <a:pt x="233" y="206"/>
                    </a:cubicBezTo>
                    <a:cubicBezTo>
                      <a:pt x="233" y="206"/>
                      <a:pt x="232" y="206"/>
                      <a:pt x="231" y="207"/>
                    </a:cubicBezTo>
                    <a:cubicBezTo>
                      <a:pt x="231" y="204"/>
                      <a:pt x="231" y="204"/>
                      <a:pt x="231" y="204"/>
                    </a:cubicBezTo>
                    <a:cubicBezTo>
                      <a:pt x="231" y="203"/>
                      <a:pt x="232" y="203"/>
                      <a:pt x="233" y="203"/>
                    </a:cubicBezTo>
                    <a:cubicBezTo>
                      <a:pt x="233" y="203"/>
                      <a:pt x="234" y="202"/>
                      <a:pt x="234" y="202"/>
                    </a:cubicBezTo>
                    <a:cubicBezTo>
                      <a:pt x="235" y="202"/>
                      <a:pt x="235" y="202"/>
                      <a:pt x="236" y="201"/>
                    </a:cubicBezTo>
                    <a:cubicBezTo>
                      <a:pt x="237" y="201"/>
                      <a:pt x="237" y="200"/>
                      <a:pt x="238" y="200"/>
                    </a:cubicBezTo>
                    <a:cubicBezTo>
                      <a:pt x="239" y="200"/>
                      <a:pt x="239" y="200"/>
                      <a:pt x="239" y="200"/>
                    </a:cubicBezTo>
                    <a:moveTo>
                      <a:pt x="252" y="224"/>
                    </a:moveTo>
                    <a:cubicBezTo>
                      <a:pt x="249" y="224"/>
                      <a:pt x="247" y="223"/>
                      <a:pt x="246" y="221"/>
                    </a:cubicBezTo>
                    <a:cubicBezTo>
                      <a:pt x="245" y="219"/>
                      <a:pt x="244" y="216"/>
                      <a:pt x="244" y="213"/>
                    </a:cubicBezTo>
                    <a:cubicBezTo>
                      <a:pt x="244" y="209"/>
                      <a:pt x="245" y="205"/>
                      <a:pt x="246" y="203"/>
                    </a:cubicBezTo>
                    <a:cubicBezTo>
                      <a:pt x="248" y="201"/>
                      <a:pt x="250" y="200"/>
                      <a:pt x="252" y="200"/>
                    </a:cubicBezTo>
                    <a:cubicBezTo>
                      <a:pt x="257" y="200"/>
                      <a:pt x="260" y="204"/>
                      <a:pt x="260" y="212"/>
                    </a:cubicBezTo>
                    <a:cubicBezTo>
                      <a:pt x="260" y="216"/>
                      <a:pt x="259" y="219"/>
                      <a:pt x="258" y="221"/>
                    </a:cubicBezTo>
                    <a:cubicBezTo>
                      <a:pt x="256" y="223"/>
                      <a:pt x="254" y="224"/>
                      <a:pt x="252" y="224"/>
                    </a:cubicBezTo>
                    <a:moveTo>
                      <a:pt x="252" y="203"/>
                    </a:moveTo>
                    <a:cubicBezTo>
                      <a:pt x="249" y="203"/>
                      <a:pt x="248" y="206"/>
                      <a:pt x="248" y="212"/>
                    </a:cubicBezTo>
                    <a:cubicBezTo>
                      <a:pt x="248" y="218"/>
                      <a:pt x="249" y="221"/>
                      <a:pt x="252" y="221"/>
                    </a:cubicBezTo>
                    <a:cubicBezTo>
                      <a:pt x="255" y="221"/>
                      <a:pt x="256" y="218"/>
                      <a:pt x="256" y="212"/>
                    </a:cubicBezTo>
                    <a:cubicBezTo>
                      <a:pt x="256" y="206"/>
                      <a:pt x="255" y="203"/>
                      <a:pt x="252" y="203"/>
                    </a:cubicBezTo>
                    <a:moveTo>
                      <a:pt x="67" y="264"/>
                    </a:moveTo>
                    <a:cubicBezTo>
                      <a:pt x="64" y="264"/>
                      <a:pt x="62" y="263"/>
                      <a:pt x="61" y="261"/>
                    </a:cubicBezTo>
                    <a:cubicBezTo>
                      <a:pt x="60" y="259"/>
                      <a:pt x="59" y="256"/>
                      <a:pt x="59" y="253"/>
                    </a:cubicBezTo>
                    <a:cubicBezTo>
                      <a:pt x="59" y="248"/>
                      <a:pt x="60" y="245"/>
                      <a:pt x="61" y="243"/>
                    </a:cubicBezTo>
                    <a:cubicBezTo>
                      <a:pt x="63" y="241"/>
                      <a:pt x="65" y="240"/>
                      <a:pt x="67" y="240"/>
                    </a:cubicBezTo>
                    <a:cubicBezTo>
                      <a:pt x="72" y="240"/>
                      <a:pt x="75" y="244"/>
                      <a:pt x="75" y="252"/>
                    </a:cubicBezTo>
                    <a:cubicBezTo>
                      <a:pt x="75" y="256"/>
                      <a:pt x="74" y="259"/>
                      <a:pt x="73" y="261"/>
                    </a:cubicBezTo>
                    <a:cubicBezTo>
                      <a:pt x="71" y="263"/>
                      <a:pt x="69" y="264"/>
                      <a:pt x="67" y="264"/>
                    </a:cubicBezTo>
                    <a:moveTo>
                      <a:pt x="67" y="243"/>
                    </a:moveTo>
                    <a:cubicBezTo>
                      <a:pt x="64" y="243"/>
                      <a:pt x="63" y="246"/>
                      <a:pt x="63" y="252"/>
                    </a:cubicBezTo>
                    <a:cubicBezTo>
                      <a:pt x="63" y="258"/>
                      <a:pt x="64" y="261"/>
                      <a:pt x="67" y="261"/>
                    </a:cubicBezTo>
                    <a:cubicBezTo>
                      <a:pt x="70" y="261"/>
                      <a:pt x="71" y="258"/>
                      <a:pt x="71" y="252"/>
                    </a:cubicBezTo>
                    <a:cubicBezTo>
                      <a:pt x="71" y="246"/>
                      <a:pt x="70" y="243"/>
                      <a:pt x="67" y="243"/>
                    </a:cubicBezTo>
                    <a:moveTo>
                      <a:pt x="86" y="240"/>
                    </a:moveTo>
                    <a:cubicBezTo>
                      <a:pt x="86" y="264"/>
                      <a:pt x="86" y="264"/>
                      <a:pt x="86" y="264"/>
                    </a:cubicBezTo>
                    <a:cubicBezTo>
                      <a:pt x="83" y="264"/>
                      <a:pt x="83" y="264"/>
                      <a:pt x="83" y="264"/>
                    </a:cubicBezTo>
                    <a:cubicBezTo>
                      <a:pt x="83" y="245"/>
                      <a:pt x="83" y="245"/>
                      <a:pt x="83" y="245"/>
                    </a:cubicBezTo>
                    <a:cubicBezTo>
                      <a:pt x="82" y="245"/>
                      <a:pt x="81" y="245"/>
                      <a:pt x="80" y="246"/>
                    </a:cubicBezTo>
                    <a:cubicBezTo>
                      <a:pt x="80" y="246"/>
                      <a:pt x="79" y="246"/>
                      <a:pt x="78" y="247"/>
                    </a:cubicBezTo>
                    <a:cubicBezTo>
                      <a:pt x="78" y="243"/>
                      <a:pt x="78" y="243"/>
                      <a:pt x="78" y="243"/>
                    </a:cubicBezTo>
                    <a:cubicBezTo>
                      <a:pt x="78" y="243"/>
                      <a:pt x="79" y="243"/>
                      <a:pt x="79" y="243"/>
                    </a:cubicBezTo>
                    <a:cubicBezTo>
                      <a:pt x="80" y="243"/>
                      <a:pt x="81" y="242"/>
                      <a:pt x="81" y="242"/>
                    </a:cubicBezTo>
                    <a:cubicBezTo>
                      <a:pt x="82" y="242"/>
                      <a:pt x="82" y="241"/>
                      <a:pt x="83" y="241"/>
                    </a:cubicBezTo>
                    <a:cubicBezTo>
                      <a:pt x="83" y="241"/>
                      <a:pt x="84" y="240"/>
                      <a:pt x="85" y="240"/>
                    </a:cubicBezTo>
                    <a:cubicBezTo>
                      <a:pt x="86" y="240"/>
                      <a:pt x="86" y="240"/>
                      <a:pt x="86" y="240"/>
                    </a:cubicBezTo>
                    <a:moveTo>
                      <a:pt x="99" y="264"/>
                    </a:moveTo>
                    <a:cubicBezTo>
                      <a:pt x="96" y="264"/>
                      <a:pt x="94" y="263"/>
                      <a:pt x="93" y="261"/>
                    </a:cubicBezTo>
                    <a:cubicBezTo>
                      <a:pt x="92" y="259"/>
                      <a:pt x="91" y="256"/>
                      <a:pt x="91" y="253"/>
                    </a:cubicBezTo>
                    <a:cubicBezTo>
                      <a:pt x="91" y="248"/>
                      <a:pt x="92" y="245"/>
                      <a:pt x="93" y="243"/>
                    </a:cubicBezTo>
                    <a:cubicBezTo>
                      <a:pt x="94" y="241"/>
                      <a:pt x="97" y="240"/>
                      <a:pt x="99" y="240"/>
                    </a:cubicBezTo>
                    <a:cubicBezTo>
                      <a:pt x="104" y="240"/>
                      <a:pt x="107" y="244"/>
                      <a:pt x="107" y="252"/>
                    </a:cubicBezTo>
                    <a:cubicBezTo>
                      <a:pt x="107" y="256"/>
                      <a:pt x="106" y="259"/>
                      <a:pt x="105" y="261"/>
                    </a:cubicBezTo>
                    <a:cubicBezTo>
                      <a:pt x="103" y="263"/>
                      <a:pt x="101" y="264"/>
                      <a:pt x="99" y="264"/>
                    </a:cubicBezTo>
                    <a:moveTo>
                      <a:pt x="99" y="243"/>
                    </a:moveTo>
                    <a:cubicBezTo>
                      <a:pt x="96" y="243"/>
                      <a:pt x="95" y="246"/>
                      <a:pt x="95" y="252"/>
                    </a:cubicBezTo>
                    <a:cubicBezTo>
                      <a:pt x="95" y="258"/>
                      <a:pt x="96" y="261"/>
                      <a:pt x="99" y="261"/>
                    </a:cubicBezTo>
                    <a:cubicBezTo>
                      <a:pt x="102" y="261"/>
                      <a:pt x="103" y="258"/>
                      <a:pt x="103" y="252"/>
                    </a:cubicBezTo>
                    <a:cubicBezTo>
                      <a:pt x="103" y="246"/>
                      <a:pt x="102" y="243"/>
                      <a:pt x="99" y="243"/>
                    </a:cubicBezTo>
                    <a:moveTo>
                      <a:pt x="118" y="240"/>
                    </a:moveTo>
                    <a:cubicBezTo>
                      <a:pt x="118" y="264"/>
                      <a:pt x="118" y="264"/>
                      <a:pt x="118" y="264"/>
                    </a:cubicBezTo>
                    <a:cubicBezTo>
                      <a:pt x="114" y="264"/>
                      <a:pt x="114" y="264"/>
                      <a:pt x="114" y="264"/>
                    </a:cubicBezTo>
                    <a:cubicBezTo>
                      <a:pt x="114" y="245"/>
                      <a:pt x="114" y="245"/>
                      <a:pt x="114" y="245"/>
                    </a:cubicBezTo>
                    <a:cubicBezTo>
                      <a:pt x="114" y="245"/>
                      <a:pt x="113" y="245"/>
                      <a:pt x="112" y="246"/>
                    </a:cubicBezTo>
                    <a:cubicBezTo>
                      <a:pt x="111" y="246"/>
                      <a:pt x="110" y="246"/>
                      <a:pt x="109" y="247"/>
                    </a:cubicBezTo>
                    <a:cubicBezTo>
                      <a:pt x="109" y="243"/>
                      <a:pt x="109" y="243"/>
                      <a:pt x="109" y="243"/>
                    </a:cubicBezTo>
                    <a:cubicBezTo>
                      <a:pt x="110" y="243"/>
                      <a:pt x="111" y="243"/>
                      <a:pt x="111" y="243"/>
                    </a:cubicBezTo>
                    <a:cubicBezTo>
                      <a:pt x="112" y="243"/>
                      <a:pt x="112" y="242"/>
                      <a:pt x="113" y="242"/>
                    </a:cubicBezTo>
                    <a:cubicBezTo>
                      <a:pt x="114" y="242"/>
                      <a:pt x="114" y="241"/>
                      <a:pt x="115" y="241"/>
                    </a:cubicBezTo>
                    <a:cubicBezTo>
                      <a:pt x="115" y="241"/>
                      <a:pt x="116" y="240"/>
                      <a:pt x="117" y="240"/>
                    </a:cubicBezTo>
                    <a:cubicBezTo>
                      <a:pt x="118" y="240"/>
                      <a:pt x="118" y="240"/>
                      <a:pt x="118" y="240"/>
                    </a:cubicBezTo>
                    <a:moveTo>
                      <a:pt x="130" y="264"/>
                    </a:moveTo>
                    <a:cubicBezTo>
                      <a:pt x="128" y="264"/>
                      <a:pt x="126" y="263"/>
                      <a:pt x="125" y="261"/>
                    </a:cubicBezTo>
                    <a:cubicBezTo>
                      <a:pt x="123" y="259"/>
                      <a:pt x="123" y="256"/>
                      <a:pt x="123" y="253"/>
                    </a:cubicBezTo>
                    <a:cubicBezTo>
                      <a:pt x="123" y="248"/>
                      <a:pt x="123" y="245"/>
                      <a:pt x="125" y="243"/>
                    </a:cubicBezTo>
                    <a:cubicBezTo>
                      <a:pt x="126" y="241"/>
                      <a:pt x="128" y="240"/>
                      <a:pt x="131" y="240"/>
                    </a:cubicBezTo>
                    <a:cubicBezTo>
                      <a:pt x="136" y="240"/>
                      <a:pt x="139" y="244"/>
                      <a:pt x="139" y="252"/>
                    </a:cubicBezTo>
                    <a:cubicBezTo>
                      <a:pt x="139" y="256"/>
                      <a:pt x="138" y="259"/>
                      <a:pt x="137" y="261"/>
                    </a:cubicBezTo>
                    <a:cubicBezTo>
                      <a:pt x="135" y="263"/>
                      <a:pt x="133" y="264"/>
                      <a:pt x="130" y="264"/>
                    </a:cubicBezTo>
                    <a:moveTo>
                      <a:pt x="131" y="243"/>
                    </a:moveTo>
                    <a:cubicBezTo>
                      <a:pt x="128" y="243"/>
                      <a:pt x="127" y="246"/>
                      <a:pt x="127" y="252"/>
                    </a:cubicBezTo>
                    <a:cubicBezTo>
                      <a:pt x="127" y="258"/>
                      <a:pt x="128" y="261"/>
                      <a:pt x="131" y="261"/>
                    </a:cubicBezTo>
                    <a:cubicBezTo>
                      <a:pt x="134" y="261"/>
                      <a:pt x="135" y="258"/>
                      <a:pt x="135" y="252"/>
                    </a:cubicBezTo>
                    <a:cubicBezTo>
                      <a:pt x="135" y="246"/>
                      <a:pt x="134" y="243"/>
                      <a:pt x="131" y="243"/>
                    </a:cubicBezTo>
                    <a:moveTo>
                      <a:pt x="150" y="240"/>
                    </a:moveTo>
                    <a:cubicBezTo>
                      <a:pt x="150" y="264"/>
                      <a:pt x="150" y="264"/>
                      <a:pt x="150" y="264"/>
                    </a:cubicBezTo>
                    <a:cubicBezTo>
                      <a:pt x="146" y="264"/>
                      <a:pt x="146" y="264"/>
                      <a:pt x="146" y="264"/>
                    </a:cubicBezTo>
                    <a:cubicBezTo>
                      <a:pt x="146" y="245"/>
                      <a:pt x="146" y="245"/>
                      <a:pt x="146" y="245"/>
                    </a:cubicBezTo>
                    <a:cubicBezTo>
                      <a:pt x="146" y="245"/>
                      <a:pt x="145" y="245"/>
                      <a:pt x="144" y="246"/>
                    </a:cubicBezTo>
                    <a:cubicBezTo>
                      <a:pt x="143" y="246"/>
                      <a:pt x="142" y="246"/>
                      <a:pt x="141" y="247"/>
                    </a:cubicBezTo>
                    <a:cubicBezTo>
                      <a:pt x="141" y="243"/>
                      <a:pt x="141" y="243"/>
                      <a:pt x="141" y="243"/>
                    </a:cubicBezTo>
                    <a:cubicBezTo>
                      <a:pt x="142" y="243"/>
                      <a:pt x="143" y="243"/>
                      <a:pt x="143" y="243"/>
                    </a:cubicBezTo>
                    <a:cubicBezTo>
                      <a:pt x="144" y="243"/>
                      <a:pt x="144" y="242"/>
                      <a:pt x="145" y="242"/>
                    </a:cubicBezTo>
                    <a:cubicBezTo>
                      <a:pt x="145" y="242"/>
                      <a:pt x="146" y="241"/>
                      <a:pt x="147" y="241"/>
                    </a:cubicBezTo>
                    <a:cubicBezTo>
                      <a:pt x="147" y="241"/>
                      <a:pt x="148" y="240"/>
                      <a:pt x="148" y="240"/>
                    </a:cubicBezTo>
                    <a:cubicBezTo>
                      <a:pt x="150" y="240"/>
                      <a:pt x="150" y="240"/>
                      <a:pt x="150" y="240"/>
                    </a:cubicBezTo>
                    <a:moveTo>
                      <a:pt x="162" y="264"/>
                    </a:moveTo>
                    <a:cubicBezTo>
                      <a:pt x="160" y="264"/>
                      <a:pt x="158" y="263"/>
                      <a:pt x="157" y="261"/>
                    </a:cubicBezTo>
                    <a:cubicBezTo>
                      <a:pt x="155" y="259"/>
                      <a:pt x="155" y="256"/>
                      <a:pt x="155" y="253"/>
                    </a:cubicBezTo>
                    <a:cubicBezTo>
                      <a:pt x="155" y="248"/>
                      <a:pt x="155" y="245"/>
                      <a:pt x="157" y="243"/>
                    </a:cubicBezTo>
                    <a:cubicBezTo>
                      <a:pt x="158" y="241"/>
                      <a:pt x="160" y="240"/>
                      <a:pt x="163" y="240"/>
                    </a:cubicBezTo>
                    <a:cubicBezTo>
                      <a:pt x="168" y="240"/>
                      <a:pt x="171" y="244"/>
                      <a:pt x="171" y="252"/>
                    </a:cubicBezTo>
                    <a:cubicBezTo>
                      <a:pt x="171" y="256"/>
                      <a:pt x="170" y="259"/>
                      <a:pt x="168" y="261"/>
                    </a:cubicBezTo>
                    <a:cubicBezTo>
                      <a:pt x="167" y="263"/>
                      <a:pt x="165" y="264"/>
                      <a:pt x="162" y="264"/>
                    </a:cubicBezTo>
                    <a:moveTo>
                      <a:pt x="163" y="243"/>
                    </a:moveTo>
                    <a:cubicBezTo>
                      <a:pt x="160" y="243"/>
                      <a:pt x="158" y="246"/>
                      <a:pt x="158" y="252"/>
                    </a:cubicBezTo>
                    <a:cubicBezTo>
                      <a:pt x="158" y="258"/>
                      <a:pt x="160" y="261"/>
                      <a:pt x="163" y="261"/>
                    </a:cubicBezTo>
                    <a:cubicBezTo>
                      <a:pt x="165" y="261"/>
                      <a:pt x="167" y="258"/>
                      <a:pt x="167" y="252"/>
                    </a:cubicBezTo>
                    <a:cubicBezTo>
                      <a:pt x="167" y="246"/>
                      <a:pt x="165" y="243"/>
                      <a:pt x="163" y="243"/>
                    </a:cubicBezTo>
                    <a:moveTo>
                      <a:pt x="182" y="240"/>
                    </a:moveTo>
                    <a:cubicBezTo>
                      <a:pt x="182" y="264"/>
                      <a:pt x="182" y="264"/>
                      <a:pt x="182" y="264"/>
                    </a:cubicBezTo>
                    <a:cubicBezTo>
                      <a:pt x="178" y="264"/>
                      <a:pt x="178" y="264"/>
                      <a:pt x="178" y="264"/>
                    </a:cubicBezTo>
                    <a:cubicBezTo>
                      <a:pt x="178" y="245"/>
                      <a:pt x="178" y="245"/>
                      <a:pt x="178" y="245"/>
                    </a:cubicBezTo>
                    <a:cubicBezTo>
                      <a:pt x="177" y="245"/>
                      <a:pt x="177" y="245"/>
                      <a:pt x="176" y="246"/>
                    </a:cubicBezTo>
                    <a:cubicBezTo>
                      <a:pt x="175" y="246"/>
                      <a:pt x="174" y="246"/>
                      <a:pt x="173" y="247"/>
                    </a:cubicBezTo>
                    <a:cubicBezTo>
                      <a:pt x="173" y="243"/>
                      <a:pt x="173" y="243"/>
                      <a:pt x="173" y="243"/>
                    </a:cubicBezTo>
                    <a:cubicBezTo>
                      <a:pt x="174" y="243"/>
                      <a:pt x="174" y="243"/>
                      <a:pt x="175" y="243"/>
                    </a:cubicBezTo>
                    <a:cubicBezTo>
                      <a:pt x="176" y="243"/>
                      <a:pt x="176" y="242"/>
                      <a:pt x="177" y="242"/>
                    </a:cubicBezTo>
                    <a:cubicBezTo>
                      <a:pt x="177" y="242"/>
                      <a:pt x="178" y="241"/>
                      <a:pt x="178" y="241"/>
                    </a:cubicBezTo>
                    <a:cubicBezTo>
                      <a:pt x="179" y="241"/>
                      <a:pt x="180" y="240"/>
                      <a:pt x="180" y="240"/>
                    </a:cubicBezTo>
                    <a:cubicBezTo>
                      <a:pt x="182" y="240"/>
                      <a:pt x="182" y="240"/>
                      <a:pt x="182" y="240"/>
                    </a:cubicBezTo>
                    <a:moveTo>
                      <a:pt x="194" y="264"/>
                    </a:moveTo>
                    <a:cubicBezTo>
                      <a:pt x="192" y="264"/>
                      <a:pt x="190" y="263"/>
                      <a:pt x="189" y="261"/>
                    </a:cubicBezTo>
                    <a:cubicBezTo>
                      <a:pt x="187" y="259"/>
                      <a:pt x="186" y="256"/>
                      <a:pt x="186" y="253"/>
                    </a:cubicBezTo>
                    <a:cubicBezTo>
                      <a:pt x="186" y="248"/>
                      <a:pt x="187" y="245"/>
                      <a:pt x="189" y="243"/>
                    </a:cubicBezTo>
                    <a:cubicBezTo>
                      <a:pt x="190" y="241"/>
                      <a:pt x="192" y="240"/>
                      <a:pt x="195" y="240"/>
                    </a:cubicBezTo>
                    <a:cubicBezTo>
                      <a:pt x="200" y="240"/>
                      <a:pt x="202" y="244"/>
                      <a:pt x="202" y="252"/>
                    </a:cubicBezTo>
                    <a:cubicBezTo>
                      <a:pt x="202" y="256"/>
                      <a:pt x="202" y="259"/>
                      <a:pt x="200" y="261"/>
                    </a:cubicBezTo>
                    <a:cubicBezTo>
                      <a:pt x="199" y="263"/>
                      <a:pt x="197" y="264"/>
                      <a:pt x="194" y="264"/>
                    </a:cubicBezTo>
                    <a:moveTo>
                      <a:pt x="195" y="243"/>
                    </a:moveTo>
                    <a:cubicBezTo>
                      <a:pt x="192" y="243"/>
                      <a:pt x="190" y="246"/>
                      <a:pt x="190" y="252"/>
                    </a:cubicBezTo>
                    <a:cubicBezTo>
                      <a:pt x="190" y="258"/>
                      <a:pt x="192" y="261"/>
                      <a:pt x="194" y="261"/>
                    </a:cubicBezTo>
                    <a:cubicBezTo>
                      <a:pt x="197" y="261"/>
                      <a:pt x="199" y="258"/>
                      <a:pt x="199" y="252"/>
                    </a:cubicBezTo>
                    <a:cubicBezTo>
                      <a:pt x="199" y="246"/>
                      <a:pt x="197" y="243"/>
                      <a:pt x="195" y="243"/>
                    </a:cubicBezTo>
                    <a:moveTo>
                      <a:pt x="214" y="240"/>
                    </a:moveTo>
                    <a:cubicBezTo>
                      <a:pt x="214" y="264"/>
                      <a:pt x="214" y="264"/>
                      <a:pt x="214" y="264"/>
                    </a:cubicBezTo>
                    <a:cubicBezTo>
                      <a:pt x="210" y="264"/>
                      <a:pt x="210" y="264"/>
                      <a:pt x="210" y="264"/>
                    </a:cubicBezTo>
                    <a:cubicBezTo>
                      <a:pt x="210" y="245"/>
                      <a:pt x="210" y="245"/>
                      <a:pt x="210" y="245"/>
                    </a:cubicBezTo>
                    <a:cubicBezTo>
                      <a:pt x="209" y="245"/>
                      <a:pt x="208" y="245"/>
                      <a:pt x="208" y="246"/>
                    </a:cubicBezTo>
                    <a:cubicBezTo>
                      <a:pt x="207" y="246"/>
                      <a:pt x="206" y="246"/>
                      <a:pt x="205" y="247"/>
                    </a:cubicBezTo>
                    <a:cubicBezTo>
                      <a:pt x="205" y="243"/>
                      <a:pt x="205" y="243"/>
                      <a:pt x="205" y="243"/>
                    </a:cubicBezTo>
                    <a:cubicBezTo>
                      <a:pt x="206" y="243"/>
                      <a:pt x="206" y="243"/>
                      <a:pt x="207" y="243"/>
                    </a:cubicBezTo>
                    <a:cubicBezTo>
                      <a:pt x="207" y="243"/>
                      <a:pt x="208" y="242"/>
                      <a:pt x="209" y="242"/>
                    </a:cubicBezTo>
                    <a:cubicBezTo>
                      <a:pt x="209" y="242"/>
                      <a:pt x="210" y="241"/>
                      <a:pt x="210" y="241"/>
                    </a:cubicBezTo>
                    <a:cubicBezTo>
                      <a:pt x="211" y="241"/>
                      <a:pt x="211" y="240"/>
                      <a:pt x="212" y="240"/>
                    </a:cubicBezTo>
                    <a:cubicBezTo>
                      <a:pt x="214" y="240"/>
                      <a:pt x="214" y="240"/>
                      <a:pt x="214" y="24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0" name="Freeform 93"/>
              <p:cNvSpPr>
                <a:spLocks/>
              </p:cNvSpPr>
              <p:nvPr/>
            </p:nvSpPr>
            <p:spPr bwMode="auto">
              <a:xfrm>
                <a:off x="5092700" y="2781301"/>
                <a:ext cx="219075" cy="220663"/>
              </a:xfrm>
              <a:custGeom>
                <a:avLst/>
                <a:gdLst>
                  <a:gd name="T0" fmla="*/ 138 w 138"/>
                  <a:gd name="T1" fmla="*/ 79 h 139"/>
                  <a:gd name="T2" fmla="*/ 78 w 138"/>
                  <a:gd name="T3" fmla="*/ 139 h 139"/>
                  <a:gd name="T4" fmla="*/ 0 w 138"/>
                  <a:gd name="T5" fmla="*/ 60 h 139"/>
                  <a:gd name="T6" fmla="*/ 60 w 138"/>
                  <a:gd name="T7" fmla="*/ 0 h 139"/>
                  <a:gd name="T8" fmla="*/ 138 w 138"/>
                  <a:gd name="T9" fmla="*/ 79 h 139"/>
                </a:gdLst>
                <a:ahLst/>
                <a:cxnLst>
                  <a:cxn ang="0">
                    <a:pos x="T0" y="T1"/>
                  </a:cxn>
                  <a:cxn ang="0">
                    <a:pos x="T2" y="T3"/>
                  </a:cxn>
                  <a:cxn ang="0">
                    <a:pos x="T4" y="T5"/>
                  </a:cxn>
                  <a:cxn ang="0">
                    <a:pos x="T6" y="T7"/>
                  </a:cxn>
                  <a:cxn ang="0">
                    <a:pos x="T8" y="T9"/>
                  </a:cxn>
                </a:cxnLst>
                <a:rect l="0" t="0" r="r" b="b"/>
                <a:pathLst>
                  <a:path w="138" h="139">
                    <a:moveTo>
                      <a:pt x="138" y="79"/>
                    </a:moveTo>
                    <a:lnTo>
                      <a:pt x="78" y="139"/>
                    </a:lnTo>
                    <a:lnTo>
                      <a:pt x="0" y="60"/>
                    </a:lnTo>
                    <a:lnTo>
                      <a:pt x="60" y="0"/>
                    </a:lnTo>
                    <a:lnTo>
                      <a:pt x="138" y="79"/>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1" name="Freeform 94"/>
              <p:cNvSpPr>
                <a:spLocks/>
              </p:cNvSpPr>
              <p:nvPr/>
            </p:nvSpPr>
            <p:spPr bwMode="auto">
              <a:xfrm>
                <a:off x="5092700" y="2781301"/>
                <a:ext cx="219075" cy="220663"/>
              </a:xfrm>
              <a:custGeom>
                <a:avLst/>
                <a:gdLst>
                  <a:gd name="T0" fmla="*/ 138 w 138"/>
                  <a:gd name="T1" fmla="*/ 79 h 139"/>
                  <a:gd name="T2" fmla="*/ 78 w 138"/>
                  <a:gd name="T3" fmla="*/ 139 h 139"/>
                  <a:gd name="T4" fmla="*/ 0 w 138"/>
                  <a:gd name="T5" fmla="*/ 60 h 139"/>
                  <a:gd name="T6" fmla="*/ 60 w 138"/>
                  <a:gd name="T7" fmla="*/ 0 h 139"/>
                  <a:gd name="T8" fmla="*/ 138 w 138"/>
                  <a:gd name="T9" fmla="*/ 79 h 139"/>
                </a:gdLst>
                <a:ahLst/>
                <a:cxnLst>
                  <a:cxn ang="0">
                    <a:pos x="T0" y="T1"/>
                  </a:cxn>
                  <a:cxn ang="0">
                    <a:pos x="T2" y="T3"/>
                  </a:cxn>
                  <a:cxn ang="0">
                    <a:pos x="T4" y="T5"/>
                  </a:cxn>
                  <a:cxn ang="0">
                    <a:pos x="T6" y="T7"/>
                  </a:cxn>
                  <a:cxn ang="0">
                    <a:pos x="T8" y="T9"/>
                  </a:cxn>
                </a:cxnLst>
                <a:rect l="0" t="0" r="r" b="b"/>
                <a:pathLst>
                  <a:path w="138" h="139">
                    <a:moveTo>
                      <a:pt x="138" y="79"/>
                    </a:moveTo>
                    <a:lnTo>
                      <a:pt x="78" y="139"/>
                    </a:lnTo>
                    <a:lnTo>
                      <a:pt x="0" y="60"/>
                    </a:lnTo>
                    <a:lnTo>
                      <a:pt x="60" y="0"/>
                    </a:lnTo>
                    <a:lnTo>
                      <a:pt x="138" y="7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2" name="Freeform 95"/>
              <p:cNvSpPr>
                <a:spLocks/>
              </p:cNvSpPr>
              <p:nvPr/>
            </p:nvSpPr>
            <p:spPr bwMode="auto">
              <a:xfrm>
                <a:off x="5153025" y="2844801"/>
                <a:ext cx="676275" cy="674688"/>
              </a:xfrm>
              <a:custGeom>
                <a:avLst/>
                <a:gdLst>
                  <a:gd name="T0" fmla="*/ 209 w 213"/>
                  <a:gd name="T1" fmla="*/ 172 h 212"/>
                  <a:gd name="T2" fmla="*/ 172 w 213"/>
                  <a:gd name="T3" fmla="*/ 209 h 212"/>
                  <a:gd name="T4" fmla="*/ 159 w 213"/>
                  <a:gd name="T5" fmla="*/ 209 h 212"/>
                  <a:gd name="T6" fmla="*/ 4 w 213"/>
                  <a:gd name="T7" fmla="*/ 54 h 212"/>
                  <a:gd name="T8" fmla="*/ 4 w 213"/>
                  <a:gd name="T9" fmla="*/ 40 h 212"/>
                  <a:gd name="T10" fmla="*/ 41 w 213"/>
                  <a:gd name="T11" fmla="*/ 3 h 212"/>
                  <a:gd name="T12" fmla="*/ 54 w 213"/>
                  <a:gd name="T13" fmla="*/ 3 h 212"/>
                  <a:gd name="T14" fmla="*/ 209 w 213"/>
                  <a:gd name="T15" fmla="*/ 158 h 212"/>
                  <a:gd name="T16" fmla="*/ 209 w 213"/>
                  <a:gd name="T17" fmla="*/ 172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3" h="212">
                    <a:moveTo>
                      <a:pt x="209" y="172"/>
                    </a:moveTo>
                    <a:cubicBezTo>
                      <a:pt x="172" y="209"/>
                      <a:pt x="172" y="209"/>
                      <a:pt x="172" y="209"/>
                    </a:cubicBezTo>
                    <a:cubicBezTo>
                      <a:pt x="168" y="212"/>
                      <a:pt x="162" y="212"/>
                      <a:pt x="159" y="209"/>
                    </a:cubicBezTo>
                    <a:cubicBezTo>
                      <a:pt x="4" y="54"/>
                      <a:pt x="4" y="54"/>
                      <a:pt x="4" y="54"/>
                    </a:cubicBezTo>
                    <a:cubicBezTo>
                      <a:pt x="0" y="50"/>
                      <a:pt x="0" y="44"/>
                      <a:pt x="4" y="40"/>
                    </a:cubicBezTo>
                    <a:cubicBezTo>
                      <a:pt x="41" y="3"/>
                      <a:pt x="41" y="3"/>
                      <a:pt x="41" y="3"/>
                    </a:cubicBezTo>
                    <a:cubicBezTo>
                      <a:pt x="44" y="0"/>
                      <a:pt x="50" y="0"/>
                      <a:pt x="54" y="3"/>
                    </a:cubicBezTo>
                    <a:cubicBezTo>
                      <a:pt x="209" y="158"/>
                      <a:pt x="209" y="158"/>
                      <a:pt x="209" y="158"/>
                    </a:cubicBezTo>
                    <a:cubicBezTo>
                      <a:pt x="213" y="162"/>
                      <a:pt x="213" y="168"/>
                      <a:pt x="209" y="172"/>
                    </a:cubicBezTo>
                  </a:path>
                </a:pathLst>
              </a:custGeom>
              <a:solidFill>
                <a:srgbClr val="28282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3" name="Freeform 96"/>
              <p:cNvSpPr>
                <a:spLocks/>
              </p:cNvSpPr>
              <p:nvPr/>
            </p:nvSpPr>
            <p:spPr bwMode="auto">
              <a:xfrm>
                <a:off x="5226050" y="2822576"/>
                <a:ext cx="12700" cy="12700"/>
              </a:xfrm>
              <a:custGeom>
                <a:avLst/>
                <a:gdLst>
                  <a:gd name="T0" fmla="*/ 0 w 8"/>
                  <a:gd name="T1" fmla="*/ 0 h 8"/>
                  <a:gd name="T2" fmla="*/ 0 w 8"/>
                  <a:gd name="T3" fmla="*/ 0 h 8"/>
                  <a:gd name="T4" fmla="*/ 8 w 8"/>
                  <a:gd name="T5" fmla="*/ 8 h 8"/>
                  <a:gd name="T6" fmla="*/ 8 w 8"/>
                  <a:gd name="T7" fmla="*/ 8 h 8"/>
                  <a:gd name="T8" fmla="*/ 0 w 8"/>
                  <a:gd name="T9" fmla="*/ 0 h 8"/>
                </a:gdLst>
                <a:ahLst/>
                <a:cxnLst>
                  <a:cxn ang="0">
                    <a:pos x="T0" y="T1"/>
                  </a:cxn>
                  <a:cxn ang="0">
                    <a:pos x="T2" y="T3"/>
                  </a:cxn>
                  <a:cxn ang="0">
                    <a:pos x="T4" y="T5"/>
                  </a:cxn>
                  <a:cxn ang="0">
                    <a:pos x="T6" y="T7"/>
                  </a:cxn>
                  <a:cxn ang="0">
                    <a:pos x="T8" y="T9"/>
                  </a:cxn>
                </a:cxnLst>
                <a:rect l="0" t="0" r="r" b="b"/>
                <a:pathLst>
                  <a:path w="8" h="8">
                    <a:moveTo>
                      <a:pt x="0" y="0"/>
                    </a:moveTo>
                    <a:lnTo>
                      <a:pt x="0" y="0"/>
                    </a:lnTo>
                    <a:lnTo>
                      <a:pt x="8" y="8"/>
                    </a:lnTo>
                    <a:lnTo>
                      <a:pt x="8" y="8"/>
                    </a:lnTo>
                    <a:lnTo>
                      <a:pt x="0" y="0"/>
                    </a:lnTo>
                    <a:close/>
                  </a:path>
                </a:pathLst>
              </a:custGeom>
              <a:solidFill>
                <a:srgbClr val="0074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4" name="Freeform 97"/>
              <p:cNvSpPr>
                <a:spLocks/>
              </p:cNvSpPr>
              <p:nvPr/>
            </p:nvSpPr>
            <p:spPr bwMode="auto">
              <a:xfrm>
                <a:off x="5226050" y="2822576"/>
                <a:ext cx="12700" cy="12700"/>
              </a:xfrm>
              <a:custGeom>
                <a:avLst/>
                <a:gdLst>
                  <a:gd name="T0" fmla="*/ 0 w 8"/>
                  <a:gd name="T1" fmla="*/ 0 h 8"/>
                  <a:gd name="T2" fmla="*/ 0 w 8"/>
                  <a:gd name="T3" fmla="*/ 0 h 8"/>
                  <a:gd name="T4" fmla="*/ 8 w 8"/>
                  <a:gd name="T5" fmla="*/ 8 h 8"/>
                  <a:gd name="T6" fmla="*/ 8 w 8"/>
                  <a:gd name="T7" fmla="*/ 8 h 8"/>
                  <a:gd name="T8" fmla="*/ 0 w 8"/>
                  <a:gd name="T9" fmla="*/ 0 h 8"/>
                </a:gdLst>
                <a:ahLst/>
                <a:cxnLst>
                  <a:cxn ang="0">
                    <a:pos x="T0" y="T1"/>
                  </a:cxn>
                  <a:cxn ang="0">
                    <a:pos x="T2" y="T3"/>
                  </a:cxn>
                  <a:cxn ang="0">
                    <a:pos x="T4" y="T5"/>
                  </a:cxn>
                  <a:cxn ang="0">
                    <a:pos x="T6" y="T7"/>
                  </a:cxn>
                  <a:cxn ang="0">
                    <a:pos x="T8" y="T9"/>
                  </a:cxn>
                </a:cxnLst>
                <a:rect l="0" t="0" r="r" b="b"/>
                <a:pathLst>
                  <a:path w="8" h="8">
                    <a:moveTo>
                      <a:pt x="0" y="0"/>
                    </a:moveTo>
                    <a:lnTo>
                      <a:pt x="0" y="0"/>
                    </a:lnTo>
                    <a:lnTo>
                      <a:pt x="8" y="8"/>
                    </a:lnTo>
                    <a:lnTo>
                      <a:pt x="8" y="8"/>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5" name="Freeform 98"/>
              <p:cNvSpPr>
                <a:spLocks/>
              </p:cNvSpPr>
              <p:nvPr/>
            </p:nvSpPr>
            <p:spPr bwMode="auto">
              <a:xfrm>
                <a:off x="5130800" y="2919414"/>
                <a:ext cx="12700" cy="12700"/>
              </a:xfrm>
              <a:custGeom>
                <a:avLst/>
                <a:gdLst>
                  <a:gd name="T0" fmla="*/ 0 w 8"/>
                  <a:gd name="T1" fmla="*/ 0 h 8"/>
                  <a:gd name="T2" fmla="*/ 0 w 8"/>
                  <a:gd name="T3" fmla="*/ 0 h 8"/>
                  <a:gd name="T4" fmla="*/ 8 w 8"/>
                  <a:gd name="T5" fmla="*/ 8 h 8"/>
                  <a:gd name="T6" fmla="*/ 8 w 8"/>
                  <a:gd name="T7" fmla="*/ 8 h 8"/>
                  <a:gd name="T8" fmla="*/ 0 w 8"/>
                  <a:gd name="T9" fmla="*/ 0 h 8"/>
                </a:gdLst>
                <a:ahLst/>
                <a:cxnLst>
                  <a:cxn ang="0">
                    <a:pos x="T0" y="T1"/>
                  </a:cxn>
                  <a:cxn ang="0">
                    <a:pos x="T2" y="T3"/>
                  </a:cxn>
                  <a:cxn ang="0">
                    <a:pos x="T4" y="T5"/>
                  </a:cxn>
                  <a:cxn ang="0">
                    <a:pos x="T6" y="T7"/>
                  </a:cxn>
                  <a:cxn ang="0">
                    <a:pos x="T8" y="T9"/>
                  </a:cxn>
                </a:cxnLst>
                <a:rect l="0" t="0" r="r" b="b"/>
                <a:pathLst>
                  <a:path w="8" h="8">
                    <a:moveTo>
                      <a:pt x="0" y="0"/>
                    </a:moveTo>
                    <a:lnTo>
                      <a:pt x="0" y="0"/>
                    </a:lnTo>
                    <a:lnTo>
                      <a:pt x="8" y="8"/>
                    </a:lnTo>
                    <a:lnTo>
                      <a:pt x="8" y="8"/>
                    </a:lnTo>
                    <a:lnTo>
                      <a:pt x="0" y="0"/>
                    </a:ln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6" name="Freeform 99"/>
              <p:cNvSpPr>
                <a:spLocks/>
              </p:cNvSpPr>
              <p:nvPr/>
            </p:nvSpPr>
            <p:spPr bwMode="auto">
              <a:xfrm>
                <a:off x="5130800" y="2919414"/>
                <a:ext cx="12700" cy="12700"/>
              </a:xfrm>
              <a:custGeom>
                <a:avLst/>
                <a:gdLst>
                  <a:gd name="T0" fmla="*/ 0 w 8"/>
                  <a:gd name="T1" fmla="*/ 0 h 8"/>
                  <a:gd name="T2" fmla="*/ 0 w 8"/>
                  <a:gd name="T3" fmla="*/ 0 h 8"/>
                  <a:gd name="T4" fmla="*/ 8 w 8"/>
                  <a:gd name="T5" fmla="*/ 8 h 8"/>
                  <a:gd name="T6" fmla="*/ 8 w 8"/>
                  <a:gd name="T7" fmla="*/ 8 h 8"/>
                  <a:gd name="T8" fmla="*/ 0 w 8"/>
                  <a:gd name="T9" fmla="*/ 0 h 8"/>
                </a:gdLst>
                <a:ahLst/>
                <a:cxnLst>
                  <a:cxn ang="0">
                    <a:pos x="T0" y="T1"/>
                  </a:cxn>
                  <a:cxn ang="0">
                    <a:pos x="T2" y="T3"/>
                  </a:cxn>
                  <a:cxn ang="0">
                    <a:pos x="T4" y="T5"/>
                  </a:cxn>
                  <a:cxn ang="0">
                    <a:pos x="T6" y="T7"/>
                  </a:cxn>
                  <a:cxn ang="0">
                    <a:pos x="T8" y="T9"/>
                  </a:cxn>
                </a:cxnLst>
                <a:rect l="0" t="0" r="r" b="b"/>
                <a:pathLst>
                  <a:path w="8" h="8">
                    <a:moveTo>
                      <a:pt x="0" y="0"/>
                    </a:moveTo>
                    <a:lnTo>
                      <a:pt x="0" y="0"/>
                    </a:lnTo>
                    <a:lnTo>
                      <a:pt x="8" y="8"/>
                    </a:lnTo>
                    <a:lnTo>
                      <a:pt x="8" y="8"/>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7" name="Freeform 100"/>
              <p:cNvSpPr>
                <a:spLocks/>
              </p:cNvSpPr>
              <p:nvPr/>
            </p:nvSpPr>
            <p:spPr bwMode="auto">
              <a:xfrm>
                <a:off x="5130800" y="2822576"/>
                <a:ext cx="107950" cy="109538"/>
              </a:xfrm>
              <a:custGeom>
                <a:avLst/>
                <a:gdLst>
                  <a:gd name="T0" fmla="*/ 30 w 34"/>
                  <a:gd name="T1" fmla="*/ 0 h 34"/>
                  <a:gd name="T2" fmla="*/ 16 w 34"/>
                  <a:gd name="T3" fmla="*/ 16 h 34"/>
                  <a:gd name="T4" fmla="*/ 0 w 34"/>
                  <a:gd name="T5" fmla="*/ 30 h 34"/>
                  <a:gd name="T6" fmla="*/ 4 w 34"/>
                  <a:gd name="T7" fmla="*/ 34 h 34"/>
                  <a:gd name="T8" fmla="*/ 20 w 34"/>
                  <a:gd name="T9" fmla="*/ 20 h 34"/>
                  <a:gd name="T10" fmla="*/ 34 w 34"/>
                  <a:gd name="T11" fmla="*/ 4 h 34"/>
                  <a:gd name="T12" fmla="*/ 30 w 34"/>
                  <a:gd name="T13" fmla="*/ 0 h 34"/>
                </a:gdLst>
                <a:ahLst/>
                <a:cxnLst>
                  <a:cxn ang="0">
                    <a:pos x="T0" y="T1"/>
                  </a:cxn>
                  <a:cxn ang="0">
                    <a:pos x="T2" y="T3"/>
                  </a:cxn>
                  <a:cxn ang="0">
                    <a:pos x="T4" y="T5"/>
                  </a:cxn>
                  <a:cxn ang="0">
                    <a:pos x="T6" y="T7"/>
                  </a:cxn>
                  <a:cxn ang="0">
                    <a:pos x="T8" y="T9"/>
                  </a:cxn>
                  <a:cxn ang="0">
                    <a:pos x="T10" y="T11"/>
                  </a:cxn>
                  <a:cxn ang="0">
                    <a:pos x="T12" y="T13"/>
                  </a:cxn>
                </a:cxnLst>
                <a:rect l="0" t="0" r="r" b="b"/>
                <a:pathLst>
                  <a:path w="34" h="34">
                    <a:moveTo>
                      <a:pt x="30" y="0"/>
                    </a:moveTo>
                    <a:cubicBezTo>
                      <a:pt x="26" y="5"/>
                      <a:pt x="21" y="11"/>
                      <a:pt x="16" y="16"/>
                    </a:cubicBezTo>
                    <a:cubicBezTo>
                      <a:pt x="11" y="21"/>
                      <a:pt x="5" y="25"/>
                      <a:pt x="0" y="30"/>
                    </a:cubicBezTo>
                    <a:cubicBezTo>
                      <a:pt x="4" y="34"/>
                      <a:pt x="4" y="34"/>
                      <a:pt x="4" y="34"/>
                    </a:cubicBezTo>
                    <a:cubicBezTo>
                      <a:pt x="10" y="30"/>
                      <a:pt x="15" y="25"/>
                      <a:pt x="20" y="20"/>
                    </a:cubicBezTo>
                    <a:cubicBezTo>
                      <a:pt x="25" y="15"/>
                      <a:pt x="30" y="9"/>
                      <a:pt x="34" y="4"/>
                    </a:cubicBezTo>
                    <a:cubicBezTo>
                      <a:pt x="30" y="0"/>
                      <a:pt x="30" y="0"/>
                      <a:pt x="30" y="0"/>
                    </a:cubicBezTo>
                  </a:path>
                </a:pathLst>
              </a:custGeom>
              <a:solidFill>
                <a:srgbClr val="4848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8" name="Freeform 101"/>
              <p:cNvSpPr>
                <a:spLocks/>
              </p:cNvSpPr>
              <p:nvPr/>
            </p:nvSpPr>
            <p:spPr bwMode="auto">
              <a:xfrm>
                <a:off x="5149850" y="2979739"/>
                <a:ext cx="6350" cy="28575"/>
              </a:xfrm>
              <a:custGeom>
                <a:avLst/>
                <a:gdLst>
                  <a:gd name="T0" fmla="*/ 2 w 2"/>
                  <a:gd name="T1" fmla="*/ 0 h 9"/>
                  <a:gd name="T2" fmla="*/ 2 w 2"/>
                  <a:gd name="T3" fmla="*/ 9 h 9"/>
                  <a:gd name="T4" fmla="*/ 2 w 2"/>
                  <a:gd name="T5" fmla="*/ 8 h 9"/>
                  <a:gd name="T6" fmla="*/ 2 w 2"/>
                  <a:gd name="T7" fmla="*/ 2 h 9"/>
                  <a:gd name="T8" fmla="*/ 2 w 2"/>
                  <a:gd name="T9" fmla="*/ 0 h 9"/>
                </a:gdLst>
                <a:ahLst/>
                <a:cxnLst>
                  <a:cxn ang="0">
                    <a:pos x="T0" y="T1"/>
                  </a:cxn>
                  <a:cxn ang="0">
                    <a:pos x="T2" y="T3"/>
                  </a:cxn>
                  <a:cxn ang="0">
                    <a:pos x="T4" y="T5"/>
                  </a:cxn>
                  <a:cxn ang="0">
                    <a:pos x="T6" y="T7"/>
                  </a:cxn>
                  <a:cxn ang="0">
                    <a:pos x="T8" y="T9"/>
                  </a:cxn>
                </a:cxnLst>
                <a:rect l="0" t="0" r="r" b="b"/>
                <a:pathLst>
                  <a:path w="2" h="9">
                    <a:moveTo>
                      <a:pt x="2" y="0"/>
                    </a:moveTo>
                    <a:cubicBezTo>
                      <a:pt x="0" y="3"/>
                      <a:pt x="0" y="7"/>
                      <a:pt x="2" y="9"/>
                    </a:cubicBezTo>
                    <a:cubicBezTo>
                      <a:pt x="2" y="9"/>
                      <a:pt x="2" y="9"/>
                      <a:pt x="2" y="8"/>
                    </a:cubicBezTo>
                    <a:cubicBezTo>
                      <a:pt x="2" y="6"/>
                      <a:pt x="2" y="4"/>
                      <a:pt x="2" y="2"/>
                    </a:cubicBezTo>
                    <a:cubicBezTo>
                      <a:pt x="2" y="1"/>
                      <a:pt x="2" y="1"/>
                      <a:pt x="2" y="0"/>
                    </a:cubicBezTo>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9" name="Freeform 102"/>
              <p:cNvSpPr>
                <a:spLocks noEditPoints="1"/>
              </p:cNvSpPr>
              <p:nvPr/>
            </p:nvSpPr>
            <p:spPr bwMode="auto">
              <a:xfrm>
                <a:off x="5156200" y="2963864"/>
                <a:ext cx="168275" cy="212725"/>
              </a:xfrm>
              <a:custGeom>
                <a:avLst/>
                <a:gdLst>
                  <a:gd name="T0" fmla="*/ 34 w 53"/>
                  <a:gd name="T1" fmla="*/ 48 h 67"/>
                  <a:gd name="T2" fmla="*/ 34 w 53"/>
                  <a:gd name="T3" fmla="*/ 48 h 67"/>
                  <a:gd name="T4" fmla="*/ 53 w 53"/>
                  <a:gd name="T5" fmla="*/ 67 h 67"/>
                  <a:gd name="T6" fmla="*/ 53 w 53"/>
                  <a:gd name="T7" fmla="*/ 67 h 67"/>
                  <a:gd name="T8" fmla="*/ 34 w 53"/>
                  <a:gd name="T9" fmla="*/ 48 h 67"/>
                  <a:gd name="T10" fmla="*/ 0 w 53"/>
                  <a:gd name="T11" fmla="*/ 13 h 67"/>
                  <a:gd name="T12" fmla="*/ 0 w 53"/>
                  <a:gd name="T13" fmla="*/ 14 h 67"/>
                  <a:gd name="T14" fmla="*/ 0 w 53"/>
                  <a:gd name="T15" fmla="*/ 14 h 67"/>
                  <a:gd name="T16" fmla="*/ 21 w 53"/>
                  <a:gd name="T17" fmla="*/ 35 h 67"/>
                  <a:gd name="T18" fmla="*/ 21 w 53"/>
                  <a:gd name="T19" fmla="*/ 35 h 67"/>
                  <a:gd name="T20" fmla="*/ 3 w 53"/>
                  <a:gd name="T21" fmla="*/ 17 h 67"/>
                  <a:gd name="T22" fmla="*/ 0 w 53"/>
                  <a:gd name="T23" fmla="*/ 13 h 67"/>
                  <a:gd name="T24" fmla="*/ 6 w 53"/>
                  <a:gd name="T25" fmla="*/ 0 h 67"/>
                  <a:gd name="T26" fmla="*/ 0 w 53"/>
                  <a:gd name="T27" fmla="*/ 5 h 67"/>
                  <a:gd name="T28" fmla="*/ 0 w 53"/>
                  <a:gd name="T29" fmla="*/ 5 h 67"/>
                  <a:gd name="T30" fmla="*/ 0 w 53"/>
                  <a:gd name="T31" fmla="*/ 7 h 67"/>
                  <a:gd name="T32" fmla="*/ 3 w 53"/>
                  <a:gd name="T33" fmla="*/ 3 h 67"/>
                  <a:gd name="T34" fmla="*/ 6 w 53"/>
                  <a:gd name="T35" fmla="*/ 0 h 67"/>
                  <a:gd name="T36" fmla="*/ 6 w 53"/>
                  <a:gd name="T37"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3" h="67">
                    <a:moveTo>
                      <a:pt x="34" y="48"/>
                    </a:moveTo>
                    <a:cubicBezTo>
                      <a:pt x="34" y="48"/>
                      <a:pt x="34" y="48"/>
                      <a:pt x="34" y="48"/>
                    </a:cubicBezTo>
                    <a:cubicBezTo>
                      <a:pt x="53" y="67"/>
                      <a:pt x="53" y="67"/>
                      <a:pt x="53" y="67"/>
                    </a:cubicBezTo>
                    <a:cubicBezTo>
                      <a:pt x="53" y="67"/>
                      <a:pt x="53" y="67"/>
                      <a:pt x="53" y="67"/>
                    </a:cubicBezTo>
                    <a:cubicBezTo>
                      <a:pt x="34" y="48"/>
                      <a:pt x="34" y="48"/>
                      <a:pt x="34" y="48"/>
                    </a:cubicBezTo>
                    <a:moveTo>
                      <a:pt x="0" y="13"/>
                    </a:moveTo>
                    <a:cubicBezTo>
                      <a:pt x="0" y="14"/>
                      <a:pt x="0" y="14"/>
                      <a:pt x="0" y="14"/>
                    </a:cubicBezTo>
                    <a:cubicBezTo>
                      <a:pt x="0" y="14"/>
                      <a:pt x="0" y="14"/>
                      <a:pt x="0" y="14"/>
                    </a:cubicBezTo>
                    <a:cubicBezTo>
                      <a:pt x="21" y="35"/>
                      <a:pt x="21" y="35"/>
                      <a:pt x="21" y="35"/>
                    </a:cubicBezTo>
                    <a:cubicBezTo>
                      <a:pt x="21" y="35"/>
                      <a:pt x="21" y="35"/>
                      <a:pt x="21" y="35"/>
                    </a:cubicBezTo>
                    <a:cubicBezTo>
                      <a:pt x="3" y="17"/>
                      <a:pt x="3" y="17"/>
                      <a:pt x="3" y="17"/>
                    </a:cubicBezTo>
                    <a:cubicBezTo>
                      <a:pt x="2" y="16"/>
                      <a:pt x="1" y="14"/>
                      <a:pt x="0" y="13"/>
                    </a:cubicBezTo>
                    <a:moveTo>
                      <a:pt x="6" y="0"/>
                    </a:moveTo>
                    <a:cubicBezTo>
                      <a:pt x="0" y="5"/>
                      <a:pt x="0" y="5"/>
                      <a:pt x="0" y="5"/>
                    </a:cubicBezTo>
                    <a:cubicBezTo>
                      <a:pt x="0" y="5"/>
                      <a:pt x="0" y="5"/>
                      <a:pt x="0" y="5"/>
                    </a:cubicBezTo>
                    <a:cubicBezTo>
                      <a:pt x="0" y="6"/>
                      <a:pt x="0" y="6"/>
                      <a:pt x="0" y="7"/>
                    </a:cubicBezTo>
                    <a:cubicBezTo>
                      <a:pt x="1" y="5"/>
                      <a:pt x="2" y="4"/>
                      <a:pt x="3" y="3"/>
                    </a:cubicBezTo>
                    <a:cubicBezTo>
                      <a:pt x="6" y="0"/>
                      <a:pt x="6" y="0"/>
                      <a:pt x="6" y="0"/>
                    </a:cubicBezTo>
                    <a:cubicBezTo>
                      <a:pt x="6" y="0"/>
                      <a:pt x="6" y="0"/>
                      <a:pt x="6" y="0"/>
                    </a:cubicBezTo>
                  </a:path>
                </a:pathLst>
              </a:custGeom>
              <a:solidFill>
                <a:srgbClr val="0343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12" name="Freeform 103"/>
              <p:cNvSpPr>
                <a:spLocks noEditPoints="1"/>
              </p:cNvSpPr>
              <p:nvPr/>
            </p:nvSpPr>
            <p:spPr bwMode="auto">
              <a:xfrm>
                <a:off x="5222875" y="3074989"/>
                <a:ext cx="165100" cy="165100"/>
              </a:xfrm>
              <a:custGeom>
                <a:avLst/>
                <a:gdLst>
                  <a:gd name="T0" fmla="*/ 96 w 104"/>
                  <a:gd name="T1" fmla="*/ 96 h 104"/>
                  <a:gd name="T2" fmla="*/ 96 w 104"/>
                  <a:gd name="T3" fmla="*/ 96 h 104"/>
                  <a:gd name="T4" fmla="*/ 104 w 104"/>
                  <a:gd name="T5" fmla="*/ 104 h 104"/>
                  <a:gd name="T6" fmla="*/ 104 w 104"/>
                  <a:gd name="T7" fmla="*/ 104 h 104"/>
                  <a:gd name="T8" fmla="*/ 96 w 104"/>
                  <a:gd name="T9" fmla="*/ 96 h 104"/>
                  <a:gd name="T10" fmla="*/ 64 w 104"/>
                  <a:gd name="T11" fmla="*/ 64 h 104"/>
                  <a:gd name="T12" fmla="*/ 64 w 104"/>
                  <a:gd name="T13" fmla="*/ 64 h 104"/>
                  <a:gd name="T14" fmla="*/ 80 w 104"/>
                  <a:gd name="T15" fmla="*/ 80 h 104"/>
                  <a:gd name="T16" fmla="*/ 80 w 104"/>
                  <a:gd name="T17" fmla="*/ 80 h 104"/>
                  <a:gd name="T18" fmla="*/ 64 w 104"/>
                  <a:gd name="T19" fmla="*/ 64 h 104"/>
                  <a:gd name="T20" fmla="*/ 0 w 104"/>
                  <a:gd name="T21" fmla="*/ 0 h 104"/>
                  <a:gd name="T22" fmla="*/ 0 w 104"/>
                  <a:gd name="T23" fmla="*/ 0 h 104"/>
                  <a:gd name="T24" fmla="*/ 26 w 104"/>
                  <a:gd name="T25" fmla="*/ 26 h 104"/>
                  <a:gd name="T26" fmla="*/ 26 w 104"/>
                  <a:gd name="T27" fmla="*/ 26 h 104"/>
                  <a:gd name="T28" fmla="*/ 0 w 104"/>
                  <a:gd name="T29" fmla="*/ 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4" h="104">
                    <a:moveTo>
                      <a:pt x="96" y="96"/>
                    </a:moveTo>
                    <a:lnTo>
                      <a:pt x="96" y="96"/>
                    </a:lnTo>
                    <a:lnTo>
                      <a:pt x="104" y="104"/>
                    </a:lnTo>
                    <a:lnTo>
                      <a:pt x="104" y="104"/>
                    </a:lnTo>
                    <a:lnTo>
                      <a:pt x="96" y="96"/>
                    </a:lnTo>
                    <a:close/>
                    <a:moveTo>
                      <a:pt x="64" y="64"/>
                    </a:moveTo>
                    <a:lnTo>
                      <a:pt x="64" y="64"/>
                    </a:lnTo>
                    <a:lnTo>
                      <a:pt x="80" y="80"/>
                    </a:lnTo>
                    <a:lnTo>
                      <a:pt x="80" y="80"/>
                    </a:lnTo>
                    <a:lnTo>
                      <a:pt x="64" y="64"/>
                    </a:lnTo>
                    <a:close/>
                    <a:moveTo>
                      <a:pt x="0" y="0"/>
                    </a:moveTo>
                    <a:lnTo>
                      <a:pt x="0" y="0"/>
                    </a:lnTo>
                    <a:lnTo>
                      <a:pt x="26" y="26"/>
                    </a:lnTo>
                    <a:lnTo>
                      <a:pt x="26" y="26"/>
                    </a:lnTo>
                    <a:lnTo>
                      <a:pt x="0" y="0"/>
                    </a:lnTo>
                    <a:close/>
                  </a:path>
                </a:pathLst>
              </a:custGeom>
              <a:solidFill>
                <a:srgbClr val="0074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13" name="Freeform 104"/>
              <p:cNvSpPr>
                <a:spLocks noEditPoints="1"/>
              </p:cNvSpPr>
              <p:nvPr/>
            </p:nvSpPr>
            <p:spPr bwMode="auto">
              <a:xfrm>
                <a:off x="5222875" y="3074989"/>
                <a:ext cx="165100" cy="165100"/>
              </a:xfrm>
              <a:custGeom>
                <a:avLst/>
                <a:gdLst>
                  <a:gd name="T0" fmla="*/ 96 w 104"/>
                  <a:gd name="T1" fmla="*/ 96 h 104"/>
                  <a:gd name="T2" fmla="*/ 96 w 104"/>
                  <a:gd name="T3" fmla="*/ 96 h 104"/>
                  <a:gd name="T4" fmla="*/ 104 w 104"/>
                  <a:gd name="T5" fmla="*/ 104 h 104"/>
                  <a:gd name="T6" fmla="*/ 104 w 104"/>
                  <a:gd name="T7" fmla="*/ 104 h 104"/>
                  <a:gd name="T8" fmla="*/ 96 w 104"/>
                  <a:gd name="T9" fmla="*/ 96 h 104"/>
                  <a:gd name="T10" fmla="*/ 64 w 104"/>
                  <a:gd name="T11" fmla="*/ 64 h 104"/>
                  <a:gd name="T12" fmla="*/ 64 w 104"/>
                  <a:gd name="T13" fmla="*/ 64 h 104"/>
                  <a:gd name="T14" fmla="*/ 80 w 104"/>
                  <a:gd name="T15" fmla="*/ 80 h 104"/>
                  <a:gd name="T16" fmla="*/ 80 w 104"/>
                  <a:gd name="T17" fmla="*/ 80 h 104"/>
                  <a:gd name="T18" fmla="*/ 64 w 104"/>
                  <a:gd name="T19" fmla="*/ 64 h 104"/>
                  <a:gd name="T20" fmla="*/ 0 w 104"/>
                  <a:gd name="T21" fmla="*/ 0 h 104"/>
                  <a:gd name="T22" fmla="*/ 0 w 104"/>
                  <a:gd name="T23" fmla="*/ 0 h 104"/>
                  <a:gd name="T24" fmla="*/ 26 w 104"/>
                  <a:gd name="T25" fmla="*/ 26 h 104"/>
                  <a:gd name="T26" fmla="*/ 26 w 104"/>
                  <a:gd name="T27" fmla="*/ 26 h 104"/>
                  <a:gd name="T28" fmla="*/ 0 w 104"/>
                  <a:gd name="T29" fmla="*/ 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4" h="104">
                    <a:moveTo>
                      <a:pt x="96" y="96"/>
                    </a:moveTo>
                    <a:lnTo>
                      <a:pt x="96" y="96"/>
                    </a:lnTo>
                    <a:lnTo>
                      <a:pt x="104" y="104"/>
                    </a:lnTo>
                    <a:lnTo>
                      <a:pt x="104" y="104"/>
                    </a:lnTo>
                    <a:lnTo>
                      <a:pt x="96" y="96"/>
                    </a:lnTo>
                    <a:moveTo>
                      <a:pt x="64" y="64"/>
                    </a:moveTo>
                    <a:lnTo>
                      <a:pt x="64" y="64"/>
                    </a:lnTo>
                    <a:lnTo>
                      <a:pt x="80" y="80"/>
                    </a:lnTo>
                    <a:lnTo>
                      <a:pt x="80" y="80"/>
                    </a:lnTo>
                    <a:lnTo>
                      <a:pt x="64" y="64"/>
                    </a:lnTo>
                    <a:moveTo>
                      <a:pt x="0" y="0"/>
                    </a:moveTo>
                    <a:lnTo>
                      <a:pt x="0" y="0"/>
                    </a:lnTo>
                    <a:lnTo>
                      <a:pt x="26" y="26"/>
                    </a:lnTo>
                    <a:lnTo>
                      <a:pt x="26" y="26"/>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14" name="Freeform 105"/>
              <p:cNvSpPr>
                <a:spLocks noEditPoints="1"/>
              </p:cNvSpPr>
              <p:nvPr/>
            </p:nvSpPr>
            <p:spPr bwMode="auto">
              <a:xfrm>
                <a:off x="5349875" y="3201989"/>
                <a:ext cx="60325" cy="60325"/>
              </a:xfrm>
              <a:custGeom>
                <a:avLst/>
                <a:gdLst>
                  <a:gd name="T0" fmla="*/ 24 w 38"/>
                  <a:gd name="T1" fmla="*/ 24 h 38"/>
                  <a:gd name="T2" fmla="*/ 24 w 38"/>
                  <a:gd name="T3" fmla="*/ 24 h 38"/>
                  <a:gd name="T4" fmla="*/ 38 w 38"/>
                  <a:gd name="T5" fmla="*/ 38 h 38"/>
                  <a:gd name="T6" fmla="*/ 24 w 38"/>
                  <a:gd name="T7" fmla="*/ 24 h 38"/>
                  <a:gd name="T8" fmla="*/ 0 w 38"/>
                  <a:gd name="T9" fmla="*/ 0 h 38"/>
                  <a:gd name="T10" fmla="*/ 0 w 38"/>
                  <a:gd name="T11" fmla="*/ 0 h 38"/>
                  <a:gd name="T12" fmla="*/ 16 w 38"/>
                  <a:gd name="T13" fmla="*/ 16 h 38"/>
                  <a:gd name="T14" fmla="*/ 16 w 38"/>
                  <a:gd name="T15" fmla="*/ 16 h 38"/>
                  <a:gd name="T16" fmla="*/ 0 w 38"/>
                  <a:gd name="T17"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 h="38">
                    <a:moveTo>
                      <a:pt x="24" y="24"/>
                    </a:moveTo>
                    <a:lnTo>
                      <a:pt x="24" y="24"/>
                    </a:lnTo>
                    <a:lnTo>
                      <a:pt x="38" y="38"/>
                    </a:lnTo>
                    <a:lnTo>
                      <a:pt x="24" y="24"/>
                    </a:lnTo>
                    <a:close/>
                    <a:moveTo>
                      <a:pt x="0" y="0"/>
                    </a:moveTo>
                    <a:lnTo>
                      <a:pt x="0" y="0"/>
                    </a:lnTo>
                    <a:lnTo>
                      <a:pt x="16" y="16"/>
                    </a:lnTo>
                    <a:lnTo>
                      <a:pt x="16" y="16"/>
                    </a:lnTo>
                    <a:lnTo>
                      <a:pt x="0" y="0"/>
                    </a:lnTo>
                    <a:close/>
                  </a:path>
                </a:pathLst>
              </a:custGeom>
              <a:solidFill>
                <a:srgbClr val="0068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15" name="Freeform 106"/>
              <p:cNvSpPr>
                <a:spLocks noEditPoints="1"/>
              </p:cNvSpPr>
              <p:nvPr/>
            </p:nvSpPr>
            <p:spPr bwMode="auto">
              <a:xfrm>
                <a:off x="5349875" y="3201989"/>
                <a:ext cx="60325" cy="60325"/>
              </a:xfrm>
              <a:custGeom>
                <a:avLst/>
                <a:gdLst>
                  <a:gd name="T0" fmla="*/ 24 w 38"/>
                  <a:gd name="T1" fmla="*/ 24 h 38"/>
                  <a:gd name="T2" fmla="*/ 24 w 38"/>
                  <a:gd name="T3" fmla="*/ 24 h 38"/>
                  <a:gd name="T4" fmla="*/ 38 w 38"/>
                  <a:gd name="T5" fmla="*/ 38 h 38"/>
                  <a:gd name="T6" fmla="*/ 24 w 38"/>
                  <a:gd name="T7" fmla="*/ 24 h 38"/>
                  <a:gd name="T8" fmla="*/ 0 w 38"/>
                  <a:gd name="T9" fmla="*/ 0 h 38"/>
                  <a:gd name="T10" fmla="*/ 0 w 38"/>
                  <a:gd name="T11" fmla="*/ 0 h 38"/>
                  <a:gd name="T12" fmla="*/ 16 w 38"/>
                  <a:gd name="T13" fmla="*/ 16 h 38"/>
                  <a:gd name="T14" fmla="*/ 16 w 38"/>
                  <a:gd name="T15" fmla="*/ 16 h 38"/>
                  <a:gd name="T16" fmla="*/ 0 w 38"/>
                  <a:gd name="T17"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 h="38">
                    <a:moveTo>
                      <a:pt x="24" y="24"/>
                    </a:moveTo>
                    <a:lnTo>
                      <a:pt x="24" y="24"/>
                    </a:lnTo>
                    <a:lnTo>
                      <a:pt x="38" y="38"/>
                    </a:lnTo>
                    <a:lnTo>
                      <a:pt x="24" y="24"/>
                    </a:lnTo>
                    <a:moveTo>
                      <a:pt x="0" y="0"/>
                    </a:moveTo>
                    <a:lnTo>
                      <a:pt x="0" y="0"/>
                    </a:lnTo>
                    <a:lnTo>
                      <a:pt x="16" y="16"/>
                    </a:lnTo>
                    <a:lnTo>
                      <a:pt x="16" y="16"/>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16" name="Freeform 107"/>
              <p:cNvSpPr>
                <a:spLocks/>
              </p:cNvSpPr>
              <p:nvPr/>
            </p:nvSpPr>
            <p:spPr bwMode="auto">
              <a:xfrm>
                <a:off x="5657850" y="3509964"/>
                <a:ext cx="41275" cy="12700"/>
              </a:xfrm>
              <a:custGeom>
                <a:avLst/>
                <a:gdLst>
                  <a:gd name="T0" fmla="*/ 13 w 13"/>
                  <a:gd name="T1" fmla="*/ 0 h 4"/>
                  <a:gd name="T2" fmla="*/ 6 w 13"/>
                  <a:gd name="T3" fmla="*/ 2 h 4"/>
                  <a:gd name="T4" fmla="*/ 0 w 13"/>
                  <a:gd name="T5" fmla="*/ 0 h 4"/>
                  <a:gd name="T6" fmla="*/ 2 w 13"/>
                  <a:gd name="T7" fmla="*/ 2 h 4"/>
                  <a:gd name="T8" fmla="*/ 6 w 13"/>
                  <a:gd name="T9" fmla="*/ 4 h 4"/>
                  <a:gd name="T10" fmla="*/ 11 w 13"/>
                  <a:gd name="T11" fmla="*/ 2 h 4"/>
                  <a:gd name="T12" fmla="*/ 13 w 13"/>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13" h="4">
                    <a:moveTo>
                      <a:pt x="13" y="0"/>
                    </a:moveTo>
                    <a:cubicBezTo>
                      <a:pt x="11" y="2"/>
                      <a:pt x="9" y="2"/>
                      <a:pt x="6" y="2"/>
                    </a:cubicBezTo>
                    <a:cubicBezTo>
                      <a:pt x="4" y="2"/>
                      <a:pt x="2" y="2"/>
                      <a:pt x="0" y="0"/>
                    </a:cubicBezTo>
                    <a:cubicBezTo>
                      <a:pt x="2" y="2"/>
                      <a:pt x="2" y="2"/>
                      <a:pt x="2" y="2"/>
                    </a:cubicBezTo>
                    <a:cubicBezTo>
                      <a:pt x="3" y="3"/>
                      <a:pt x="5" y="4"/>
                      <a:pt x="6" y="4"/>
                    </a:cubicBezTo>
                    <a:cubicBezTo>
                      <a:pt x="8" y="4"/>
                      <a:pt x="10" y="3"/>
                      <a:pt x="11" y="2"/>
                    </a:cubicBezTo>
                    <a:cubicBezTo>
                      <a:pt x="13" y="0"/>
                      <a:pt x="13" y="0"/>
                      <a:pt x="13" y="0"/>
                    </a:cubicBezTo>
                  </a:path>
                </a:pathLst>
              </a:custGeom>
              <a:solidFill>
                <a:srgbClr val="0343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17" name="Freeform 108"/>
              <p:cNvSpPr>
                <a:spLocks/>
              </p:cNvSpPr>
              <p:nvPr/>
            </p:nvSpPr>
            <p:spPr bwMode="auto">
              <a:xfrm>
                <a:off x="5175250" y="2935289"/>
                <a:ext cx="25400" cy="28575"/>
              </a:xfrm>
              <a:custGeom>
                <a:avLst/>
                <a:gdLst>
                  <a:gd name="T0" fmla="*/ 16 w 16"/>
                  <a:gd name="T1" fmla="*/ 0 h 18"/>
                  <a:gd name="T2" fmla="*/ 0 w 16"/>
                  <a:gd name="T3" fmla="*/ 18 h 18"/>
                  <a:gd name="T4" fmla="*/ 0 w 16"/>
                  <a:gd name="T5" fmla="*/ 18 h 18"/>
                  <a:gd name="T6" fmla="*/ 16 w 16"/>
                  <a:gd name="T7" fmla="*/ 0 h 18"/>
                </a:gdLst>
                <a:ahLst/>
                <a:cxnLst>
                  <a:cxn ang="0">
                    <a:pos x="T0" y="T1"/>
                  </a:cxn>
                  <a:cxn ang="0">
                    <a:pos x="T2" y="T3"/>
                  </a:cxn>
                  <a:cxn ang="0">
                    <a:pos x="T4" y="T5"/>
                  </a:cxn>
                  <a:cxn ang="0">
                    <a:pos x="T6" y="T7"/>
                  </a:cxn>
                </a:cxnLst>
                <a:rect l="0" t="0" r="r" b="b"/>
                <a:pathLst>
                  <a:path w="16" h="18">
                    <a:moveTo>
                      <a:pt x="16" y="0"/>
                    </a:moveTo>
                    <a:lnTo>
                      <a:pt x="0" y="18"/>
                    </a:lnTo>
                    <a:lnTo>
                      <a:pt x="0" y="18"/>
                    </a:lnTo>
                    <a:lnTo>
                      <a:pt x="16" y="0"/>
                    </a:lnTo>
                    <a:close/>
                  </a:path>
                </a:pathLst>
              </a:custGeom>
              <a:solidFill>
                <a:srgbClr val="4848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18" name="Freeform 109"/>
              <p:cNvSpPr>
                <a:spLocks/>
              </p:cNvSpPr>
              <p:nvPr/>
            </p:nvSpPr>
            <p:spPr bwMode="auto">
              <a:xfrm>
                <a:off x="5175250" y="2935289"/>
                <a:ext cx="25400" cy="28575"/>
              </a:xfrm>
              <a:custGeom>
                <a:avLst/>
                <a:gdLst>
                  <a:gd name="T0" fmla="*/ 16 w 16"/>
                  <a:gd name="T1" fmla="*/ 0 h 18"/>
                  <a:gd name="T2" fmla="*/ 0 w 16"/>
                  <a:gd name="T3" fmla="*/ 18 h 18"/>
                  <a:gd name="T4" fmla="*/ 0 w 16"/>
                  <a:gd name="T5" fmla="*/ 18 h 18"/>
                  <a:gd name="T6" fmla="*/ 16 w 16"/>
                  <a:gd name="T7" fmla="*/ 0 h 18"/>
                </a:gdLst>
                <a:ahLst/>
                <a:cxnLst>
                  <a:cxn ang="0">
                    <a:pos x="T0" y="T1"/>
                  </a:cxn>
                  <a:cxn ang="0">
                    <a:pos x="T2" y="T3"/>
                  </a:cxn>
                  <a:cxn ang="0">
                    <a:pos x="T4" y="T5"/>
                  </a:cxn>
                  <a:cxn ang="0">
                    <a:pos x="T6" y="T7"/>
                  </a:cxn>
                </a:cxnLst>
                <a:rect l="0" t="0" r="r" b="b"/>
                <a:pathLst>
                  <a:path w="16" h="18">
                    <a:moveTo>
                      <a:pt x="16" y="0"/>
                    </a:moveTo>
                    <a:lnTo>
                      <a:pt x="0" y="18"/>
                    </a:lnTo>
                    <a:lnTo>
                      <a:pt x="0" y="18"/>
                    </a:lnTo>
                    <a:lnTo>
                      <a:pt x="1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19" name="Freeform 110"/>
              <p:cNvSpPr>
                <a:spLocks/>
              </p:cNvSpPr>
              <p:nvPr/>
            </p:nvSpPr>
            <p:spPr bwMode="auto">
              <a:xfrm>
                <a:off x="5156200" y="2916239"/>
                <a:ext cx="600075" cy="600075"/>
              </a:xfrm>
              <a:custGeom>
                <a:avLst/>
                <a:gdLst>
                  <a:gd name="T0" fmla="*/ 21 w 189"/>
                  <a:gd name="T1" fmla="*/ 0 h 189"/>
                  <a:gd name="T2" fmla="*/ 14 w 189"/>
                  <a:gd name="T3" fmla="*/ 6 h 189"/>
                  <a:gd name="T4" fmla="*/ 6 w 189"/>
                  <a:gd name="T5" fmla="*/ 15 h 189"/>
                  <a:gd name="T6" fmla="*/ 3 w 189"/>
                  <a:gd name="T7" fmla="*/ 18 h 189"/>
                  <a:gd name="T8" fmla="*/ 0 w 189"/>
                  <a:gd name="T9" fmla="*/ 22 h 189"/>
                  <a:gd name="T10" fmla="*/ 0 w 189"/>
                  <a:gd name="T11" fmla="*/ 28 h 189"/>
                  <a:gd name="T12" fmla="*/ 3 w 189"/>
                  <a:gd name="T13" fmla="*/ 32 h 189"/>
                  <a:gd name="T14" fmla="*/ 21 w 189"/>
                  <a:gd name="T15" fmla="*/ 50 h 189"/>
                  <a:gd name="T16" fmla="*/ 34 w 189"/>
                  <a:gd name="T17" fmla="*/ 63 h 189"/>
                  <a:gd name="T18" fmla="*/ 53 w 189"/>
                  <a:gd name="T19" fmla="*/ 82 h 189"/>
                  <a:gd name="T20" fmla="*/ 61 w 189"/>
                  <a:gd name="T21" fmla="*/ 90 h 189"/>
                  <a:gd name="T22" fmla="*/ 69 w 189"/>
                  <a:gd name="T23" fmla="*/ 98 h 189"/>
                  <a:gd name="T24" fmla="*/ 73 w 189"/>
                  <a:gd name="T25" fmla="*/ 102 h 189"/>
                  <a:gd name="T26" fmla="*/ 80 w 189"/>
                  <a:gd name="T27" fmla="*/ 109 h 189"/>
                  <a:gd name="T28" fmla="*/ 158 w 189"/>
                  <a:gd name="T29" fmla="*/ 187 h 189"/>
                  <a:gd name="T30" fmla="*/ 164 w 189"/>
                  <a:gd name="T31" fmla="*/ 189 h 189"/>
                  <a:gd name="T32" fmla="*/ 171 w 189"/>
                  <a:gd name="T33" fmla="*/ 187 h 189"/>
                  <a:gd name="T34" fmla="*/ 189 w 189"/>
                  <a:gd name="T35" fmla="*/ 168 h 189"/>
                  <a:gd name="T36" fmla="*/ 21 w 189"/>
                  <a:gd name="T37" fmla="*/ 0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9" h="189">
                    <a:moveTo>
                      <a:pt x="21" y="0"/>
                    </a:moveTo>
                    <a:cubicBezTo>
                      <a:pt x="14" y="6"/>
                      <a:pt x="14" y="6"/>
                      <a:pt x="14" y="6"/>
                    </a:cubicBezTo>
                    <a:cubicBezTo>
                      <a:pt x="6" y="15"/>
                      <a:pt x="6" y="15"/>
                      <a:pt x="6" y="15"/>
                    </a:cubicBezTo>
                    <a:cubicBezTo>
                      <a:pt x="3" y="18"/>
                      <a:pt x="3" y="18"/>
                      <a:pt x="3" y="18"/>
                    </a:cubicBezTo>
                    <a:cubicBezTo>
                      <a:pt x="2" y="19"/>
                      <a:pt x="1" y="20"/>
                      <a:pt x="0" y="22"/>
                    </a:cubicBezTo>
                    <a:cubicBezTo>
                      <a:pt x="0" y="24"/>
                      <a:pt x="0" y="26"/>
                      <a:pt x="0" y="28"/>
                    </a:cubicBezTo>
                    <a:cubicBezTo>
                      <a:pt x="1" y="29"/>
                      <a:pt x="2" y="31"/>
                      <a:pt x="3" y="32"/>
                    </a:cubicBezTo>
                    <a:cubicBezTo>
                      <a:pt x="21" y="50"/>
                      <a:pt x="21" y="50"/>
                      <a:pt x="21" y="50"/>
                    </a:cubicBezTo>
                    <a:cubicBezTo>
                      <a:pt x="34" y="63"/>
                      <a:pt x="34" y="63"/>
                      <a:pt x="34" y="63"/>
                    </a:cubicBezTo>
                    <a:cubicBezTo>
                      <a:pt x="53" y="82"/>
                      <a:pt x="53" y="82"/>
                      <a:pt x="53" y="82"/>
                    </a:cubicBezTo>
                    <a:cubicBezTo>
                      <a:pt x="61" y="90"/>
                      <a:pt x="61" y="90"/>
                      <a:pt x="61" y="90"/>
                    </a:cubicBezTo>
                    <a:cubicBezTo>
                      <a:pt x="69" y="98"/>
                      <a:pt x="69" y="98"/>
                      <a:pt x="69" y="98"/>
                    </a:cubicBezTo>
                    <a:cubicBezTo>
                      <a:pt x="73" y="102"/>
                      <a:pt x="73" y="102"/>
                      <a:pt x="73" y="102"/>
                    </a:cubicBezTo>
                    <a:cubicBezTo>
                      <a:pt x="80" y="109"/>
                      <a:pt x="80" y="109"/>
                      <a:pt x="80" y="109"/>
                    </a:cubicBezTo>
                    <a:cubicBezTo>
                      <a:pt x="158" y="187"/>
                      <a:pt x="158" y="187"/>
                      <a:pt x="158" y="187"/>
                    </a:cubicBezTo>
                    <a:cubicBezTo>
                      <a:pt x="160" y="189"/>
                      <a:pt x="162" y="189"/>
                      <a:pt x="164" y="189"/>
                    </a:cubicBezTo>
                    <a:cubicBezTo>
                      <a:pt x="167" y="189"/>
                      <a:pt x="169" y="189"/>
                      <a:pt x="171" y="187"/>
                    </a:cubicBezTo>
                    <a:cubicBezTo>
                      <a:pt x="189" y="168"/>
                      <a:pt x="189" y="168"/>
                      <a:pt x="189" y="168"/>
                    </a:cubicBezTo>
                    <a:cubicBezTo>
                      <a:pt x="21" y="0"/>
                      <a:pt x="21" y="0"/>
                      <a:pt x="21" y="0"/>
                    </a:cubicBezTo>
                  </a:path>
                </a:pathLst>
              </a:custGeom>
              <a:solidFill>
                <a:srgbClr val="2424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20" name="Freeform 111"/>
              <p:cNvSpPr>
                <a:spLocks noEditPoints="1"/>
              </p:cNvSpPr>
              <p:nvPr/>
            </p:nvSpPr>
            <p:spPr bwMode="auto">
              <a:xfrm>
                <a:off x="4284663" y="1978026"/>
                <a:ext cx="1090613" cy="1090613"/>
              </a:xfrm>
              <a:custGeom>
                <a:avLst/>
                <a:gdLst>
                  <a:gd name="T0" fmla="*/ 80 w 343"/>
                  <a:gd name="T1" fmla="*/ 80 h 343"/>
                  <a:gd name="T2" fmla="*/ 263 w 343"/>
                  <a:gd name="T3" fmla="*/ 80 h 343"/>
                  <a:gd name="T4" fmla="*/ 263 w 343"/>
                  <a:gd name="T5" fmla="*/ 262 h 343"/>
                  <a:gd name="T6" fmla="*/ 80 w 343"/>
                  <a:gd name="T7" fmla="*/ 262 h 343"/>
                  <a:gd name="T8" fmla="*/ 80 w 343"/>
                  <a:gd name="T9" fmla="*/ 80 h 343"/>
                  <a:gd name="T10" fmla="*/ 61 w 343"/>
                  <a:gd name="T11" fmla="*/ 61 h 343"/>
                  <a:gd name="T12" fmla="*/ 61 w 343"/>
                  <a:gd name="T13" fmla="*/ 282 h 343"/>
                  <a:gd name="T14" fmla="*/ 282 w 343"/>
                  <a:gd name="T15" fmla="*/ 282 h 343"/>
                  <a:gd name="T16" fmla="*/ 282 w 343"/>
                  <a:gd name="T17" fmla="*/ 61 h 343"/>
                  <a:gd name="T18" fmla="*/ 61 w 343"/>
                  <a:gd name="T19" fmla="*/ 61 h 3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3" h="343">
                    <a:moveTo>
                      <a:pt x="80" y="80"/>
                    </a:moveTo>
                    <a:cubicBezTo>
                      <a:pt x="131" y="30"/>
                      <a:pt x="212" y="30"/>
                      <a:pt x="263" y="80"/>
                    </a:cubicBezTo>
                    <a:cubicBezTo>
                      <a:pt x="313" y="130"/>
                      <a:pt x="313" y="212"/>
                      <a:pt x="263" y="262"/>
                    </a:cubicBezTo>
                    <a:cubicBezTo>
                      <a:pt x="212" y="313"/>
                      <a:pt x="131" y="313"/>
                      <a:pt x="80" y="262"/>
                    </a:cubicBezTo>
                    <a:cubicBezTo>
                      <a:pt x="30" y="212"/>
                      <a:pt x="30" y="130"/>
                      <a:pt x="80" y="80"/>
                    </a:cubicBezTo>
                    <a:moveTo>
                      <a:pt x="61" y="61"/>
                    </a:moveTo>
                    <a:cubicBezTo>
                      <a:pt x="0" y="122"/>
                      <a:pt x="0" y="221"/>
                      <a:pt x="61" y="282"/>
                    </a:cubicBezTo>
                    <a:cubicBezTo>
                      <a:pt x="122" y="343"/>
                      <a:pt x="221" y="343"/>
                      <a:pt x="282" y="282"/>
                    </a:cubicBezTo>
                    <a:cubicBezTo>
                      <a:pt x="343" y="221"/>
                      <a:pt x="343" y="122"/>
                      <a:pt x="282" y="61"/>
                    </a:cubicBezTo>
                    <a:cubicBezTo>
                      <a:pt x="221" y="0"/>
                      <a:pt x="122" y="0"/>
                      <a:pt x="61" y="61"/>
                    </a:cubicBezTo>
                  </a:path>
                </a:pathLst>
              </a:custGeom>
              <a:solidFill>
                <a:srgbClr val="93929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21" name="Freeform 112"/>
              <p:cNvSpPr>
                <a:spLocks noEditPoints="1"/>
              </p:cNvSpPr>
              <p:nvPr/>
            </p:nvSpPr>
            <p:spPr bwMode="auto">
              <a:xfrm>
                <a:off x="4538663" y="2809876"/>
                <a:ext cx="95250" cy="73025"/>
              </a:xfrm>
              <a:custGeom>
                <a:avLst/>
                <a:gdLst>
                  <a:gd name="T0" fmla="*/ 24 w 30"/>
                  <a:gd name="T1" fmla="*/ 19 h 23"/>
                  <a:gd name="T2" fmla="*/ 24 w 30"/>
                  <a:gd name="T3" fmla="*/ 19 h 23"/>
                  <a:gd name="T4" fmla="*/ 30 w 30"/>
                  <a:gd name="T5" fmla="*/ 23 h 23"/>
                  <a:gd name="T6" fmla="*/ 24 w 30"/>
                  <a:gd name="T7" fmla="*/ 19 h 23"/>
                  <a:gd name="T8" fmla="*/ 12 w 30"/>
                  <a:gd name="T9" fmla="*/ 11 h 23"/>
                  <a:gd name="T10" fmla="*/ 12 w 30"/>
                  <a:gd name="T11" fmla="*/ 11 h 23"/>
                  <a:gd name="T12" fmla="*/ 20 w 30"/>
                  <a:gd name="T13" fmla="*/ 17 h 23"/>
                  <a:gd name="T14" fmla="*/ 20 w 30"/>
                  <a:gd name="T15" fmla="*/ 17 h 23"/>
                  <a:gd name="T16" fmla="*/ 12 w 30"/>
                  <a:gd name="T17" fmla="*/ 11 h 23"/>
                  <a:gd name="T18" fmla="*/ 0 w 30"/>
                  <a:gd name="T19" fmla="*/ 0 h 23"/>
                  <a:gd name="T20" fmla="*/ 0 w 30"/>
                  <a:gd name="T21" fmla="*/ 0 h 23"/>
                  <a:gd name="T22" fmla="*/ 0 w 30"/>
                  <a:gd name="T23" fmla="*/ 0 h 23"/>
                  <a:gd name="T24" fmla="*/ 9 w 30"/>
                  <a:gd name="T25" fmla="*/ 9 h 23"/>
                  <a:gd name="T26" fmla="*/ 9 w 30"/>
                  <a:gd name="T27" fmla="*/ 9 h 23"/>
                  <a:gd name="T28" fmla="*/ 0 w 30"/>
                  <a:gd name="T2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0" h="23">
                    <a:moveTo>
                      <a:pt x="24" y="19"/>
                    </a:moveTo>
                    <a:cubicBezTo>
                      <a:pt x="24" y="19"/>
                      <a:pt x="24" y="19"/>
                      <a:pt x="24" y="19"/>
                    </a:cubicBezTo>
                    <a:cubicBezTo>
                      <a:pt x="26" y="20"/>
                      <a:pt x="28" y="22"/>
                      <a:pt x="30" y="23"/>
                    </a:cubicBezTo>
                    <a:cubicBezTo>
                      <a:pt x="28" y="22"/>
                      <a:pt x="26" y="20"/>
                      <a:pt x="24" y="19"/>
                    </a:cubicBezTo>
                    <a:moveTo>
                      <a:pt x="12" y="11"/>
                    </a:moveTo>
                    <a:cubicBezTo>
                      <a:pt x="12" y="11"/>
                      <a:pt x="12" y="11"/>
                      <a:pt x="12" y="11"/>
                    </a:cubicBezTo>
                    <a:cubicBezTo>
                      <a:pt x="15" y="13"/>
                      <a:pt x="18" y="15"/>
                      <a:pt x="20" y="17"/>
                    </a:cubicBezTo>
                    <a:cubicBezTo>
                      <a:pt x="20" y="17"/>
                      <a:pt x="20" y="17"/>
                      <a:pt x="20" y="17"/>
                    </a:cubicBezTo>
                    <a:cubicBezTo>
                      <a:pt x="18" y="15"/>
                      <a:pt x="15" y="13"/>
                      <a:pt x="12" y="11"/>
                    </a:cubicBezTo>
                    <a:moveTo>
                      <a:pt x="0" y="0"/>
                    </a:moveTo>
                    <a:cubicBezTo>
                      <a:pt x="0" y="0"/>
                      <a:pt x="0" y="0"/>
                      <a:pt x="0" y="0"/>
                    </a:cubicBezTo>
                    <a:cubicBezTo>
                      <a:pt x="0" y="0"/>
                      <a:pt x="0" y="0"/>
                      <a:pt x="0" y="0"/>
                    </a:cubicBezTo>
                    <a:cubicBezTo>
                      <a:pt x="3" y="3"/>
                      <a:pt x="6" y="6"/>
                      <a:pt x="9" y="9"/>
                    </a:cubicBezTo>
                    <a:cubicBezTo>
                      <a:pt x="9" y="9"/>
                      <a:pt x="9" y="9"/>
                      <a:pt x="9" y="9"/>
                    </a:cubicBezTo>
                    <a:cubicBezTo>
                      <a:pt x="6" y="6"/>
                      <a:pt x="3" y="3"/>
                      <a:pt x="0" y="0"/>
                    </a:cubicBezTo>
                  </a:path>
                </a:pathLst>
              </a:custGeom>
              <a:solidFill>
                <a:srgbClr val="2B6C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22" name="Freeform 113"/>
              <p:cNvSpPr>
                <a:spLocks noEditPoints="1"/>
              </p:cNvSpPr>
              <p:nvPr/>
            </p:nvSpPr>
            <p:spPr bwMode="auto">
              <a:xfrm>
                <a:off x="4567238" y="2838451"/>
                <a:ext cx="47625" cy="31750"/>
              </a:xfrm>
              <a:custGeom>
                <a:avLst/>
                <a:gdLst>
                  <a:gd name="T0" fmla="*/ 11 w 15"/>
                  <a:gd name="T1" fmla="*/ 8 h 10"/>
                  <a:gd name="T2" fmla="*/ 11 w 15"/>
                  <a:gd name="T3" fmla="*/ 8 h 10"/>
                  <a:gd name="T4" fmla="*/ 15 w 15"/>
                  <a:gd name="T5" fmla="*/ 10 h 10"/>
                  <a:gd name="T6" fmla="*/ 15 w 15"/>
                  <a:gd name="T7" fmla="*/ 10 h 10"/>
                  <a:gd name="T8" fmla="*/ 11 w 15"/>
                  <a:gd name="T9" fmla="*/ 8 h 10"/>
                  <a:gd name="T10" fmla="*/ 0 w 15"/>
                  <a:gd name="T11" fmla="*/ 0 h 10"/>
                  <a:gd name="T12" fmla="*/ 0 w 15"/>
                  <a:gd name="T13" fmla="*/ 0 h 10"/>
                  <a:gd name="T14" fmla="*/ 3 w 15"/>
                  <a:gd name="T15" fmla="*/ 2 h 10"/>
                  <a:gd name="T16" fmla="*/ 3 w 15"/>
                  <a:gd name="T17" fmla="*/ 2 h 10"/>
                  <a:gd name="T18" fmla="*/ 0 w 15"/>
                  <a:gd name="T19"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 h="10">
                    <a:moveTo>
                      <a:pt x="11" y="8"/>
                    </a:moveTo>
                    <a:cubicBezTo>
                      <a:pt x="11" y="8"/>
                      <a:pt x="11" y="8"/>
                      <a:pt x="11" y="8"/>
                    </a:cubicBezTo>
                    <a:cubicBezTo>
                      <a:pt x="12" y="9"/>
                      <a:pt x="14" y="9"/>
                      <a:pt x="15" y="10"/>
                    </a:cubicBezTo>
                    <a:cubicBezTo>
                      <a:pt x="15" y="10"/>
                      <a:pt x="15" y="10"/>
                      <a:pt x="15" y="10"/>
                    </a:cubicBezTo>
                    <a:cubicBezTo>
                      <a:pt x="14" y="9"/>
                      <a:pt x="12" y="9"/>
                      <a:pt x="11" y="8"/>
                    </a:cubicBezTo>
                    <a:moveTo>
                      <a:pt x="0" y="0"/>
                    </a:moveTo>
                    <a:cubicBezTo>
                      <a:pt x="0" y="0"/>
                      <a:pt x="0" y="0"/>
                      <a:pt x="0" y="0"/>
                    </a:cubicBezTo>
                    <a:cubicBezTo>
                      <a:pt x="1" y="1"/>
                      <a:pt x="2" y="1"/>
                      <a:pt x="3" y="2"/>
                    </a:cubicBezTo>
                    <a:cubicBezTo>
                      <a:pt x="3" y="2"/>
                      <a:pt x="3" y="2"/>
                      <a:pt x="3" y="2"/>
                    </a:cubicBezTo>
                    <a:cubicBezTo>
                      <a:pt x="2" y="1"/>
                      <a:pt x="1" y="1"/>
                      <a:pt x="0" y="0"/>
                    </a:cubicBezTo>
                  </a:path>
                </a:pathLst>
              </a:custGeom>
              <a:solidFill>
                <a:srgbClr val="EBEB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23" name="Freeform 114"/>
              <p:cNvSpPr>
                <a:spLocks noEditPoints="1"/>
              </p:cNvSpPr>
              <p:nvPr/>
            </p:nvSpPr>
            <p:spPr bwMode="auto">
              <a:xfrm>
                <a:off x="4772025" y="2813051"/>
                <a:ext cx="346075" cy="119063"/>
              </a:xfrm>
              <a:custGeom>
                <a:avLst/>
                <a:gdLst>
                  <a:gd name="T0" fmla="*/ 69 w 109"/>
                  <a:gd name="T1" fmla="*/ 27 h 37"/>
                  <a:gd name="T2" fmla="*/ 18 w 109"/>
                  <a:gd name="T3" fmla="*/ 37 h 37"/>
                  <a:gd name="T4" fmla="*/ 0 w 109"/>
                  <a:gd name="T5" fmla="*/ 36 h 37"/>
                  <a:gd name="T6" fmla="*/ 18 w 109"/>
                  <a:gd name="T7" fmla="*/ 37 h 37"/>
                  <a:gd name="T8" fmla="*/ 69 w 109"/>
                  <a:gd name="T9" fmla="*/ 27 h 37"/>
                  <a:gd name="T10" fmla="*/ 69 w 109"/>
                  <a:gd name="T11" fmla="*/ 27 h 37"/>
                  <a:gd name="T12" fmla="*/ 86 w 109"/>
                  <a:gd name="T13" fmla="*/ 18 h 37"/>
                  <a:gd name="T14" fmla="*/ 77 w 109"/>
                  <a:gd name="T15" fmla="*/ 23 h 37"/>
                  <a:gd name="T16" fmla="*/ 77 w 109"/>
                  <a:gd name="T17" fmla="*/ 23 h 37"/>
                  <a:gd name="T18" fmla="*/ 86 w 109"/>
                  <a:gd name="T19" fmla="*/ 18 h 37"/>
                  <a:gd name="T20" fmla="*/ 86 w 109"/>
                  <a:gd name="T21" fmla="*/ 18 h 37"/>
                  <a:gd name="T22" fmla="*/ 109 w 109"/>
                  <a:gd name="T23" fmla="*/ 0 h 37"/>
                  <a:gd name="T24" fmla="*/ 90 w 109"/>
                  <a:gd name="T25" fmla="*/ 16 h 37"/>
                  <a:gd name="T26" fmla="*/ 90 w 109"/>
                  <a:gd name="T27" fmla="*/ 16 h 37"/>
                  <a:gd name="T28" fmla="*/ 109 w 109"/>
                  <a:gd name="T29"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9" h="37">
                    <a:moveTo>
                      <a:pt x="69" y="27"/>
                    </a:moveTo>
                    <a:cubicBezTo>
                      <a:pt x="53" y="34"/>
                      <a:pt x="36" y="37"/>
                      <a:pt x="18" y="37"/>
                    </a:cubicBezTo>
                    <a:cubicBezTo>
                      <a:pt x="12" y="37"/>
                      <a:pt x="6" y="37"/>
                      <a:pt x="0" y="36"/>
                    </a:cubicBezTo>
                    <a:cubicBezTo>
                      <a:pt x="6" y="37"/>
                      <a:pt x="12" y="37"/>
                      <a:pt x="18" y="37"/>
                    </a:cubicBezTo>
                    <a:cubicBezTo>
                      <a:pt x="36" y="37"/>
                      <a:pt x="53" y="34"/>
                      <a:pt x="69" y="27"/>
                    </a:cubicBezTo>
                    <a:cubicBezTo>
                      <a:pt x="69" y="27"/>
                      <a:pt x="69" y="27"/>
                      <a:pt x="69" y="27"/>
                    </a:cubicBezTo>
                    <a:moveTo>
                      <a:pt x="86" y="18"/>
                    </a:moveTo>
                    <a:cubicBezTo>
                      <a:pt x="83" y="20"/>
                      <a:pt x="80" y="22"/>
                      <a:pt x="77" y="23"/>
                    </a:cubicBezTo>
                    <a:cubicBezTo>
                      <a:pt x="77" y="23"/>
                      <a:pt x="77" y="23"/>
                      <a:pt x="77" y="23"/>
                    </a:cubicBezTo>
                    <a:cubicBezTo>
                      <a:pt x="80" y="22"/>
                      <a:pt x="83" y="20"/>
                      <a:pt x="86" y="18"/>
                    </a:cubicBezTo>
                    <a:cubicBezTo>
                      <a:pt x="86" y="18"/>
                      <a:pt x="86" y="18"/>
                      <a:pt x="86" y="18"/>
                    </a:cubicBezTo>
                    <a:moveTo>
                      <a:pt x="109" y="0"/>
                    </a:moveTo>
                    <a:cubicBezTo>
                      <a:pt x="103" y="6"/>
                      <a:pt x="97" y="11"/>
                      <a:pt x="90" y="16"/>
                    </a:cubicBezTo>
                    <a:cubicBezTo>
                      <a:pt x="90" y="16"/>
                      <a:pt x="90" y="16"/>
                      <a:pt x="90" y="16"/>
                    </a:cubicBezTo>
                    <a:cubicBezTo>
                      <a:pt x="97" y="11"/>
                      <a:pt x="103" y="6"/>
                      <a:pt x="109" y="0"/>
                    </a:cubicBezTo>
                  </a:path>
                </a:pathLst>
              </a:custGeom>
              <a:solidFill>
                <a:srgbClr val="2B6C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24" name="Freeform 115"/>
              <p:cNvSpPr>
                <a:spLocks noEditPoints="1"/>
              </p:cNvSpPr>
              <p:nvPr/>
            </p:nvSpPr>
            <p:spPr bwMode="auto">
              <a:xfrm>
                <a:off x="4991100" y="2863851"/>
                <a:ext cx="66675" cy="36513"/>
              </a:xfrm>
              <a:custGeom>
                <a:avLst/>
                <a:gdLst>
                  <a:gd name="T0" fmla="*/ 8 w 21"/>
                  <a:gd name="T1" fmla="*/ 7 h 11"/>
                  <a:gd name="T2" fmla="*/ 0 w 21"/>
                  <a:gd name="T3" fmla="*/ 11 h 11"/>
                  <a:gd name="T4" fmla="*/ 0 w 21"/>
                  <a:gd name="T5" fmla="*/ 11 h 11"/>
                  <a:gd name="T6" fmla="*/ 8 w 21"/>
                  <a:gd name="T7" fmla="*/ 7 h 11"/>
                  <a:gd name="T8" fmla="*/ 8 w 21"/>
                  <a:gd name="T9" fmla="*/ 7 h 11"/>
                  <a:gd name="T10" fmla="*/ 21 w 21"/>
                  <a:gd name="T11" fmla="*/ 0 h 11"/>
                  <a:gd name="T12" fmla="*/ 17 w 21"/>
                  <a:gd name="T13" fmla="*/ 2 h 11"/>
                  <a:gd name="T14" fmla="*/ 17 w 21"/>
                  <a:gd name="T15" fmla="*/ 2 h 11"/>
                  <a:gd name="T16" fmla="*/ 21 w 21"/>
                  <a:gd name="T17" fmla="*/ 0 h 11"/>
                  <a:gd name="T18" fmla="*/ 21 w 21"/>
                  <a:gd name="T19"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 h="11">
                    <a:moveTo>
                      <a:pt x="8" y="7"/>
                    </a:moveTo>
                    <a:cubicBezTo>
                      <a:pt x="5" y="9"/>
                      <a:pt x="2" y="10"/>
                      <a:pt x="0" y="11"/>
                    </a:cubicBezTo>
                    <a:cubicBezTo>
                      <a:pt x="0" y="11"/>
                      <a:pt x="0" y="11"/>
                      <a:pt x="0" y="11"/>
                    </a:cubicBezTo>
                    <a:cubicBezTo>
                      <a:pt x="2" y="10"/>
                      <a:pt x="5" y="9"/>
                      <a:pt x="8" y="7"/>
                    </a:cubicBezTo>
                    <a:cubicBezTo>
                      <a:pt x="8" y="7"/>
                      <a:pt x="8" y="7"/>
                      <a:pt x="8" y="7"/>
                    </a:cubicBezTo>
                    <a:moveTo>
                      <a:pt x="21" y="0"/>
                    </a:moveTo>
                    <a:cubicBezTo>
                      <a:pt x="19" y="1"/>
                      <a:pt x="18" y="1"/>
                      <a:pt x="17" y="2"/>
                    </a:cubicBezTo>
                    <a:cubicBezTo>
                      <a:pt x="17" y="2"/>
                      <a:pt x="17" y="2"/>
                      <a:pt x="17" y="2"/>
                    </a:cubicBezTo>
                    <a:cubicBezTo>
                      <a:pt x="18" y="1"/>
                      <a:pt x="19" y="1"/>
                      <a:pt x="21" y="0"/>
                    </a:cubicBezTo>
                    <a:cubicBezTo>
                      <a:pt x="21" y="0"/>
                      <a:pt x="21" y="0"/>
                      <a:pt x="21" y="0"/>
                    </a:cubicBezTo>
                  </a:path>
                </a:pathLst>
              </a:custGeom>
              <a:solidFill>
                <a:srgbClr val="EBEB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25" name="Freeform 116"/>
              <p:cNvSpPr>
                <a:spLocks/>
              </p:cNvSpPr>
              <p:nvPr/>
            </p:nvSpPr>
            <p:spPr bwMode="auto">
              <a:xfrm>
                <a:off x="4478338" y="2171701"/>
                <a:ext cx="849313" cy="846138"/>
              </a:xfrm>
              <a:custGeom>
                <a:avLst/>
                <a:gdLst>
                  <a:gd name="T0" fmla="*/ 221 w 267"/>
                  <a:gd name="T1" fmla="*/ 0 h 266"/>
                  <a:gd name="T2" fmla="*/ 202 w 267"/>
                  <a:gd name="T3" fmla="*/ 19 h 266"/>
                  <a:gd name="T4" fmla="*/ 239 w 267"/>
                  <a:gd name="T5" fmla="*/ 110 h 266"/>
                  <a:gd name="T6" fmla="*/ 238 w 267"/>
                  <a:gd name="T7" fmla="*/ 126 h 266"/>
                  <a:gd name="T8" fmla="*/ 238 w 267"/>
                  <a:gd name="T9" fmla="*/ 132 h 266"/>
                  <a:gd name="T10" fmla="*/ 226 w 267"/>
                  <a:gd name="T11" fmla="*/ 168 h 266"/>
                  <a:gd name="T12" fmla="*/ 224 w 267"/>
                  <a:gd name="T13" fmla="*/ 172 h 266"/>
                  <a:gd name="T14" fmla="*/ 217 w 267"/>
                  <a:gd name="T15" fmla="*/ 183 h 266"/>
                  <a:gd name="T16" fmla="*/ 214 w 267"/>
                  <a:gd name="T17" fmla="*/ 187 h 266"/>
                  <a:gd name="T18" fmla="*/ 202 w 267"/>
                  <a:gd name="T19" fmla="*/ 201 h 266"/>
                  <a:gd name="T20" fmla="*/ 202 w 267"/>
                  <a:gd name="T21" fmla="*/ 201 h 266"/>
                  <a:gd name="T22" fmla="*/ 201 w 267"/>
                  <a:gd name="T23" fmla="*/ 202 h 266"/>
                  <a:gd name="T24" fmla="*/ 182 w 267"/>
                  <a:gd name="T25" fmla="*/ 218 h 266"/>
                  <a:gd name="T26" fmla="*/ 178 w 267"/>
                  <a:gd name="T27" fmla="*/ 220 h 266"/>
                  <a:gd name="T28" fmla="*/ 169 w 267"/>
                  <a:gd name="T29" fmla="*/ 225 h 266"/>
                  <a:gd name="T30" fmla="*/ 161 w 267"/>
                  <a:gd name="T31" fmla="*/ 229 h 266"/>
                  <a:gd name="T32" fmla="*/ 110 w 267"/>
                  <a:gd name="T33" fmla="*/ 239 h 266"/>
                  <a:gd name="T34" fmla="*/ 92 w 267"/>
                  <a:gd name="T35" fmla="*/ 238 h 266"/>
                  <a:gd name="T36" fmla="*/ 49 w 267"/>
                  <a:gd name="T37" fmla="*/ 224 h 266"/>
                  <a:gd name="T38" fmla="*/ 43 w 267"/>
                  <a:gd name="T39" fmla="*/ 220 h 266"/>
                  <a:gd name="T40" fmla="*/ 39 w 267"/>
                  <a:gd name="T41" fmla="*/ 218 h 266"/>
                  <a:gd name="T42" fmla="*/ 31 w 267"/>
                  <a:gd name="T43" fmla="*/ 212 h 266"/>
                  <a:gd name="T44" fmla="*/ 28 w 267"/>
                  <a:gd name="T45" fmla="*/ 210 h 266"/>
                  <a:gd name="T46" fmla="*/ 19 w 267"/>
                  <a:gd name="T47" fmla="*/ 201 h 266"/>
                  <a:gd name="T48" fmla="*/ 19 w 267"/>
                  <a:gd name="T49" fmla="*/ 201 h 266"/>
                  <a:gd name="T50" fmla="*/ 0 w 267"/>
                  <a:gd name="T51" fmla="*/ 221 h 266"/>
                  <a:gd name="T52" fmla="*/ 110 w 267"/>
                  <a:gd name="T53" fmla="*/ 266 h 266"/>
                  <a:gd name="T54" fmla="*/ 221 w 267"/>
                  <a:gd name="T55" fmla="*/ 221 h 266"/>
                  <a:gd name="T56" fmla="*/ 267 w 267"/>
                  <a:gd name="T57" fmla="*/ 110 h 266"/>
                  <a:gd name="T58" fmla="*/ 266 w 267"/>
                  <a:gd name="T59" fmla="*/ 103 h 266"/>
                  <a:gd name="T60" fmla="*/ 263 w 267"/>
                  <a:gd name="T61" fmla="*/ 78 h 266"/>
                  <a:gd name="T62" fmla="*/ 261 w 267"/>
                  <a:gd name="T63" fmla="*/ 69 h 266"/>
                  <a:gd name="T64" fmla="*/ 251 w 267"/>
                  <a:gd name="T65" fmla="*/ 42 h 266"/>
                  <a:gd name="T66" fmla="*/ 247 w 267"/>
                  <a:gd name="T67" fmla="*/ 34 h 266"/>
                  <a:gd name="T68" fmla="*/ 234 w 267"/>
                  <a:gd name="T69" fmla="*/ 15 h 266"/>
                  <a:gd name="T70" fmla="*/ 221 w 267"/>
                  <a:gd name="T71" fmla="*/ 0 h 266"/>
                  <a:gd name="T72" fmla="*/ 221 w 267"/>
                  <a:gd name="T73" fmla="*/ 0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67" h="266">
                    <a:moveTo>
                      <a:pt x="221" y="0"/>
                    </a:moveTo>
                    <a:cubicBezTo>
                      <a:pt x="202" y="19"/>
                      <a:pt x="202" y="19"/>
                      <a:pt x="202" y="19"/>
                    </a:cubicBezTo>
                    <a:cubicBezTo>
                      <a:pt x="227" y="44"/>
                      <a:pt x="239" y="77"/>
                      <a:pt x="239" y="110"/>
                    </a:cubicBezTo>
                    <a:cubicBezTo>
                      <a:pt x="239" y="116"/>
                      <a:pt x="239" y="121"/>
                      <a:pt x="238" y="126"/>
                    </a:cubicBezTo>
                    <a:cubicBezTo>
                      <a:pt x="238" y="128"/>
                      <a:pt x="238" y="130"/>
                      <a:pt x="238" y="132"/>
                    </a:cubicBezTo>
                    <a:cubicBezTo>
                      <a:pt x="236" y="144"/>
                      <a:pt x="232" y="156"/>
                      <a:pt x="226" y="168"/>
                    </a:cubicBezTo>
                    <a:cubicBezTo>
                      <a:pt x="225" y="169"/>
                      <a:pt x="224" y="171"/>
                      <a:pt x="224" y="172"/>
                    </a:cubicBezTo>
                    <a:cubicBezTo>
                      <a:pt x="222" y="176"/>
                      <a:pt x="219" y="180"/>
                      <a:pt x="217" y="183"/>
                    </a:cubicBezTo>
                    <a:cubicBezTo>
                      <a:pt x="216" y="185"/>
                      <a:pt x="215" y="186"/>
                      <a:pt x="214" y="187"/>
                    </a:cubicBezTo>
                    <a:cubicBezTo>
                      <a:pt x="211" y="192"/>
                      <a:pt x="206" y="197"/>
                      <a:pt x="202" y="201"/>
                    </a:cubicBezTo>
                    <a:cubicBezTo>
                      <a:pt x="202" y="201"/>
                      <a:pt x="202" y="201"/>
                      <a:pt x="202" y="201"/>
                    </a:cubicBezTo>
                    <a:cubicBezTo>
                      <a:pt x="202" y="202"/>
                      <a:pt x="202" y="202"/>
                      <a:pt x="201" y="202"/>
                    </a:cubicBezTo>
                    <a:cubicBezTo>
                      <a:pt x="195" y="208"/>
                      <a:pt x="189" y="213"/>
                      <a:pt x="182" y="218"/>
                    </a:cubicBezTo>
                    <a:cubicBezTo>
                      <a:pt x="180" y="219"/>
                      <a:pt x="179" y="219"/>
                      <a:pt x="178" y="220"/>
                    </a:cubicBezTo>
                    <a:cubicBezTo>
                      <a:pt x="175" y="222"/>
                      <a:pt x="172" y="224"/>
                      <a:pt x="169" y="225"/>
                    </a:cubicBezTo>
                    <a:cubicBezTo>
                      <a:pt x="166" y="227"/>
                      <a:pt x="163" y="228"/>
                      <a:pt x="161" y="229"/>
                    </a:cubicBezTo>
                    <a:cubicBezTo>
                      <a:pt x="145" y="236"/>
                      <a:pt x="128" y="239"/>
                      <a:pt x="110" y="239"/>
                    </a:cubicBezTo>
                    <a:cubicBezTo>
                      <a:pt x="104" y="239"/>
                      <a:pt x="98" y="239"/>
                      <a:pt x="92" y="238"/>
                    </a:cubicBezTo>
                    <a:cubicBezTo>
                      <a:pt x="77" y="236"/>
                      <a:pt x="63" y="231"/>
                      <a:pt x="49" y="224"/>
                    </a:cubicBezTo>
                    <a:cubicBezTo>
                      <a:pt x="47" y="223"/>
                      <a:pt x="45" y="221"/>
                      <a:pt x="43" y="220"/>
                    </a:cubicBezTo>
                    <a:cubicBezTo>
                      <a:pt x="42" y="219"/>
                      <a:pt x="40" y="219"/>
                      <a:pt x="39" y="218"/>
                    </a:cubicBezTo>
                    <a:cubicBezTo>
                      <a:pt x="37" y="216"/>
                      <a:pt x="34" y="214"/>
                      <a:pt x="31" y="212"/>
                    </a:cubicBezTo>
                    <a:cubicBezTo>
                      <a:pt x="30" y="211"/>
                      <a:pt x="29" y="211"/>
                      <a:pt x="28" y="210"/>
                    </a:cubicBezTo>
                    <a:cubicBezTo>
                      <a:pt x="25" y="207"/>
                      <a:pt x="22" y="204"/>
                      <a:pt x="19" y="201"/>
                    </a:cubicBezTo>
                    <a:cubicBezTo>
                      <a:pt x="19" y="201"/>
                      <a:pt x="19" y="201"/>
                      <a:pt x="19" y="201"/>
                    </a:cubicBezTo>
                    <a:cubicBezTo>
                      <a:pt x="0" y="221"/>
                      <a:pt x="0" y="221"/>
                      <a:pt x="0" y="221"/>
                    </a:cubicBezTo>
                    <a:cubicBezTo>
                      <a:pt x="31" y="251"/>
                      <a:pt x="71" y="266"/>
                      <a:pt x="110" y="266"/>
                    </a:cubicBezTo>
                    <a:cubicBezTo>
                      <a:pt x="150" y="266"/>
                      <a:pt x="190" y="251"/>
                      <a:pt x="221" y="221"/>
                    </a:cubicBezTo>
                    <a:cubicBezTo>
                      <a:pt x="251" y="190"/>
                      <a:pt x="267" y="150"/>
                      <a:pt x="267" y="110"/>
                    </a:cubicBezTo>
                    <a:cubicBezTo>
                      <a:pt x="267" y="108"/>
                      <a:pt x="267" y="106"/>
                      <a:pt x="266" y="103"/>
                    </a:cubicBezTo>
                    <a:cubicBezTo>
                      <a:pt x="266" y="95"/>
                      <a:pt x="265" y="87"/>
                      <a:pt x="263" y="78"/>
                    </a:cubicBezTo>
                    <a:cubicBezTo>
                      <a:pt x="263" y="75"/>
                      <a:pt x="262" y="72"/>
                      <a:pt x="261" y="69"/>
                    </a:cubicBezTo>
                    <a:cubicBezTo>
                      <a:pt x="259" y="60"/>
                      <a:pt x="255" y="51"/>
                      <a:pt x="251" y="42"/>
                    </a:cubicBezTo>
                    <a:cubicBezTo>
                      <a:pt x="250" y="39"/>
                      <a:pt x="248" y="37"/>
                      <a:pt x="247" y="34"/>
                    </a:cubicBezTo>
                    <a:cubicBezTo>
                      <a:pt x="243" y="28"/>
                      <a:pt x="239" y="21"/>
                      <a:pt x="234" y="15"/>
                    </a:cubicBezTo>
                    <a:cubicBezTo>
                      <a:pt x="230" y="10"/>
                      <a:pt x="226" y="5"/>
                      <a:pt x="221" y="0"/>
                    </a:cubicBezTo>
                    <a:cubicBezTo>
                      <a:pt x="221" y="0"/>
                      <a:pt x="221" y="0"/>
                      <a:pt x="221" y="0"/>
                    </a:cubicBezTo>
                  </a:path>
                </a:pathLst>
              </a:custGeom>
              <a:solidFill>
                <a:srgbClr val="87878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26" name="Freeform 117"/>
              <p:cNvSpPr>
                <a:spLocks noEditPoints="1"/>
              </p:cNvSpPr>
              <p:nvPr/>
            </p:nvSpPr>
            <p:spPr bwMode="auto">
              <a:xfrm>
                <a:off x="4459288" y="2146301"/>
                <a:ext cx="652463" cy="650875"/>
              </a:xfrm>
              <a:custGeom>
                <a:avLst/>
                <a:gdLst>
                  <a:gd name="T0" fmla="*/ 35 w 205"/>
                  <a:gd name="T1" fmla="*/ 197 h 205"/>
                  <a:gd name="T2" fmla="*/ 32 w 205"/>
                  <a:gd name="T3" fmla="*/ 192 h 205"/>
                  <a:gd name="T4" fmla="*/ 17 w 205"/>
                  <a:gd name="T5" fmla="*/ 176 h 205"/>
                  <a:gd name="T6" fmla="*/ 4 w 205"/>
                  <a:gd name="T7" fmla="*/ 136 h 205"/>
                  <a:gd name="T8" fmla="*/ 8 w 205"/>
                  <a:gd name="T9" fmla="*/ 145 h 205"/>
                  <a:gd name="T10" fmla="*/ 22 w 205"/>
                  <a:gd name="T11" fmla="*/ 66 h 205"/>
                  <a:gd name="T12" fmla="*/ 30 w 205"/>
                  <a:gd name="T13" fmla="*/ 69 h 205"/>
                  <a:gd name="T14" fmla="*/ 193 w 205"/>
                  <a:gd name="T15" fmla="*/ 29 h 205"/>
                  <a:gd name="T16" fmla="*/ 193 w 205"/>
                  <a:gd name="T17" fmla="*/ 29 h 205"/>
                  <a:gd name="T18" fmla="*/ 36 w 205"/>
                  <a:gd name="T19" fmla="*/ 35 h 205"/>
                  <a:gd name="T20" fmla="*/ 182 w 205"/>
                  <a:gd name="T21" fmla="*/ 25 h 205"/>
                  <a:gd name="T22" fmla="*/ 189 w 205"/>
                  <a:gd name="T23" fmla="*/ 26 h 205"/>
                  <a:gd name="T24" fmla="*/ 52 w 205"/>
                  <a:gd name="T25" fmla="*/ 20 h 205"/>
                  <a:gd name="T26" fmla="*/ 59 w 205"/>
                  <a:gd name="T27" fmla="*/ 26 h 205"/>
                  <a:gd name="T28" fmla="*/ 69 w 205"/>
                  <a:gd name="T29" fmla="*/ 26 h 205"/>
                  <a:gd name="T30" fmla="*/ 73 w 205"/>
                  <a:gd name="T31" fmla="*/ 17 h 205"/>
                  <a:gd name="T32" fmla="*/ 95 w 205"/>
                  <a:gd name="T33" fmla="*/ 18 h 205"/>
                  <a:gd name="T34" fmla="*/ 170 w 205"/>
                  <a:gd name="T35" fmla="*/ 20 h 205"/>
                  <a:gd name="T36" fmla="*/ 116 w 205"/>
                  <a:gd name="T37" fmla="*/ 0 h 205"/>
                  <a:gd name="T38" fmla="*/ 61 w 205"/>
                  <a:gd name="T39" fmla="*/ 34 h 205"/>
                  <a:gd name="T40" fmla="*/ 47 w 205"/>
                  <a:gd name="T41" fmla="*/ 26 h 205"/>
                  <a:gd name="T42" fmla="*/ 44 w 205"/>
                  <a:gd name="T43" fmla="*/ 25 h 205"/>
                  <a:gd name="T44" fmla="*/ 32 w 205"/>
                  <a:gd name="T45" fmla="*/ 36 h 205"/>
                  <a:gd name="T46" fmla="*/ 10 w 205"/>
                  <a:gd name="T47" fmla="*/ 77 h 205"/>
                  <a:gd name="T48" fmla="*/ 3 w 205"/>
                  <a:gd name="T49" fmla="*/ 105 h 205"/>
                  <a:gd name="T50" fmla="*/ 0 w 205"/>
                  <a:gd name="T51" fmla="*/ 116 h 205"/>
                  <a:gd name="T52" fmla="*/ 12 w 205"/>
                  <a:gd name="T53" fmla="*/ 145 h 205"/>
                  <a:gd name="T54" fmla="*/ 15 w 205"/>
                  <a:gd name="T55" fmla="*/ 173 h 205"/>
                  <a:gd name="T56" fmla="*/ 24 w 205"/>
                  <a:gd name="T57" fmla="*/ 187 h 205"/>
                  <a:gd name="T58" fmla="*/ 27 w 205"/>
                  <a:gd name="T59" fmla="*/ 184 h 205"/>
                  <a:gd name="T60" fmla="*/ 14 w 205"/>
                  <a:gd name="T61" fmla="*/ 143 h 205"/>
                  <a:gd name="T62" fmla="*/ 11 w 205"/>
                  <a:gd name="T63" fmla="*/ 117 h 205"/>
                  <a:gd name="T64" fmla="*/ 6 w 205"/>
                  <a:gd name="T65" fmla="*/ 100 h 205"/>
                  <a:gd name="T66" fmla="*/ 9 w 205"/>
                  <a:gd name="T67" fmla="*/ 95 h 205"/>
                  <a:gd name="T68" fmla="*/ 15 w 205"/>
                  <a:gd name="T69" fmla="*/ 93 h 205"/>
                  <a:gd name="T70" fmla="*/ 21 w 205"/>
                  <a:gd name="T71" fmla="*/ 74 h 205"/>
                  <a:gd name="T72" fmla="*/ 27 w 205"/>
                  <a:gd name="T73" fmla="*/ 53 h 205"/>
                  <a:gd name="T74" fmla="*/ 37 w 205"/>
                  <a:gd name="T75" fmla="*/ 57 h 205"/>
                  <a:gd name="T76" fmla="*/ 66 w 205"/>
                  <a:gd name="T77" fmla="*/ 32 h 205"/>
                  <a:gd name="T78" fmla="*/ 74 w 205"/>
                  <a:gd name="T79" fmla="*/ 14 h 205"/>
                  <a:gd name="T80" fmla="*/ 86 w 205"/>
                  <a:gd name="T81" fmla="*/ 17 h 205"/>
                  <a:gd name="T82" fmla="*/ 106 w 205"/>
                  <a:gd name="T83" fmla="*/ 16 h 205"/>
                  <a:gd name="T84" fmla="*/ 109 w 205"/>
                  <a:gd name="T85" fmla="*/ 13 h 205"/>
                  <a:gd name="T86" fmla="*/ 130 w 205"/>
                  <a:gd name="T87" fmla="*/ 13 h 205"/>
                  <a:gd name="T88" fmla="*/ 146 w 205"/>
                  <a:gd name="T89" fmla="*/ 14 h 205"/>
                  <a:gd name="T90" fmla="*/ 158 w 205"/>
                  <a:gd name="T91" fmla="*/ 15 h 205"/>
                  <a:gd name="T92" fmla="*/ 161 w 205"/>
                  <a:gd name="T93" fmla="*/ 17 h 205"/>
                  <a:gd name="T94" fmla="*/ 172 w 205"/>
                  <a:gd name="T95" fmla="*/ 14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05" h="205">
                    <a:moveTo>
                      <a:pt x="33" y="197"/>
                    </a:moveTo>
                    <a:cubicBezTo>
                      <a:pt x="36" y="200"/>
                      <a:pt x="38" y="202"/>
                      <a:pt x="41" y="205"/>
                    </a:cubicBezTo>
                    <a:cubicBezTo>
                      <a:pt x="39" y="202"/>
                      <a:pt x="37" y="200"/>
                      <a:pt x="35" y="197"/>
                    </a:cubicBezTo>
                    <a:cubicBezTo>
                      <a:pt x="35" y="197"/>
                      <a:pt x="35" y="197"/>
                      <a:pt x="35" y="197"/>
                    </a:cubicBezTo>
                    <a:cubicBezTo>
                      <a:pt x="34" y="197"/>
                      <a:pt x="34" y="197"/>
                      <a:pt x="33" y="197"/>
                    </a:cubicBezTo>
                    <a:moveTo>
                      <a:pt x="32" y="192"/>
                    </a:moveTo>
                    <a:cubicBezTo>
                      <a:pt x="32" y="192"/>
                      <a:pt x="32" y="193"/>
                      <a:pt x="33" y="193"/>
                    </a:cubicBezTo>
                    <a:cubicBezTo>
                      <a:pt x="33" y="193"/>
                      <a:pt x="32" y="192"/>
                      <a:pt x="32" y="192"/>
                    </a:cubicBezTo>
                    <a:moveTo>
                      <a:pt x="17" y="176"/>
                    </a:moveTo>
                    <a:cubicBezTo>
                      <a:pt x="18" y="178"/>
                      <a:pt x="19" y="180"/>
                      <a:pt x="20" y="181"/>
                    </a:cubicBezTo>
                    <a:cubicBezTo>
                      <a:pt x="20" y="178"/>
                      <a:pt x="19" y="176"/>
                      <a:pt x="17" y="176"/>
                    </a:cubicBezTo>
                    <a:moveTo>
                      <a:pt x="4" y="136"/>
                    </a:moveTo>
                    <a:cubicBezTo>
                      <a:pt x="3" y="136"/>
                      <a:pt x="3" y="136"/>
                      <a:pt x="2" y="137"/>
                    </a:cubicBezTo>
                    <a:cubicBezTo>
                      <a:pt x="3" y="142"/>
                      <a:pt x="5" y="148"/>
                      <a:pt x="6" y="153"/>
                    </a:cubicBezTo>
                    <a:cubicBezTo>
                      <a:pt x="7" y="152"/>
                      <a:pt x="8" y="149"/>
                      <a:pt x="8" y="145"/>
                    </a:cubicBezTo>
                    <a:cubicBezTo>
                      <a:pt x="8" y="139"/>
                      <a:pt x="7" y="136"/>
                      <a:pt x="4" y="136"/>
                    </a:cubicBezTo>
                    <a:moveTo>
                      <a:pt x="27" y="56"/>
                    </a:moveTo>
                    <a:cubicBezTo>
                      <a:pt x="24" y="56"/>
                      <a:pt x="22" y="60"/>
                      <a:pt x="22" y="66"/>
                    </a:cubicBezTo>
                    <a:cubicBezTo>
                      <a:pt x="22" y="72"/>
                      <a:pt x="24" y="74"/>
                      <a:pt x="26" y="74"/>
                    </a:cubicBezTo>
                    <a:cubicBezTo>
                      <a:pt x="27" y="74"/>
                      <a:pt x="27" y="74"/>
                      <a:pt x="27" y="74"/>
                    </a:cubicBezTo>
                    <a:cubicBezTo>
                      <a:pt x="28" y="73"/>
                      <a:pt x="29" y="71"/>
                      <a:pt x="30" y="69"/>
                    </a:cubicBezTo>
                    <a:cubicBezTo>
                      <a:pt x="30" y="68"/>
                      <a:pt x="31" y="67"/>
                      <a:pt x="31" y="66"/>
                    </a:cubicBezTo>
                    <a:cubicBezTo>
                      <a:pt x="31" y="59"/>
                      <a:pt x="29" y="56"/>
                      <a:pt x="27" y="56"/>
                    </a:cubicBezTo>
                    <a:moveTo>
                      <a:pt x="193" y="29"/>
                    </a:moveTo>
                    <a:cubicBezTo>
                      <a:pt x="193" y="32"/>
                      <a:pt x="193" y="32"/>
                      <a:pt x="193" y="32"/>
                    </a:cubicBezTo>
                    <a:cubicBezTo>
                      <a:pt x="197" y="35"/>
                      <a:pt x="201" y="38"/>
                      <a:pt x="205" y="41"/>
                    </a:cubicBezTo>
                    <a:cubicBezTo>
                      <a:pt x="201" y="37"/>
                      <a:pt x="197" y="33"/>
                      <a:pt x="193" y="29"/>
                    </a:cubicBezTo>
                    <a:moveTo>
                      <a:pt x="40" y="28"/>
                    </a:moveTo>
                    <a:cubicBezTo>
                      <a:pt x="38" y="30"/>
                      <a:pt x="36" y="32"/>
                      <a:pt x="34" y="34"/>
                    </a:cubicBezTo>
                    <a:cubicBezTo>
                      <a:pt x="35" y="34"/>
                      <a:pt x="36" y="35"/>
                      <a:pt x="36" y="35"/>
                    </a:cubicBezTo>
                    <a:cubicBezTo>
                      <a:pt x="39" y="35"/>
                      <a:pt x="40" y="32"/>
                      <a:pt x="40" y="28"/>
                    </a:cubicBezTo>
                    <a:moveTo>
                      <a:pt x="181" y="20"/>
                    </a:moveTo>
                    <a:cubicBezTo>
                      <a:pt x="182" y="21"/>
                      <a:pt x="182" y="23"/>
                      <a:pt x="182" y="25"/>
                    </a:cubicBezTo>
                    <a:cubicBezTo>
                      <a:pt x="182" y="25"/>
                      <a:pt x="182" y="25"/>
                      <a:pt x="182" y="26"/>
                    </a:cubicBezTo>
                    <a:cubicBezTo>
                      <a:pt x="185" y="27"/>
                      <a:pt x="187" y="28"/>
                      <a:pt x="189" y="30"/>
                    </a:cubicBezTo>
                    <a:cubicBezTo>
                      <a:pt x="189" y="26"/>
                      <a:pt x="189" y="26"/>
                      <a:pt x="189" y="26"/>
                    </a:cubicBezTo>
                    <a:cubicBezTo>
                      <a:pt x="187" y="24"/>
                      <a:pt x="184" y="22"/>
                      <a:pt x="181" y="20"/>
                    </a:cubicBezTo>
                    <a:moveTo>
                      <a:pt x="56" y="17"/>
                    </a:moveTo>
                    <a:cubicBezTo>
                      <a:pt x="55" y="18"/>
                      <a:pt x="53" y="19"/>
                      <a:pt x="52" y="20"/>
                    </a:cubicBezTo>
                    <a:cubicBezTo>
                      <a:pt x="51" y="21"/>
                      <a:pt x="51" y="23"/>
                      <a:pt x="51" y="26"/>
                    </a:cubicBezTo>
                    <a:cubicBezTo>
                      <a:pt x="51" y="32"/>
                      <a:pt x="52" y="35"/>
                      <a:pt x="55" y="35"/>
                    </a:cubicBezTo>
                    <a:cubicBezTo>
                      <a:pt x="58" y="35"/>
                      <a:pt x="59" y="32"/>
                      <a:pt x="59" y="26"/>
                    </a:cubicBezTo>
                    <a:cubicBezTo>
                      <a:pt x="59" y="20"/>
                      <a:pt x="58" y="17"/>
                      <a:pt x="56" y="17"/>
                    </a:cubicBezTo>
                    <a:moveTo>
                      <a:pt x="73" y="17"/>
                    </a:moveTo>
                    <a:cubicBezTo>
                      <a:pt x="71" y="17"/>
                      <a:pt x="69" y="20"/>
                      <a:pt x="69" y="26"/>
                    </a:cubicBezTo>
                    <a:cubicBezTo>
                      <a:pt x="69" y="27"/>
                      <a:pt x="69" y="29"/>
                      <a:pt x="70" y="30"/>
                    </a:cubicBezTo>
                    <a:cubicBezTo>
                      <a:pt x="72" y="28"/>
                      <a:pt x="75" y="27"/>
                      <a:pt x="78" y="26"/>
                    </a:cubicBezTo>
                    <a:cubicBezTo>
                      <a:pt x="77" y="20"/>
                      <a:pt x="76" y="17"/>
                      <a:pt x="73" y="17"/>
                    </a:cubicBezTo>
                    <a:moveTo>
                      <a:pt x="92" y="17"/>
                    </a:moveTo>
                    <a:cubicBezTo>
                      <a:pt x="90" y="17"/>
                      <a:pt x="89" y="18"/>
                      <a:pt x="88" y="21"/>
                    </a:cubicBezTo>
                    <a:cubicBezTo>
                      <a:pt x="90" y="20"/>
                      <a:pt x="93" y="19"/>
                      <a:pt x="95" y="18"/>
                    </a:cubicBezTo>
                    <a:cubicBezTo>
                      <a:pt x="94" y="17"/>
                      <a:pt x="93" y="17"/>
                      <a:pt x="92" y="17"/>
                    </a:cubicBezTo>
                    <a:moveTo>
                      <a:pt x="174" y="17"/>
                    </a:moveTo>
                    <a:cubicBezTo>
                      <a:pt x="172" y="17"/>
                      <a:pt x="171" y="18"/>
                      <a:pt x="170" y="20"/>
                    </a:cubicBezTo>
                    <a:cubicBezTo>
                      <a:pt x="173" y="21"/>
                      <a:pt x="176" y="22"/>
                      <a:pt x="178" y="24"/>
                    </a:cubicBezTo>
                    <a:cubicBezTo>
                      <a:pt x="178" y="19"/>
                      <a:pt x="176" y="17"/>
                      <a:pt x="174" y="17"/>
                    </a:cubicBezTo>
                    <a:moveTo>
                      <a:pt x="116" y="0"/>
                    </a:moveTo>
                    <a:cubicBezTo>
                      <a:pt x="96" y="0"/>
                      <a:pt x="76" y="5"/>
                      <a:pt x="59" y="15"/>
                    </a:cubicBezTo>
                    <a:cubicBezTo>
                      <a:pt x="62" y="17"/>
                      <a:pt x="63" y="20"/>
                      <a:pt x="63" y="25"/>
                    </a:cubicBezTo>
                    <a:cubicBezTo>
                      <a:pt x="63" y="29"/>
                      <a:pt x="62" y="32"/>
                      <a:pt x="61" y="34"/>
                    </a:cubicBezTo>
                    <a:cubicBezTo>
                      <a:pt x="59" y="37"/>
                      <a:pt x="57" y="38"/>
                      <a:pt x="55" y="38"/>
                    </a:cubicBezTo>
                    <a:cubicBezTo>
                      <a:pt x="52" y="38"/>
                      <a:pt x="50" y="37"/>
                      <a:pt x="49" y="35"/>
                    </a:cubicBezTo>
                    <a:cubicBezTo>
                      <a:pt x="48" y="33"/>
                      <a:pt x="47" y="30"/>
                      <a:pt x="47" y="26"/>
                    </a:cubicBezTo>
                    <a:cubicBezTo>
                      <a:pt x="47" y="25"/>
                      <a:pt x="47" y="24"/>
                      <a:pt x="47" y="23"/>
                    </a:cubicBezTo>
                    <a:cubicBezTo>
                      <a:pt x="46" y="23"/>
                      <a:pt x="45" y="24"/>
                      <a:pt x="44" y="25"/>
                    </a:cubicBezTo>
                    <a:cubicBezTo>
                      <a:pt x="44" y="25"/>
                      <a:pt x="44" y="25"/>
                      <a:pt x="44" y="25"/>
                    </a:cubicBezTo>
                    <a:cubicBezTo>
                      <a:pt x="44" y="29"/>
                      <a:pt x="44" y="32"/>
                      <a:pt x="42" y="34"/>
                    </a:cubicBezTo>
                    <a:cubicBezTo>
                      <a:pt x="41" y="37"/>
                      <a:pt x="39" y="38"/>
                      <a:pt x="36" y="38"/>
                    </a:cubicBezTo>
                    <a:cubicBezTo>
                      <a:pt x="35" y="38"/>
                      <a:pt x="33" y="37"/>
                      <a:pt x="32" y="36"/>
                    </a:cubicBezTo>
                    <a:cubicBezTo>
                      <a:pt x="25" y="44"/>
                      <a:pt x="19" y="52"/>
                      <a:pt x="14" y="62"/>
                    </a:cubicBezTo>
                    <a:cubicBezTo>
                      <a:pt x="14" y="77"/>
                      <a:pt x="14" y="77"/>
                      <a:pt x="14" y="77"/>
                    </a:cubicBezTo>
                    <a:cubicBezTo>
                      <a:pt x="10" y="77"/>
                      <a:pt x="10" y="77"/>
                      <a:pt x="10" y="77"/>
                    </a:cubicBezTo>
                    <a:cubicBezTo>
                      <a:pt x="10" y="69"/>
                      <a:pt x="10" y="69"/>
                      <a:pt x="10" y="69"/>
                    </a:cubicBezTo>
                    <a:cubicBezTo>
                      <a:pt x="6" y="78"/>
                      <a:pt x="3" y="87"/>
                      <a:pt x="2" y="97"/>
                    </a:cubicBezTo>
                    <a:cubicBezTo>
                      <a:pt x="3" y="99"/>
                      <a:pt x="3" y="102"/>
                      <a:pt x="3" y="105"/>
                    </a:cubicBezTo>
                    <a:cubicBezTo>
                      <a:pt x="3" y="109"/>
                      <a:pt x="3" y="112"/>
                      <a:pt x="1" y="114"/>
                    </a:cubicBezTo>
                    <a:cubicBezTo>
                      <a:pt x="1" y="115"/>
                      <a:pt x="1" y="115"/>
                      <a:pt x="0" y="115"/>
                    </a:cubicBezTo>
                    <a:cubicBezTo>
                      <a:pt x="0" y="116"/>
                      <a:pt x="0" y="116"/>
                      <a:pt x="0" y="116"/>
                    </a:cubicBezTo>
                    <a:cubicBezTo>
                      <a:pt x="0" y="122"/>
                      <a:pt x="1" y="128"/>
                      <a:pt x="2" y="134"/>
                    </a:cubicBezTo>
                    <a:cubicBezTo>
                      <a:pt x="2" y="133"/>
                      <a:pt x="3" y="133"/>
                      <a:pt x="4" y="133"/>
                    </a:cubicBezTo>
                    <a:cubicBezTo>
                      <a:pt x="9" y="133"/>
                      <a:pt x="12" y="137"/>
                      <a:pt x="12" y="145"/>
                    </a:cubicBezTo>
                    <a:cubicBezTo>
                      <a:pt x="12" y="149"/>
                      <a:pt x="11" y="152"/>
                      <a:pt x="10" y="154"/>
                    </a:cubicBezTo>
                    <a:cubicBezTo>
                      <a:pt x="9" y="155"/>
                      <a:pt x="8" y="156"/>
                      <a:pt x="7" y="156"/>
                    </a:cubicBezTo>
                    <a:cubicBezTo>
                      <a:pt x="10" y="162"/>
                      <a:pt x="12" y="168"/>
                      <a:pt x="15" y="173"/>
                    </a:cubicBezTo>
                    <a:cubicBezTo>
                      <a:pt x="16" y="173"/>
                      <a:pt x="16" y="173"/>
                      <a:pt x="17" y="173"/>
                    </a:cubicBezTo>
                    <a:cubicBezTo>
                      <a:pt x="22" y="173"/>
                      <a:pt x="24" y="177"/>
                      <a:pt x="24" y="185"/>
                    </a:cubicBezTo>
                    <a:cubicBezTo>
                      <a:pt x="24" y="186"/>
                      <a:pt x="24" y="186"/>
                      <a:pt x="24" y="187"/>
                    </a:cubicBezTo>
                    <a:cubicBezTo>
                      <a:pt x="25" y="188"/>
                      <a:pt x="26" y="189"/>
                      <a:pt x="28" y="191"/>
                    </a:cubicBezTo>
                    <a:cubicBezTo>
                      <a:pt x="27" y="189"/>
                      <a:pt x="27" y="188"/>
                      <a:pt x="27" y="186"/>
                    </a:cubicBezTo>
                    <a:cubicBezTo>
                      <a:pt x="27" y="185"/>
                      <a:pt x="27" y="184"/>
                      <a:pt x="27" y="184"/>
                    </a:cubicBezTo>
                    <a:cubicBezTo>
                      <a:pt x="22" y="174"/>
                      <a:pt x="19" y="165"/>
                      <a:pt x="16" y="154"/>
                    </a:cubicBezTo>
                    <a:cubicBezTo>
                      <a:pt x="15" y="152"/>
                      <a:pt x="14" y="149"/>
                      <a:pt x="14" y="146"/>
                    </a:cubicBezTo>
                    <a:cubicBezTo>
                      <a:pt x="14" y="145"/>
                      <a:pt x="14" y="144"/>
                      <a:pt x="14" y="143"/>
                    </a:cubicBezTo>
                    <a:cubicBezTo>
                      <a:pt x="14" y="138"/>
                      <a:pt x="14" y="134"/>
                      <a:pt x="14" y="129"/>
                    </a:cubicBezTo>
                    <a:cubicBezTo>
                      <a:pt x="14" y="125"/>
                      <a:pt x="14" y="121"/>
                      <a:pt x="14" y="117"/>
                    </a:cubicBezTo>
                    <a:cubicBezTo>
                      <a:pt x="11" y="117"/>
                      <a:pt x="11" y="117"/>
                      <a:pt x="11" y="117"/>
                    </a:cubicBezTo>
                    <a:cubicBezTo>
                      <a:pt x="11" y="98"/>
                      <a:pt x="11" y="98"/>
                      <a:pt x="11" y="98"/>
                    </a:cubicBezTo>
                    <a:cubicBezTo>
                      <a:pt x="10" y="98"/>
                      <a:pt x="9" y="99"/>
                      <a:pt x="9" y="99"/>
                    </a:cubicBezTo>
                    <a:cubicBezTo>
                      <a:pt x="8" y="99"/>
                      <a:pt x="7" y="100"/>
                      <a:pt x="6" y="100"/>
                    </a:cubicBezTo>
                    <a:cubicBezTo>
                      <a:pt x="6" y="97"/>
                      <a:pt x="6" y="97"/>
                      <a:pt x="6" y="97"/>
                    </a:cubicBezTo>
                    <a:cubicBezTo>
                      <a:pt x="7" y="97"/>
                      <a:pt x="7" y="96"/>
                      <a:pt x="8" y="96"/>
                    </a:cubicBezTo>
                    <a:cubicBezTo>
                      <a:pt x="8" y="96"/>
                      <a:pt x="9" y="96"/>
                      <a:pt x="9" y="95"/>
                    </a:cubicBezTo>
                    <a:cubicBezTo>
                      <a:pt x="10" y="95"/>
                      <a:pt x="11" y="95"/>
                      <a:pt x="11" y="94"/>
                    </a:cubicBezTo>
                    <a:cubicBezTo>
                      <a:pt x="12" y="94"/>
                      <a:pt x="12" y="94"/>
                      <a:pt x="13" y="93"/>
                    </a:cubicBezTo>
                    <a:cubicBezTo>
                      <a:pt x="15" y="93"/>
                      <a:pt x="15" y="93"/>
                      <a:pt x="15" y="93"/>
                    </a:cubicBezTo>
                    <a:cubicBezTo>
                      <a:pt x="15" y="114"/>
                      <a:pt x="15" y="114"/>
                      <a:pt x="15" y="114"/>
                    </a:cubicBezTo>
                    <a:cubicBezTo>
                      <a:pt x="16" y="101"/>
                      <a:pt x="20" y="89"/>
                      <a:pt x="26" y="77"/>
                    </a:cubicBezTo>
                    <a:cubicBezTo>
                      <a:pt x="24" y="77"/>
                      <a:pt x="22" y="76"/>
                      <a:pt x="21" y="74"/>
                    </a:cubicBezTo>
                    <a:cubicBezTo>
                      <a:pt x="19" y="73"/>
                      <a:pt x="18" y="70"/>
                      <a:pt x="18" y="66"/>
                    </a:cubicBezTo>
                    <a:cubicBezTo>
                      <a:pt x="18" y="62"/>
                      <a:pt x="19" y="59"/>
                      <a:pt x="21" y="57"/>
                    </a:cubicBezTo>
                    <a:cubicBezTo>
                      <a:pt x="22" y="54"/>
                      <a:pt x="24" y="53"/>
                      <a:pt x="27" y="53"/>
                    </a:cubicBezTo>
                    <a:cubicBezTo>
                      <a:pt x="31" y="53"/>
                      <a:pt x="34" y="57"/>
                      <a:pt x="34" y="63"/>
                    </a:cubicBezTo>
                    <a:cubicBezTo>
                      <a:pt x="35" y="62"/>
                      <a:pt x="36" y="61"/>
                      <a:pt x="37" y="59"/>
                    </a:cubicBezTo>
                    <a:cubicBezTo>
                      <a:pt x="37" y="57"/>
                      <a:pt x="37" y="57"/>
                      <a:pt x="37" y="57"/>
                    </a:cubicBezTo>
                    <a:cubicBezTo>
                      <a:pt x="38" y="57"/>
                      <a:pt x="38" y="56"/>
                      <a:pt x="39" y="56"/>
                    </a:cubicBezTo>
                    <a:cubicBezTo>
                      <a:pt x="39" y="56"/>
                      <a:pt x="40" y="56"/>
                      <a:pt x="40" y="56"/>
                    </a:cubicBezTo>
                    <a:cubicBezTo>
                      <a:pt x="47" y="47"/>
                      <a:pt x="56" y="39"/>
                      <a:pt x="66" y="32"/>
                    </a:cubicBezTo>
                    <a:cubicBezTo>
                      <a:pt x="66" y="30"/>
                      <a:pt x="65" y="28"/>
                      <a:pt x="65" y="26"/>
                    </a:cubicBezTo>
                    <a:cubicBezTo>
                      <a:pt x="65" y="22"/>
                      <a:pt x="66" y="19"/>
                      <a:pt x="68" y="17"/>
                    </a:cubicBezTo>
                    <a:cubicBezTo>
                      <a:pt x="69" y="15"/>
                      <a:pt x="71" y="14"/>
                      <a:pt x="74" y="14"/>
                    </a:cubicBezTo>
                    <a:cubicBezTo>
                      <a:pt x="78" y="14"/>
                      <a:pt x="81" y="17"/>
                      <a:pt x="81" y="24"/>
                    </a:cubicBezTo>
                    <a:cubicBezTo>
                      <a:pt x="82" y="23"/>
                      <a:pt x="83" y="23"/>
                      <a:pt x="84" y="22"/>
                    </a:cubicBezTo>
                    <a:cubicBezTo>
                      <a:pt x="84" y="20"/>
                      <a:pt x="85" y="18"/>
                      <a:pt x="86" y="17"/>
                    </a:cubicBezTo>
                    <a:cubicBezTo>
                      <a:pt x="87" y="15"/>
                      <a:pt x="89" y="14"/>
                      <a:pt x="92" y="14"/>
                    </a:cubicBezTo>
                    <a:cubicBezTo>
                      <a:pt x="95" y="14"/>
                      <a:pt x="97" y="15"/>
                      <a:pt x="98" y="17"/>
                    </a:cubicBezTo>
                    <a:cubicBezTo>
                      <a:pt x="101" y="17"/>
                      <a:pt x="103" y="16"/>
                      <a:pt x="106" y="16"/>
                    </a:cubicBezTo>
                    <a:cubicBezTo>
                      <a:pt x="106" y="16"/>
                      <a:pt x="106" y="16"/>
                      <a:pt x="106" y="15"/>
                    </a:cubicBezTo>
                    <a:cubicBezTo>
                      <a:pt x="107" y="15"/>
                      <a:pt x="107" y="15"/>
                      <a:pt x="108" y="15"/>
                    </a:cubicBezTo>
                    <a:cubicBezTo>
                      <a:pt x="108" y="14"/>
                      <a:pt x="109" y="14"/>
                      <a:pt x="109" y="13"/>
                    </a:cubicBezTo>
                    <a:cubicBezTo>
                      <a:pt x="111" y="13"/>
                      <a:pt x="111" y="13"/>
                      <a:pt x="111" y="13"/>
                    </a:cubicBezTo>
                    <a:cubicBezTo>
                      <a:pt x="111" y="15"/>
                      <a:pt x="111" y="15"/>
                      <a:pt x="111" y="15"/>
                    </a:cubicBezTo>
                    <a:cubicBezTo>
                      <a:pt x="117" y="14"/>
                      <a:pt x="123" y="13"/>
                      <a:pt x="130" y="13"/>
                    </a:cubicBezTo>
                    <a:cubicBezTo>
                      <a:pt x="133" y="13"/>
                      <a:pt x="137" y="13"/>
                      <a:pt x="141" y="14"/>
                    </a:cubicBezTo>
                    <a:cubicBezTo>
                      <a:pt x="141" y="14"/>
                      <a:pt x="142" y="14"/>
                      <a:pt x="142" y="14"/>
                    </a:cubicBezTo>
                    <a:cubicBezTo>
                      <a:pt x="144" y="14"/>
                      <a:pt x="145" y="14"/>
                      <a:pt x="146" y="14"/>
                    </a:cubicBezTo>
                    <a:cubicBezTo>
                      <a:pt x="149" y="15"/>
                      <a:pt x="152" y="15"/>
                      <a:pt x="155" y="16"/>
                    </a:cubicBezTo>
                    <a:cubicBezTo>
                      <a:pt x="156" y="16"/>
                      <a:pt x="156" y="16"/>
                      <a:pt x="156" y="15"/>
                    </a:cubicBezTo>
                    <a:cubicBezTo>
                      <a:pt x="157" y="15"/>
                      <a:pt x="157" y="15"/>
                      <a:pt x="158" y="15"/>
                    </a:cubicBezTo>
                    <a:cubicBezTo>
                      <a:pt x="159" y="14"/>
                      <a:pt x="159" y="14"/>
                      <a:pt x="160" y="13"/>
                    </a:cubicBezTo>
                    <a:cubicBezTo>
                      <a:pt x="161" y="13"/>
                      <a:pt x="161" y="13"/>
                      <a:pt x="161" y="13"/>
                    </a:cubicBezTo>
                    <a:cubicBezTo>
                      <a:pt x="161" y="17"/>
                      <a:pt x="161" y="17"/>
                      <a:pt x="161" y="17"/>
                    </a:cubicBezTo>
                    <a:cubicBezTo>
                      <a:pt x="163" y="18"/>
                      <a:pt x="165" y="19"/>
                      <a:pt x="167" y="19"/>
                    </a:cubicBezTo>
                    <a:cubicBezTo>
                      <a:pt x="167" y="18"/>
                      <a:pt x="168" y="17"/>
                      <a:pt x="168" y="17"/>
                    </a:cubicBezTo>
                    <a:cubicBezTo>
                      <a:pt x="169" y="15"/>
                      <a:pt x="170" y="14"/>
                      <a:pt x="172" y="14"/>
                    </a:cubicBezTo>
                    <a:cubicBezTo>
                      <a:pt x="155" y="5"/>
                      <a:pt x="137" y="0"/>
                      <a:pt x="116" y="0"/>
                    </a:cubicBezTo>
                  </a:path>
                </a:pathLst>
              </a:custGeom>
              <a:solidFill>
                <a:srgbClr val="C1D6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27" name="Freeform 118"/>
              <p:cNvSpPr>
                <a:spLocks noEditPoints="1"/>
              </p:cNvSpPr>
              <p:nvPr/>
            </p:nvSpPr>
            <p:spPr bwMode="auto">
              <a:xfrm>
                <a:off x="4459288" y="2187576"/>
                <a:ext cx="614363" cy="584200"/>
              </a:xfrm>
              <a:custGeom>
                <a:avLst/>
                <a:gdLst>
                  <a:gd name="T0" fmla="*/ 28 w 193"/>
                  <a:gd name="T1" fmla="*/ 178 h 184"/>
                  <a:gd name="T2" fmla="*/ 35 w 193"/>
                  <a:gd name="T3" fmla="*/ 184 h 184"/>
                  <a:gd name="T4" fmla="*/ 27 w 193"/>
                  <a:gd name="T5" fmla="*/ 171 h 184"/>
                  <a:gd name="T6" fmla="*/ 17 w 193"/>
                  <a:gd name="T7" fmla="*/ 163 h 184"/>
                  <a:gd name="T8" fmla="*/ 24 w 193"/>
                  <a:gd name="T9" fmla="*/ 172 h 184"/>
                  <a:gd name="T10" fmla="*/ 14 w 193"/>
                  <a:gd name="T11" fmla="*/ 133 h 184"/>
                  <a:gd name="T12" fmla="*/ 4 w 193"/>
                  <a:gd name="T13" fmla="*/ 120 h 184"/>
                  <a:gd name="T14" fmla="*/ 4 w 193"/>
                  <a:gd name="T15" fmla="*/ 123 h 184"/>
                  <a:gd name="T16" fmla="*/ 7 w 193"/>
                  <a:gd name="T17" fmla="*/ 143 h 184"/>
                  <a:gd name="T18" fmla="*/ 4 w 193"/>
                  <a:gd name="T19" fmla="*/ 120 h 184"/>
                  <a:gd name="T20" fmla="*/ 1 w 193"/>
                  <a:gd name="T21" fmla="*/ 101 h 184"/>
                  <a:gd name="T22" fmla="*/ 15 w 193"/>
                  <a:gd name="T23" fmla="*/ 80 h 184"/>
                  <a:gd name="T24" fmla="*/ 9 w 193"/>
                  <a:gd name="T25" fmla="*/ 82 h 184"/>
                  <a:gd name="T26" fmla="*/ 6 w 193"/>
                  <a:gd name="T27" fmla="*/ 87 h 184"/>
                  <a:gd name="T28" fmla="*/ 11 w 193"/>
                  <a:gd name="T29" fmla="*/ 104 h 184"/>
                  <a:gd name="T30" fmla="*/ 15 w 193"/>
                  <a:gd name="T31" fmla="*/ 80 h 184"/>
                  <a:gd name="T32" fmla="*/ 10 w 193"/>
                  <a:gd name="T33" fmla="*/ 64 h 184"/>
                  <a:gd name="T34" fmla="*/ 40 w 193"/>
                  <a:gd name="T35" fmla="*/ 43 h 184"/>
                  <a:gd name="T36" fmla="*/ 37 w 193"/>
                  <a:gd name="T37" fmla="*/ 46 h 184"/>
                  <a:gd name="T38" fmla="*/ 21 w 193"/>
                  <a:gd name="T39" fmla="*/ 44 h 184"/>
                  <a:gd name="T40" fmla="*/ 26 w 193"/>
                  <a:gd name="T41" fmla="*/ 64 h 184"/>
                  <a:gd name="T42" fmla="*/ 22 w 193"/>
                  <a:gd name="T43" fmla="*/ 53 h 184"/>
                  <a:gd name="T44" fmla="*/ 30 w 193"/>
                  <a:gd name="T45" fmla="*/ 56 h 184"/>
                  <a:gd name="T46" fmla="*/ 189 w 193"/>
                  <a:gd name="T47" fmla="*/ 13 h 184"/>
                  <a:gd name="T48" fmla="*/ 193 w 193"/>
                  <a:gd name="T49" fmla="*/ 16 h 184"/>
                  <a:gd name="T50" fmla="*/ 40 w 193"/>
                  <a:gd name="T51" fmla="*/ 15 h 184"/>
                  <a:gd name="T52" fmla="*/ 32 w 193"/>
                  <a:gd name="T53" fmla="*/ 23 h 184"/>
                  <a:gd name="T54" fmla="*/ 44 w 193"/>
                  <a:gd name="T55" fmla="*/ 12 h 184"/>
                  <a:gd name="T56" fmla="*/ 56 w 193"/>
                  <a:gd name="T57" fmla="*/ 4 h 184"/>
                  <a:gd name="T58" fmla="*/ 51 w 193"/>
                  <a:gd name="T59" fmla="*/ 13 h 184"/>
                  <a:gd name="T60" fmla="*/ 47 w 193"/>
                  <a:gd name="T61" fmla="*/ 13 h 184"/>
                  <a:gd name="T62" fmla="*/ 61 w 193"/>
                  <a:gd name="T63" fmla="*/ 21 h 184"/>
                  <a:gd name="T64" fmla="*/ 172 w 193"/>
                  <a:gd name="T65" fmla="*/ 1 h 184"/>
                  <a:gd name="T66" fmla="*/ 170 w 193"/>
                  <a:gd name="T67" fmla="*/ 7 h 184"/>
                  <a:gd name="T68" fmla="*/ 182 w 193"/>
                  <a:gd name="T69" fmla="*/ 13 h 184"/>
                  <a:gd name="T70" fmla="*/ 172 w 193"/>
                  <a:gd name="T71" fmla="*/ 1 h 184"/>
                  <a:gd name="T72" fmla="*/ 65 w 193"/>
                  <a:gd name="T73" fmla="*/ 13 h 184"/>
                  <a:gd name="T74" fmla="*/ 69 w 193"/>
                  <a:gd name="T75" fmla="*/ 13 h 184"/>
                  <a:gd name="T76" fmla="*/ 81 w 193"/>
                  <a:gd name="T77" fmla="*/ 11 h 184"/>
                  <a:gd name="T78" fmla="*/ 86 w 193"/>
                  <a:gd name="T79" fmla="*/ 4 h 184"/>
                  <a:gd name="T80" fmla="*/ 92 w 193"/>
                  <a:gd name="T81" fmla="*/ 4 h 184"/>
                  <a:gd name="T82" fmla="*/ 92 w 193"/>
                  <a:gd name="T83" fmla="*/ 1 h 184"/>
                  <a:gd name="T84" fmla="*/ 146 w 193"/>
                  <a:gd name="T85" fmla="*/ 1 h 184"/>
                  <a:gd name="T86" fmla="*/ 109 w 193"/>
                  <a:gd name="T87" fmla="*/ 0 h 184"/>
                  <a:gd name="T88" fmla="*/ 106 w 193"/>
                  <a:gd name="T89" fmla="*/ 3 h 184"/>
                  <a:gd name="T90" fmla="*/ 161 w 193"/>
                  <a:gd name="T91" fmla="*/ 0 h 184"/>
                  <a:gd name="T92" fmla="*/ 156 w 193"/>
                  <a:gd name="T93" fmla="*/ 2 h 184"/>
                  <a:gd name="T94" fmla="*/ 161 w 193"/>
                  <a:gd name="T95"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93" h="184">
                    <a:moveTo>
                      <a:pt x="27" y="171"/>
                    </a:moveTo>
                    <a:cubicBezTo>
                      <a:pt x="27" y="171"/>
                      <a:pt x="27" y="172"/>
                      <a:pt x="27" y="173"/>
                    </a:cubicBezTo>
                    <a:cubicBezTo>
                      <a:pt x="27" y="175"/>
                      <a:pt x="27" y="176"/>
                      <a:pt x="28" y="178"/>
                    </a:cubicBezTo>
                    <a:cubicBezTo>
                      <a:pt x="29" y="180"/>
                      <a:pt x="31" y="182"/>
                      <a:pt x="33" y="184"/>
                    </a:cubicBezTo>
                    <a:cubicBezTo>
                      <a:pt x="34" y="184"/>
                      <a:pt x="34" y="184"/>
                      <a:pt x="35" y="184"/>
                    </a:cubicBezTo>
                    <a:cubicBezTo>
                      <a:pt x="35" y="184"/>
                      <a:pt x="35" y="184"/>
                      <a:pt x="35" y="184"/>
                    </a:cubicBezTo>
                    <a:cubicBezTo>
                      <a:pt x="35" y="183"/>
                      <a:pt x="34" y="182"/>
                      <a:pt x="33" y="180"/>
                    </a:cubicBezTo>
                    <a:cubicBezTo>
                      <a:pt x="32" y="180"/>
                      <a:pt x="32" y="179"/>
                      <a:pt x="32" y="179"/>
                    </a:cubicBezTo>
                    <a:cubicBezTo>
                      <a:pt x="30" y="176"/>
                      <a:pt x="28" y="173"/>
                      <a:pt x="27" y="171"/>
                    </a:cubicBezTo>
                    <a:moveTo>
                      <a:pt x="17" y="160"/>
                    </a:moveTo>
                    <a:cubicBezTo>
                      <a:pt x="16" y="160"/>
                      <a:pt x="16" y="160"/>
                      <a:pt x="15" y="160"/>
                    </a:cubicBezTo>
                    <a:cubicBezTo>
                      <a:pt x="16" y="161"/>
                      <a:pt x="16" y="162"/>
                      <a:pt x="17" y="163"/>
                    </a:cubicBezTo>
                    <a:cubicBezTo>
                      <a:pt x="19" y="163"/>
                      <a:pt x="20" y="165"/>
                      <a:pt x="20" y="168"/>
                    </a:cubicBezTo>
                    <a:cubicBezTo>
                      <a:pt x="22" y="170"/>
                      <a:pt x="23" y="172"/>
                      <a:pt x="24" y="174"/>
                    </a:cubicBezTo>
                    <a:cubicBezTo>
                      <a:pt x="24" y="173"/>
                      <a:pt x="24" y="173"/>
                      <a:pt x="24" y="172"/>
                    </a:cubicBezTo>
                    <a:cubicBezTo>
                      <a:pt x="24" y="164"/>
                      <a:pt x="22" y="160"/>
                      <a:pt x="17" y="160"/>
                    </a:cubicBezTo>
                    <a:moveTo>
                      <a:pt x="14" y="130"/>
                    </a:moveTo>
                    <a:cubicBezTo>
                      <a:pt x="14" y="131"/>
                      <a:pt x="14" y="132"/>
                      <a:pt x="14" y="133"/>
                    </a:cubicBezTo>
                    <a:cubicBezTo>
                      <a:pt x="14" y="136"/>
                      <a:pt x="15" y="139"/>
                      <a:pt x="16" y="141"/>
                    </a:cubicBezTo>
                    <a:cubicBezTo>
                      <a:pt x="15" y="138"/>
                      <a:pt x="15" y="134"/>
                      <a:pt x="14" y="130"/>
                    </a:cubicBezTo>
                    <a:moveTo>
                      <a:pt x="4" y="120"/>
                    </a:moveTo>
                    <a:cubicBezTo>
                      <a:pt x="3" y="120"/>
                      <a:pt x="2" y="120"/>
                      <a:pt x="2" y="121"/>
                    </a:cubicBezTo>
                    <a:cubicBezTo>
                      <a:pt x="2" y="122"/>
                      <a:pt x="2" y="123"/>
                      <a:pt x="2" y="124"/>
                    </a:cubicBezTo>
                    <a:cubicBezTo>
                      <a:pt x="3" y="123"/>
                      <a:pt x="3" y="123"/>
                      <a:pt x="4" y="123"/>
                    </a:cubicBezTo>
                    <a:cubicBezTo>
                      <a:pt x="7" y="123"/>
                      <a:pt x="8" y="126"/>
                      <a:pt x="8" y="132"/>
                    </a:cubicBezTo>
                    <a:cubicBezTo>
                      <a:pt x="8" y="136"/>
                      <a:pt x="7" y="139"/>
                      <a:pt x="6" y="140"/>
                    </a:cubicBezTo>
                    <a:cubicBezTo>
                      <a:pt x="7" y="141"/>
                      <a:pt x="7" y="142"/>
                      <a:pt x="7" y="143"/>
                    </a:cubicBezTo>
                    <a:cubicBezTo>
                      <a:pt x="8" y="143"/>
                      <a:pt x="9" y="142"/>
                      <a:pt x="10" y="141"/>
                    </a:cubicBezTo>
                    <a:cubicBezTo>
                      <a:pt x="11" y="139"/>
                      <a:pt x="12" y="136"/>
                      <a:pt x="12" y="132"/>
                    </a:cubicBezTo>
                    <a:cubicBezTo>
                      <a:pt x="12" y="124"/>
                      <a:pt x="9" y="120"/>
                      <a:pt x="4" y="120"/>
                    </a:cubicBezTo>
                    <a:moveTo>
                      <a:pt x="2" y="84"/>
                    </a:moveTo>
                    <a:cubicBezTo>
                      <a:pt x="1" y="90"/>
                      <a:pt x="0" y="96"/>
                      <a:pt x="0" y="102"/>
                    </a:cubicBezTo>
                    <a:cubicBezTo>
                      <a:pt x="1" y="102"/>
                      <a:pt x="1" y="102"/>
                      <a:pt x="1" y="101"/>
                    </a:cubicBezTo>
                    <a:cubicBezTo>
                      <a:pt x="3" y="99"/>
                      <a:pt x="3" y="96"/>
                      <a:pt x="3" y="92"/>
                    </a:cubicBezTo>
                    <a:cubicBezTo>
                      <a:pt x="3" y="89"/>
                      <a:pt x="3" y="86"/>
                      <a:pt x="2" y="84"/>
                    </a:cubicBezTo>
                    <a:moveTo>
                      <a:pt x="15" y="80"/>
                    </a:moveTo>
                    <a:cubicBezTo>
                      <a:pt x="13" y="80"/>
                      <a:pt x="13" y="80"/>
                      <a:pt x="13" y="80"/>
                    </a:cubicBezTo>
                    <a:cubicBezTo>
                      <a:pt x="12" y="81"/>
                      <a:pt x="12" y="81"/>
                      <a:pt x="11" y="81"/>
                    </a:cubicBezTo>
                    <a:cubicBezTo>
                      <a:pt x="11" y="82"/>
                      <a:pt x="10" y="82"/>
                      <a:pt x="9" y="82"/>
                    </a:cubicBezTo>
                    <a:cubicBezTo>
                      <a:pt x="9" y="83"/>
                      <a:pt x="8" y="83"/>
                      <a:pt x="8" y="83"/>
                    </a:cubicBezTo>
                    <a:cubicBezTo>
                      <a:pt x="7" y="83"/>
                      <a:pt x="7" y="84"/>
                      <a:pt x="6" y="84"/>
                    </a:cubicBezTo>
                    <a:cubicBezTo>
                      <a:pt x="6" y="87"/>
                      <a:pt x="6" y="87"/>
                      <a:pt x="6" y="87"/>
                    </a:cubicBezTo>
                    <a:cubicBezTo>
                      <a:pt x="7" y="87"/>
                      <a:pt x="8" y="86"/>
                      <a:pt x="9" y="86"/>
                    </a:cubicBezTo>
                    <a:cubicBezTo>
                      <a:pt x="9" y="86"/>
                      <a:pt x="10" y="85"/>
                      <a:pt x="11" y="85"/>
                    </a:cubicBezTo>
                    <a:cubicBezTo>
                      <a:pt x="11" y="104"/>
                      <a:pt x="11" y="104"/>
                      <a:pt x="11" y="104"/>
                    </a:cubicBezTo>
                    <a:cubicBezTo>
                      <a:pt x="14" y="104"/>
                      <a:pt x="14" y="104"/>
                      <a:pt x="14" y="104"/>
                    </a:cubicBezTo>
                    <a:cubicBezTo>
                      <a:pt x="14" y="103"/>
                      <a:pt x="14" y="102"/>
                      <a:pt x="15" y="101"/>
                    </a:cubicBezTo>
                    <a:cubicBezTo>
                      <a:pt x="15" y="80"/>
                      <a:pt x="15" y="80"/>
                      <a:pt x="15" y="80"/>
                    </a:cubicBezTo>
                    <a:moveTo>
                      <a:pt x="14" y="49"/>
                    </a:moveTo>
                    <a:cubicBezTo>
                      <a:pt x="12" y="51"/>
                      <a:pt x="11" y="54"/>
                      <a:pt x="10" y="56"/>
                    </a:cubicBezTo>
                    <a:cubicBezTo>
                      <a:pt x="10" y="64"/>
                      <a:pt x="10" y="64"/>
                      <a:pt x="10" y="64"/>
                    </a:cubicBezTo>
                    <a:cubicBezTo>
                      <a:pt x="14" y="64"/>
                      <a:pt x="14" y="64"/>
                      <a:pt x="14" y="64"/>
                    </a:cubicBezTo>
                    <a:cubicBezTo>
                      <a:pt x="14" y="49"/>
                      <a:pt x="14" y="49"/>
                      <a:pt x="14" y="49"/>
                    </a:cubicBezTo>
                    <a:moveTo>
                      <a:pt x="40" y="43"/>
                    </a:moveTo>
                    <a:cubicBezTo>
                      <a:pt x="40" y="43"/>
                      <a:pt x="39" y="43"/>
                      <a:pt x="39" y="43"/>
                    </a:cubicBezTo>
                    <a:cubicBezTo>
                      <a:pt x="38" y="43"/>
                      <a:pt x="38" y="44"/>
                      <a:pt x="37" y="44"/>
                    </a:cubicBezTo>
                    <a:cubicBezTo>
                      <a:pt x="37" y="46"/>
                      <a:pt x="37" y="46"/>
                      <a:pt x="37" y="46"/>
                    </a:cubicBezTo>
                    <a:cubicBezTo>
                      <a:pt x="38" y="45"/>
                      <a:pt x="39" y="44"/>
                      <a:pt x="40" y="43"/>
                    </a:cubicBezTo>
                    <a:moveTo>
                      <a:pt x="27" y="40"/>
                    </a:moveTo>
                    <a:cubicBezTo>
                      <a:pt x="24" y="40"/>
                      <a:pt x="22" y="41"/>
                      <a:pt x="21" y="44"/>
                    </a:cubicBezTo>
                    <a:cubicBezTo>
                      <a:pt x="19" y="46"/>
                      <a:pt x="18" y="49"/>
                      <a:pt x="18" y="53"/>
                    </a:cubicBezTo>
                    <a:cubicBezTo>
                      <a:pt x="18" y="57"/>
                      <a:pt x="19" y="60"/>
                      <a:pt x="21" y="61"/>
                    </a:cubicBezTo>
                    <a:cubicBezTo>
                      <a:pt x="22" y="63"/>
                      <a:pt x="24" y="64"/>
                      <a:pt x="26" y="64"/>
                    </a:cubicBezTo>
                    <a:cubicBezTo>
                      <a:pt x="26" y="63"/>
                      <a:pt x="27" y="62"/>
                      <a:pt x="27" y="61"/>
                    </a:cubicBezTo>
                    <a:cubicBezTo>
                      <a:pt x="27" y="61"/>
                      <a:pt x="27" y="61"/>
                      <a:pt x="26" y="61"/>
                    </a:cubicBezTo>
                    <a:cubicBezTo>
                      <a:pt x="24" y="61"/>
                      <a:pt x="22" y="59"/>
                      <a:pt x="22" y="53"/>
                    </a:cubicBezTo>
                    <a:cubicBezTo>
                      <a:pt x="22" y="47"/>
                      <a:pt x="24" y="43"/>
                      <a:pt x="27" y="43"/>
                    </a:cubicBezTo>
                    <a:cubicBezTo>
                      <a:pt x="29" y="43"/>
                      <a:pt x="31" y="46"/>
                      <a:pt x="31" y="53"/>
                    </a:cubicBezTo>
                    <a:cubicBezTo>
                      <a:pt x="31" y="54"/>
                      <a:pt x="30" y="55"/>
                      <a:pt x="30" y="56"/>
                    </a:cubicBezTo>
                    <a:cubicBezTo>
                      <a:pt x="32" y="54"/>
                      <a:pt x="33" y="52"/>
                      <a:pt x="34" y="50"/>
                    </a:cubicBezTo>
                    <a:cubicBezTo>
                      <a:pt x="34" y="44"/>
                      <a:pt x="31" y="40"/>
                      <a:pt x="27" y="40"/>
                    </a:cubicBezTo>
                    <a:moveTo>
                      <a:pt x="189" y="13"/>
                    </a:moveTo>
                    <a:cubicBezTo>
                      <a:pt x="189" y="17"/>
                      <a:pt x="189" y="17"/>
                      <a:pt x="189" y="17"/>
                    </a:cubicBezTo>
                    <a:cubicBezTo>
                      <a:pt x="191" y="17"/>
                      <a:pt x="192" y="18"/>
                      <a:pt x="193" y="19"/>
                    </a:cubicBezTo>
                    <a:cubicBezTo>
                      <a:pt x="193" y="16"/>
                      <a:pt x="193" y="16"/>
                      <a:pt x="193" y="16"/>
                    </a:cubicBezTo>
                    <a:cubicBezTo>
                      <a:pt x="192" y="15"/>
                      <a:pt x="191" y="14"/>
                      <a:pt x="189" y="13"/>
                    </a:cubicBezTo>
                    <a:moveTo>
                      <a:pt x="44" y="12"/>
                    </a:moveTo>
                    <a:cubicBezTo>
                      <a:pt x="43" y="13"/>
                      <a:pt x="42" y="14"/>
                      <a:pt x="40" y="15"/>
                    </a:cubicBezTo>
                    <a:cubicBezTo>
                      <a:pt x="40" y="19"/>
                      <a:pt x="39" y="22"/>
                      <a:pt x="36" y="22"/>
                    </a:cubicBezTo>
                    <a:cubicBezTo>
                      <a:pt x="36" y="22"/>
                      <a:pt x="35" y="21"/>
                      <a:pt x="34" y="21"/>
                    </a:cubicBezTo>
                    <a:cubicBezTo>
                      <a:pt x="34" y="22"/>
                      <a:pt x="33" y="22"/>
                      <a:pt x="32" y="23"/>
                    </a:cubicBezTo>
                    <a:cubicBezTo>
                      <a:pt x="33" y="24"/>
                      <a:pt x="35" y="25"/>
                      <a:pt x="36" y="25"/>
                    </a:cubicBezTo>
                    <a:cubicBezTo>
                      <a:pt x="39" y="25"/>
                      <a:pt x="41" y="24"/>
                      <a:pt x="42" y="21"/>
                    </a:cubicBezTo>
                    <a:cubicBezTo>
                      <a:pt x="44" y="19"/>
                      <a:pt x="44" y="16"/>
                      <a:pt x="44" y="12"/>
                    </a:cubicBezTo>
                    <a:cubicBezTo>
                      <a:pt x="44" y="12"/>
                      <a:pt x="44" y="12"/>
                      <a:pt x="44" y="12"/>
                    </a:cubicBezTo>
                    <a:moveTo>
                      <a:pt x="59" y="2"/>
                    </a:moveTo>
                    <a:cubicBezTo>
                      <a:pt x="58" y="2"/>
                      <a:pt x="57" y="3"/>
                      <a:pt x="56" y="4"/>
                    </a:cubicBezTo>
                    <a:cubicBezTo>
                      <a:pt x="58" y="4"/>
                      <a:pt x="59" y="7"/>
                      <a:pt x="59" y="13"/>
                    </a:cubicBezTo>
                    <a:cubicBezTo>
                      <a:pt x="59" y="19"/>
                      <a:pt x="58" y="22"/>
                      <a:pt x="55" y="22"/>
                    </a:cubicBezTo>
                    <a:cubicBezTo>
                      <a:pt x="52" y="22"/>
                      <a:pt x="51" y="19"/>
                      <a:pt x="51" y="13"/>
                    </a:cubicBezTo>
                    <a:cubicBezTo>
                      <a:pt x="51" y="10"/>
                      <a:pt x="51" y="8"/>
                      <a:pt x="52" y="7"/>
                    </a:cubicBezTo>
                    <a:cubicBezTo>
                      <a:pt x="50" y="8"/>
                      <a:pt x="49" y="9"/>
                      <a:pt x="47" y="10"/>
                    </a:cubicBezTo>
                    <a:cubicBezTo>
                      <a:pt x="47" y="11"/>
                      <a:pt x="47" y="12"/>
                      <a:pt x="47" y="13"/>
                    </a:cubicBezTo>
                    <a:cubicBezTo>
                      <a:pt x="47" y="17"/>
                      <a:pt x="48" y="20"/>
                      <a:pt x="49" y="22"/>
                    </a:cubicBezTo>
                    <a:cubicBezTo>
                      <a:pt x="50" y="24"/>
                      <a:pt x="52" y="25"/>
                      <a:pt x="55" y="25"/>
                    </a:cubicBezTo>
                    <a:cubicBezTo>
                      <a:pt x="57" y="25"/>
                      <a:pt x="59" y="24"/>
                      <a:pt x="61" y="21"/>
                    </a:cubicBezTo>
                    <a:cubicBezTo>
                      <a:pt x="62" y="19"/>
                      <a:pt x="63" y="16"/>
                      <a:pt x="63" y="12"/>
                    </a:cubicBezTo>
                    <a:cubicBezTo>
                      <a:pt x="63" y="7"/>
                      <a:pt x="62" y="4"/>
                      <a:pt x="59" y="2"/>
                    </a:cubicBezTo>
                    <a:moveTo>
                      <a:pt x="172" y="1"/>
                    </a:moveTo>
                    <a:cubicBezTo>
                      <a:pt x="170" y="1"/>
                      <a:pt x="169" y="2"/>
                      <a:pt x="168" y="4"/>
                    </a:cubicBezTo>
                    <a:cubicBezTo>
                      <a:pt x="168" y="4"/>
                      <a:pt x="167" y="5"/>
                      <a:pt x="167" y="6"/>
                    </a:cubicBezTo>
                    <a:cubicBezTo>
                      <a:pt x="168" y="7"/>
                      <a:pt x="169" y="7"/>
                      <a:pt x="170" y="7"/>
                    </a:cubicBezTo>
                    <a:cubicBezTo>
                      <a:pt x="171" y="5"/>
                      <a:pt x="172" y="4"/>
                      <a:pt x="174" y="4"/>
                    </a:cubicBezTo>
                    <a:cubicBezTo>
                      <a:pt x="176" y="4"/>
                      <a:pt x="178" y="6"/>
                      <a:pt x="178" y="11"/>
                    </a:cubicBezTo>
                    <a:cubicBezTo>
                      <a:pt x="179" y="11"/>
                      <a:pt x="181" y="12"/>
                      <a:pt x="182" y="13"/>
                    </a:cubicBezTo>
                    <a:cubicBezTo>
                      <a:pt x="182" y="12"/>
                      <a:pt x="182" y="12"/>
                      <a:pt x="182" y="12"/>
                    </a:cubicBezTo>
                    <a:cubicBezTo>
                      <a:pt x="182" y="10"/>
                      <a:pt x="182" y="8"/>
                      <a:pt x="181" y="7"/>
                    </a:cubicBezTo>
                    <a:cubicBezTo>
                      <a:pt x="178" y="5"/>
                      <a:pt x="175" y="3"/>
                      <a:pt x="172" y="1"/>
                    </a:cubicBezTo>
                    <a:moveTo>
                      <a:pt x="74" y="1"/>
                    </a:moveTo>
                    <a:cubicBezTo>
                      <a:pt x="71" y="1"/>
                      <a:pt x="69" y="2"/>
                      <a:pt x="68" y="4"/>
                    </a:cubicBezTo>
                    <a:cubicBezTo>
                      <a:pt x="66" y="6"/>
                      <a:pt x="65" y="9"/>
                      <a:pt x="65" y="13"/>
                    </a:cubicBezTo>
                    <a:cubicBezTo>
                      <a:pt x="65" y="15"/>
                      <a:pt x="66" y="17"/>
                      <a:pt x="66" y="19"/>
                    </a:cubicBezTo>
                    <a:cubicBezTo>
                      <a:pt x="67" y="18"/>
                      <a:pt x="68" y="18"/>
                      <a:pt x="70" y="17"/>
                    </a:cubicBezTo>
                    <a:cubicBezTo>
                      <a:pt x="69" y="16"/>
                      <a:pt x="69" y="14"/>
                      <a:pt x="69" y="13"/>
                    </a:cubicBezTo>
                    <a:cubicBezTo>
                      <a:pt x="69" y="7"/>
                      <a:pt x="71" y="4"/>
                      <a:pt x="73" y="4"/>
                    </a:cubicBezTo>
                    <a:cubicBezTo>
                      <a:pt x="76" y="4"/>
                      <a:pt x="77" y="7"/>
                      <a:pt x="78" y="13"/>
                    </a:cubicBezTo>
                    <a:cubicBezTo>
                      <a:pt x="79" y="12"/>
                      <a:pt x="80" y="11"/>
                      <a:pt x="81" y="11"/>
                    </a:cubicBezTo>
                    <a:cubicBezTo>
                      <a:pt x="81" y="4"/>
                      <a:pt x="78" y="1"/>
                      <a:pt x="74" y="1"/>
                    </a:cubicBezTo>
                    <a:moveTo>
                      <a:pt x="92" y="1"/>
                    </a:moveTo>
                    <a:cubicBezTo>
                      <a:pt x="89" y="1"/>
                      <a:pt x="87" y="2"/>
                      <a:pt x="86" y="4"/>
                    </a:cubicBezTo>
                    <a:cubicBezTo>
                      <a:pt x="85" y="5"/>
                      <a:pt x="84" y="7"/>
                      <a:pt x="84" y="9"/>
                    </a:cubicBezTo>
                    <a:cubicBezTo>
                      <a:pt x="85" y="9"/>
                      <a:pt x="87" y="8"/>
                      <a:pt x="88" y="8"/>
                    </a:cubicBezTo>
                    <a:cubicBezTo>
                      <a:pt x="89" y="5"/>
                      <a:pt x="90" y="4"/>
                      <a:pt x="92" y="4"/>
                    </a:cubicBezTo>
                    <a:cubicBezTo>
                      <a:pt x="93" y="4"/>
                      <a:pt x="94" y="4"/>
                      <a:pt x="95" y="5"/>
                    </a:cubicBezTo>
                    <a:cubicBezTo>
                      <a:pt x="96" y="5"/>
                      <a:pt x="97" y="5"/>
                      <a:pt x="98" y="4"/>
                    </a:cubicBezTo>
                    <a:cubicBezTo>
                      <a:pt x="97" y="2"/>
                      <a:pt x="95" y="1"/>
                      <a:pt x="92" y="1"/>
                    </a:cubicBezTo>
                    <a:moveTo>
                      <a:pt x="142" y="1"/>
                    </a:moveTo>
                    <a:cubicBezTo>
                      <a:pt x="142" y="1"/>
                      <a:pt x="141" y="1"/>
                      <a:pt x="141" y="1"/>
                    </a:cubicBezTo>
                    <a:cubicBezTo>
                      <a:pt x="142" y="1"/>
                      <a:pt x="144" y="1"/>
                      <a:pt x="146" y="1"/>
                    </a:cubicBezTo>
                    <a:cubicBezTo>
                      <a:pt x="145" y="1"/>
                      <a:pt x="144" y="1"/>
                      <a:pt x="142" y="1"/>
                    </a:cubicBezTo>
                    <a:moveTo>
                      <a:pt x="111" y="0"/>
                    </a:moveTo>
                    <a:cubicBezTo>
                      <a:pt x="109" y="0"/>
                      <a:pt x="109" y="0"/>
                      <a:pt x="109" y="0"/>
                    </a:cubicBezTo>
                    <a:cubicBezTo>
                      <a:pt x="109" y="1"/>
                      <a:pt x="108" y="1"/>
                      <a:pt x="108" y="2"/>
                    </a:cubicBezTo>
                    <a:cubicBezTo>
                      <a:pt x="107" y="2"/>
                      <a:pt x="107" y="2"/>
                      <a:pt x="106" y="2"/>
                    </a:cubicBezTo>
                    <a:cubicBezTo>
                      <a:pt x="106" y="3"/>
                      <a:pt x="106" y="3"/>
                      <a:pt x="106" y="3"/>
                    </a:cubicBezTo>
                    <a:cubicBezTo>
                      <a:pt x="107" y="2"/>
                      <a:pt x="109" y="2"/>
                      <a:pt x="111" y="2"/>
                    </a:cubicBezTo>
                    <a:cubicBezTo>
                      <a:pt x="111" y="0"/>
                      <a:pt x="111" y="0"/>
                      <a:pt x="111" y="0"/>
                    </a:cubicBezTo>
                    <a:moveTo>
                      <a:pt x="161" y="0"/>
                    </a:moveTo>
                    <a:cubicBezTo>
                      <a:pt x="160" y="0"/>
                      <a:pt x="160" y="0"/>
                      <a:pt x="160" y="0"/>
                    </a:cubicBezTo>
                    <a:cubicBezTo>
                      <a:pt x="159" y="1"/>
                      <a:pt x="159" y="1"/>
                      <a:pt x="158" y="2"/>
                    </a:cubicBezTo>
                    <a:cubicBezTo>
                      <a:pt x="157" y="2"/>
                      <a:pt x="157" y="2"/>
                      <a:pt x="156" y="2"/>
                    </a:cubicBezTo>
                    <a:cubicBezTo>
                      <a:pt x="156" y="3"/>
                      <a:pt x="156" y="3"/>
                      <a:pt x="155" y="3"/>
                    </a:cubicBezTo>
                    <a:cubicBezTo>
                      <a:pt x="157" y="3"/>
                      <a:pt x="159" y="4"/>
                      <a:pt x="161" y="4"/>
                    </a:cubicBezTo>
                    <a:cubicBezTo>
                      <a:pt x="161" y="0"/>
                      <a:pt x="161" y="0"/>
                      <a:pt x="161"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388" name="Group 1387"/>
            <p:cNvGrpSpPr/>
            <p:nvPr/>
          </p:nvGrpSpPr>
          <p:grpSpPr>
            <a:xfrm>
              <a:off x="8126729" y="1724027"/>
              <a:ext cx="2030413" cy="2027238"/>
              <a:chOff x="8134350" y="1724026"/>
              <a:chExt cx="2030413" cy="2027238"/>
            </a:xfrm>
          </p:grpSpPr>
          <p:sp>
            <p:nvSpPr>
              <p:cNvPr id="1341" name="Rectangle 132"/>
              <p:cNvSpPr>
                <a:spLocks noChangeArrowheads="1"/>
              </p:cNvSpPr>
              <p:nvPr/>
            </p:nvSpPr>
            <p:spPr bwMode="auto">
              <a:xfrm>
                <a:off x="8134350" y="1724026"/>
                <a:ext cx="2030413" cy="2027238"/>
              </a:xfrm>
              <a:prstGeom prst="rect">
                <a:avLst/>
              </a:prstGeom>
              <a:solidFill>
                <a:srgbClr val="CDEBF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42" name="Rectangle 133"/>
              <p:cNvSpPr>
                <a:spLocks noChangeArrowheads="1"/>
              </p:cNvSpPr>
              <p:nvPr/>
            </p:nvSpPr>
            <p:spPr bwMode="auto">
              <a:xfrm>
                <a:off x="8134350" y="1724026"/>
                <a:ext cx="2030413" cy="2027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43" name="Freeform 134"/>
              <p:cNvSpPr>
                <a:spLocks/>
              </p:cNvSpPr>
              <p:nvPr/>
            </p:nvSpPr>
            <p:spPr bwMode="auto">
              <a:xfrm>
                <a:off x="9056688" y="3046414"/>
                <a:ext cx="625475" cy="361950"/>
              </a:xfrm>
              <a:custGeom>
                <a:avLst/>
                <a:gdLst>
                  <a:gd name="T0" fmla="*/ 197 w 197"/>
                  <a:gd name="T1" fmla="*/ 0 h 114"/>
                  <a:gd name="T2" fmla="*/ 133 w 197"/>
                  <a:gd name="T3" fmla="*/ 17 h 114"/>
                  <a:gd name="T4" fmla="*/ 148 w 197"/>
                  <a:gd name="T5" fmla="*/ 32 h 114"/>
                  <a:gd name="T6" fmla="*/ 78 w 197"/>
                  <a:gd name="T7" fmla="*/ 102 h 114"/>
                  <a:gd name="T8" fmla="*/ 11 w 197"/>
                  <a:gd name="T9" fmla="*/ 102 h 114"/>
                  <a:gd name="T10" fmla="*/ 0 w 197"/>
                  <a:gd name="T11" fmla="*/ 113 h 114"/>
                  <a:gd name="T12" fmla="*/ 0 w 197"/>
                  <a:gd name="T13" fmla="*/ 114 h 114"/>
                  <a:gd name="T14" fmla="*/ 0 w 197"/>
                  <a:gd name="T15" fmla="*/ 114 h 114"/>
                  <a:gd name="T16" fmla="*/ 98 w 197"/>
                  <a:gd name="T17" fmla="*/ 114 h 114"/>
                  <a:gd name="T18" fmla="*/ 164 w 197"/>
                  <a:gd name="T19" fmla="*/ 48 h 114"/>
                  <a:gd name="T20" fmla="*/ 180 w 197"/>
                  <a:gd name="T21" fmla="*/ 64 h 114"/>
                  <a:gd name="T22" fmla="*/ 197 w 197"/>
                  <a:gd name="T23"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7" h="114">
                    <a:moveTo>
                      <a:pt x="197" y="0"/>
                    </a:moveTo>
                    <a:cubicBezTo>
                      <a:pt x="133" y="17"/>
                      <a:pt x="133" y="17"/>
                      <a:pt x="133" y="17"/>
                    </a:cubicBezTo>
                    <a:cubicBezTo>
                      <a:pt x="148" y="32"/>
                      <a:pt x="148" y="32"/>
                      <a:pt x="148" y="32"/>
                    </a:cubicBezTo>
                    <a:cubicBezTo>
                      <a:pt x="78" y="102"/>
                      <a:pt x="78" y="102"/>
                      <a:pt x="78" y="102"/>
                    </a:cubicBezTo>
                    <a:cubicBezTo>
                      <a:pt x="11" y="102"/>
                      <a:pt x="11" y="102"/>
                      <a:pt x="11" y="102"/>
                    </a:cubicBezTo>
                    <a:cubicBezTo>
                      <a:pt x="5" y="102"/>
                      <a:pt x="0" y="107"/>
                      <a:pt x="0" y="113"/>
                    </a:cubicBezTo>
                    <a:cubicBezTo>
                      <a:pt x="0" y="114"/>
                      <a:pt x="0" y="114"/>
                      <a:pt x="0" y="114"/>
                    </a:cubicBezTo>
                    <a:cubicBezTo>
                      <a:pt x="0" y="114"/>
                      <a:pt x="0" y="114"/>
                      <a:pt x="0" y="114"/>
                    </a:cubicBezTo>
                    <a:cubicBezTo>
                      <a:pt x="98" y="114"/>
                      <a:pt x="98" y="114"/>
                      <a:pt x="98" y="114"/>
                    </a:cubicBezTo>
                    <a:cubicBezTo>
                      <a:pt x="164" y="48"/>
                      <a:pt x="164" y="48"/>
                      <a:pt x="164" y="48"/>
                    </a:cubicBezTo>
                    <a:cubicBezTo>
                      <a:pt x="180" y="64"/>
                      <a:pt x="180" y="64"/>
                      <a:pt x="180" y="64"/>
                    </a:cubicBezTo>
                    <a:cubicBezTo>
                      <a:pt x="197" y="0"/>
                      <a:pt x="197" y="0"/>
                      <a:pt x="197" y="0"/>
                    </a:cubicBezTo>
                  </a:path>
                </a:pathLst>
              </a:custGeom>
              <a:solidFill>
                <a:srgbClr val="C3DF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44" name="Freeform 135"/>
              <p:cNvSpPr>
                <a:spLocks/>
              </p:cNvSpPr>
              <p:nvPr/>
            </p:nvSpPr>
            <p:spPr bwMode="auto">
              <a:xfrm>
                <a:off x="9056688" y="2568576"/>
                <a:ext cx="625475" cy="395288"/>
              </a:xfrm>
              <a:custGeom>
                <a:avLst/>
                <a:gdLst>
                  <a:gd name="T0" fmla="*/ 88 w 197"/>
                  <a:gd name="T1" fmla="*/ 0 h 124"/>
                  <a:gd name="T2" fmla="*/ 11 w 197"/>
                  <a:gd name="T3" fmla="*/ 0 h 124"/>
                  <a:gd name="T4" fmla="*/ 0 w 197"/>
                  <a:gd name="T5" fmla="*/ 11 h 124"/>
                  <a:gd name="T6" fmla="*/ 11 w 197"/>
                  <a:gd name="T7" fmla="*/ 22 h 124"/>
                  <a:gd name="T8" fmla="*/ 78 w 197"/>
                  <a:gd name="T9" fmla="*/ 22 h 124"/>
                  <a:gd name="T10" fmla="*/ 148 w 197"/>
                  <a:gd name="T11" fmla="*/ 92 h 124"/>
                  <a:gd name="T12" fmla="*/ 133 w 197"/>
                  <a:gd name="T13" fmla="*/ 107 h 124"/>
                  <a:gd name="T14" fmla="*/ 197 w 197"/>
                  <a:gd name="T15" fmla="*/ 124 h 124"/>
                  <a:gd name="T16" fmla="*/ 180 w 197"/>
                  <a:gd name="T17" fmla="*/ 60 h 124"/>
                  <a:gd name="T18" fmla="*/ 164 w 197"/>
                  <a:gd name="T19" fmla="*/ 76 h 124"/>
                  <a:gd name="T20" fmla="*/ 88 w 197"/>
                  <a:gd name="T21" fmla="*/ 0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7" h="124">
                    <a:moveTo>
                      <a:pt x="88" y="0"/>
                    </a:moveTo>
                    <a:cubicBezTo>
                      <a:pt x="11" y="0"/>
                      <a:pt x="11" y="0"/>
                      <a:pt x="11" y="0"/>
                    </a:cubicBezTo>
                    <a:cubicBezTo>
                      <a:pt x="5" y="0"/>
                      <a:pt x="0" y="5"/>
                      <a:pt x="0" y="11"/>
                    </a:cubicBezTo>
                    <a:cubicBezTo>
                      <a:pt x="0" y="17"/>
                      <a:pt x="5" y="22"/>
                      <a:pt x="11" y="22"/>
                    </a:cubicBezTo>
                    <a:cubicBezTo>
                      <a:pt x="78" y="22"/>
                      <a:pt x="78" y="22"/>
                      <a:pt x="78" y="22"/>
                    </a:cubicBezTo>
                    <a:cubicBezTo>
                      <a:pt x="148" y="92"/>
                      <a:pt x="148" y="92"/>
                      <a:pt x="148" y="92"/>
                    </a:cubicBezTo>
                    <a:cubicBezTo>
                      <a:pt x="133" y="107"/>
                      <a:pt x="133" y="107"/>
                      <a:pt x="133" y="107"/>
                    </a:cubicBezTo>
                    <a:cubicBezTo>
                      <a:pt x="197" y="124"/>
                      <a:pt x="197" y="124"/>
                      <a:pt x="197" y="124"/>
                    </a:cubicBezTo>
                    <a:cubicBezTo>
                      <a:pt x="180" y="60"/>
                      <a:pt x="180" y="60"/>
                      <a:pt x="180" y="60"/>
                    </a:cubicBezTo>
                    <a:cubicBezTo>
                      <a:pt x="164" y="76"/>
                      <a:pt x="164" y="76"/>
                      <a:pt x="164" y="76"/>
                    </a:cubicBezTo>
                    <a:cubicBezTo>
                      <a:pt x="88" y="0"/>
                      <a:pt x="88" y="0"/>
                      <a:pt x="88" y="0"/>
                    </a:cubicBezTo>
                  </a:path>
                </a:pathLst>
              </a:custGeom>
              <a:solidFill>
                <a:srgbClr val="C3DF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45" name="Freeform 136"/>
              <p:cNvSpPr>
                <a:spLocks/>
              </p:cNvSpPr>
              <p:nvPr/>
            </p:nvSpPr>
            <p:spPr bwMode="auto">
              <a:xfrm>
                <a:off x="9720263" y="2894014"/>
                <a:ext cx="377825" cy="212725"/>
              </a:xfrm>
              <a:custGeom>
                <a:avLst/>
                <a:gdLst>
                  <a:gd name="T0" fmla="*/ 62 w 119"/>
                  <a:gd name="T1" fmla="*/ 0 h 67"/>
                  <a:gd name="T2" fmla="*/ 62 w 119"/>
                  <a:gd name="T3" fmla="*/ 22 h 67"/>
                  <a:gd name="T4" fmla="*/ 11 w 119"/>
                  <a:gd name="T5" fmla="*/ 22 h 67"/>
                  <a:gd name="T6" fmla="*/ 0 w 119"/>
                  <a:gd name="T7" fmla="*/ 33 h 67"/>
                  <a:gd name="T8" fmla="*/ 11 w 119"/>
                  <a:gd name="T9" fmla="*/ 44 h 67"/>
                  <a:gd name="T10" fmla="*/ 62 w 119"/>
                  <a:gd name="T11" fmla="*/ 44 h 67"/>
                  <a:gd name="T12" fmla="*/ 62 w 119"/>
                  <a:gd name="T13" fmla="*/ 67 h 67"/>
                  <a:gd name="T14" fmla="*/ 119 w 119"/>
                  <a:gd name="T15" fmla="*/ 33 h 67"/>
                  <a:gd name="T16" fmla="*/ 62 w 119"/>
                  <a:gd name="T17"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9" h="67">
                    <a:moveTo>
                      <a:pt x="62" y="0"/>
                    </a:moveTo>
                    <a:cubicBezTo>
                      <a:pt x="62" y="22"/>
                      <a:pt x="62" y="22"/>
                      <a:pt x="62" y="22"/>
                    </a:cubicBezTo>
                    <a:cubicBezTo>
                      <a:pt x="11" y="22"/>
                      <a:pt x="11" y="22"/>
                      <a:pt x="11" y="22"/>
                    </a:cubicBezTo>
                    <a:cubicBezTo>
                      <a:pt x="5" y="22"/>
                      <a:pt x="0" y="27"/>
                      <a:pt x="0" y="33"/>
                    </a:cubicBezTo>
                    <a:cubicBezTo>
                      <a:pt x="0" y="39"/>
                      <a:pt x="5" y="44"/>
                      <a:pt x="11" y="44"/>
                    </a:cubicBezTo>
                    <a:cubicBezTo>
                      <a:pt x="62" y="44"/>
                      <a:pt x="62" y="44"/>
                      <a:pt x="62" y="44"/>
                    </a:cubicBezTo>
                    <a:cubicBezTo>
                      <a:pt x="62" y="67"/>
                      <a:pt x="62" y="67"/>
                      <a:pt x="62" y="67"/>
                    </a:cubicBezTo>
                    <a:cubicBezTo>
                      <a:pt x="119" y="33"/>
                      <a:pt x="119" y="33"/>
                      <a:pt x="119" y="33"/>
                    </a:cubicBezTo>
                    <a:cubicBezTo>
                      <a:pt x="62" y="0"/>
                      <a:pt x="62" y="0"/>
                      <a:pt x="62" y="0"/>
                    </a:cubicBezTo>
                  </a:path>
                </a:pathLst>
              </a:custGeom>
              <a:solidFill>
                <a:srgbClr val="C3DF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46" name="Freeform 137"/>
              <p:cNvSpPr>
                <a:spLocks/>
              </p:cNvSpPr>
              <p:nvPr/>
            </p:nvSpPr>
            <p:spPr bwMode="auto">
              <a:xfrm>
                <a:off x="8467725" y="3040064"/>
                <a:ext cx="560388" cy="333375"/>
              </a:xfrm>
              <a:custGeom>
                <a:avLst/>
                <a:gdLst>
                  <a:gd name="T0" fmla="*/ 87 w 176"/>
                  <a:gd name="T1" fmla="*/ 0 h 105"/>
                  <a:gd name="T2" fmla="*/ 11 w 176"/>
                  <a:gd name="T3" fmla="*/ 0 h 105"/>
                  <a:gd name="T4" fmla="*/ 0 w 176"/>
                  <a:gd name="T5" fmla="*/ 11 h 105"/>
                  <a:gd name="T6" fmla="*/ 11 w 176"/>
                  <a:gd name="T7" fmla="*/ 22 h 105"/>
                  <a:gd name="T8" fmla="*/ 78 w 176"/>
                  <a:gd name="T9" fmla="*/ 22 h 105"/>
                  <a:gd name="T10" fmla="*/ 128 w 176"/>
                  <a:gd name="T11" fmla="*/ 72 h 105"/>
                  <a:gd name="T12" fmla="*/ 112 w 176"/>
                  <a:gd name="T13" fmla="*/ 88 h 105"/>
                  <a:gd name="T14" fmla="*/ 176 w 176"/>
                  <a:gd name="T15" fmla="*/ 105 h 105"/>
                  <a:gd name="T16" fmla="*/ 159 w 176"/>
                  <a:gd name="T17" fmla="*/ 41 h 105"/>
                  <a:gd name="T18" fmla="*/ 143 w 176"/>
                  <a:gd name="T19" fmla="*/ 57 h 105"/>
                  <a:gd name="T20" fmla="*/ 87 w 176"/>
                  <a:gd name="T21"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6" h="105">
                    <a:moveTo>
                      <a:pt x="87" y="0"/>
                    </a:moveTo>
                    <a:cubicBezTo>
                      <a:pt x="11" y="0"/>
                      <a:pt x="11" y="0"/>
                      <a:pt x="11" y="0"/>
                    </a:cubicBezTo>
                    <a:cubicBezTo>
                      <a:pt x="5" y="0"/>
                      <a:pt x="0" y="5"/>
                      <a:pt x="0" y="11"/>
                    </a:cubicBezTo>
                    <a:cubicBezTo>
                      <a:pt x="0" y="17"/>
                      <a:pt x="5" y="22"/>
                      <a:pt x="11" y="22"/>
                    </a:cubicBezTo>
                    <a:cubicBezTo>
                      <a:pt x="78" y="22"/>
                      <a:pt x="78" y="22"/>
                      <a:pt x="78" y="22"/>
                    </a:cubicBezTo>
                    <a:cubicBezTo>
                      <a:pt x="128" y="72"/>
                      <a:pt x="128" y="72"/>
                      <a:pt x="128" y="72"/>
                    </a:cubicBezTo>
                    <a:cubicBezTo>
                      <a:pt x="112" y="88"/>
                      <a:pt x="112" y="88"/>
                      <a:pt x="112" y="88"/>
                    </a:cubicBezTo>
                    <a:cubicBezTo>
                      <a:pt x="176" y="105"/>
                      <a:pt x="176" y="105"/>
                      <a:pt x="176" y="105"/>
                    </a:cubicBezTo>
                    <a:cubicBezTo>
                      <a:pt x="159" y="41"/>
                      <a:pt x="159" y="41"/>
                      <a:pt x="159" y="41"/>
                    </a:cubicBezTo>
                    <a:cubicBezTo>
                      <a:pt x="143" y="57"/>
                      <a:pt x="143" y="57"/>
                      <a:pt x="143" y="57"/>
                    </a:cubicBezTo>
                    <a:cubicBezTo>
                      <a:pt x="87" y="0"/>
                      <a:pt x="87" y="0"/>
                      <a:pt x="87" y="0"/>
                    </a:cubicBezTo>
                  </a:path>
                </a:pathLst>
              </a:custGeom>
              <a:solidFill>
                <a:srgbClr val="C3DF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47" name="Freeform 138"/>
              <p:cNvSpPr>
                <a:spLocks/>
              </p:cNvSpPr>
              <p:nvPr/>
            </p:nvSpPr>
            <p:spPr bwMode="auto">
              <a:xfrm>
                <a:off x="8467725" y="2638426"/>
                <a:ext cx="560388" cy="334963"/>
              </a:xfrm>
              <a:custGeom>
                <a:avLst/>
                <a:gdLst>
                  <a:gd name="T0" fmla="*/ 176 w 176"/>
                  <a:gd name="T1" fmla="*/ 0 h 105"/>
                  <a:gd name="T2" fmla="*/ 112 w 176"/>
                  <a:gd name="T3" fmla="*/ 17 h 105"/>
                  <a:gd name="T4" fmla="*/ 128 w 176"/>
                  <a:gd name="T5" fmla="*/ 33 h 105"/>
                  <a:gd name="T6" fmla="*/ 78 w 176"/>
                  <a:gd name="T7" fmla="*/ 83 h 105"/>
                  <a:gd name="T8" fmla="*/ 11 w 176"/>
                  <a:gd name="T9" fmla="*/ 83 h 105"/>
                  <a:gd name="T10" fmla="*/ 0 w 176"/>
                  <a:gd name="T11" fmla="*/ 94 h 105"/>
                  <a:gd name="T12" fmla="*/ 11 w 176"/>
                  <a:gd name="T13" fmla="*/ 105 h 105"/>
                  <a:gd name="T14" fmla="*/ 87 w 176"/>
                  <a:gd name="T15" fmla="*/ 105 h 105"/>
                  <a:gd name="T16" fmla="*/ 143 w 176"/>
                  <a:gd name="T17" fmla="*/ 49 h 105"/>
                  <a:gd name="T18" fmla="*/ 159 w 176"/>
                  <a:gd name="T19" fmla="*/ 64 h 105"/>
                  <a:gd name="T20" fmla="*/ 176 w 176"/>
                  <a:gd name="T21"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6" h="105">
                    <a:moveTo>
                      <a:pt x="176" y="0"/>
                    </a:moveTo>
                    <a:cubicBezTo>
                      <a:pt x="112" y="17"/>
                      <a:pt x="112" y="17"/>
                      <a:pt x="112" y="17"/>
                    </a:cubicBezTo>
                    <a:cubicBezTo>
                      <a:pt x="128" y="33"/>
                      <a:pt x="128" y="33"/>
                      <a:pt x="128" y="33"/>
                    </a:cubicBezTo>
                    <a:cubicBezTo>
                      <a:pt x="78" y="83"/>
                      <a:pt x="78" y="83"/>
                      <a:pt x="78" y="83"/>
                    </a:cubicBezTo>
                    <a:cubicBezTo>
                      <a:pt x="11" y="83"/>
                      <a:pt x="11" y="83"/>
                      <a:pt x="11" y="83"/>
                    </a:cubicBezTo>
                    <a:cubicBezTo>
                      <a:pt x="5" y="83"/>
                      <a:pt x="0" y="88"/>
                      <a:pt x="0" y="94"/>
                    </a:cubicBezTo>
                    <a:cubicBezTo>
                      <a:pt x="0" y="100"/>
                      <a:pt x="5" y="105"/>
                      <a:pt x="11" y="105"/>
                    </a:cubicBezTo>
                    <a:cubicBezTo>
                      <a:pt x="87" y="105"/>
                      <a:pt x="87" y="105"/>
                      <a:pt x="87" y="105"/>
                    </a:cubicBezTo>
                    <a:cubicBezTo>
                      <a:pt x="143" y="49"/>
                      <a:pt x="143" y="49"/>
                      <a:pt x="143" y="49"/>
                    </a:cubicBezTo>
                    <a:cubicBezTo>
                      <a:pt x="159" y="64"/>
                      <a:pt x="159" y="64"/>
                      <a:pt x="159" y="64"/>
                    </a:cubicBezTo>
                    <a:cubicBezTo>
                      <a:pt x="176" y="0"/>
                      <a:pt x="176" y="0"/>
                      <a:pt x="176" y="0"/>
                    </a:cubicBezTo>
                  </a:path>
                </a:pathLst>
              </a:custGeom>
              <a:solidFill>
                <a:srgbClr val="C3DF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48" name="Freeform 139"/>
              <p:cNvSpPr>
                <a:spLocks/>
              </p:cNvSpPr>
              <p:nvPr/>
            </p:nvSpPr>
            <p:spPr bwMode="auto">
              <a:xfrm>
                <a:off x="8467725" y="2232026"/>
                <a:ext cx="560388" cy="333375"/>
              </a:xfrm>
              <a:custGeom>
                <a:avLst/>
                <a:gdLst>
                  <a:gd name="T0" fmla="*/ 87 w 176"/>
                  <a:gd name="T1" fmla="*/ 0 h 105"/>
                  <a:gd name="T2" fmla="*/ 11 w 176"/>
                  <a:gd name="T3" fmla="*/ 0 h 105"/>
                  <a:gd name="T4" fmla="*/ 0 w 176"/>
                  <a:gd name="T5" fmla="*/ 12 h 105"/>
                  <a:gd name="T6" fmla="*/ 11 w 176"/>
                  <a:gd name="T7" fmla="*/ 23 h 105"/>
                  <a:gd name="T8" fmla="*/ 78 w 176"/>
                  <a:gd name="T9" fmla="*/ 23 h 105"/>
                  <a:gd name="T10" fmla="*/ 128 w 176"/>
                  <a:gd name="T11" fmla="*/ 73 h 105"/>
                  <a:gd name="T12" fmla="*/ 112 w 176"/>
                  <a:gd name="T13" fmla="*/ 88 h 105"/>
                  <a:gd name="T14" fmla="*/ 176 w 176"/>
                  <a:gd name="T15" fmla="*/ 105 h 105"/>
                  <a:gd name="T16" fmla="*/ 159 w 176"/>
                  <a:gd name="T17" fmla="*/ 41 h 105"/>
                  <a:gd name="T18" fmla="*/ 143 w 176"/>
                  <a:gd name="T19" fmla="*/ 57 h 105"/>
                  <a:gd name="T20" fmla="*/ 87 w 176"/>
                  <a:gd name="T21"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6" h="105">
                    <a:moveTo>
                      <a:pt x="87" y="0"/>
                    </a:moveTo>
                    <a:cubicBezTo>
                      <a:pt x="11" y="0"/>
                      <a:pt x="11" y="0"/>
                      <a:pt x="11" y="0"/>
                    </a:cubicBezTo>
                    <a:cubicBezTo>
                      <a:pt x="5" y="0"/>
                      <a:pt x="0" y="5"/>
                      <a:pt x="0" y="12"/>
                    </a:cubicBezTo>
                    <a:cubicBezTo>
                      <a:pt x="0" y="18"/>
                      <a:pt x="5" y="23"/>
                      <a:pt x="11" y="23"/>
                    </a:cubicBezTo>
                    <a:cubicBezTo>
                      <a:pt x="78" y="23"/>
                      <a:pt x="78" y="23"/>
                      <a:pt x="78" y="23"/>
                    </a:cubicBezTo>
                    <a:cubicBezTo>
                      <a:pt x="128" y="73"/>
                      <a:pt x="128" y="73"/>
                      <a:pt x="128" y="73"/>
                    </a:cubicBezTo>
                    <a:cubicBezTo>
                      <a:pt x="112" y="88"/>
                      <a:pt x="112" y="88"/>
                      <a:pt x="112" y="88"/>
                    </a:cubicBezTo>
                    <a:cubicBezTo>
                      <a:pt x="176" y="105"/>
                      <a:pt x="176" y="105"/>
                      <a:pt x="176" y="105"/>
                    </a:cubicBezTo>
                    <a:cubicBezTo>
                      <a:pt x="159" y="41"/>
                      <a:pt x="159" y="41"/>
                      <a:pt x="159" y="41"/>
                    </a:cubicBezTo>
                    <a:cubicBezTo>
                      <a:pt x="143" y="57"/>
                      <a:pt x="143" y="57"/>
                      <a:pt x="143" y="57"/>
                    </a:cubicBezTo>
                    <a:cubicBezTo>
                      <a:pt x="87" y="0"/>
                      <a:pt x="87" y="0"/>
                      <a:pt x="87" y="0"/>
                    </a:cubicBezTo>
                  </a:path>
                </a:pathLst>
              </a:custGeom>
              <a:solidFill>
                <a:srgbClr val="C3DF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49" name="Rectangle 140"/>
              <p:cNvSpPr>
                <a:spLocks noChangeArrowheads="1"/>
              </p:cNvSpPr>
              <p:nvPr/>
            </p:nvSpPr>
            <p:spPr bwMode="auto">
              <a:xfrm>
                <a:off x="8134350" y="3408364"/>
                <a:ext cx="2030413" cy="342900"/>
              </a:xfrm>
              <a:prstGeom prst="rect">
                <a:avLst/>
              </a:prstGeom>
              <a:solidFill>
                <a:srgbClr val="00529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50" name="Rectangle 141"/>
              <p:cNvSpPr>
                <a:spLocks noChangeArrowheads="1"/>
              </p:cNvSpPr>
              <p:nvPr/>
            </p:nvSpPr>
            <p:spPr bwMode="auto">
              <a:xfrm>
                <a:off x="8134350" y="3408364"/>
                <a:ext cx="2030413"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51" name="Freeform 142"/>
              <p:cNvSpPr>
                <a:spLocks/>
              </p:cNvSpPr>
              <p:nvPr/>
            </p:nvSpPr>
            <p:spPr bwMode="auto">
              <a:xfrm>
                <a:off x="9056688" y="3408364"/>
                <a:ext cx="311150" cy="31750"/>
              </a:xfrm>
              <a:custGeom>
                <a:avLst/>
                <a:gdLst>
                  <a:gd name="T0" fmla="*/ 98 w 98"/>
                  <a:gd name="T1" fmla="*/ 0 h 10"/>
                  <a:gd name="T2" fmla="*/ 0 w 98"/>
                  <a:gd name="T3" fmla="*/ 0 h 10"/>
                  <a:gd name="T4" fmla="*/ 11 w 98"/>
                  <a:gd name="T5" fmla="*/ 10 h 10"/>
                  <a:gd name="T6" fmla="*/ 88 w 98"/>
                  <a:gd name="T7" fmla="*/ 10 h 10"/>
                  <a:gd name="T8" fmla="*/ 98 w 98"/>
                  <a:gd name="T9" fmla="*/ 0 h 10"/>
                </a:gdLst>
                <a:ahLst/>
                <a:cxnLst>
                  <a:cxn ang="0">
                    <a:pos x="T0" y="T1"/>
                  </a:cxn>
                  <a:cxn ang="0">
                    <a:pos x="T2" y="T3"/>
                  </a:cxn>
                  <a:cxn ang="0">
                    <a:pos x="T4" y="T5"/>
                  </a:cxn>
                  <a:cxn ang="0">
                    <a:pos x="T6" y="T7"/>
                  </a:cxn>
                  <a:cxn ang="0">
                    <a:pos x="T8" y="T9"/>
                  </a:cxn>
                </a:cxnLst>
                <a:rect l="0" t="0" r="r" b="b"/>
                <a:pathLst>
                  <a:path w="98" h="10">
                    <a:moveTo>
                      <a:pt x="98" y="0"/>
                    </a:moveTo>
                    <a:cubicBezTo>
                      <a:pt x="0" y="0"/>
                      <a:pt x="0" y="0"/>
                      <a:pt x="0" y="0"/>
                    </a:cubicBezTo>
                    <a:cubicBezTo>
                      <a:pt x="1" y="6"/>
                      <a:pt x="5" y="10"/>
                      <a:pt x="11" y="10"/>
                    </a:cubicBezTo>
                    <a:cubicBezTo>
                      <a:pt x="88" y="10"/>
                      <a:pt x="88" y="10"/>
                      <a:pt x="88" y="10"/>
                    </a:cubicBezTo>
                    <a:cubicBezTo>
                      <a:pt x="98" y="0"/>
                      <a:pt x="98" y="0"/>
                      <a:pt x="98" y="0"/>
                    </a:cubicBezTo>
                  </a:path>
                </a:pathLst>
              </a:custGeom>
              <a:solidFill>
                <a:srgbClr val="0031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52" name="Freeform 143"/>
              <p:cNvSpPr>
                <a:spLocks/>
              </p:cNvSpPr>
              <p:nvPr/>
            </p:nvSpPr>
            <p:spPr bwMode="auto">
              <a:xfrm>
                <a:off x="9040813" y="3408364"/>
                <a:ext cx="3175" cy="0"/>
              </a:xfrm>
              <a:custGeom>
                <a:avLst/>
                <a:gdLst>
                  <a:gd name="T0" fmla="*/ 2 w 2"/>
                  <a:gd name="T1" fmla="*/ 0 w 2"/>
                  <a:gd name="T2" fmla="*/ 2 w 2"/>
                  <a:gd name="T3" fmla="*/ 2 w 2"/>
                </a:gdLst>
                <a:ahLst/>
                <a:cxnLst>
                  <a:cxn ang="0">
                    <a:pos x="T0" y="0"/>
                  </a:cxn>
                  <a:cxn ang="0">
                    <a:pos x="T1" y="0"/>
                  </a:cxn>
                  <a:cxn ang="0">
                    <a:pos x="T2" y="0"/>
                  </a:cxn>
                  <a:cxn ang="0">
                    <a:pos x="T3" y="0"/>
                  </a:cxn>
                </a:cxnLst>
                <a:rect l="0" t="0" r="r" b="b"/>
                <a:pathLst>
                  <a:path w="2">
                    <a:moveTo>
                      <a:pt x="2" y="0"/>
                    </a:moveTo>
                    <a:lnTo>
                      <a:pt x="0" y="0"/>
                    </a:lnTo>
                    <a:lnTo>
                      <a:pt x="2" y="0"/>
                    </a:lnTo>
                    <a:lnTo>
                      <a:pt x="2" y="0"/>
                    </a:lnTo>
                    <a:close/>
                  </a:path>
                </a:pathLst>
              </a:custGeom>
              <a:solidFill>
                <a:srgbClr val="7B8D9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53" name="Freeform 144"/>
              <p:cNvSpPr>
                <a:spLocks/>
              </p:cNvSpPr>
              <p:nvPr/>
            </p:nvSpPr>
            <p:spPr bwMode="auto">
              <a:xfrm>
                <a:off x="9040813" y="3408364"/>
                <a:ext cx="3175" cy="0"/>
              </a:xfrm>
              <a:custGeom>
                <a:avLst/>
                <a:gdLst>
                  <a:gd name="T0" fmla="*/ 2 w 2"/>
                  <a:gd name="T1" fmla="*/ 0 w 2"/>
                  <a:gd name="T2" fmla="*/ 2 w 2"/>
                  <a:gd name="T3" fmla="*/ 2 w 2"/>
                </a:gdLst>
                <a:ahLst/>
                <a:cxnLst>
                  <a:cxn ang="0">
                    <a:pos x="T0" y="0"/>
                  </a:cxn>
                  <a:cxn ang="0">
                    <a:pos x="T1" y="0"/>
                  </a:cxn>
                  <a:cxn ang="0">
                    <a:pos x="T2" y="0"/>
                  </a:cxn>
                  <a:cxn ang="0">
                    <a:pos x="T3" y="0"/>
                  </a:cxn>
                </a:cxnLst>
                <a:rect l="0" t="0" r="r" b="b"/>
                <a:pathLst>
                  <a:path w="2">
                    <a:moveTo>
                      <a:pt x="2" y="0"/>
                    </a:moveTo>
                    <a:lnTo>
                      <a:pt x="0" y="0"/>
                    </a:lnTo>
                    <a:lnTo>
                      <a:pt x="2" y="0"/>
                    </a:lnTo>
                    <a:lnTo>
                      <a:pt x="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54" name="Freeform 145"/>
              <p:cNvSpPr>
                <a:spLocks/>
              </p:cNvSpPr>
              <p:nvPr/>
            </p:nvSpPr>
            <p:spPr bwMode="auto">
              <a:xfrm>
                <a:off x="8315325" y="3408364"/>
                <a:ext cx="728663" cy="136525"/>
              </a:xfrm>
              <a:custGeom>
                <a:avLst/>
                <a:gdLst>
                  <a:gd name="T0" fmla="*/ 229 w 229"/>
                  <a:gd name="T1" fmla="*/ 0 h 43"/>
                  <a:gd name="T2" fmla="*/ 228 w 229"/>
                  <a:gd name="T3" fmla="*/ 0 h 43"/>
                  <a:gd name="T4" fmla="*/ 156 w 229"/>
                  <a:gd name="T5" fmla="*/ 7 h 43"/>
                  <a:gd name="T6" fmla="*/ 163 w 229"/>
                  <a:gd name="T7" fmla="*/ 14 h 43"/>
                  <a:gd name="T8" fmla="*/ 87 w 229"/>
                  <a:gd name="T9" fmla="*/ 34 h 43"/>
                  <a:gd name="T10" fmla="*/ 20 w 229"/>
                  <a:gd name="T11" fmla="*/ 34 h 43"/>
                  <a:gd name="T12" fmla="*/ 3 w 229"/>
                  <a:gd name="T13" fmla="*/ 39 h 43"/>
                  <a:gd name="T14" fmla="*/ 8 w 229"/>
                  <a:gd name="T15" fmla="*/ 43 h 43"/>
                  <a:gd name="T16" fmla="*/ 85 w 229"/>
                  <a:gd name="T17" fmla="*/ 43 h 43"/>
                  <a:gd name="T18" fmla="*/ 171 w 229"/>
                  <a:gd name="T19" fmla="*/ 20 h 43"/>
                  <a:gd name="T20" fmla="*/ 178 w 229"/>
                  <a:gd name="T21" fmla="*/ 26 h 43"/>
                  <a:gd name="T22" fmla="*/ 229 w 229"/>
                  <a:gd name="T23"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9" h="43">
                    <a:moveTo>
                      <a:pt x="229" y="0"/>
                    </a:moveTo>
                    <a:cubicBezTo>
                      <a:pt x="228" y="0"/>
                      <a:pt x="228" y="0"/>
                      <a:pt x="228" y="0"/>
                    </a:cubicBezTo>
                    <a:cubicBezTo>
                      <a:pt x="156" y="7"/>
                      <a:pt x="156" y="7"/>
                      <a:pt x="156" y="7"/>
                    </a:cubicBezTo>
                    <a:cubicBezTo>
                      <a:pt x="163" y="14"/>
                      <a:pt x="163" y="14"/>
                      <a:pt x="163" y="14"/>
                    </a:cubicBezTo>
                    <a:cubicBezTo>
                      <a:pt x="87" y="34"/>
                      <a:pt x="87" y="34"/>
                      <a:pt x="87" y="34"/>
                    </a:cubicBezTo>
                    <a:cubicBezTo>
                      <a:pt x="20" y="34"/>
                      <a:pt x="20" y="34"/>
                      <a:pt x="20" y="34"/>
                    </a:cubicBezTo>
                    <a:cubicBezTo>
                      <a:pt x="14" y="34"/>
                      <a:pt x="6" y="36"/>
                      <a:pt x="3" y="39"/>
                    </a:cubicBezTo>
                    <a:cubicBezTo>
                      <a:pt x="0" y="41"/>
                      <a:pt x="2" y="43"/>
                      <a:pt x="8" y="43"/>
                    </a:cubicBezTo>
                    <a:cubicBezTo>
                      <a:pt x="85" y="43"/>
                      <a:pt x="85" y="43"/>
                      <a:pt x="85" y="43"/>
                    </a:cubicBezTo>
                    <a:cubicBezTo>
                      <a:pt x="171" y="20"/>
                      <a:pt x="171" y="20"/>
                      <a:pt x="171" y="20"/>
                    </a:cubicBezTo>
                    <a:cubicBezTo>
                      <a:pt x="178" y="26"/>
                      <a:pt x="178" y="26"/>
                      <a:pt x="178" y="26"/>
                    </a:cubicBezTo>
                    <a:cubicBezTo>
                      <a:pt x="229" y="0"/>
                      <a:pt x="229" y="0"/>
                      <a:pt x="229" y="0"/>
                    </a:cubicBezTo>
                  </a:path>
                </a:pathLst>
              </a:custGeom>
              <a:solidFill>
                <a:srgbClr val="0031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55" name="Freeform 146"/>
              <p:cNvSpPr>
                <a:spLocks noEditPoints="1"/>
              </p:cNvSpPr>
              <p:nvPr/>
            </p:nvSpPr>
            <p:spPr bwMode="auto">
              <a:xfrm>
                <a:off x="8302625" y="2000251"/>
                <a:ext cx="1630363" cy="1544638"/>
              </a:xfrm>
              <a:custGeom>
                <a:avLst/>
                <a:gdLst>
                  <a:gd name="T0" fmla="*/ 176 w 513"/>
                  <a:gd name="T1" fmla="*/ 105 h 486"/>
                  <a:gd name="T2" fmla="*/ 128 w 513"/>
                  <a:gd name="T3" fmla="*/ 72 h 486"/>
                  <a:gd name="T4" fmla="*/ 11 w 513"/>
                  <a:gd name="T5" fmla="*/ 22 h 486"/>
                  <a:gd name="T6" fmla="*/ 11 w 513"/>
                  <a:gd name="T7" fmla="*/ 0 h 486"/>
                  <a:gd name="T8" fmla="*/ 144 w 513"/>
                  <a:gd name="T9" fmla="*/ 56 h 486"/>
                  <a:gd name="T10" fmla="*/ 128 w 513"/>
                  <a:gd name="T11" fmla="*/ 160 h 486"/>
                  <a:gd name="T12" fmla="*/ 11 w 513"/>
                  <a:gd name="T13" fmla="*/ 210 h 486"/>
                  <a:gd name="T14" fmla="*/ 11 w 513"/>
                  <a:gd name="T15" fmla="*/ 232 h 486"/>
                  <a:gd name="T16" fmla="*/ 144 w 513"/>
                  <a:gd name="T17" fmla="*/ 176 h 486"/>
                  <a:gd name="T18" fmla="*/ 176 w 513"/>
                  <a:gd name="T19" fmla="*/ 127 h 486"/>
                  <a:gd name="T20" fmla="*/ 128 w 513"/>
                  <a:gd name="T21" fmla="*/ 160 h 486"/>
                  <a:gd name="T22" fmla="*/ 87 w 513"/>
                  <a:gd name="T23" fmla="*/ 254 h 486"/>
                  <a:gd name="T24" fmla="*/ 0 w 513"/>
                  <a:gd name="T25" fmla="*/ 265 h 486"/>
                  <a:gd name="T26" fmla="*/ 78 w 513"/>
                  <a:gd name="T27" fmla="*/ 276 h 486"/>
                  <a:gd name="T28" fmla="*/ 112 w 513"/>
                  <a:gd name="T29" fmla="*/ 341 h 486"/>
                  <a:gd name="T30" fmla="*/ 159 w 513"/>
                  <a:gd name="T31" fmla="*/ 294 h 486"/>
                  <a:gd name="T32" fmla="*/ 128 w 513"/>
                  <a:gd name="T33" fmla="*/ 414 h 486"/>
                  <a:gd name="T34" fmla="*/ 11 w 513"/>
                  <a:gd name="T35" fmla="*/ 464 h 486"/>
                  <a:gd name="T36" fmla="*/ 11 w 513"/>
                  <a:gd name="T37" fmla="*/ 486 h 486"/>
                  <a:gd name="T38" fmla="*/ 144 w 513"/>
                  <a:gd name="T39" fmla="*/ 430 h 486"/>
                  <a:gd name="T40" fmla="*/ 176 w 513"/>
                  <a:gd name="T41" fmla="*/ 381 h 486"/>
                  <a:gd name="T42" fmla="*/ 128 w 513"/>
                  <a:gd name="T43" fmla="*/ 414 h 486"/>
                  <a:gd name="T44" fmla="*/ 273 w 513"/>
                  <a:gd name="T45" fmla="*/ 105 h 486"/>
                  <a:gd name="T46" fmla="*/ 185 w 513"/>
                  <a:gd name="T47" fmla="*/ 116 h 486"/>
                  <a:gd name="T48" fmla="*/ 264 w 513"/>
                  <a:gd name="T49" fmla="*/ 127 h 486"/>
                  <a:gd name="T50" fmla="*/ 318 w 513"/>
                  <a:gd name="T51" fmla="*/ 213 h 486"/>
                  <a:gd name="T52" fmla="*/ 365 w 513"/>
                  <a:gd name="T53" fmla="*/ 166 h 486"/>
                  <a:gd name="T54" fmla="*/ 513 w 513"/>
                  <a:gd name="T55" fmla="*/ 241 h 486"/>
                  <a:gd name="T56" fmla="*/ 456 w 513"/>
                  <a:gd name="T57" fmla="*/ 230 h 486"/>
                  <a:gd name="T58" fmla="*/ 394 w 513"/>
                  <a:gd name="T59" fmla="*/ 241 h 486"/>
                  <a:gd name="T60" fmla="*/ 456 w 513"/>
                  <a:gd name="T61" fmla="*/ 252 h 486"/>
                  <a:gd name="T62" fmla="*/ 513 w 513"/>
                  <a:gd name="T63" fmla="*/ 241 h 486"/>
                  <a:gd name="T64" fmla="*/ 264 w 513"/>
                  <a:gd name="T65" fmla="*/ 358 h 486"/>
                  <a:gd name="T66" fmla="*/ 185 w 513"/>
                  <a:gd name="T67" fmla="*/ 369 h 486"/>
                  <a:gd name="T68" fmla="*/ 273 w 513"/>
                  <a:gd name="T69" fmla="*/ 380 h 486"/>
                  <a:gd name="T70" fmla="*/ 365 w 513"/>
                  <a:gd name="T71" fmla="*/ 319 h 486"/>
                  <a:gd name="T72" fmla="*/ 318 w 513"/>
                  <a:gd name="T73" fmla="*/ 272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13" h="486">
                    <a:moveTo>
                      <a:pt x="159" y="40"/>
                    </a:moveTo>
                    <a:cubicBezTo>
                      <a:pt x="176" y="105"/>
                      <a:pt x="176" y="105"/>
                      <a:pt x="176" y="105"/>
                    </a:cubicBezTo>
                    <a:cubicBezTo>
                      <a:pt x="112" y="87"/>
                      <a:pt x="112" y="87"/>
                      <a:pt x="112" y="87"/>
                    </a:cubicBezTo>
                    <a:cubicBezTo>
                      <a:pt x="128" y="72"/>
                      <a:pt x="128" y="72"/>
                      <a:pt x="128" y="72"/>
                    </a:cubicBezTo>
                    <a:cubicBezTo>
                      <a:pt x="78" y="22"/>
                      <a:pt x="78" y="22"/>
                      <a:pt x="78" y="22"/>
                    </a:cubicBezTo>
                    <a:cubicBezTo>
                      <a:pt x="11" y="22"/>
                      <a:pt x="11" y="22"/>
                      <a:pt x="11" y="22"/>
                    </a:cubicBezTo>
                    <a:cubicBezTo>
                      <a:pt x="5" y="22"/>
                      <a:pt x="0" y="17"/>
                      <a:pt x="0" y="11"/>
                    </a:cubicBezTo>
                    <a:cubicBezTo>
                      <a:pt x="0" y="5"/>
                      <a:pt x="5" y="0"/>
                      <a:pt x="11" y="0"/>
                    </a:cubicBezTo>
                    <a:cubicBezTo>
                      <a:pt x="87" y="0"/>
                      <a:pt x="87" y="0"/>
                      <a:pt x="87" y="0"/>
                    </a:cubicBezTo>
                    <a:cubicBezTo>
                      <a:pt x="144" y="56"/>
                      <a:pt x="144" y="56"/>
                      <a:pt x="144" y="56"/>
                    </a:cubicBezTo>
                    <a:lnTo>
                      <a:pt x="159" y="40"/>
                    </a:lnTo>
                    <a:close/>
                    <a:moveTo>
                      <a:pt x="128" y="160"/>
                    </a:moveTo>
                    <a:cubicBezTo>
                      <a:pt x="78" y="210"/>
                      <a:pt x="78" y="210"/>
                      <a:pt x="78" y="210"/>
                    </a:cubicBezTo>
                    <a:cubicBezTo>
                      <a:pt x="11" y="210"/>
                      <a:pt x="11" y="210"/>
                      <a:pt x="11" y="210"/>
                    </a:cubicBezTo>
                    <a:cubicBezTo>
                      <a:pt x="5" y="210"/>
                      <a:pt x="0" y="215"/>
                      <a:pt x="0" y="221"/>
                    </a:cubicBezTo>
                    <a:cubicBezTo>
                      <a:pt x="0" y="227"/>
                      <a:pt x="5" y="232"/>
                      <a:pt x="11" y="232"/>
                    </a:cubicBezTo>
                    <a:cubicBezTo>
                      <a:pt x="87" y="232"/>
                      <a:pt x="87" y="232"/>
                      <a:pt x="87" y="232"/>
                    </a:cubicBezTo>
                    <a:cubicBezTo>
                      <a:pt x="144" y="176"/>
                      <a:pt x="144" y="176"/>
                      <a:pt x="144" y="176"/>
                    </a:cubicBezTo>
                    <a:cubicBezTo>
                      <a:pt x="159" y="191"/>
                      <a:pt x="159" y="191"/>
                      <a:pt x="159" y="191"/>
                    </a:cubicBezTo>
                    <a:cubicBezTo>
                      <a:pt x="176" y="127"/>
                      <a:pt x="176" y="127"/>
                      <a:pt x="176" y="127"/>
                    </a:cubicBezTo>
                    <a:cubicBezTo>
                      <a:pt x="112" y="145"/>
                      <a:pt x="112" y="145"/>
                      <a:pt x="112" y="145"/>
                    </a:cubicBezTo>
                    <a:lnTo>
                      <a:pt x="128" y="160"/>
                    </a:lnTo>
                    <a:close/>
                    <a:moveTo>
                      <a:pt x="144" y="310"/>
                    </a:moveTo>
                    <a:cubicBezTo>
                      <a:pt x="87" y="254"/>
                      <a:pt x="87" y="254"/>
                      <a:pt x="87" y="254"/>
                    </a:cubicBezTo>
                    <a:cubicBezTo>
                      <a:pt x="11" y="254"/>
                      <a:pt x="11" y="254"/>
                      <a:pt x="11" y="254"/>
                    </a:cubicBezTo>
                    <a:cubicBezTo>
                      <a:pt x="5" y="254"/>
                      <a:pt x="0" y="258"/>
                      <a:pt x="0" y="265"/>
                    </a:cubicBezTo>
                    <a:cubicBezTo>
                      <a:pt x="0" y="271"/>
                      <a:pt x="5" y="276"/>
                      <a:pt x="11" y="276"/>
                    </a:cubicBezTo>
                    <a:cubicBezTo>
                      <a:pt x="78" y="276"/>
                      <a:pt x="78" y="276"/>
                      <a:pt x="78" y="276"/>
                    </a:cubicBezTo>
                    <a:cubicBezTo>
                      <a:pt x="128" y="326"/>
                      <a:pt x="128" y="326"/>
                      <a:pt x="128" y="326"/>
                    </a:cubicBezTo>
                    <a:cubicBezTo>
                      <a:pt x="112" y="341"/>
                      <a:pt x="112" y="341"/>
                      <a:pt x="112" y="341"/>
                    </a:cubicBezTo>
                    <a:cubicBezTo>
                      <a:pt x="176" y="358"/>
                      <a:pt x="176" y="358"/>
                      <a:pt x="176" y="358"/>
                    </a:cubicBezTo>
                    <a:cubicBezTo>
                      <a:pt x="159" y="294"/>
                      <a:pt x="159" y="294"/>
                      <a:pt x="159" y="294"/>
                    </a:cubicBezTo>
                    <a:lnTo>
                      <a:pt x="144" y="310"/>
                    </a:lnTo>
                    <a:close/>
                    <a:moveTo>
                      <a:pt x="128" y="414"/>
                    </a:moveTo>
                    <a:cubicBezTo>
                      <a:pt x="78" y="464"/>
                      <a:pt x="78" y="464"/>
                      <a:pt x="78" y="464"/>
                    </a:cubicBezTo>
                    <a:cubicBezTo>
                      <a:pt x="11" y="464"/>
                      <a:pt x="11" y="464"/>
                      <a:pt x="11" y="464"/>
                    </a:cubicBezTo>
                    <a:cubicBezTo>
                      <a:pt x="5" y="464"/>
                      <a:pt x="0" y="469"/>
                      <a:pt x="0" y="475"/>
                    </a:cubicBezTo>
                    <a:cubicBezTo>
                      <a:pt x="0" y="481"/>
                      <a:pt x="5" y="486"/>
                      <a:pt x="11" y="486"/>
                    </a:cubicBezTo>
                    <a:cubicBezTo>
                      <a:pt x="87" y="486"/>
                      <a:pt x="87" y="486"/>
                      <a:pt x="87" y="486"/>
                    </a:cubicBezTo>
                    <a:cubicBezTo>
                      <a:pt x="144" y="430"/>
                      <a:pt x="144" y="430"/>
                      <a:pt x="144" y="430"/>
                    </a:cubicBezTo>
                    <a:cubicBezTo>
                      <a:pt x="159" y="445"/>
                      <a:pt x="159" y="445"/>
                      <a:pt x="159" y="445"/>
                    </a:cubicBezTo>
                    <a:cubicBezTo>
                      <a:pt x="176" y="381"/>
                      <a:pt x="176" y="381"/>
                      <a:pt x="176" y="381"/>
                    </a:cubicBezTo>
                    <a:cubicBezTo>
                      <a:pt x="112" y="398"/>
                      <a:pt x="112" y="398"/>
                      <a:pt x="112" y="398"/>
                    </a:cubicBezTo>
                    <a:lnTo>
                      <a:pt x="128" y="414"/>
                    </a:lnTo>
                    <a:close/>
                    <a:moveTo>
                      <a:pt x="349" y="181"/>
                    </a:moveTo>
                    <a:cubicBezTo>
                      <a:pt x="273" y="105"/>
                      <a:pt x="273" y="105"/>
                      <a:pt x="273" y="105"/>
                    </a:cubicBezTo>
                    <a:cubicBezTo>
                      <a:pt x="196" y="105"/>
                      <a:pt x="196" y="105"/>
                      <a:pt x="196" y="105"/>
                    </a:cubicBezTo>
                    <a:cubicBezTo>
                      <a:pt x="190" y="105"/>
                      <a:pt x="185" y="110"/>
                      <a:pt x="185" y="116"/>
                    </a:cubicBezTo>
                    <a:cubicBezTo>
                      <a:pt x="185" y="122"/>
                      <a:pt x="190" y="127"/>
                      <a:pt x="196" y="127"/>
                    </a:cubicBezTo>
                    <a:cubicBezTo>
                      <a:pt x="264" y="127"/>
                      <a:pt x="264" y="127"/>
                      <a:pt x="264" y="127"/>
                    </a:cubicBezTo>
                    <a:cubicBezTo>
                      <a:pt x="333" y="197"/>
                      <a:pt x="333" y="197"/>
                      <a:pt x="333" y="197"/>
                    </a:cubicBezTo>
                    <a:cubicBezTo>
                      <a:pt x="318" y="213"/>
                      <a:pt x="318" y="213"/>
                      <a:pt x="318" y="213"/>
                    </a:cubicBezTo>
                    <a:cubicBezTo>
                      <a:pt x="382" y="230"/>
                      <a:pt x="382" y="230"/>
                      <a:pt x="382" y="230"/>
                    </a:cubicBezTo>
                    <a:cubicBezTo>
                      <a:pt x="365" y="166"/>
                      <a:pt x="365" y="166"/>
                      <a:pt x="365" y="166"/>
                    </a:cubicBezTo>
                    <a:lnTo>
                      <a:pt x="349" y="181"/>
                    </a:lnTo>
                    <a:close/>
                    <a:moveTo>
                      <a:pt x="513" y="241"/>
                    </a:moveTo>
                    <a:cubicBezTo>
                      <a:pt x="456" y="207"/>
                      <a:pt x="456" y="207"/>
                      <a:pt x="456" y="207"/>
                    </a:cubicBezTo>
                    <a:cubicBezTo>
                      <a:pt x="456" y="230"/>
                      <a:pt x="456" y="230"/>
                      <a:pt x="456" y="230"/>
                    </a:cubicBezTo>
                    <a:cubicBezTo>
                      <a:pt x="405" y="230"/>
                      <a:pt x="405" y="230"/>
                      <a:pt x="405" y="230"/>
                    </a:cubicBezTo>
                    <a:cubicBezTo>
                      <a:pt x="399" y="230"/>
                      <a:pt x="394" y="234"/>
                      <a:pt x="394" y="241"/>
                    </a:cubicBezTo>
                    <a:cubicBezTo>
                      <a:pt x="394" y="247"/>
                      <a:pt x="399" y="252"/>
                      <a:pt x="405" y="252"/>
                    </a:cubicBezTo>
                    <a:cubicBezTo>
                      <a:pt x="456" y="252"/>
                      <a:pt x="456" y="252"/>
                      <a:pt x="456" y="252"/>
                    </a:cubicBezTo>
                    <a:cubicBezTo>
                      <a:pt x="456" y="274"/>
                      <a:pt x="456" y="274"/>
                      <a:pt x="456" y="274"/>
                    </a:cubicBezTo>
                    <a:lnTo>
                      <a:pt x="513" y="241"/>
                    </a:lnTo>
                    <a:close/>
                    <a:moveTo>
                      <a:pt x="333" y="288"/>
                    </a:moveTo>
                    <a:cubicBezTo>
                      <a:pt x="264" y="358"/>
                      <a:pt x="264" y="358"/>
                      <a:pt x="264" y="358"/>
                    </a:cubicBezTo>
                    <a:cubicBezTo>
                      <a:pt x="196" y="358"/>
                      <a:pt x="196" y="358"/>
                      <a:pt x="196" y="358"/>
                    </a:cubicBezTo>
                    <a:cubicBezTo>
                      <a:pt x="190" y="358"/>
                      <a:pt x="185" y="362"/>
                      <a:pt x="185" y="369"/>
                    </a:cubicBezTo>
                    <a:cubicBezTo>
                      <a:pt x="185" y="375"/>
                      <a:pt x="190" y="380"/>
                      <a:pt x="196" y="380"/>
                    </a:cubicBezTo>
                    <a:cubicBezTo>
                      <a:pt x="273" y="380"/>
                      <a:pt x="273" y="380"/>
                      <a:pt x="273" y="380"/>
                    </a:cubicBezTo>
                    <a:cubicBezTo>
                      <a:pt x="349" y="303"/>
                      <a:pt x="349" y="303"/>
                      <a:pt x="349" y="303"/>
                    </a:cubicBezTo>
                    <a:cubicBezTo>
                      <a:pt x="365" y="319"/>
                      <a:pt x="365" y="319"/>
                      <a:pt x="365" y="319"/>
                    </a:cubicBezTo>
                    <a:cubicBezTo>
                      <a:pt x="382" y="255"/>
                      <a:pt x="382" y="255"/>
                      <a:pt x="382" y="255"/>
                    </a:cubicBezTo>
                    <a:cubicBezTo>
                      <a:pt x="318" y="272"/>
                      <a:pt x="318" y="272"/>
                      <a:pt x="318" y="272"/>
                    </a:cubicBezTo>
                    <a:lnTo>
                      <a:pt x="333" y="288"/>
                    </a:lnTo>
                    <a:close/>
                  </a:path>
                </a:pathLst>
              </a:custGeom>
              <a:solidFill>
                <a:srgbClr val="1EBAE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1391" name="Group 1390"/>
          <p:cNvGrpSpPr/>
          <p:nvPr/>
        </p:nvGrpSpPr>
        <p:grpSpPr>
          <a:xfrm>
            <a:off x="0" y="3751264"/>
            <a:ext cx="12192000" cy="2033588"/>
            <a:chOff x="0" y="3751264"/>
            <a:chExt cx="12192000" cy="2033588"/>
          </a:xfrm>
        </p:grpSpPr>
        <p:sp>
          <p:nvSpPr>
            <p:cNvPr id="20" name="Rectangle 16"/>
            <p:cNvSpPr>
              <a:spLocks noChangeArrowheads="1"/>
            </p:cNvSpPr>
            <p:nvPr/>
          </p:nvSpPr>
          <p:spPr bwMode="auto">
            <a:xfrm>
              <a:off x="0" y="3751264"/>
              <a:ext cx="2035175" cy="2033588"/>
            </a:xfrm>
            <a:prstGeom prst="rect">
              <a:avLst/>
            </a:prstGeom>
            <a:solidFill>
              <a:srgbClr val="004B50"/>
            </a:solidFill>
            <a:ln>
              <a:noFill/>
            </a:ln>
          </p:spPr>
          <p:txBody>
            <a:bodyPr vert="horz" wrap="square" lIns="91440" tIns="45720" rIns="91440" bIns="45720" numCol="1" anchor="ctr" anchorCtr="0" compatLnSpc="1">
              <a:prstTxWarp prst="textNoShape">
                <a:avLst/>
              </a:prstTxWarp>
            </a:bodyPr>
            <a:lstStyle/>
            <a:p>
              <a:pPr algn="ctr"/>
              <a:r>
                <a:rPr lang="en-US" sz="2800" dirty="0">
                  <a:solidFill>
                    <a:schemeClr val="bg1"/>
                  </a:solidFill>
                  <a:latin typeface="Segoe UI" panose="020B0502040204020203" pitchFamily="34" charset="0"/>
                  <a:ea typeface="Calibri" panose="020F0502020204030204" pitchFamily="34" charset="0"/>
                </a:rPr>
                <a:t>IDENTIFY</a:t>
              </a:r>
            </a:p>
            <a:p>
              <a:pPr algn="ctr"/>
              <a:r>
                <a:rPr lang="en-US" sz="2000" dirty="0">
                  <a:solidFill>
                    <a:schemeClr val="bg1"/>
                  </a:solidFill>
                  <a:latin typeface="Segoe UI" panose="020B0502040204020203" pitchFamily="34" charset="0"/>
                </a:rPr>
                <a:t>Profit Potential</a:t>
              </a:r>
            </a:p>
          </p:txBody>
        </p:sp>
        <p:sp>
          <p:nvSpPr>
            <p:cNvPr id="21" name="Rectangle 17"/>
            <p:cNvSpPr>
              <a:spLocks noChangeArrowheads="1"/>
            </p:cNvSpPr>
            <p:nvPr/>
          </p:nvSpPr>
          <p:spPr bwMode="auto">
            <a:xfrm>
              <a:off x="4064952" y="3751264"/>
              <a:ext cx="2035175" cy="2033588"/>
            </a:xfrm>
            <a:prstGeom prst="rect">
              <a:avLst/>
            </a:prstGeom>
            <a:solidFill>
              <a:srgbClr val="004B50"/>
            </a:solidFill>
            <a:ln>
              <a:noFill/>
            </a:ln>
          </p:spPr>
          <p:txBody>
            <a:bodyPr vert="horz" wrap="square" lIns="91440" tIns="45720" rIns="91440" bIns="45720" numCol="1" anchor="ctr" anchorCtr="0" compatLnSpc="1">
              <a:prstTxWarp prst="textNoShape">
                <a:avLst/>
              </a:prstTxWarp>
            </a:bodyPr>
            <a:lstStyle/>
            <a:p>
              <a:pPr algn="ctr"/>
              <a:r>
                <a:rPr lang="en-US" sz="2800" dirty="0">
                  <a:solidFill>
                    <a:schemeClr val="bg1"/>
                  </a:solidFill>
                </a:rPr>
                <a:t>GAIN</a:t>
              </a:r>
            </a:p>
            <a:p>
              <a:pPr algn="ctr"/>
              <a:r>
                <a:rPr lang="en-US" sz="2000" dirty="0">
                  <a:solidFill>
                    <a:schemeClr val="bg1"/>
                  </a:solidFill>
                </a:rPr>
                <a:t>Data Insight</a:t>
              </a:r>
            </a:p>
          </p:txBody>
        </p:sp>
        <p:sp>
          <p:nvSpPr>
            <p:cNvPr id="22" name="Rectangle 18"/>
            <p:cNvSpPr>
              <a:spLocks noChangeArrowheads="1"/>
            </p:cNvSpPr>
            <p:nvPr/>
          </p:nvSpPr>
          <p:spPr bwMode="auto">
            <a:xfrm>
              <a:off x="8126729" y="3751264"/>
              <a:ext cx="2033588" cy="2033588"/>
            </a:xfrm>
            <a:prstGeom prst="rect">
              <a:avLst/>
            </a:prstGeom>
            <a:solidFill>
              <a:srgbClr val="004B50"/>
            </a:solidFill>
            <a:ln>
              <a:noFill/>
            </a:ln>
          </p:spPr>
          <p:txBody>
            <a:bodyPr vert="horz" wrap="square" lIns="91440" tIns="45720" rIns="91440" bIns="45720" numCol="1" anchor="ctr" anchorCtr="0" compatLnSpc="1">
              <a:prstTxWarp prst="textNoShape">
                <a:avLst/>
              </a:prstTxWarp>
            </a:bodyPr>
            <a:lstStyle/>
            <a:p>
              <a:pPr algn="ctr"/>
              <a:r>
                <a:rPr lang="en-US" sz="2400" dirty="0">
                  <a:solidFill>
                    <a:schemeClr val="bg1"/>
                  </a:solidFill>
                </a:rPr>
                <a:t>SIMPLIFY</a:t>
              </a:r>
            </a:p>
            <a:p>
              <a:pPr algn="ctr"/>
              <a:r>
                <a:rPr lang="en-US" sz="2000" dirty="0">
                  <a:solidFill>
                    <a:schemeClr val="bg1"/>
                  </a:solidFill>
                </a:rPr>
                <a:t>Pricing &amp; Inventory</a:t>
              </a:r>
            </a:p>
          </p:txBody>
        </p:sp>
        <p:grpSp>
          <p:nvGrpSpPr>
            <p:cNvPr id="1387" name="Group 1386"/>
            <p:cNvGrpSpPr/>
            <p:nvPr/>
          </p:nvGrpSpPr>
          <p:grpSpPr>
            <a:xfrm>
              <a:off x="6099809" y="3754439"/>
              <a:ext cx="2027238" cy="2030413"/>
              <a:chOff x="6107113" y="3751264"/>
              <a:chExt cx="2027238" cy="2030413"/>
            </a:xfrm>
          </p:grpSpPr>
          <p:sp>
            <p:nvSpPr>
              <p:cNvPr id="1124" name="Rectangle 5"/>
              <p:cNvSpPr>
                <a:spLocks noChangeArrowheads="1"/>
              </p:cNvSpPr>
              <p:nvPr/>
            </p:nvSpPr>
            <p:spPr bwMode="auto">
              <a:xfrm>
                <a:off x="6107113" y="3751264"/>
                <a:ext cx="2027238" cy="2030413"/>
              </a:xfrm>
              <a:prstGeom prst="rect">
                <a:avLst/>
              </a:prstGeom>
              <a:solidFill>
                <a:srgbClr val="FBE5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25" name="Rectangle 6"/>
              <p:cNvSpPr>
                <a:spLocks noChangeArrowheads="1"/>
              </p:cNvSpPr>
              <p:nvPr/>
            </p:nvSpPr>
            <p:spPr bwMode="auto">
              <a:xfrm>
                <a:off x="6107113" y="5527676"/>
                <a:ext cx="2027238" cy="254000"/>
              </a:xfrm>
              <a:prstGeom prst="rect">
                <a:avLst/>
              </a:prstGeom>
              <a:solidFill>
                <a:srgbClr val="85418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26" name="Rectangle 7"/>
              <p:cNvSpPr>
                <a:spLocks noChangeArrowheads="1"/>
              </p:cNvSpPr>
              <p:nvPr/>
            </p:nvSpPr>
            <p:spPr bwMode="auto">
              <a:xfrm>
                <a:off x="6367463" y="4173539"/>
                <a:ext cx="1506538" cy="1506538"/>
              </a:xfrm>
              <a:prstGeom prst="rect">
                <a:avLst/>
              </a:prstGeom>
              <a:solidFill>
                <a:srgbClr val="BA906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Freeform 8"/>
              <p:cNvSpPr>
                <a:spLocks/>
              </p:cNvSpPr>
              <p:nvPr/>
            </p:nvSpPr>
            <p:spPr bwMode="auto">
              <a:xfrm>
                <a:off x="6367463" y="4046539"/>
                <a:ext cx="1506538" cy="127000"/>
              </a:xfrm>
              <a:custGeom>
                <a:avLst/>
                <a:gdLst>
                  <a:gd name="T0" fmla="*/ 949 w 949"/>
                  <a:gd name="T1" fmla="*/ 80 h 80"/>
                  <a:gd name="T2" fmla="*/ 0 w 949"/>
                  <a:gd name="T3" fmla="*/ 80 h 80"/>
                  <a:gd name="T4" fmla="*/ 114 w 949"/>
                  <a:gd name="T5" fmla="*/ 0 h 80"/>
                  <a:gd name="T6" fmla="*/ 837 w 949"/>
                  <a:gd name="T7" fmla="*/ 0 h 80"/>
                  <a:gd name="T8" fmla="*/ 949 w 949"/>
                  <a:gd name="T9" fmla="*/ 80 h 80"/>
                </a:gdLst>
                <a:ahLst/>
                <a:cxnLst>
                  <a:cxn ang="0">
                    <a:pos x="T0" y="T1"/>
                  </a:cxn>
                  <a:cxn ang="0">
                    <a:pos x="T2" y="T3"/>
                  </a:cxn>
                  <a:cxn ang="0">
                    <a:pos x="T4" y="T5"/>
                  </a:cxn>
                  <a:cxn ang="0">
                    <a:pos x="T6" y="T7"/>
                  </a:cxn>
                  <a:cxn ang="0">
                    <a:pos x="T8" y="T9"/>
                  </a:cxn>
                </a:cxnLst>
                <a:rect l="0" t="0" r="r" b="b"/>
                <a:pathLst>
                  <a:path w="949" h="80">
                    <a:moveTo>
                      <a:pt x="949" y="80"/>
                    </a:moveTo>
                    <a:lnTo>
                      <a:pt x="0" y="80"/>
                    </a:lnTo>
                    <a:lnTo>
                      <a:pt x="114" y="0"/>
                    </a:lnTo>
                    <a:lnTo>
                      <a:pt x="837" y="0"/>
                    </a:lnTo>
                    <a:lnTo>
                      <a:pt x="949" y="80"/>
                    </a:lnTo>
                    <a:close/>
                  </a:path>
                </a:pathLst>
              </a:custGeom>
              <a:solidFill>
                <a:srgbClr val="D7AF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 name="Rectangle 9"/>
              <p:cNvSpPr>
                <a:spLocks noChangeArrowheads="1"/>
              </p:cNvSpPr>
              <p:nvPr/>
            </p:nvSpPr>
            <p:spPr bwMode="auto">
              <a:xfrm>
                <a:off x="6958013" y="4173539"/>
                <a:ext cx="323850" cy="127000"/>
              </a:xfrm>
              <a:prstGeom prst="rect">
                <a:avLst/>
              </a:prstGeom>
              <a:solidFill>
                <a:srgbClr val="C2C1C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6" name="Freeform 10"/>
              <p:cNvSpPr>
                <a:spLocks/>
              </p:cNvSpPr>
              <p:nvPr/>
            </p:nvSpPr>
            <p:spPr bwMode="auto">
              <a:xfrm>
                <a:off x="6958013" y="4046539"/>
                <a:ext cx="323850" cy="127000"/>
              </a:xfrm>
              <a:custGeom>
                <a:avLst/>
                <a:gdLst>
                  <a:gd name="T0" fmla="*/ 180 w 204"/>
                  <a:gd name="T1" fmla="*/ 0 h 80"/>
                  <a:gd name="T2" fmla="*/ 24 w 204"/>
                  <a:gd name="T3" fmla="*/ 0 h 80"/>
                  <a:gd name="T4" fmla="*/ 0 w 204"/>
                  <a:gd name="T5" fmla="*/ 80 h 80"/>
                  <a:gd name="T6" fmla="*/ 204 w 204"/>
                  <a:gd name="T7" fmla="*/ 80 h 80"/>
                  <a:gd name="T8" fmla="*/ 180 w 204"/>
                  <a:gd name="T9" fmla="*/ 0 h 80"/>
                </a:gdLst>
                <a:ahLst/>
                <a:cxnLst>
                  <a:cxn ang="0">
                    <a:pos x="T0" y="T1"/>
                  </a:cxn>
                  <a:cxn ang="0">
                    <a:pos x="T2" y="T3"/>
                  </a:cxn>
                  <a:cxn ang="0">
                    <a:pos x="T4" y="T5"/>
                  </a:cxn>
                  <a:cxn ang="0">
                    <a:pos x="T6" y="T7"/>
                  </a:cxn>
                  <a:cxn ang="0">
                    <a:pos x="T8" y="T9"/>
                  </a:cxn>
                </a:cxnLst>
                <a:rect l="0" t="0" r="r" b="b"/>
                <a:pathLst>
                  <a:path w="204" h="80">
                    <a:moveTo>
                      <a:pt x="180" y="0"/>
                    </a:moveTo>
                    <a:lnTo>
                      <a:pt x="24" y="0"/>
                    </a:lnTo>
                    <a:lnTo>
                      <a:pt x="0" y="80"/>
                    </a:lnTo>
                    <a:lnTo>
                      <a:pt x="204" y="80"/>
                    </a:lnTo>
                    <a:lnTo>
                      <a:pt x="180" y="0"/>
                    </a:lnTo>
                    <a:close/>
                  </a:path>
                </a:pathLst>
              </a:custGeom>
              <a:solidFill>
                <a:srgbClr val="E6E6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7" name="Freeform 11"/>
              <p:cNvSpPr>
                <a:spLocks/>
              </p:cNvSpPr>
              <p:nvPr/>
            </p:nvSpPr>
            <p:spPr bwMode="auto">
              <a:xfrm>
                <a:off x="6913563" y="4392614"/>
                <a:ext cx="447675" cy="1201738"/>
              </a:xfrm>
              <a:custGeom>
                <a:avLst/>
                <a:gdLst>
                  <a:gd name="T0" fmla="*/ 141 w 141"/>
                  <a:gd name="T1" fmla="*/ 241 h 378"/>
                  <a:gd name="T2" fmla="*/ 83 w 141"/>
                  <a:gd name="T3" fmla="*/ 172 h 378"/>
                  <a:gd name="T4" fmla="*/ 36 w 141"/>
                  <a:gd name="T5" fmla="*/ 129 h 378"/>
                  <a:gd name="T6" fmla="*/ 76 w 141"/>
                  <a:gd name="T7" fmla="*/ 96 h 378"/>
                  <a:gd name="T8" fmla="*/ 123 w 141"/>
                  <a:gd name="T9" fmla="*/ 109 h 378"/>
                  <a:gd name="T10" fmla="*/ 133 w 141"/>
                  <a:gd name="T11" fmla="*/ 84 h 378"/>
                  <a:gd name="T12" fmla="*/ 84 w 141"/>
                  <a:gd name="T13" fmla="*/ 71 h 378"/>
                  <a:gd name="T14" fmla="*/ 84 w 141"/>
                  <a:gd name="T15" fmla="*/ 36 h 378"/>
                  <a:gd name="T16" fmla="*/ 109 w 141"/>
                  <a:gd name="T17" fmla="*/ 36 h 378"/>
                  <a:gd name="T18" fmla="*/ 73 w 141"/>
                  <a:gd name="T19" fmla="*/ 0 h 378"/>
                  <a:gd name="T20" fmla="*/ 36 w 141"/>
                  <a:gd name="T21" fmla="*/ 36 h 378"/>
                  <a:gd name="T22" fmla="*/ 60 w 141"/>
                  <a:gd name="T23" fmla="*/ 36 h 378"/>
                  <a:gd name="T24" fmla="*/ 60 w 141"/>
                  <a:gd name="T25" fmla="*/ 72 h 378"/>
                  <a:gd name="T26" fmla="*/ 3 w 141"/>
                  <a:gd name="T27" fmla="*/ 133 h 378"/>
                  <a:gd name="T28" fmla="*/ 66 w 141"/>
                  <a:gd name="T29" fmla="*/ 199 h 378"/>
                  <a:gd name="T30" fmla="*/ 108 w 141"/>
                  <a:gd name="T31" fmla="*/ 244 h 378"/>
                  <a:gd name="T32" fmla="*/ 63 w 141"/>
                  <a:gd name="T33" fmla="*/ 281 h 378"/>
                  <a:gd name="T34" fmla="*/ 9 w 141"/>
                  <a:gd name="T35" fmla="*/ 264 h 378"/>
                  <a:gd name="T36" fmla="*/ 0 w 141"/>
                  <a:gd name="T37" fmla="*/ 290 h 378"/>
                  <a:gd name="T38" fmla="*/ 58 w 141"/>
                  <a:gd name="T39" fmla="*/ 306 h 378"/>
                  <a:gd name="T40" fmla="*/ 58 w 141"/>
                  <a:gd name="T41" fmla="*/ 342 h 378"/>
                  <a:gd name="T42" fmla="*/ 32 w 141"/>
                  <a:gd name="T43" fmla="*/ 342 h 378"/>
                  <a:gd name="T44" fmla="*/ 68 w 141"/>
                  <a:gd name="T45" fmla="*/ 378 h 378"/>
                  <a:gd name="T46" fmla="*/ 105 w 141"/>
                  <a:gd name="T47" fmla="*/ 342 h 378"/>
                  <a:gd name="T48" fmla="*/ 81 w 141"/>
                  <a:gd name="T49" fmla="*/ 342 h 378"/>
                  <a:gd name="T50" fmla="*/ 81 w 141"/>
                  <a:gd name="T51" fmla="*/ 305 h 378"/>
                  <a:gd name="T52" fmla="*/ 141 w 141"/>
                  <a:gd name="T53" fmla="*/ 241 h 3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41" h="378">
                    <a:moveTo>
                      <a:pt x="141" y="241"/>
                    </a:moveTo>
                    <a:cubicBezTo>
                      <a:pt x="141" y="207"/>
                      <a:pt x="121" y="188"/>
                      <a:pt x="83" y="172"/>
                    </a:cubicBezTo>
                    <a:cubicBezTo>
                      <a:pt x="50" y="158"/>
                      <a:pt x="36" y="148"/>
                      <a:pt x="36" y="129"/>
                    </a:cubicBezTo>
                    <a:cubicBezTo>
                      <a:pt x="36" y="114"/>
                      <a:pt x="47" y="96"/>
                      <a:pt x="76" y="96"/>
                    </a:cubicBezTo>
                    <a:cubicBezTo>
                      <a:pt x="100" y="96"/>
                      <a:pt x="115" y="105"/>
                      <a:pt x="123" y="109"/>
                    </a:cubicBezTo>
                    <a:cubicBezTo>
                      <a:pt x="133" y="84"/>
                      <a:pt x="133" y="84"/>
                      <a:pt x="133" y="84"/>
                    </a:cubicBezTo>
                    <a:cubicBezTo>
                      <a:pt x="122" y="78"/>
                      <a:pt x="106" y="72"/>
                      <a:pt x="84" y="71"/>
                    </a:cubicBezTo>
                    <a:cubicBezTo>
                      <a:pt x="84" y="36"/>
                      <a:pt x="84" y="36"/>
                      <a:pt x="84" y="36"/>
                    </a:cubicBezTo>
                    <a:cubicBezTo>
                      <a:pt x="109" y="36"/>
                      <a:pt x="109" y="36"/>
                      <a:pt x="109" y="36"/>
                    </a:cubicBezTo>
                    <a:cubicBezTo>
                      <a:pt x="73" y="0"/>
                      <a:pt x="73" y="0"/>
                      <a:pt x="73" y="0"/>
                    </a:cubicBezTo>
                    <a:cubicBezTo>
                      <a:pt x="36" y="36"/>
                      <a:pt x="36" y="36"/>
                      <a:pt x="36" y="36"/>
                    </a:cubicBezTo>
                    <a:cubicBezTo>
                      <a:pt x="60" y="36"/>
                      <a:pt x="60" y="36"/>
                      <a:pt x="60" y="36"/>
                    </a:cubicBezTo>
                    <a:cubicBezTo>
                      <a:pt x="60" y="72"/>
                      <a:pt x="60" y="72"/>
                      <a:pt x="60" y="72"/>
                    </a:cubicBezTo>
                    <a:cubicBezTo>
                      <a:pt x="26" y="78"/>
                      <a:pt x="3" y="102"/>
                      <a:pt x="3" y="133"/>
                    </a:cubicBezTo>
                    <a:cubicBezTo>
                      <a:pt x="3" y="166"/>
                      <a:pt x="27" y="183"/>
                      <a:pt x="66" y="199"/>
                    </a:cubicBezTo>
                    <a:cubicBezTo>
                      <a:pt x="94" y="210"/>
                      <a:pt x="108" y="223"/>
                      <a:pt x="108" y="244"/>
                    </a:cubicBezTo>
                    <a:cubicBezTo>
                      <a:pt x="108" y="265"/>
                      <a:pt x="90" y="281"/>
                      <a:pt x="63" y="281"/>
                    </a:cubicBezTo>
                    <a:cubicBezTo>
                      <a:pt x="42" y="281"/>
                      <a:pt x="22" y="273"/>
                      <a:pt x="9" y="264"/>
                    </a:cubicBezTo>
                    <a:cubicBezTo>
                      <a:pt x="0" y="290"/>
                      <a:pt x="0" y="290"/>
                      <a:pt x="0" y="290"/>
                    </a:cubicBezTo>
                    <a:cubicBezTo>
                      <a:pt x="13" y="299"/>
                      <a:pt x="36" y="306"/>
                      <a:pt x="58" y="306"/>
                    </a:cubicBezTo>
                    <a:cubicBezTo>
                      <a:pt x="58" y="342"/>
                      <a:pt x="58" y="342"/>
                      <a:pt x="58" y="342"/>
                    </a:cubicBezTo>
                    <a:cubicBezTo>
                      <a:pt x="32" y="342"/>
                      <a:pt x="32" y="342"/>
                      <a:pt x="32" y="342"/>
                    </a:cubicBezTo>
                    <a:cubicBezTo>
                      <a:pt x="68" y="378"/>
                      <a:pt x="68" y="378"/>
                      <a:pt x="68" y="378"/>
                    </a:cubicBezTo>
                    <a:cubicBezTo>
                      <a:pt x="105" y="342"/>
                      <a:pt x="105" y="342"/>
                      <a:pt x="105" y="342"/>
                    </a:cubicBezTo>
                    <a:cubicBezTo>
                      <a:pt x="81" y="342"/>
                      <a:pt x="81" y="342"/>
                      <a:pt x="81" y="342"/>
                    </a:cubicBezTo>
                    <a:cubicBezTo>
                      <a:pt x="81" y="305"/>
                      <a:pt x="81" y="305"/>
                      <a:pt x="81" y="305"/>
                    </a:cubicBezTo>
                    <a:cubicBezTo>
                      <a:pt x="120" y="299"/>
                      <a:pt x="141" y="271"/>
                      <a:pt x="141" y="241"/>
                    </a:cubicBezTo>
                    <a:close/>
                  </a:path>
                </a:pathLst>
              </a:custGeom>
              <a:solidFill>
                <a:srgbClr val="1962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385" name="Group 1384"/>
            <p:cNvGrpSpPr/>
            <p:nvPr/>
          </p:nvGrpSpPr>
          <p:grpSpPr>
            <a:xfrm>
              <a:off x="2034857" y="3757614"/>
              <a:ext cx="2030413" cy="2027238"/>
              <a:chOff x="2038350" y="3757614"/>
              <a:chExt cx="2030413" cy="2027238"/>
            </a:xfrm>
          </p:grpSpPr>
          <p:sp>
            <p:nvSpPr>
              <p:cNvPr id="1328" name="Rectangle 119"/>
              <p:cNvSpPr>
                <a:spLocks noChangeArrowheads="1"/>
              </p:cNvSpPr>
              <p:nvPr/>
            </p:nvSpPr>
            <p:spPr bwMode="auto">
              <a:xfrm>
                <a:off x="2038350" y="3757614"/>
                <a:ext cx="2030413" cy="2027238"/>
              </a:xfrm>
              <a:prstGeom prst="rect">
                <a:avLst/>
              </a:prstGeom>
              <a:solidFill>
                <a:srgbClr val="F9F1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29" name="Rectangle 120"/>
              <p:cNvSpPr>
                <a:spLocks noChangeArrowheads="1"/>
              </p:cNvSpPr>
              <p:nvPr/>
            </p:nvSpPr>
            <p:spPr bwMode="auto">
              <a:xfrm>
                <a:off x="2038350" y="3757614"/>
                <a:ext cx="2030413" cy="2027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30" name="Freeform 121"/>
              <p:cNvSpPr>
                <a:spLocks noEditPoints="1"/>
              </p:cNvSpPr>
              <p:nvPr/>
            </p:nvSpPr>
            <p:spPr bwMode="auto">
              <a:xfrm>
                <a:off x="2311400" y="4456114"/>
                <a:ext cx="1697038" cy="1074738"/>
              </a:xfrm>
              <a:custGeom>
                <a:avLst/>
                <a:gdLst>
                  <a:gd name="T0" fmla="*/ 152 w 534"/>
                  <a:gd name="T1" fmla="*/ 210 h 338"/>
                  <a:gd name="T2" fmla="*/ 42 w 534"/>
                  <a:gd name="T3" fmla="*/ 320 h 338"/>
                  <a:gd name="T4" fmla="*/ 25 w 534"/>
                  <a:gd name="T5" fmla="*/ 328 h 338"/>
                  <a:gd name="T6" fmla="*/ 25 w 534"/>
                  <a:gd name="T7" fmla="*/ 338 h 338"/>
                  <a:gd name="T8" fmla="*/ 25 w 534"/>
                  <a:gd name="T9" fmla="*/ 338 h 338"/>
                  <a:gd name="T10" fmla="*/ 152 w 534"/>
                  <a:gd name="T11" fmla="*/ 338 h 338"/>
                  <a:gd name="T12" fmla="*/ 152 w 534"/>
                  <a:gd name="T13" fmla="*/ 210 h 338"/>
                  <a:gd name="T14" fmla="*/ 173 w 534"/>
                  <a:gd name="T15" fmla="*/ 201 h 338"/>
                  <a:gd name="T16" fmla="*/ 173 w 534"/>
                  <a:gd name="T17" fmla="*/ 338 h 338"/>
                  <a:gd name="T18" fmla="*/ 173 w 534"/>
                  <a:gd name="T19" fmla="*/ 338 h 338"/>
                  <a:gd name="T20" fmla="*/ 300 w 534"/>
                  <a:gd name="T21" fmla="*/ 338 h 338"/>
                  <a:gd name="T22" fmla="*/ 300 w 534"/>
                  <a:gd name="T23" fmla="*/ 271 h 338"/>
                  <a:gd name="T24" fmla="*/ 296 w 534"/>
                  <a:gd name="T25" fmla="*/ 269 h 338"/>
                  <a:gd name="T26" fmla="*/ 173 w 534"/>
                  <a:gd name="T27" fmla="*/ 201 h 338"/>
                  <a:gd name="T28" fmla="*/ 463 w 534"/>
                  <a:gd name="T29" fmla="*/ 137 h 338"/>
                  <a:gd name="T30" fmla="*/ 330 w 534"/>
                  <a:gd name="T31" fmla="*/ 265 h 338"/>
                  <a:gd name="T32" fmla="*/ 320 w 534"/>
                  <a:gd name="T33" fmla="*/ 270 h 338"/>
                  <a:gd name="T34" fmla="*/ 320 w 534"/>
                  <a:gd name="T35" fmla="*/ 338 h 338"/>
                  <a:gd name="T36" fmla="*/ 320 w 534"/>
                  <a:gd name="T37" fmla="*/ 338 h 338"/>
                  <a:gd name="T38" fmla="*/ 464 w 534"/>
                  <a:gd name="T39" fmla="*/ 338 h 338"/>
                  <a:gd name="T40" fmla="*/ 464 w 534"/>
                  <a:gd name="T41" fmla="*/ 138 h 338"/>
                  <a:gd name="T42" fmla="*/ 463 w 534"/>
                  <a:gd name="T43" fmla="*/ 137 h 338"/>
                  <a:gd name="T44" fmla="*/ 534 w 534"/>
                  <a:gd name="T45" fmla="*/ 0 h 338"/>
                  <a:gd name="T46" fmla="*/ 401 w 534"/>
                  <a:gd name="T47" fmla="*/ 32 h 338"/>
                  <a:gd name="T48" fmla="*/ 433 w 534"/>
                  <a:gd name="T49" fmla="*/ 66 h 338"/>
                  <a:gd name="T50" fmla="*/ 306 w 534"/>
                  <a:gd name="T51" fmla="*/ 186 h 338"/>
                  <a:gd name="T52" fmla="*/ 171 w 534"/>
                  <a:gd name="T53" fmla="*/ 112 h 338"/>
                  <a:gd name="T54" fmla="*/ 161 w 534"/>
                  <a:gd name="T55" fmla="*/ 109 h 338"/>
                  <a:gd name="T56" fmla="*/ 145 w 534"/>
                  <a:gd name="T57" fmla="*/ 115 h 338"/>
                  <a:gd name="T58" fmla="*/ 6 w 534"/>
                  <a:gd name="T59" fmla="*/ 254 h 338"/>
                  <a:gd name="T60" fmla="*/ 0 w 534"/>
                  <a:gd name="T61" fmla="*/ 270 h 338"/>
                  <a:gd name="T62" fmla="*/ 6 w 534"/>
                  <a:gd name="T63" fmla="*/ 285 h 338"/>
                  <a:gd name="T64" fmla="*/ 22 w 534"/>
                  <a:gd name="T65" fmla="*/ 292 h 338"/>
                  <a:gd name="T66" fmla="*/ 37 w 534"/>
                  <a:gd name="T67" fmla="*/ 285 h 338"/>
                  <a:gd name="T68" fmla="*/ 164 w 534"/>
                  <a:gd name="T69" fmla="*/ 158 h 338"/>
                  <a:gd name="T70" fmla="*/ 299 w 534"/>
                  <a:gd name="T71" fmla="*/ 233 h 338"/>
                  <a:gd name="T72" fmla="*/ 310 w 534"/>
                  <a:gd name="T73" fmla="*/ 236 h 338"/>
                  <a:gd name="T74" fmla="*/ 325 w 534"/>
                  <a:gd name="T75" fmla="*/ 230 h 338"/>
                  <a:gd name="T76" fmla="*/ 463 w 534"/>
                  <a:gd name="T77" fmla="*/ 98 h 338"/>
                  <a:gd name="T78" fmla="*/ 495 w 534"/>
                  <a:gd name="T79" fmla="*/ 131 h 338"/>
                  <a:gd name="T80" fmla="*/ 534 w 534"/>
                  <a:gd name="T81" fmla="*/ 0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34" h="338">
                    <a:moveTo>
                      <a:pt x="152" y="210"/>
                    </a:moveTo>
                    <a:cubicBezTo>
                      <a:pt x="42" y="320"/>
                      <a:pt x="42" y="320"/>
                      <a:pt x="42" y="320"/>
                    </a:cubicBezTo>
                    <a:cubicBezTo>
                      <a:pt x="37" y="325"/>
                      <a:pt x="32" y="328"/>
                      <a:pt x="25" y="328"/>
                    </a:cubicBezTo>
                    <a:cubicBezTo>
                      <a:pt x="25" y="338"/>
                      <a:pt x="25" y="338"/>
                      <a:pt x="25" y="338"/>
                    </a:cubicBezTo>
                    <a:cubicBezTo>
                      <a:pt x="25" y="338"/>
                      <a:pt x="25" y="338"/>
                      <a:pt x="25" y="338"/>
                    </a:cubicBezTo>
                    <a:cubicBezTo>
                      <a:pt x="152" y="338"/>
                      <a:pt x="152" y="338"/>
                      <a:pt x="152" y="338"/>
                    </a:cubicBezTo>
                    <a:cubicBezTo>
                      <a:pt x="152" y="210"/>
                      <a:pt x="152" y="210"/>
                      <a:pt x="152" y="210"/>
                    </a:cubicBezTo>
                    <a:moveTo>
                      <a:pt x="173" y="201"/>
                    </a:moveTo>
                    <a:cubicBezTo>
                      <a:pt x="173" y="338"/>
                      <a:pt x="173" y="338"/>
                      <a:pt x="173" y="338"/>
                    </a:cubicBezTo>
                    <a:cubicBezTo>
                      <a:pt x="173" y="338"/>
                      <a:pt x="173" y="338"/>
                      <a:pt x="173" y="338"/>
                    </a:cubicBezTo>
                    <a:cubicBezTo>
                      <a:pt x="300" y="338"/>
                      <a:pt x="300" y="338"/>
                      <a:pt x="300" y="338"/>
                    </a:cubicBezTo>
                    <a:cubicBezTo>
                      <a:pt x="300" y="271"/>
                      <a:pt x="300" y="271"/>
                      <a:pt x="300" y="271"/>
                    </a:cubicBezTo>
                    <a:cubicBezTo>
                      <a:pt x="298" y="270"/>
                      <a:pt x="297" y="270"/>
                      <a:pt x="296" y="269"/>
                    </a:cubicBezTo>
                    <a:cubicBezTo>
                      <a:pt x="173" y="201"/>
                      <a:pt x="173" y="201"/>
                      <a:pt x="173" y="201"/>
                    </a:cubicBezTo>
                    <a:moveTo>
                      <a:pt x="463" y="137"/>
                    </a:moveTo>
                    <a:cubicBezTo>
                      <a:pt x="330" y="265"/>
                      <a:pt x="330" y="265"/>
                      <a:pt x="330" y="265"/>
                    </a:cubicBezTo>
                    <a:cubicBezTo>
                      <a:pt x="327" y="267"/>
                      <a:pt x="324" y="269"/>
                      <a:pt x="320" y="270"/>
                    </a:cubicBezTo>
                    <a:cubicBezTo>
                      <a:pt x="320" y="338"/>
                      <a:pt x="320" y="338"/>
                      <a:pt x="320" y="338"/>
                    </a:cubicBezTo>
                    <a:cubicBezTo>
                      <a:pt x="320" y="338"/>
                      <a:pt x="320" y="338"/>
                      <a:pt x="320" y="338"/>
                    </a:cubicBezTo>
                    <a:cubicBezTo>
                      <a:pt x="464" y="338"/>
                      <a:pt x="464" y="338"/>
                      <a:pt x="464" y="338"/>
                    </a:cubicBezTo>
                    <a:cubicBezTo>
                      <a:pt x="464" y="138"/>
                      <a:pt x="464" y="138"/>
                      <a:pt x="464" y="138"/>
                    </a:cubicBezTo>
                    <a:cubicBezTo>
                      <a:pt x="463" y="137"/>
                      <a:pt x="463" y="137"/>
                      <a:pt x="463" y="137"/>
                    </a:cubicBezTo>
                    <a:moveTo>
                      <a:pt x="534" y="0"/>
                    </a:moveTo>
                    <a:cubicBezTo>
                      <a:pt x="401" y="32"/>
                      <a:pt x="401" y="32"/>
                      <a:pt x="401" y="32"/>
                    </a:cubicBezTo>
                    <a:cubicBezTo>
                      <a:pt x="433" y="66"/>
                      <a:pt x="433" y="66"/>
                      <a:pt x="433" y="66"/>
                    </a:cubicBezTo>
                    <a:cubicBezTo>
                      <a:pt x="306" y="186"/>
                      <a:pt x="306" y="186"/>
                      <a:pt x="306" y="186"/>
                    </a:cubicBezTo>
                    <a:cubicBezTo>
                      <a:pt x="171" y="112"/>
                      <a:pt x="171" y="112"/>
                      <a:pt x="171" y="112"/>
                    </a:cubicBezTo>
                    <a:cubicBezTo>
                      <a:pt x="168" y="110"/>
                      <a:pt x="164" y="109"/>
                      <a:pt x="161" y="109"/>
                    </a:cubicBezTo>
                    <a:cubicBezTo>
                      <a:pt x="155" y="109"/>
                      <a:pt x="149" y="111"/>
                      <a:pt x="145" y="115"/>
                    </a:cubicBezTo>
                    <a:cubicBezTo>
                      <a:pt x="6" y="254"/>
                      <a:pt x="6" y="254"/>
                      <a:pt x="6" y="254"/>
                    </a:cubicBezTo>
                    <a:cubicBezTo>
                      <a:pt x="2" y="258"/>
                      <a:pt x="0" y="264"/>
                      <a:pt x="0" y="270"/>
                    </a:cubicBezTo>
                    <a:cubicBezTo>
                      <a:pt x="0" y="276"/>
                      <a:pt x="2" y="281"/>
                      <a:pt x="6" y="285"/>
                    </a:cubicBezTo>
                    <a:cubicBezTo>
                      <a:pt x="10" y="290"/>
                      <a:pt x="16" y="292"/>
                      <a:pt x="22" y="292"/>
                    </a:cubicBezTo>
                    <a:cubicBezTo>
                      <a:pt x="28" y="292"/>
                      <a:pt x="33" y="290"/>
                      <a:pt x="37" y="285"/>
                    </a:cubicBezTo>
                    <a:cubicBezTo>
                      <a:pt x="164" y="158"/>
                      <a:pt x="164" y="158"/>
                      <a:pt x="164" y="158"/>
                    </a:cubicBezTo>
                    <a:cubicBezTo>
                      <a:pt x="299" y="233"/>
                      <a:pt x="299" y="233"/>
                      <a:pt x="299" y="233"/>
                    </a:cubicBezTo>
                    <a:cubicBezTo>
                      <a:pt x="302" y="235"/>
                      <a:pt x="306" y="236"/>
                      <a:pt x="310" y="236"/>
                    </a:cubicBezTo>
                    <a:cubicBezTo>
                      <a:pt x="315" y="236"/>
                      <a:pt x="321" y="234"/>
                      <a:pt x="325" y="230"/>
                    </a:cubicBezTo>
                    <a:cubicBezTo>
                      <a:pt x="463" y="98"/>
                      <a:pt x="463" y="98"/>
                      <a:pt x="463" y="98"/>
                    </a:cubicBezTo>
                    <a:cubicBezTo>
                      <a:pt x="495" y="131"/>
                      <a:pt x="495" y="131"/>
                      <a:pt x="495" y="131"/>
                    </a:cubicBezTo>
                    <a:cubicBezTo>
                      <a:pt x="534" y="0"/>
                      <a:pt x="534" y="0"/>
                      <a:pt x="534" y="0"/>
                    </a:cubicBezTo>
                  </a:path>
                </a:pathLst>
              </a:custGeom>
              <a:solidFill>
                <a:srgbClr val="C7C1B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31" name="Rectangle 122"/>
              <p:cNvSpPr>
                <a:spLocks noChangeArrowheads="1"/>
              </p:cNvSpPr>
              <p:nvPr/>
            </p:nvSpPr>
            <p:spPr bwMode="auto">
              <a:xfrm>
                <a:off x="2038350" y="5530851"/>
                <a:ext cx="2030413" cy="254000"/>
              </a:xfrm>
              <a:prstGeom prst="rect">
                <a:avLst/>
              </a:prstGeom>
              <a:solidFill>
                <a:srgbClr val="F58B1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32" name="Rectangle 123"/>
              <p:cNvSpPr>
                <a:spLocks noChangeArrowheads="1"/>
              </p:cNvSpPr>
              <p:nvPr/>
            </p:nvSpPr>
            <p:spPr bwMode="auto">
              <a:xfrm>
                <a:off x="2038350" y="5530851"/>
                <a:ext cx="2030413"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33" name="Freeform 124"/>
              <p:cNvSpPr>
                <a:spLocks/>
              </p:cNvSpPr>
              <p:nvPr/>
            </p:nvSpPr>
            <p:spPr bwMode="auto">
              <a:xfrm>
                <a:off x="2171700" y="5530851"/>
                <a:ext cx="622300" cy="127000"/>
              </a:xfrm>
              <a:custGeom>
                <a:avLst/>
                <a:gdLst>
                  <a:gd name="T0" fmla="*/ 392 w 392"/>
                  <a:gd name="T1" fmla="*/ 0 h 80"/>
                  <a:gd name="T2" fmla="*/ 392 w 392"/>
                  <a:gd name="T3" fmla="*/ 0 h 80"/>
                  <a:gd name="T4" fmla="*/ 138 w 392"/>
                  <a:gd name="T5" fmla="*/ 0 h 80"/>
                  <a:gd name="T6" fmla="*/ 0 w 392"/>
                  <a:gd name="T7" fmla="*/ 80 h 80"/>
                  <a:gd name="T8" fmla="*/ 254 w 392"/>
                  <a:gd name="T9" fmla="*/ 80 h 80"/>
                  <a:gd name="T10" fmla="*/ 392 w 392"/>
                  <a:gd name="T11" fmla="*/ 0 h 80"/>
                </a:gdLst>
                <a:ahLst/>
                <a:cxnLst>
                  <a:cxn ang="0">
                    <a:pos x="T0" y="T1"/>
                  </a:cxn>
                  <a:cxn ang="0">
                    <a:pos x="T2" y="T3"/>
                  </a:cxn>
                  <a:cxn ang="0">
                    <a:pos x="T4" y="T5"/>
                  </a:cxn>
                  <a:cxn ang="0">
                    <a:pos x="T6" y="T7"/>
                  </a:cxn>
                  <a:cxn ang="0">
                    <a:pos x="T8" y="T9"/>
                  </a:cxn>
                  <a:cxn ang="0">
                    <a:pos x="T10" y="T11"/>
                  </a:cxn>
                </a:cxnLst>
                <a:rect l="0" t="0" r="r" b="b"/>
                <a:pathLst>
                  <a:path w="392" h="80">
                    <a:moveTo>
                      <a:pt x="392" y="0"/>
                    </a:moveTo>
                    <a:lnTo>
                      <a:pt x="392" y="0"/>
                    </a:lnTo>
                    <a:lnTo>
                      <a:pt x="138" y="0"/>
                    </a:lnTo>
                    <a:lnTo>
                      <a:pt x="0" y="80"/>
                    </a:lnTo>
                    <a:lnTo>
                      <a:pt x="254" y="80"/>
                    </a:lnTo>
                    <a:lnTo>
                      <a:pt x="392" y="0"/>
                    </a:lnTo>
                    <a:close/>
                  </a:path>
                </a:pathLst>
              </a:custGeom>
              <a:solidFill>
                <a:srgbClr val="9353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34" name="Freeform 125"/>
              <p:cNvSpPr>
                <a:spLocks/>
              </p:cNvSpPr>
              <p:nvPr/>
            </p:nvSpPr>
            <p:spPr bwMode="auto">
              <a:xfrm>
                <a:off x="2171700" y="5530851"/>
                <a:ext cx="622300" cy="127000"/>
              </a:xfrm>
              <a:custGeom>
                <a:avLst/>
                <a:gdLst>
                  <a:gd name="T0" fmla="*/ 392 w 392"/>
                  <a:gd name="T1" fmla="*/ 0 h 80"/>
                  <a:gd name="T2" fmla="*/ 392 w 392"/>
                  <a:gd name="T3" fmla="*/ 0 h 80"/>
                  <a:gd name="T4" fmla="*/ 138 w 392"/>
                  <a:gd name="T5" fmla="*/ 0 h 80"/>
                  <a:gd name="T6" fmla="*/ 0 w 392"/>
                  <a:gd name="T7" fmla="*/ 80 h 80"/>
                  <a:gd name="T8" fmla="*/ 254 w 392"/>
                  <a:gd name="T9" fmla="*/ 80 h 80"/>
                  <a:gd name="T10" fmla="*/ 392 w 392"/>
                  <a:gd name="T11" fmla="*/ 0 h 80"/>
                </a:gdLst>
                <a:ahLst/>
                <a:cxnLst>
                  <a:cxn ang="0">
                    <a:pos x="T0" y="T1"/>
                  </a:cxn>
                  <a:cxn ang="0">
                    <a:pos x="T2" y="T3"/>
                  </a:cxn>
                  <a:cxn ang="0">
                    <a:pos x="T4" y="T5"/>
                  </a:cxn>
                  <a:cxn ang="0">
                    <a:pos x="T6" y="T7"/>
                  </a:cxn>
                  <a:cxn ang="0">
                    <a:pos x="T8" y="T9"/>
                  </a:cxn>
                  <a:cxn ang="0">
                    <a:pos x="T10" y="T11"/>
                  </a:cxn>
                </a:cxnLst>
                <a:rect l="0" t="0" r="r" b="b"/>
                <a:pathLst>
                  <a:path w="392" h="80">
                    <a:moveTo>
                      <a:pt x="392" y="0"/>
                    </a:moveTo>
                    <a:lnTo>
                      <a:pt x="392" y="0"/>
                    </a:lnTo>
                    <a:lnTo>
                      <a:pt x="138" y="0"/>
                    </a:lnTo>
                    <a:lnTo>
                      <a:pt x="0" y="80"/>
                    </a:lnTo>
                    <a:lnTo>
                      <a:pt x="254" y="80"/>
                    </a:lnTo>
                    <a:lnTo>
                      <a:pt x="39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35" name="Freeform 126"/>
              <p:cNvSpPr>
                <a:spLocks/>
              </p:cNvSpPr>
              <p:nvPr/>
            </p:nvSpPr>
            <p:spPr bwMode="auto">
              <a:xfrm>
                <a:off x="3108325" y="5530851"/>
                <a:ext cx="677863" cy="127000"/>
              </a:xfrm>
              <a:custGeom>
                <a:avLst/>
                <a:gdLst>
                  <a:gd name="T0" fmla="*/ 427 w 427"/>
                  <a:gd name="T1" fmla="*/ 0 h 80"/>
                  <a:gd name="T2" fmla="*/ 427 w 427"/>
                  <a:gd name="T3" fmla="*/ 0 h 80"/>
                  <a:gd name="T4" fmla="*/ 138 w 427"/>
                  <a:gd name="T5" fmla="*/ 0 h 80"/>
                  <a:gd name="T6" fmla="*/ 0 w 427"/>
                  <a:gd name="T7" fmla="*/ 80 h 80"/>
                  <a:gd name="T8" fmla="*/ 289 w 427"/>
                  <a:gd name="T9" fmla="*/ 80 h 80"/>
                  <a:gd name="T10" fmla="*/ 427 w 427"/>
                  <a:gd name="T11" fmla="*/ 0 h 80"/>
                </a:gdLst>
                <a:ahLst/>
                <a:cxnLst>
                  <a:cxn ang="0">
                    <a:pos x="T0" y="T1"/>
                  </a:cxn>
                  <a:cxn ang="0">
                    <a:pos x="T2" y="T3"/>
                  </a:cxn>
                  <a:cxn ang="0">
                    <a:pos x="T4" y="T5"/>
                  </a:cxn>
                  <a:cxn ang="0">
                    <a:pos x="T6" y="T7"/>
                  </a:cxn>
                  <a:cxn ang="0">
                    <a:pos x="T8" y="T9"/>
                  </a:cxn>
                  <a:cxn ang="0">
                    <a:pos x="T10" y="T11"/>
                  </a:cxn>
                </a:cxnLst>
                <a:rect l="0" t="0" r="r" b="b"/>
                <a:pathLst>
                  <a:path w="427" h="80">
                    <a:moveTo>
                      <a:pt x="427" y="0"/>
                    </a:moveTo>
                    <a:lnTo>
                      <a:pt x="427" y="0"/>
                    </a:lnTo>
                    <a:lnTo>
                      <a:pt x="138" y="0"/>
                    </a:lnTo>
                    <a:lnTo>
                      <a:pt x="0" y="80"/>
                    </a:lnTo>
                    <a:lnTo>
                      <a:pt x="289" y="80"/>
                    </a:lnTo>
                    <a:lnTo>
                      <a:pt x="427" y="0"/>
                    </a:lnTo>
                    <a:close/>
                  </a:path>
                </a:pathLst>
              </a:custGeom>
              <a:solidFill>
                <a:srgbClr val="9353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36" name="Freeform 127"/>
              <p:cNvSpPr>
                <a:spLocks/>
              </p:cNvSpPr>
              <p:nvPr/>
            </p:nvSpPr>
            <p:spPr bwMode="auto">
              <a:xfrm>
                <a:off x="3108325" y="5530851"/>
                <a:ext cx="677863" cy="127000"/>
              </a:xfrm>
              <a:custGeom>
                <a:avLst/>
                <a:gdLst>
                  <a:gd name="T0" fmla="*/ 427 w 427"/>
                  <a:gd name="T1" fmla="*/ 0 h 80"/>
                  <a:gd name="T2" fmla="*/ 427 w 427"/>
                  <a:gd name="T3" fmla="*/ 0 h 80"/>
                  <a:gd name="T4" fmla="*/ 138 w 427"/>
                  <a:gd name="T5" fmla="*/ 0 h 80"/>
                  <a:gd name="T6" fmla="*/ 0 w 427"/>
                  <a:gd name="T7" fmla="*/ 80 h 80"/>
                  <a:gd name="T8" fmla="*/ 289 w 427"/>
                  <a:gd name="T9" fmla="*/ 80 h 80"/>
                  <a:gd name="T10" fmla="*/ 427 w 427"/>
                  <a:gd name="T11" fmla="*/ 0 h 80"/>
                </a:gdLst>
                <a:ahLst/>
                <a:cxnLst>
                  <a:cxn ang="0">
                    <a:pos x="T0" y="T1"/>
                  </a:cxn>
                  <a:cxn ang="0">
                    <a:pos x="T2" y="T3"/>
                  </a:cxn>
                  <a:cxn ang="0">
                    <a:pos x="T4" y="T5"/>
                  </a:cxn>
                  <a:cxn ang="0">
                    <a:pos x="T6" y="T7"/>
                  </a:cxn>
                  <a:cxn ang="0">
                    <a:pos x="T8" y="T9"/>
                  </a:cxn>
                  <a:cxn ang="0">
                    <a:pos x="T10" y="T11"/>
                  </a:cxn>
                </a:cxnLst>
                <a:rect l="0" t="0" r="r" b="b"/>
                <a:pathLst>
                  <a:path w="427" h="80">
                    <a:moveTo>
                      <a:pt x="427" y="0"/>
                    </a:moveTo>
                    <a:lnTo>
                      <a:pt x="427" y="0"/>
                    </a:lnTo>
                    <a:lnTo>
                      <a:pt x="138" y="0"/>
                    </a:lnTo>
                    <a:lnTo>
                      <a:pt x="0" y="80"/>
                    </a:lnTo>
                    <a:lnTo>
                      <a:pt x="289" y="80"/>
                    </a:lnTo>
                    <a:lnTo>
                      <a:pt x="42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37" name="Freeform 128"/>
              <p:cNvSpPr>
                <a:spLocks/>
              </p:cNvSpPr>
              <p:nvPr/>
            </p:nvSpPr>
            <p:spPr bwMode="auto">
              <a:xfrm>
                <a:off x="2638425" y="5530851"/>
                <a:ext cx="625475" cy="127000"/>
              </a:xfrm>
              <a:custGeom>
                <a:avLst/>
                <a:gdLst>
                  <a:gd name="T0" fmla="*/ 394 w 394"/>
                  <a:gd name="T1" fmla="*/ 0 h 80"/>
                  <a:gd name="T2" fmla="*/ 394 w 394"/>
                  <a:gd name="T3" fmla="*/ 0 h 80"/>
                  <a:gd name="T4" fmla="*/ 140 w 394"/>
                  <a:gd name="T5" fmla="*/ 0 h 80"/>
                  <a:gd name="T6" fmla="*/ 0 w 394"/>
                  <a:gd name="T7" fmla="*/ 80 h 80"/>
                  <a:gd name="T8" fmla="*/ 254 w 394"/>
                  <a:gd name="T9" fmla="*/ 80 h 80"/>
                  <a:gd name="T10" fmla="*/ 394 w 394"/>
                  <a:gd name="T11" fmla="*/ 0 h 80"/>
                </a:gdLst>
                <a:ahLst/>
                <a:cxnLst>
                  <a:cxn ang="0">
                    <a:pos x="T0" y="T1"/>
                  </a:cxn>
                  <a:cxn ang="0">
                    <a:pos x="T2" y="T3"/>
                  </a:cxn>
                  <a:cxn ang="0">
                    <a:pos x="T4" y="T5"/>
                  </a:cxn>
                  <a:cxn ang="0">
                    <a:pos x="T6" y="T7"/>
                  </a:cxn>
                  <a:cxn ang="0">
                    <a:pos x="T8" y="T9"/>
                  </a:cxn>
                  <a:cxn ang="0">
                    <a:pos x="T10" y="T11"/>
                  </a:cxn>
                </a:cxnLst>
                <a:rect l="0" t="0" r="r" b="b"/>
                <a:pathLst>
                  <a:path w="394" h="80">
                    <a:moveTo>
                      <a:pt x="394" y="0"/>
                    </a:moveTo>
                    <a:lnTo>
                      <a:pt x="394" y="0"/>
                    </a:lnTo>
                    <a:lnTo>
                      <a:pt x="140" y="0"/>
                    </a:lnTo>
                    <a:lnTo>
                      <a:pt x="0" y="80"/>
                    </a:lnTo>
                    <a:lnTo>
                      <a:pt x="254" y="80"/>
                    </a:lnTo>
                    <a:lnTo>
                      <a:pt x="394" y="0"/>
                    </a:lnTo>
                    <a:close/>
                  </a:path>
                </a:pathLst>
              </a:custGeom>
              <a:solidFill>
                <a:srgbClr val="9353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38" name="Freeform 129"/>
              <p:cNvSpPr>
                <a:spLocks/>
              </p:cNvSpPr>
              <p:nvPr/>
            </p:nvSpPr>
            <p:spPr bwMode="auto">
              <a:xfrm>
                <a:off x="2638425" y="5530851"/>
                <a:ext cx="625475" cy="127000"/>
              </a:xfrm>
              <a:custGeom>
                <a:avLst/>
                <a:gdLst>
                  <a:gd name="T0" fmla="*/ 394 w 394"/>
                  <a:gd name="T1" fmla="*/ 0 h 80"/>
                  <a:gd name="T2" fmla="*/ 394 w 394"/>
                  <a:gd name="T3" fmla="*/ 0 h 80"/>
                  <a:gd name="T4" fmla="*/ 140 w 394"/>
                  <a:gd name="T5" fmla="*/ 0 h 80"/>
                  <a:gd name="T6" fmla="*/ 0 w 394"/>
                  <a:gd name="T7" fmla="*/ 80 h 80"/>
                  <a:gd name="T8" fmla="*/ 254 w 394"/>
                  <a:gd name="T9" fmla="*/ 80 h 80"/>
                  <a:gd name="T10" fmla="*/ 394 w 394"/>
                  <a:gd name="T11" fmla="*/ 0 h 80"/>
                </a:gdLst>
                <a:ahLst/>
                <a:cxnLst>
                  <a:cxn ang="0">
                    <a:pos x="T0" y="T1"/>
                  </a:cxn>
                  <a:cxn ang="0">
                    <a:pos x="T2" y="T3"/>
                  </a:cxn>
                  <a:cxn ang="0">
                    <a:pos x="T4" y="T5"/>
                  </a:cxn>
                  <a:cxn ang="0">
                    <a:pos x="T6" y="T7"/>
                  </a:cxn>
                  <a:cxn ang="0">
                    <a:pos x="T8" y="T9"/>
                  </a:cxn>
                  <a:cxn ang="0">
                    <a:pos x="T10" y="T11"/>
                  </a:cxn>
                </a:cxnLst>
                <a:rect l="0" t="0" r="r" b="b"/>
                <a:pathLst>
                  <a:path w="394" h="80">
                    <a:moveTo>
                      <a:pt x="394" y="0"/>
                    </a:moveTo>
                    <a:lnTo>
                      <a:pt x="394" y="0"/>
                    </a:lnTo>
                    <a:lnTo>
                      <a:pt x="140" y="0"/>
                    </a:lnTo>
                    <a:lnTo>
                      <a:pt x="0" y="80"/>
                    </a:lnTo>
                    <a:lnTo>
                      <a:pt x="254" y="80"/>
                    </a:lnTo>
                    <a:lnTo>
                      <a:pt x="39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39" name="Freeform 130"/>
              <p:cNvSpPr>
                <a:spLocks noEditPoints="1"/>
              </p:cNvSpPr>
              <p:nvPr/>
            </p:nvSpPr>
            <p:spPr bwMode="auto">
              <a:xfrm>
                <a:off x="2171700" y="4522789"/>
                <a:ext cx="1395413" cy="1135063"/>
              </a:xfrm>
              <a:custGeom>
                <a:avLst/>
                <a:gdLst>
                  <a:gd name="T0" fmla="*/ 17 w 439"/>
                  <a:gd name="T1" fmla="*/ 182 h 357"/>
                  <a:gd name="T2" fmla="*/ 0 w 439"/>
                  <a:gd name="T3" fmla="*/ 191 h 357"/>
                  <a:gd name="T4" fmla="*/ 0 w 439"/>
                  <a:gd name="T5" fmla="*/ 357 h 357"/>
                  <a:gd name="T6" fmla="*/ 127 w 439"/>
                  <a:gd name="T7" fmla="*/ 357 h 357"/>
                  <a:gd name="T8" fmla="*/ 127 w 439"/>
                  <a:gd name="T9" fmla="*/ 72 h 357"/>
                  <a:gd name="T10" fmla="*/ 17 w 439"/>
                  <a:gd name="T11" fmla="*/ 182 h 357"/>
                  <a:gd name="T12" fmla="*/ 270 w 439"/>
                  <a:gd name="T13" fmla="*/ 131 h 357"/>
                  <a:gd name="T14" fmla="*/ 147 w 439"/>
                  <a:gd name="T15" fmla="*/ 63 h 357"/>
                  <a:gd name="T16" fmla="*/ 147 w 439"/>
                  <a:gd name="T17" fmla="*/ 357 h 357"/>
                  <a:gd name="T18" fmla="*/ 274 w 439"/>
                  <a:gd name="T19" fmla="*/ 357 h 357"/>
                  <a:gd name="T20" fmla="*/ 274 w 439"/>
                  <a:gd name="T21" fmla="*/ 133 h 357"/>
                  <a:gd name="T22" fmla="*/ 270 w 439"/>
                  <a:gd name="T23" fmla="*/ 131 h 357"/>
                  <a:gd name="T24" fmla="*/ 438 w 439"/>
                  <a:gd name="T25" fmla="*/ 0 h 357"/>
                  <a:gd name="T26" fmla="*/ 304 w 439"/>
                  <a:gd name="T27" fmla="*/ 127 h 357"/>
                  <a:gd name="T28" fmla="*/ 295 w 439"/>
                  <a:gd name="T29" fmla="*/ 133 h 357"/>
                  <a:gd name="T30" fmla="*/ 295 w 439"/>
                  <a:gd name="T31" fmla="*/ 357 h 357"/>
                  <a:gd name="T32" fmla="*/ 439 w 439"/>
                  <a:gd name="T33" fmla="*/ 357 h 357"/>
                  <a:gd name="T34" fmla="*/ 439 w 439"/>
                  <a:gd name="T35" fmla="*/ 0 h 357"/>
                  <a:gd name="T36" fmla="*/ 438 w 439"/>
                  <a:gd name="T37" fmla="*/ 0 h 3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39" h="357">
                    <a:moveTo>
                      <a:pt x="17" y="182"/>
                    </a:moveTo>
                    <a:cubicBezTo>
                      <a:pt x="12" y="187"/>
                      <a:pt x="6" y="190"/>
                      <a:pt x="0" y="191"/>
                    </a:cubicBezTo>
                    <a:cubicBezTo>
                      <a:pt x="0" y="357"/>
                      <a:pt x="0" y="357"/>
                      <a:pt x="0" y="357"/>
                    </a:cubicBezTo>
                    <a:cubicBezTo>
                      <a:pt x="127" y="357"/>
                      <a:pt x="127" y="357"/>
                      <a:pt x="127" y="357"/>
                    </a:cubicBezTo>
                    <a:cubicBezTo>
                      <a:pt x="127" y="72"/>
                      <a:pt x="127" y="72"/>
                      <a:pt x="127" y="72"/>
                    </a:cubicBezTo>
                    <a:lnTo>
                      <a:pt x="17" y="182"/>
                    </a:lnTo>
                    <a:close/>
                    <a:moveTo>
                      <a:pt x="270" y="131"/>
                    </a:moveTo>
                    <a:cubicBezTo>
                      <a:pt x="147" y="63"/>
                      <a:pt x="147" y="63"/>
                      <a:pt x="147" y="63"/>
                    </a:cubicBezTo>
                    <a:cubicBezTo>
                      <a:pt x="147" y="357"/>
                      <a:pt x="147" y="357"/>
                      <a:pt x="147" y="357"/>
                    </a:cubicBezTo>
                    <a:cubicBezTo>
                      <a:pt x="274" y="357"/>
                      <a:pt x="274" y="357"/>
                      <a:pt x="274" y="357"/>
                    </a:cubicBezTo>
                    <a:cubicBezTo>
                      <a:pt x="274" y="133"/>
                      <a:pt x="274" y="133"/>
                      <a:pt x="274" y="133"/>
                    </a:cubicBezTo>
                    <a:cubicBezTo>
                      <a:pt x="273" y="132"/>
                      <a:pt x="272" y="132"/>
                      <a:pt x="270" y="131"/>
                    </a:cubicBezTo>
                    <a:close/>
                    <a:moveTo>
                      <a:pt x="438" y="0"/>
                    </a:moveTo>
                    <a:cubicBezTo>
                      <a:pt x="304" y="127"/>
                      <a:pt x="304" y="127"/>
                      <a:pt x="304" y="127"/>
                    </a:cubicBezTo>
                    <a:cubicBezTo>
                      <a:pt x="301" y="129"/>
                      <a:pt x="298" y="131"/>
                      <a:pt x="295" y="133"/>
                    </a:cubicBezTo>
                    <a:cubicBezTo>
                      <a:pt x="295" y="357"/>
                      <a:pt x="295" y="357"/>
                      <a:pt x="295" y="357"/>
                    </a:cubicBezTo>
                    <a:cubicBezTo>
                      <a:pt x="439" y="357"/>
                      <a:pt x="439" y="357"/>
                      <a:pt x="439" y="357"/>
                    </a:cubicBezTo>
                    <a:cubicBezTo>
                      <a:pt x="439" y="0"/>
                      <a:pt x="439" y="0"/>
                      <a:pt x="439" y="0"/>
                    </a:cubicBezTo>
                    <a:lnTo>
                      <a:pt x="438" y="0"/>
                    </a:lnTo>
                    <a:close/>
                  </a:path>
                </a:pathLst>
              </a:custGeom>
              <a:solidFill>
                <a:srgbClr val="00529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40" name="Freeform 131"/>
              <p:cNvSpPr>
                <a:spLocks/>
              </p:cNvSpPr>
              <p:nvPr/>
            </p:nvSpPr>
            <p:spPr bwMode="auto">
              <a:xfrm>
                <a:off x="2089150" y="4084639"/>
                <a:ext cx="1700213" cy="928688"/>
              </a:xfrm>
              <a:custGeom>
                <a:avLst/>
                <a:gdLst>
                  <a:gd name="T0" fmla="*/ 535 w 535"/>
                  <a:gd name="T1" fmla="*/ 0 h 292"/>
                  <a:gd name="T2" fmla="*/ 496 w 535"/>
                  <a:gd name="T3" fmla="*/ 132 h 292"/>
                  <a:gd name="T4" fmla="*/ 464 w 535"/>
                  <a:gd name="T5" fmla="*/ 98 h 292"/>
                  <a:gd name="T6" fmla="*/ 326 w 535"/>
                  <a:gd name="T7" fmla="*/ 230 h 292"/>
                  <a:gd name="T8" fmla="*/ 300 w 535"/>
                  <a:gd name="T9" fmla="*/ 233 h 292"/>
                  <a:gd name="T10" fmla="*/ 165 w 535"/>
                  <a:gd name="T11" fmla="*/ 159 h 292"/>
                  <a:gd name="T12" fmla="*/ 38 w 535"/>
                  <a:gd name="T13" fmla="*/ 286 h 292"/>
                  <a:gd name="T14" fmla="*/ 22 w 535"/>
                  <a:gd name="T15" fmla="*/ 292 h 292"/>
                  <a:gd name="T16" fmla="*/ 7 w 535"/>
                  <a:gd name="T17" fmla="*/ 286 h 292"/>
                  <a:gd name="T18" fmla="*/ 0 w 535"/>
                  <a:gd name="T19" fmla="*/ 270 h 292"/>
                  <a:gd name="T20" fmla="*/ 7 w 535"/>
                  <a:gd name="T21" fmla="*/ 254 h 292"/>
                  <a:gd name="T22" fmla="*/ 145 w 535"/>
                  <a:gd name="T23" fmla="*/ 115 h 292"/>
                  <a:gd name="T24" fmla="*/ 172 w 535"/>
                  <a:gd name="T25" fmla="*/ 112 h 292"/>
                  <a:gd name="T26" fmla="*/ 307 w 535"/>
                  <a:gd name="T27" fmla="*/ 186 h 292"/>
                  <a:gd name="T28" fmla="*/ 434 w 535"/>
                  <a:gd name="T29" fmla="*/ 66 h 292"/>
                  <a:gd name="T30" fmla="*/ 402 w 535"/>
                  <a:gd name="T31" fmla="*/ 32 h 292"/>
                  <a:gd name="T32" fmla="*/ 535 w 535"/>
                  <a:gd name="T33" fmla="*/ 0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35" h="292">
                    <a:moveTo>
                      <a:pt x="535" y="0"/>
                    </a:moveTo>
                    <a:cubicBezTo>
                      <a:pt x="496" y="132"/>
                      <a:pt x="496" y="132"/>
                      <a:pt x="496" y="132"/>
                    </a:cubicBezTo>
                    <a:cubicBezTo>
                      <a:pt x="464" y="98"/>
                      <a:pt x="464" y="98"/>
                      <a:pt x="464" y="98"/>
                    </a:cubicBezTo>
                    <a:cubicBezTo>
                      <a:pt x="326" y="230"/>
                      <a:pt x="326" y="230"/>
                      <a:pt x="326" y="230"/>
                    </a:cubicBezTo>
                    <a:cubicBezTo>
                      <a:pt x="319" y="237"/>
                      <a:pt x="308" y="238"/>
                      <a:pt x="300" y="233"/>
                    </a:cubicBezTo>
                    <a:cubicBezTo>
                      <a:pt x="165" y="159"/>
                      <a:pt x="165" y="159"/>
                      <a:pt x="165" y="159"/>
                    </a:cubicBezTo>
                    <a:cubicBezTo>
                      <a:pt x="38" y="286"/>
                      <a:pt x="38" y="286"/>
                      <a:pt x="38" y="286"/>
                    </a:cubicBezTo>
                    <a:cubicBezTo>
                      <a:pt x="34" y="290"/>
                      <a:pt x="28" y="292"/>
                      <a:pt x="22" y="292"/>
                    </a:cubicBezTo>
                    <a:cubicBezTo>
                      <a:pt x="16" y="292"/>
                      <a:pt x="11" y="290"/>
                      <a:pt x="7" y="286"/>
                    </a:cubicBezTo>
                    <a:cubicBezTo>
                      <a:pt x="2" y="281"/>
                      <a:pt x="0" y="276"/>
                      <a:pt x="0" y="270"/>
                    </a:cubicBezTo>
                    <a:cubicBezTo>
                      <a:pt x="0" y="264"/>
                      <a:pt x="2" y="258"/>
                      <a:pt x="7" y="254"/>
                    </a:cubicBezTo>
                    <a:cubicBezTo>
                      <a:pt x="145" y="115"/>
                      <a:pt x="145" y="115"/>
                      <a:pt x="145" y="115"/>
                    </a:cubicBezTo>
                    <a:cubicBezTo>
                      <a:pt x="152" y="108"/>
                      <a:pt x="163" y="107"/>
                      <a:pt x="172" y="112"/>
                    </a:cubicBezTo>
                    <a:cubicBezTo>
                      <a:pt x="307" y="186"/>
                      <a:pt x="307" y="186"/>
                      <a:pt x="307" y="186"/>
                    </a:cubicBezTo>
                    <a:cubicBezTo>
                      <a:pt x="434" y="66"/>
                      <a:pt x="434" y="66"/>
                      <a:pt x="434" y="66"/>
                    </a:cubicBezTo>
                    <a:cubicBezTo>
                      <a:pt x="402" y="32"/>
                      <a:pt x="402" y="32"/>
                      <a:pt x="402" y="32"/>
                    </a:cubicBezTo>
                    <a:lnTo>
                      <a:pt x="535" y="0"/>
                    </a:lnTo>
                    <a:close/>
                  </a:path>
                </a:pathLst>
              </a:custGeom>
              <a:solidFill>
                <a:srgbClr val="147D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389" name="Group 1388"/>
            <p:cNvGrpSpPr/>
            <p:nvPr/>
          </p:nvGrpSpPr>
          <p:grpSpPr>
            <a:xfrm>
              <a:off x="10160000" y="3754439"/>
              <a:ext cx="2032000" cy="2030413"/>
              <a:chOff x="10167938" y="3751264"/>
              <a:chExt cx="2032000" cy="2030413"/>
            </a:xfrm>
          </p:grpSpPr>
          <p:sp>
            <p:nvSpPr>
              <p:cNvPr id="1356" name="Rectangle 147"/>
              <p:cNvSpPr>
                <a:spLocks noChangeArrowheads="1"/>
              </p:cNvSpPr>
              <p:nvPr/>
            </p:nvSpPr>
            <p:spPr bwMode="auto">
              <a:xfrm>
                <a:off x="10167938" y="3751264"/>
                <a:ext cx="2032000" cy="2030413"/>
              </a:xfrm>
              <a:prstGeom prst="rect">
                <a:avLst/>
              </a:prstGeom>
              <a:solidFill>
                <a:srgbClr val="CCE9E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57" name="Rectangle 148"/>
              <p:cNvSpPr>
                <a:spLocks noChangeArrowheads="1"/>
              </p:cNvSpPr>
              <p:nvPr/>
            </p:nvSpPr>
            <p:spPr bwMode="auto">
              <a:xfrm>
                <a:off x="10167938" y="3751264"/>
                <a:ext cx="2032000" cy="2030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58" name="Rectangle 149"/>
              <p:cNvSpPr>
                <a:spLocks noChangeArrowheads="1"/>
              </p:cNvSpPr>
              <p:nvPr/>
            </p:nvSpPr>
            <p:spPr bwMode="auto">
              <a:xfrm>
                <a:off x="10167938" y="5527676"/>
                <a:ext cx="2032000" cy="254000"/>
              </a:xfrm>
              <a:prstGeom prst="rect">
                <a:avLst/>
              </a:prstGeom>
              <a:solidFill>
                <a:srgbClr val="00A38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59" name="Rectangle 150"/>
              <p:cNvSpPr>
                <a:spLocks noChangeArrowheads="1"/>
              </p:cNvSpPr>
              <p:nvPr/>
            </p:nvSpPr>
            <p:spPr bwMode="auto">
              <a:xfrm>
                <a:off x="10167938" y="5527676"/>
                <a:ext cx="2032000"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60" name="Freeform 151"/>
              <p:cNvSpPr>
                <a:spLocks noEditPoints="1"/>
              </p:cNvSpPr>
              <p:nvPr/>
            </p:nvSpPr>
            <p:spPr bwMode="auto">
              <a:xfrm>
                <a:off x="11080750" y="4487864"/>
                <a:ext cx="531813" cy="1039813"/>
              </a:xfrm>
              <a:custGeom>
                <a:avLst/>
                <a:gdLst>
                  <a:gd name="T0" fmla="*/ 97 w 167"/>
                  <a:gd name="T1" fmla="*/ 249 h 327"/>
                  <a:gd name="T2" fmla="*/ 126 w 167"/>
                  <a:gd name="T3" fmla="*/ 263 h 327"/>
                  <a:gd name="T4" fmla="*/ 133 w 167"/>
                  <a:gd name="T5" fmla="*/ 279 h 327"/>
                  <a:gd name="T6" fmla="*/ 97 w 167"/>
                  <a:gd name="T7" fmla="*/ 326 h 327"/>
                  <a:gd name="T8" fmla="*/ 61 w 167"/>
                  <a:gd name="T9" fmla="*/ 202 h 327"/>
                  <a:gd name="T10" fmla="*/ 50 w 167"/>
                  <a:gd name="T11" fmla="*/ 196 h 327"/>
                  <a:gd name="T12" fmla="*/ 44 w 167"/>
                  <a:gd name="T13" fmla="*/ 187 h 327"/>
                  <a:gd name="T14" fmla="*/ 40 w 167"/>
                  <a:gd name="T15" fmla="*/ 179 h 327"/>
                  <a:gd name="T16" fmla="*/ 40 w 167"/>
                  <a:gd name="T17" fmla="*/ 161 h 327"/>
                  <a:gd name="T18" fmla="*/ 47 w 167"/>
                  <a:gd name="T19" fmla="*/ 144 h 327"/>
                  <a:gd name="T20" fmla="*/ 54 w 167"/>
                  <a:gd name="T21" fmla="*/ 138 h 327"/>
                  <a:gd name="T22" fmla="*/ 71 w 167"/>
                  <a:gd name="T23" fmla="*/ 131 h 327"/>
                  <a:gd name="T24" fmla="*/ 83 w 167"/>
                  <a:gd name="T25" fmla="*/ 54 h 327"/>
                  <a:gd name="T26" fmla="*/ 69 w 167"/>
                  <a:gd name="T27" fmla="*/ 34 h 327"/>
                  <a:gd name="T28" fmla="*/ 71 w 167"/>
                  <a:gd name="T29" fmla="*/ 31 h 327"/>
                  <a:gd name="T30" fmla="*/ 75 w 167"/>
                  <a:gd name="T31" fmla="*/ 26 h 327"/>
                  <a:gd name="T32" fmla="*/ 96 w 167"/>
                  <a:gd name="T33" fmla="*/ 31 h 327"/>
                  <a:gd name="T34" fmla="*/ 98 w 167"/>
                  <a:gd name="T35" fmla="*/ 39 h 327"/>
                  <a:gd name="T36" fmla="*/ 94 w 167"/>
                  <a:gd name="T37" fmla="*/ 48 h 327"/>
                  <a:gd name="T38" fmla="*/ 83 w 167"/>
                  <a:gd name="T39" fmla="*/ 0 h 327"/>
                  <a:gd name="T40" fmla="*/ 72 w 167"/>
                  <a:gd name="T41" fmla="*/ 1 h 327"/>
                  <a:gd name="T42" fmla="*/ 54 w 167"/>
                  <a:gd name="T43" fmla="*/ 14 h 327"/>
                  <a:gd name="T44" fmla="*/ 54 w 167"/>
                  <a:gd name="T45" fmla="*/ 64 h 327"/>
                  <a:gd name="T46" fmla="*/ 71 w 167"/>
                  <a:gd name="T47" fmla="*/ 75 h 327"/>
                  <a:gd name="T48" fmla="*/ 63 w 167"/>
                  <a:gd name="T49" fmla="*/ 104 h 327"/>
                  <a:gd name="T50" fmla="*/ 43 w 167"/>
                  <a:gd name="T51" fmla="*/ 110 h 327"/>
                  <a:gd name="T52" fmla="*/ 18 w 167"/>
                  <a:gd name="T53" fmla="*/ 130 h 327"/>
                  <a:gd name="T54" fmla="*/ 11 w 167"/>
                  <a:gd name="T55" fmla="*/ 140 h 327"/>
                  <a:gd name="T56" fmla="*/ 71 w 167"/>
                  <a:gd name="T57" fmla="*/ 243 h 327"/>
                  <a:gd name="T58" fmla="*/ 51 w 167"/>
                  <a:gd name="T59" fmla="*/ 319 h 327"/>
                  <a:gd name="T60" fmla="*/ 43 w 167"/>
                  <a:gd name="T61" fmla="*/ 311 h 327"/>
                  <a:gd name="T62" fmla="*/ 0 w 167"/>
                  <a:gd name="T63" fmla="*/ 276 h 327"/>
                  <a:gd name="T64" fmla="*/ 14 w 167"/>
                  <a:gd name="T65" fmla="*/ 327 h 327"/>
                  <a:gd name="T66" fmla="*/ 42 w 167"/>
                  <a:gd name="T67" fmla="*/ 327 h 327"/>
                  <a:gd name="T68" fmla="*/ 90 w 167"/>
                  <a:gd name="T69" fmla="*/ 327 h 327"/>
                  <a:gd name="T70" fmla="*/ 112 w 167"/>
                  <a:gd name="T71" fmla="*/ 327 h 327"/>
                  <a:gd name="T72" fmla="*/ 152 w 167"/>
                  <a:gd name="T73" fmla="*/ 327 h 327"/>
                  <a:gd name="T74" fmla="*/ 153 w 167"/>
                  <a:gd name="T75" fmla="*/ 327 h 327"/>
                  <a:gd name="T76" fmla="*/ 159 w 167"/>
                  <a:gd name="T77" fmla="*/ 247 h 327"/>
                  <a:gd name="T78" fmla="*/ 146 w 167"/>
                  <a:gd name="T79" fmla="*/ 232 h 327"/>
                  <a:gd name="T80" fmla="*/ 97 w 167"/>
                  <a:gd name="T81" fmla="*/ 211 h 327"/>
                  <a:gd name="T82" fmla="*/ 107 w 167"/>
                  <a:gd name="T83" fmla="*/ 137 h 327"/>
                  <a:gd name="T84" fmla="*/ 125 w 167"/>
                  <a:gd name="T85" fmla="*/ 182 h 327"/>
                  <a:gd name="T86" fmla="*/ 156 w 167"/>
                  <a:gd name="T87" fmla="*/ 178 h 327"/>
                  <a:gd name="T88" fmla="*/ 146 w 167"/>
                  <a:gd name="T89" fmla="*/ 131 h 327"/>
                  <a:gd name="T90" fmla="*/ 133 w 167"/>
                  <a:gd name="T91" fmla="*/ 117 h 327"/>
                  <a:gd name="T92" fmla="*/ 97 w 167"/>
                  <a:gd name="T93" fmla="*/ 103 h 327"/>
                  <a:gd name="T94" fmla="*/ 121 w 167"/>
                  <a:gd name="T95" fmla="*/ 39 h 3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67" h="327">
                    <a:moveTo>
                      <a:pt x="97" y="326"/>
                    </a:moveTo>
                    <a:cubicBezTo>
                      <a:pt x="97" y="249"/>
                      <a:pt x="97" y="249"/>
                      <a:pt x="97" y="249"/>
                    </a:cubicBezTo>
                    <a:cubicBezTo>
                      <a:pt x="102" y="250"/>
                      <a:pt x="107" y="251"/>
                      <a:pt x="111" y="253"/>
                    </a:cubicBezTo>
                    <a:cubicBezTo>
                      <a:pt x="118" y="256"/>
                      <a:pt x="123" y="259"/>
                      <a:pt x="126" y="263"/>
                    </a:cubicBezTo>
                    <a:cubicBezTo>
                      <a:pt x="127" y="264"/>
                      <a:pt x="127" y="264"/>
                      <a:pt x="128" y="265"/>
                    </a:cubicBezTo>
                    <a:cubicBezTo>
                      <a:pt x="130" y="269"/>
                      <a:pt x="132" y="274"/>
                      <a:pt x="133" y="279"/>
                    </a:cubicBezTo>
                    <a:cubicBezTo>
                      <a:pt x="133" y="281"/>
                      <a:pt x="133" y="283"/>
                      <a:pt x="133" y="285"/>
                    </a:cubicBezTo>
                    <a:cubicBezTo>
                      <a:pt x="133" y="308"/>
                      <a:pt x="121" y="321"/>
                      <a:pt x="97" y="326"/>
                    </a:cubicBezTo>
                    <a:moveTo>
                      <a:pt x="71" y="205"/>
                    </a:moveTo>
                    <a:cubicBezTo>
                      <a:pt x="67" y="204"/>
                      <a:pt x="64" y="203"/>
                      <a:pt x="61" y="202"/>
                    </a:cubicBezTo>
                    <a:cubicBezTo>
                      <a:pt x="59" y="201"/>
                      <a:pt x="56" y="200"/>
                      <a:pt x="54" y="198"/>
                    </a:cubicBezTo>
                    <a:cubicBezTo>
                      <a:pt x="53" y="197"/>
                      <a:pt x="51" y="197"/>
                      <a:pt x="50" y="196"/>
                    </a:cubicBezTo>
                    <a:cubicBezTo>
                      <a:pt x="49" y="194"/>
                      <a:pt x="48" y="193"/>
                      <a:pt x="47" y="192"/>
                    </a:cubicBezTo>
                    <a:cubicBezTo>
                      <a:pt x="46" y="191"/>
                      <a:pt x="45" y="189"/>
                      <a:pt x="44" y="187"/>
                    </a:cubicBezTo>
                    <a:cubicBezTo>
                      <a:pt x="43" y="186"/>
                      <a:pt x="42" y="184"/>
                      <a:pt x="41" y="182"/>
                    </a:cubicBezTo>
                    <a:cubicBezTo>
                      <a:pt x="41" y="181"/>
                      <a:pt x="40" y="180"/>
                      <a:pt x="40" y="179"/>
                    </a:cubicBezTo>
                    <a:cubicBezTo>
                      <a:pt x="39" y="175"/>
                      <a:pt x="39" y="172"/>
                      <a:pt x="39" y="168"/>
                    </a:cubicBezTo>
                    <a:cubicBezTo>
                      <a:pt x="39" y="166"/>
                      <a:pt x="39" y="163"/>
                      <a:pt x="40" y="161"/>
                    </a:cubicBezTo>
                    <a:cubicBezTo>
                      <a:pt x="40" y="159"/>
                      <a:pt x="40" y="156"/>
                      <a:pt x="41" y="154"/>
                    </a:cubicBezTo>
                    <a:cubicBezTo>
                      <a:pt x="42" y="150"/>
                      <a:pt x="44" y="147"/>
                      <a:pt x="47" y="144"/>
                    </a:cubicBezTo>
                    <a:cubicBezTo>
                      <a:pt x="48" y="142"/>
                      <a:pt x="50" y="141"/>
                      <a:pt x="51" y="139"/>
                    </a:cubicBezTo>
                    <a:cubicBezTo>
                      <a:pt x="52" y="139"/>
                      <a:pt x="53" y="138"/>
                      <a:pt x="54" y="138"/>
                    </a:cubicBezTo>
                    <a:cubicBezTo>
                      <a:pt x="56" y="136"/>
                      <a:pt x="58" y="135"/>
                      <a:pt x="60" y="135"/>
                    </a:cubicBezTo>
                    <a:cubicBezTo>
                      <a:pt x="63" y="133"/>
                      <a:pt x="67" y="132"/>
                      <a:pt x="71" y="131"/>
                    </a:cubicBezTo>
                    <a:cubicBezTo>
                      <a:pt x="71" y="205"/>
                      <a:pt x="71" y="205"/>
                      <a:pt x="71" y="205"/>
                    </a:cubicBezTo>
                    <a:moveTo>
                      <a:pt x="83" y="54"/>
                    </a:moveTo>
                    <a:cubicBezTo>
                      <a:pt x="75" y="54"/>
                      <a:pt x="68" y="47"/>
                      <a:pt x="68" y="39"/>
                    </a:cubicBezTo>
                    <a:cubicBezTo>
                      <a:pt x="68" y="37"/>
                      <a:pt x="69" y="35"/>
                      <a:pt x="69" y="34"/>
                    </a:cubicBezTo>
                    <a:cubicBezTo>
                      <a:pt x="69" y="33"/>
                      <a:pt x="70" y="33"/>
                      <a:pt x="70" y="32"/>
                    </a:cubicBezTo>
                    <a:cubicBezTo>
                      <a:pt x="70" y="32"/>
                      <a:pt x="70" y="31"/>
                      <a:pt x="71" y="31"/>
                    </a:cubicBezTo>
                    <a:cubicBezTo>
                      <a:pt x="71" y="30"/>
                      <a:pt x="71" y="29"/>
                      <a:pt x="72" y="29"/>
                    </a:cubicBezTo>
                    <a:cubicBezTo>
                      <a:pt x="73" y="28"/>
                      <a:pt x="74" y="27"/>
                      <a:pt x="75" y="26"/>
                    </a:cubicBezTo>
                    <a:cubicBezTo>
                      <a:pt x="77" y="24"/>
                      <a:pt x="80" y="23"/>
                      <a:pt x="83" y="23"/>
                    </a:cubicBezTo>
                    <a:cubicBezTo>
                      <a:pt x="89" y="23"/>
                      <a:pt x="94" y="27"/>
                      <a:pt x="96" y="31"/>
                    </a:cubicBezTo>
                    <a:cubicBezTo>
                      <a:pt x="96" y="32"/>
                      <a:pt x="97" y="32"/>
                      <a:pt x="97" y="33"/>
                    </a:cubicBezTo>
                    <a:cubicBezTo>
                      <a:pt x="97" y="35"/>
                      <a:pt x="98" y="37"/>
                      <a:pt x="98" y="39"/>
                    </a:cubicBezTo>
                    <a:cubicBezTo>
                      <a:pt x="98" y="41"/>
                      <a:pt x="97" y="44"/>
                      <a:pt x="96" y="46"/>
                    </a:cubicBezTo>
                    <a:cubicBezTo>
                      <a:pt x="96" y="47"/>
                      <a:pt x="95" y="48"/>
                      <a:pt x="94" y="48"/>
                    </a:cubicBezTo>
                    <a:cubicBezTo>
                      <a:pt x="92" y="52"/>
                      <a:pt x="88" y="54"/>
                      <a:pt x="83" y="54"/>
                    </a:cubicBezTo>
                    <a:moveTo>
                      <a:pt x="83" y="0"/>
                    </a:moveTo>
                    <a:cubicBezTo>
                      <a:pt x="82" y="0"/>
                      <a:pt x="81" y="0"/>
                      <a:pt x="79" y="0"/>
                    </a:cubicBezTo>
                    <a:cubicBezTo>
                      <a:pt x="77" y="0"/>
                      <a:pt x="74" y="1"/>
                      <a:pt x="72" y="1"/>
                    </a:cubicBezTo>
                    <a:cubicBezTo>
                      <a:pt x="70" y="2"/>
                      <a:pt x="67" y="3"/>
                      <a:pt x="65" y="4"/>
                    </a:cubicBezTo>
                    <a:cubicBezTo>
                      <a:pt x="61" y="7"/>
                      <a:pt x="57" y="10"/>
                      <a:pt x="54" y="14"/>
                    </a:cubicBezTo>
                    <a:cubicBezTo>
                      <a:pt x="49" y="21"/>
                      <a:pt x="45" y="29"/>
                      <a:pt x="45" y="39"/>
                    </a:cubicBezTo>
                    <a:cubicBezTo>
                      <a:pt x="45" y="48"/>
                      <a:pt x="49" y="57"/>
                      <a:pt x="54" y="64"/>
                    </a:cubicBezTo>
                    <a:cubicBezTo>
                      <a:pt x="57" y="67"/>
                      <a:pt x="61" y="71"/>
                      <a:pt x="65" y="73"/>
                    </a:cubicBezTo>
                    <a:cubicBezTo>
                      <a:pt x="67" y="74"/>
                      <a:pt x="69" y="75"/>
                      <a:pt x="71" y="75"/>
                    </a:cubicBezTo>
                    <a:cubicBezTo>
                      <a:pt x="71" y="103"/>
                      <a:pt x="71" y="103"/>
                      <a:pt x="71" y="103"/>
                    </a:cubicBezTo>
                    <a:cubicBezTo>
                      <a:pt x="68" y="103"/>
                      <a:pt x="65" y="103"/>
                      <a:pt x="63" y="104"/>
                    </a:cubicBezTo>
                    <a:cubicBezTo>
                      <a:pt x="61" y="104"/>
                      <a:pt x="58" y="105"/>
                      <a:pt x="56" y="105"/>
                    </a:cubicBezTo>
                    <a:cubicBezTo>
                      <a:pt x="51" y="106"/>
                      <a:pt x="47" y="108"/>
                      <a:pt x="43" y="110"/>
                    </a:cubicBezTo>
                    <a:cubicBezTo>
                      <a:pt x="35" y="113"/>
                      <a:pt x="28" y="118"/>
                      <a:pt x="22" y="125"/>
                    </a:cubicBezTo>
                    <a:cubicBezTo>
                      <a:pt x="21" y="126"/>
                      <a:pt x="19" y="128"/>
                      <a:pt x="18" y="130"/>
                    </a:cubicBezTo>
                    <a:cubicBezTo>
                      <a:pt x="17" y="131"/>
                      <a:pt x="15" y="133"/>
                      <a:pt x="14" y="135"/>
                    </a:cubicBezTo>
                    <a:cubicBezTo>
                      <a:pt x="13" y="137"/>
                      <a:pt x="12" y="139"/>
                      <a:pt x="11" y="140"/>
                    </a:cubicBezTo>
                    <a:cubicBezTo>
                      <a:pt x="7" y="150"/>
                      <a:pt x="4" y="161"/>
                      <a:pt x="4" y="174"/>
                    </a:cubicBezTo>
                    <a:cubicBezTo>
                      <a:pt x="4" y="211"/>
                      <a:pt x="26" y="234"/>
                      <a:pt x="71" y="243"/>
                    </a:cubicBezTo>
                    <a:cubicBezTo>
                      <a:pt x="71" y="326"/>
                      <a:pt x="71" y="326"/>
                      <a:pt x="71" y="326"/>
                    </a:cubicBezTo>
                    <a:cubicBezTo>
                      <a:pt x="63" y="325"/>
                      <a:pt x="56" y="323"/>
                      <a:pt x="51" y="319"/>
                    </a:cubicBezTo>
                    <a:cubicBezTo>
                      <a:pt x="50" y="318"/>
                      <a:pt x="49" y="317"/>
                      <a:pt x="48" y="317"/>
                    </a:cubicBezTo>
                    <a:cubicBezTo>
                      <a:pt x="46" y="315"/>
                      <a:pt x="44" y="313"/>
                      <a:pt x="43" y="311"/>
                    </a:cubicBezTo>
                    <a:cubicBezTo>
                      <a:pt x="36" y="303"/>
                      <a:pt x="32" y="291"/>
                      <a:pt x="31" y="276"/>
                    </a:cubicBezTo>
                    <a:cubicBezTo>
                      <a:pt x="0" y="276"/>
                      <a:pt x="0" y="276"/>
                      <a:pt x="0" y="276"/>
                    </a:cubicBezTo>
                    <a:cubicBezTo>
                      <a:pt x="0" y="278"/>
                      <a:pt x="0" y="280"/>
                      <a:pt x="0" y="281"/>
                    </a:cubicBezTo>
                    <a:cubicBezTo>
                      <a:pt x="0" y="299"/>
                      <a:pt x="5" y="314"/>
                      <a:pt x="14" y="327"/>
                    </a:cubicBezTo>
                    <a:cubicBezTo>
                      <a:pt x="42" y="327"/>
                      <a:pt x="42" y="327"/>
                      <a:pt x="42" y="327"/>
                    </a:cubicBezTo>
                    <a:cubicBezTo>
                      <a:pt x="42" y="327"/>
                      <a:pt x="42" y="327"/>
                      <a:pt x="42" y="327"/>
                    </a:cubicBezTo>
                    <a:cubicBezTo>
                      <a:pt x="64" y="327"/>
                      <a:pt x="64" y="327"/>
                      <a:pt x="64" y="327"/>
                    </a:cubicBezTo>
                    <a:cubicBezTo>
                      <a:pt x="90" y="327"/>
                      <a:pt x="90" y="327"/>
                      <a:pt x="90" y="327"/>
                    </a:cubicBezTo>
                    <a:cubicBezTo>
                      <a:pt x="112" y="327"/>
                      <a:pt x="112" y="327"/>
                      <a:pt x="112" y="327"/>
                    </a:cubicBezTo>
                    <a:cubicBezTo>
                      <a:pt x="112" y="327"/>
                      <a:pt x="112" y="327"/>
                      <a:pt x="112" y="327"/>
                    </a:cubicBezTo>
                    <a:cubicBezTo>
                      <a:pt x="152" y="327"/>
                      <a:pt x="152" y="327"/>
                      <a:pt x="152" y="327"/>
                    </a:cubicBezTo>
                    <a:cubicBezTo>
                      <a:pt x="152" y="327"/>
                      <a:pt x="152" y="327"/>
                      <a:pt x="152" y="327"/>
                    </a:cubicBezTo>
                    <a:cubicBezTo>
                      <a:pt x="152" y="327"/>
                      <a:pt x="152" y="327"/>
                      <a:pt x="152" y="327"/>
                    </a:cubicBezTo>
                    <a:cubicBezTo>
                      <a:pt x="153" y="327"/>
                      <a:pt x="153" y="327"/>
                      <a:pt x="153" y="327"/>
                    </a:cubicBezTo>
                    <a:cubicBezTo>
                      <a:pt x="162" y="315"/>
                      <a:pt x="167" y="299"/>
                      <a:pt x="167" y="280"/>
                    </a:cubicBezTo>
                    <a:cubicBezTo>
                      <a:pt x="167" y="267"/>
                      <a:pt x="164" y="256"/>
                      <a:pt x="159" y="247"/>
                    </a:cubicBezTo>
                    <a:cubicBezTo>
                      <a:pt x="157" y="243"/>
                      <a:pt x="155" y="240"/>
                      <a:pt x="153" y="238"/>
                    </a:cubicBezTo>
                    <a:cubicBezTo>
                      <a:pt x="151" y="235"/>
                      <a:pt x="149" y="233"/>
                      <a:pt x="146" y="232"/>
                    </a:cubicBezTo>
                    <a:cubicBezTo>
                      <a:pt x="140" y="226"/>
                      <a:pt x="131" y="222"/>
                      <a:pt x="120" y="218"/>
                    </a:cubicBezTo>
                    <a:cubicBezTo>
                      <a:pt x="113" y="215"/>
                      <a:pt x="105" y="213"/>
                      <a:pt x="97" y="211"/>
                    </a:cubicBezTo>
                    <a:cubicBezTo>
                      <a:pt x="97" y="133"/>
                      <a:pt x="97" y="133"/>
                      <a:pt x="97" y="133"/>
                    </a:cubicBezTo>
                    <a:cubicBezTo>
                      <a:pt x="101" y="134"/>
                      <a:pt x="104" y="135"/>
                      <a:pt x="107" y="137"/>
                    </a:cubicBezTo>
                    <a:cubicBezTo>
                      <a:pt x="112" y="139"/>
                      <a:pt x="116" y="143"/>
                      <a:pt x="118" y="148"/>
                    </a:cubicBezTo>
                    <a:cubicBezTo>
                      <a:pt x="123" y="155"/>
                      <a:pt x="125" y="167"/>
                      <a:pt x="125" y="182"/>
                    </a:cubicBezTo>
                    <a:cubicBezTo>
                      <a:pt x="156" y="182"/>
                      <a:pt x="156" y="182"/>
                      <a:pt x="156" y="182"/>
                    </a:cubicBezTo>
                    <a:cubicBezTo>
                      <a:pt x="156" y="178"/>
                      <a:pt x="156" y="178"/>
                      <a:pt x="156" y="178"/>
                    </a:cubicBezTo>
                    <a:cubicBezTo>
                      <a:pt x="156" y="176"/>
                      <a:pt x="156" y="174"/>
                      <a:pt x="156" y="173"/>
                    </a:cubicBezTo>
                    <a:cubicBezTo>
                      <a:pt x="155" y="155"/>
                      <a:pt x="152" y="141"/>
                      <a:pt x="146" y="131"/>
                    </a:cubicBezTo>
                    <a:cubicBezTo>
                      <a:pt x="143" y="127"/>
                      <a:pt x="141" y="124"/>
                      <a:pt x="138" y="121"/>
                    </a:cubicBezTo>
                    <a:cubicBezTo>
                      <a:pt x="136" y="120"/>
                      <a:pt x="135" y="119"/>
                      <a:pt x="133" y="117"/>
                    </a:cubicBezTo>
                    <a:cubicBezTo>
                      <a:pt x="125" y="111"/>
                      <a:pt x="117" y="107"/>
                      <a:pt x="108" y="105"/>
                    </a:cubicBezTo>
                    <a:cubicBezTo>
                      <a:pt x="104" y="104"/>
                      <a:pt x="101" y="103"/>
                      <a:pt x="97" y="103"/>
                    </a:cubicBezTo>
                    <a:cubicBezTo>
                      <a:pt x="97" y="75"/>
                      <a:pt x="97" y="75"/>
                      <a:pt x="97" y="75"/>
                    </a:cubicBezTo>
                    <a:cubicBezTo>
                      <a:pt x="111" y="69"/>
                      <a:pt x="121" y="55"/>
                      <a:pt x="121" y="39"/>
                    </a:cubicBezTo>
                    <a:cubicBezTo>
                      <a:pt x="121" y="17"/>
                      <a:pt x="104" y="0"/>
                      <a:pt x="83" y="0"/>
                    </a:cubicBezTo>
                  </a:path>
                </a:pathLst>
              </a:custGeom>
              <a:solidFill>
                <a:srgbClr val="C2DD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61" name="Freeform 152"/>
              <p:cNvSpPr>
                <a:spLocks/>
              </p:cNvSpPr>
              <p:nvPr/>
            </p:nvSpPr>
            <p:spPr bwMode="auto">
              <a:xfrm>
                <a:off x="10525125" y="5527676"/>
                <a:ext cx="1582738" cy="168275"/>
              </a:xfrm>
              <a:custGeom>
                <a:avLst/>
                <a:gdLst>
                  <a:gd name="T0" fmla="*/ 327 w 498"/>
                  <a:gd name="T1" fmla="*/ 0 h 53"/>
                  <a:gd name="T2" fmla="*/ 287 w 498"/>
                  <a:gd name="T3" fmla="*/ 0 h 53"/>
                  <a:gd name="T4" fmla="*/ 263 w 498"/>
                  <a:gd name="T5" fmla="*/ 2 h 53"/>
                  <a:gd name="T6" fmla="*/ 265 w 498"/>
                  <a:gd name="T7" fmla="*/ 0 h 53"/>
                  <a:gd name="T8" fmla="*/ 239 w 498"/>
                  <a:gd name="T9" fmla="*/ 0 h 53"/>
                  <a:gd name="T10" fmla="*/ 237 w 498"/>
                  <a:gd name="T11" fmla="*/ 2 h 53"/>
                  <a:gd name="T12" fmla="*/ 219 w 498"/>
                  <a:gd name="T13" fmla="*/ 0 h 53"/>
                  <a:gd name="T14" fmla="*/ 217 w 498"/>
                  <a:gd name="T15" fmla="*/ 0 h 53"/>
                  <a:gd name="T16" fmla="*/ 176 w 498"/>
                  <a:gd name="T17" fmla="*/ 0 h 53"/>
                  <a:gd name="T18" fmla="*/ 184 w 498"/>
                  <a:gd name="T19" fmla="*/ 3 h 53"/>
                  <a:gd name="T20" fmla="*/ 210 w 498"/>
                  <a:gd name="T21" fmla="*/ 8 h 53"/>
                  <a:gd name="T22" fmla="*/ 216 w 498"/>
                  <a:gd name="T23" fmla="*/ 8 h 53"/>
                  <a:gd name="T24" fmla="*/ 220 w 498"/>
                  <a:gd name="T25" fmla="*/ 9 h 53"/>
                  <a:gd name="T26" fmla="*/ 231 w 498"/>
                  <a:gd name="T27" fmla="*/ 9 h 53"/>
                  <a:gd name="T28" fmla="*/ 214 w 498"/>
                  <a:gd name="T29" fmla="*/ 29 h 53"/>
                  <a:gd name="T30" fmla="*/ 63 w 498"/>
                  <a:gd name="T31" fmla="*/ 17 h 53"/>
                  <a:gd name="T32" fmla="*/ 105 w 498"/>
                  <a:gd name="T33" fmla="*/ 13 h 53"/>
                  <a:gd name="T34" fmla="*/ 0 w 498"/>
                  <a:gd name="T35" fmla="*/ 4 h 53"/>
                  <a:gd name="T36" fmla="*/ 32 w 498"/>
                  <a:gd name="T37" fmla="*/ 30 h 53"/>
                  <a:gd name="T38" fmla="*/ 53 w 498"/>
                  <a:gd name="T39" fmla="*/ 20 h 53"/>
                  <a:gd name="T40" fmla="*/ 64 w 498"/>
                  <a:gd name="T41" fmla="*/ 22 h 53"/>
                  <a:gd name="T42" fmla="*/ 69 w 498"/>
                  <a:gd name="T43" fmla="*/ 23 h 53"/>
                  <a:gd name="T44" fmla="*/ 89 w 498"/>
                  <a:gd name="T45" fmla="*/ 28 h 53"/>
                  <a:gd name="T46" fmla="*/ 171 w 498"/>
                  <a:gd name="T47" fmla="*/ 41 h 53"/>
                  <a:gd name="T48" fmla="*/ 183 w 498"/>
                  <a:gd name="T49" fmla="*/ 42 h 53"/>
                  <a:gd name="T50" fmla="*/ 207 w 498"/>
                  <a:gd name="T51" fmla="*/ 53 h 53"/>
                  <a:gd name="T52" fmla="*/ 249 w 498"/>
                  <a:gd name="T53" fmla="*/ 42 h 53"/>
                  <a:gd name="T54" fmla="*/ 272 w 498"/>
                  <a:gd name="T55" fmla="*/ 41 h 53"/>
                  <a:gd name="T56" fmla="*/ 286 w 498"/>
                  <a:gd name="T57" fmla="*/ 39 h 53"/>
                  <a:gd name="T58" fmla="*/ 308 w 498"/>
                  <a:gd name="T59" fmla="*/ 37 h 53"/>
                  <a:gd name="T60" fmla="*/ 357 w 498"/>
                  <a:gd name="T61" fmla="*/ 30 h 53"/>
                  <a:gd name="T62" fmla="*/ 377 w 498"/>
                  <a:gd name="T63" fmla="*/ 26 h 53"/>
                  <a:gd name="T64" fmla="*/ 391 w 498"/>
                  <a:gd name="T65" fmla="*/ 24 h 53"/>
                  <a:gd name="T66" fmla="*/ 404 w 498"/>
                  <a:gd name="T67" fmla="*/ 22 h 53"/>
                  <a:gd name="T68" fmla="*/ 417 w 498"/>
                  <a:gd name="T69" fmla="*/ 20 h 53"/>
                  <a:gd name="T70" fmla="*/ 420 w 498"/>
                  <a:gd name="T71" fmla="*/ 20 h 53"/>
                  <a:gd name="T72" fmla="*/ 424 w 498"/>
                  <a:gd name="T73" fmla="*/ 30 h 53"/>
                  <a:gd name="T74" fmla="*/ 498 w 498"/>
                  <a:gd name="T75" fmla="*/ 4 h 53"/>
                  <a:gd name="T76" fmla="*/ 380 w 498"/>
                  <a:gd name="T77" fmla="*/ 13 h 53"/>
                  <a:gd name="T78" fmla="*/ 413 w 498"/>
                  <a:gd name="T79" fmla="*/ 17 h 53"/>
                  <a:gd name="T80" fmla="*/ 241 w 498"/>
                  <a:gd name="T81" fmla="*/ 29 h 53"/>
                  <a:gd name="T82" fmla="*/ 257 w 498"/>
                  <a:gd name="T83" fmla="*/ 9 h 53"/>
                  <a:gd name="T84" fmla="*/ 281 w 498"/>
                  <a:gd name="T85" fmla="*/ 8 h 53"/>
                  <a:gd name="T86" fmla="*/ 291 w 498"/>
                  <a:gd name="T87" fmla="*/ 7 h 53"/>
                  <a:gd name="T88" fmla="*/ 302 w 498"/>
                  <a:gd name="T89" fmla="*/ 5 h 53"/>
                  <a:gd name="T90" fmla="*/ 314 w 498"/>
                  <a:gd name="T91" fmla="*/ 3 h 53"/>
                  <a:gd name="T92" fmla="*/ 327 w 498"/>
                  <a:gd name="T93" fmla="*/ 0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98" h="53">
                    <a:moveTo>
                      <a:pt x="327" y="0"/>
                    </a:moveTo>
                    <a:cubicBezTo>
                      <a:pt x="287" y="0"/>
                      <a:pt x="287" y="0"/>
                      <a:pt x="287" y="0"/>
                    </a:cubicBezTo>
                    <a:cubicBezTo>
                      <a:pt x="281" y="1"/>
                      <a:pt x="273" y="1"/>
                      <a:pt x="263" y="2"/>
                    </a:cubicBezTo>
                    <a:cubicBezTo>
                      <a:pt x="265" y="0"/>
                      <a:pt x="265" y="0"/>
                      <a:pt x="265" y="0"/>
                    </a:cubicBezTo>
                    <a:cubicBezTo>
                      <a:pt x="239" y="0"/>
                      <a:pt x="239" y="0"/>
                      <a:pt x="239" y="0"/>
                    </a:cubicBezTo>
                    <a:cubicBezTo>
                      <a:pt x="237" y="2"/>
                      <a:pt x="237" y="2"/>
                      <a:pt x="237" y="2"/>
                    </a:cubicBezTo>
                    <a:cubicBezTo>
                      <a:pt x="230" y="2"/>
                      <a:pt x="224" y="1"/>
                      <a:pt x="219" y="0"/>
                    </a:cubicBezTo>
                    <a:cubicBezTo>
                      <a:pt x="218" y="0"/>
                      <a:pt x="217" y="0"/>
                      <a:pt x="217" y="0"/>
                    </a:cubicBezTo>
                    <a:cubicBezTo>
                      <a:pt x="176" y="0"/>
                      <a:pt x="176" y="0"/>
                      <a:pt x="176" y="0"/>
                    </a:cubicBezTo>
                    <a:cubicBezTo>
                      <a:pt x="178" y="1"/>
                      <a:pt x="181" y="2"/>
                      <a:pt x="184" y="3"/>
                    </a:cubicBezTo>
                    <a:cubicBezTo>
                      <a:pt x="190" y="6"/>
                      <a:pt x="199" y="7"/>
                      <a:pt x="210" y="8"/>
                    </a:cubicBezTo>
                    <a:cubicBezTo>
                      <a:pt x="212" y="8"/>
                      <a:pt x="214" y="8"/>
                      <a:pt x="216" y="8"/>
                    </a:cubicBezTo>
                    <a:cubicBezTo>
                      <a:pt x="217" y="8"/>
                      <a:pt x="219" y="9"/>
                      <a:pt x="220" y="9"/>
                    </a:cubicBezTo>
                    <a:cubicBezTo>
                      <a:pt x="223" y="9"/>
                      <a:pt x="227" y="9"/>
                      <a:pt x="231" y="9"/>
                    </a:cubicBezTo>
                    <a:cubicBezTo>
                      <a:pt x="214" y="29"/>
                      <a:pt x="214" y="29"/>
                      <a:pt x="214" y="29"/>
                    </a:cubicBezTo>
                    <a:cubicBezTo>
                      <a:pt x="157" y="28"/>
                      <a:pt x="105" y="24"/>
                      <a:pt x="63" y="17"/>
                    </a:cubicBezTo>
                    <a:cubicBezTo>
                      <a:pt x="105" y="13"/>
                      <a:pt x="105" y="13"/>
                      <a:pt x="105" y="13"/>
                    </a:cubicBezTo>
                    <a:cubicBezTo>
                      <a:pt x="0" y="4"/>
                      <a:pt x="0" y="4"/>
                      <a:pt x="0" y="4"/>
                    </a:cubicBezTo>
                    <a:cubicBezTo>
                      <a:pt x="32" y="30"/>
                      <a:pt x="32" y="30"/>
                      <a:pt x="32" y="30"/>
                    </a:cubicBezTo>
                    <a:cubicBezTo>
                      <a:pt x="53" y="20"/>
                      <a:pt x="53" y="20"/>
                      <a:pt x="53" y="20"/>
                    </a:cubicBezTo>
                    <a:cubicBezTo>
                      <a:pt x="57" y="21"/>
                      <a:pt x="60" y="21"/>
                      <a:pt x="64" y="22"/>
                    </a:cubicBezTo>
                    <a:cubicBezTo>
                      <a:pt x="66" y="23"/>
                      <a:pt x="67" y="23"/>
                      <a:pt x="69" y="23"/>
                    </a:cubicBezTo>
                    <a:cubicBezTo>
                      <a:pt x="75" y="25"/>
                      <a:pt x="82" y="26"/>
                      <a:pt x="89" y="28"/>
                    </a:cubicBezTo>
                    <a:cubicBezTo>
                      <a:pt x="114" y="33"/>
                      <a:pt x="141" y="38"/>
                      <a:pt x="171" y="41"/>
                    </a:cubicBezTo>
                    <a:cubicBezTo>
                      <a:pt x="175" y="42"/>
                      <a:pt x="179" y="42"/>
                      <a:pt x="183" y="42"/>
                    </a:cubicBezTo>
                    <a:cubicBezTo>
                      <a:pt x="207" y="53"/>
                      <a:pt x="207" y="53"/>
                      <a:pt x="207" y="53"/>
                    </a:cubicBezTo>
                    <a:cubicBezTo>
                      <a:pt x="249" y="42"/>
                      <a:pt x="249" y="42"/>
                      <a:pt x="249" y="42"/>
                    </a:cubicBezTo>
                    <a:cubicBezTo>
                      <a:pt x="257" y="42"/>
                      <a:pt x="264" y="41"/>
                      <a:pt x="272" y="41"/>
                    </a:cubicBezTo>
                    <a:cubicBezTo>
                      <a:pt x="277" y="40"/>
                      <a:pt x="281" y="40"/>
                      <a:pt x="286" y="39"/>
                    </a:cubicBezTo>
                    <a:cubicBezTo>
                      <a:pt x="293" y="38"/>
                      <a:pt x="300" y="38"/>
                      <a:pt x="308" y="37"/>
                    </a:cubicBezTo>
                    <a:cubicBezTo>
                      <a:pt x="324" y="35"/>
                      <a:pt x="341" y="32"/>
                      <a:pt x="357" y="30"/>
                    </a:cubicBezTo>
                    <a:cubicBezTo>
                      <a:pt x="364" y="29"/>
                      <a:pt x="371" y="28"/>
                      <a:pt x="377" y="26"/>
                    </a:cubicBezTo>
                    <a:cubicBezTo>
                      <a:pt x="382" y="26"/>
                      <a:pt x="387" y="25"/>
                      <a:pt x="391" y="24"/>
                    </a:cubicBezTo>
                    <a:cubicBezTo>
                      <a:pt x="395" y="24"/>
                      <a:pt x="400" y="23"/>
                      <a:pt x="404" y="22"/>
                    </a:cubicBezTo>
                    <a:cubicBezTo>
                      <a:pt x="409" y="21"/>
                      <a:pt x="413" y="21"/>
                      <a:pt x="417" y="20"/>
                    </a:cubicBezTo>
                    <a:cubicBezTo>
                      <a:pt x="418" y="20"/>
                      <a:pt x="419" y="20"/>
                      <a:pt x="420" y="20"/>
                    </a:cubicBezTo>
                    <a:cubicBezTo>
                      <a:pt x="424" y="30"/>
                      <a:pt x="424" y="30"/>
                      <a:pt x="424" y="30"/>
                    </a:cubicBezTo>
                    <a:cubicBezTo>
                      <a:pt x="498" y="4"/>
                      <a:pt x="498" y="4"/>
                      <a:pt x="498" y="4"/>
                    </a:cubicBezTo>
                    <a:cubicBezTo>
                      <a:pt x="380" y="13"/>
                      <a:pt x="380" y="13"/>
                      <a:pt x="380" y="13"/>
                    </a:cubicBezTo>
                    <a:cubicBezTo>
                      <a:pt x="413" y="17"/>
                      <a:pt x="413" y="17"/>
                      <a:pt x="413" y="17"/>
                    </a:cubicBezTo>
                    <a:cubicBezTo>
                      <a:pt x="359" y="24"/>
                      <a:pt x="300" y="28"/>
                      <a:pt x="241" y="29"/>
                    </a:cubicBezTo>
                    <a:cubicBezTo>
                      <a:pt x="257" y="9"/>
                      <a:pt x="257" y="9"/>
                      <a:pt x="257" y="9"/>
                    </a:cubicBezTo>
                    <a:cubicBezTo>
                      <a:pt x="266" y="9"/>
                      <a:pt x="274" y="8"/>
                      <a:pt x="281" y="8"/>
                    </a:cubicBezTo>
                    <a:cubicBezTo>
                      <a:pt x="285" y="7"/>
                      <a:pt x="288" y="7"/>
                      <a:pt x="291" y="7"/>
                    </a:cubicBezTo>
                    <a:cubicBezTo>
                      <a:pt x="295" y="6"/>
                      <a:pt x="298" y="6"/>
                      <a:pt x="302" y="5"/>
                    </a:cubicBezTo>
                    <a:cubicBezTo>
                      <a:pt x="306" y="5"/>
                      <a:pt x="310" y="4"/>
                      <a:pt x="314" y="3"/>
                    </a:cubicBezTo>
                    <a:cubicBezTo>
                      <a:pt x="319" y="2"/>
                      <a:pt x="323" y="1"/>
                      <a:pt x="327" y="0"/>
                    </a:cubicBezTo>
                  </a:path>
                </a:pathLst>
              </a:custGeom>
              <a:solidFill>
                <a:srgbClr val="008B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62" name="Freeform 153"/>
              <p:cNvSpPr>
                <a:spLocks noEditPoints="1"/>
              </p:cNvSpPr>
              <p:nvPr/>
            </p:nvSpPr>
            <p:spPr bwMode="auto">
              <a:xfrm>
                <a:off x="10912475" y="4224339"/>
                <a:ext cx="530225" cy="1239838"/>
              </a:xfrm>
              <a:custGeom>
                <a:avLst/>
                <a:gdLst>
                  <a:gd name="T0" fmla="*/ 71 w 167"/>
                  <a:gd name="T1" fmla="*/ 284 h 390"/>
                  <a:gd name="T2" fmla="*/ 20 w 167"/>
                  <a:gd name="T3" fmla="*/ 262 h 390"/>
                  <a:gd name="T4" fmla="*/ 0 w 167"/>
                  <a:gd name="T5" fmla="*/ 212 h 390"/>
                  <a:gd name="T6" fmla="*/ 1 w 167"/>
                  <a:gd name="T7" fmla="*/ 207 h 390"/>
                  <a:gd name="T8" fmla="*/ 32 w 167"/>
                  <a:gd name="T9" fmla="*/ 207 h 390"/>
                  <a:gd name="T10" fmla="*/ 71 w 167"/>
                  <a:gd name="T11" fmla="*/ 256 h 390"/>
                  <a:gd name="T12" fmla="*/ 71 w 167"/>
                  <a:gd name="T13" fmla="*/ 176 h 390"/>
                  <a:gd name="T14" fmla="*/ 5 w 167"/>
                  <a:gd name="T15" fmla="*/ 109 h 390"/>
                  <a:gd name="T16" fmla="*/ 23 w 167"/>
                  <a:gd name="T17" fmla="*/ 62 h 390"/>
                  <a:gd name="T18" fmla="*/ 71 w 167"/>
                  <a:gd name="T19" fmla="*/ 41 h 390"/>
                  <a:gd name="T20" fmla="*/ 71 w 167"/>
                  <a:gd name="T21" fmla="*/ 0 h 390"/>
                  <a:gd name="T22" fmla="*/ 98 w 167"/>
                  <a:gd name="T23" fmla="*/ 0 h 390"/>
                  <a:gd name="T24" fmla="*/ 98 w 167"/>
                  <a:gd name="T25" fmla="*/ 41 h 390"/>
                  <a:gd name="T26" fmla="*/ 138 w 167"/>
                  <a:gd name="T27" fmla="*/ 58 h 390"/>
                  <a:gd name="T28" fmla="*/ 156 w 167"/>
                  <a:gd name="T29" fmla="*/ 113 h 390"/>
                  <a:gd name="T30" fmla="*/ 156 w 167"/>
                  <a:gd name="T31" fmla="*/ 117 h 390"/>
                  <a:gd name="T32" fmla="*/ 126 w 167"/>
                  <a:gd name="T33" fmla="*/ 117 h 390"/>
                  <a:gd name="T34" fmla="*/ 119 w 167"/>
                  <a:gd name="T35" fmla="*/ 84 h 390"/>
                  <a:gd name="T36" fmla="*/ 98 w 167"/>
                  <a:gd name="T37" fmla="*/ 70 h 390"/>
                  <a:gd name="T38" fmla="*/ 98 w 167"/>
                  <a:gd name="T39" fmla="*/ 145 h 390"/>
                  <a:gd name="T40" fmla="*/ 153 w 167"/>
                  <a:gd name="T41" fmla="*/ 170 h 390"/>
                  <a:gd name="T42" fmla="*/ 167 w 167"/>
                  <a:gd name="T43" fmla="*/ 212 h 390"/>
                  <a:gd name="T44" fmla="*/ 149 w 167"/>
                  <a:gd name="T45" fmla="*/ 262 h 390"/>
                  <a:gd name="T46" fmla="*/ 98 w 167"/>
                  <a:gd name="T47" fmla="*/ 284 h 390"/>
                  <a:gd name="T48" fmla="*/ 98 w 167"/>
                  <a:gd name="T49" fmla="*/ 390 h 390"/>
                  <a:gd name="T50" fmla="*/ 71 w 167"/>
                  <a:gd name="T51" fmla="*/ 390 h 390"/>
                  <a:gd name="T52" fmla="*/ 71 w 167"/>
                  <a:gd name="T53" fmla="*/ 284 h 390"/>
                  <a:gd name="T54" fmla="*/ 71 w 167"/>
                  <a:gd name="T55" fmla="*/ 139 h 390"/>
                  <a:gd name="T56" fmla="*/ 71 w 167"/>
                  <a:gd name="T57" fmla="*/ 68 h 390"/>
                  <a:gd name="T58" fmla="*/ 40 w 167"/>
                  <a:gd name="T59" fmla="*/ 104 h 390"/>
                  <a:gd name="T60" fmla="*/ 71 w 167"/>
                  <a:gd name="T61" fmla="*/ 139 h 390"/>
                  <a:gd name="T62" fmla="*/ 98 w 167"/>
                  <a:gd name="T63" fmla="*/ 181 h 390"/>
                  <a:gd name="T64" fmla="*/ 98 w 167"/>
                  <a:gd name="T65" fmla="*/ 255 h 390"/>
                  <a:gd name="T66" fmla="*/ 134 w 167"/>
                  <a:gd name="T67" fmla="*/ 217 h 390"/>
                  <a:gd name="T68" fmla="*/ 127 w 167"/>
                  <a:gd name="T69" fmla="*/ 195 h 390"/>
                  <a:gd name="T70" fmla="*/ 98 w 167"/>
                  <a:gd name="T71" fmla="*/ 181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67" h="390">
                    <a:moveTo>
                      <a:pt x="71" y="284"/>
                    </a:moveTo>
                    <a:cubicBezTo>
                      <a:pt x="50" y="283"/>
                      <a:pt x="33" y="276"/>
                      <a:pt x="20" y="262"/>
                    </a:cubicBezTo>
                    <a:cubicBezTo>
                      <a:pt x="7" y="248"/>
                      <a:pt x="0" y="232"/>
                      <a:pt x="0" y="212"/>
                    </a:cubicBezTo>
                    <a:cubicBezTo>
                      <a:pt x="0" y="211"/>
                      <a:pt x="1" y="210"/>
                      <a:pt x="1" y="207"/>
                    </a:cubicBezTo>
                    <a:cubicBezTo>
                      <a:pt x="32" y="207"/>
                      <a:pt x="32" y="207"/>
                      <a:pt x="32" y="207"/>
                    </a:cubicBezTo>
                    <a:cubicBezTo>
                      <a:pt x="34" y="236"/>
                      <a:pt x="47" y="252"/>
                      <a:pt x="71" y="256"/>
                    </a:cubicBezTo>
                    <a:cubicBezTo>
                      <a:pt x="71" y="176"/>
                      <a:pt x="71" y="176"/>
                      <a:pt x="71" y="176"/>
                    </a:cubicBezTo>
                    <a:cubicBezTo>
                      <a:pt x="27" y="167"/>
                      <a:pt x="5" y="145"/>
                      <a:pt x="5" y="109"/>
                    </a:cubicBezTo>
                    <a:cubicBezTo>
                      <a:pt x="5" y="90"/>
                      <a:pt x="11" y="74"/>
                      <a:pt x="23" y="62"/>
                    </a:cubicBezTo>
                    <a:cubicBezTo>
                      <a:pt x="35" y="49"/>
                      <a:pt x="51" y="42"/>
                      <a:pt x="71" y="41"/>
                    </a:cubicBezTo>
                    <a:cubicBezTo>
                      <a:pt x="71" y="0"/>
                      <a:pt x="71" y="0"/>
                      <a:pt x="71" y="0"/>
                    </a:cubicBezTo>
                    <a:cubicBezTo>
                      <a:pt x="98" y="0"/>
                      <a:pt x="98" y="0"/>
                      <a:pt x="98" y="0"/>
                    </a:cubicBezTo>
                    <a:cubicBezTo>
                      <a:pt x="98" y="41"/>
                      <a:pt x="98" y="41"/>
                      <a:pt x="98" y="41"/>
                    </a:cubicBezTo>
                    <a:cubicBezTo>
                      <a:pt x="113" y="42"/>
                      <a:pt x="126" y="48"/>
                      <a:pt x="138" y="58"/>
                    </a:cubicBezTo>
                    <a:cubicBezTo>
                      <a:pt x="150" y="69"/>
                      <a:pt x="156" y="87"/>
                      <a:pt x="156" y="113"/>
                    </a:cubicBezTo>
                    <a:cubicBezTo>
                      <a:pt x="156" y="117"/>
                      <a:pt x="156" y="117"/>
                      <a:pt x="156" y="117"/>
                    </a:cubicBezTo>
                    <a:cubicBezTo>
                      <a:pt x="126" y="117"/>
                      <a:pt x="126" y="117"/>
                      <a:pt x="126" y="117"/>
                    </a:cubicBezTo>
                    <a:cubicBezTo>
                      <a:pt x="126" y="102"/>
                      <a:pt x="124" y="91"/>
                      <a:pt x="119" y="84"/>
                    </a:cubicBezTo>
                    <a:cubicBezTo>
                      <a:pt x="115" y="77"/>
                      <a:pt x="108" y="72"/>
                      <a:pt x="98" y="70"/>
                    </a:cubicBezTo>
                    <a:cubicBezTo>
                      <a:pt x="98" y="145"/>
                      <a:pt x="98" y="145"/>
                      <a:pt x="98" y="145"/>
                    </a:cubicBezTo>
                    <a:cubicBezTo>
                      <a:pt x="125" y="151"/>
                      <a:pt x="144" y="160"/>
                      <a:pt x="153" y="170"/>
                    </a:cubicBezTo>
                    <a:cubicBezTo>
                      <a:pt x="163" y="181"/>
                      <a:pt x="167" y="195"/>
                      <a:pt x="167" y="212"/>
                    </a:cubicBezTo>
                    <a:cubicBezTo>
                      <a:pt x="167" y="233"/>
                      <a:pt x="161" y="249"/>
                      <a:pt x="149" y="262"/>
                    </a:cubicBezTo>
                    <a:cubicBezTo>
                      <a:pt x="137" y="274"/>
                      <a:pt x="120" y="282"/>
                      <a:pt x="98" y="284"/>
                    </a:cubicBezTo>
                    <a:cubicBezTo>
                      <a:pt x="98" y="390"/>
                      <a:pt x="98" y="390"/>
                      <a:pt x="98" y="390"/>
                    </a:cubicBezTo>
                    <a:cubicBezTo>
                      <a:pt x="71" y="390"/>
                      <a:pt x="71" y="390"/>
                      <a:pt x="71" y="390"/>
                    </a:cubicBezTo>
                    <a:lnTo>
                      <a:pt x="71" y="284"/>
                    </a:lnTo>
                    <a:close/>
                    <a:moveTo>
                      <a:pt x="71" y="139"/>
                    </a:moveTo>
                    <a:cubicBezTo>
                      <a:pt x="71" y="68"/>
                      <a:pt x="71" y="68"/>
                      <a:pt x="71" y="68"/>
                    </a:cubicBezTo>
                    <a:cubicBezTo>
                      <a:pt x="50" y="72"/>
                      <a:pt x="40" y="84"/>
                      <a:pt x="40" y="104"/>
                    </a:cubicBezTo>
                    <a:cubicBezTo>
                      <a:pt x="40" y="123"/>
                      <a:pt x="50" y="134"/>
                      <a:pt x="71" y="139"/>
                    </a:cubicBezTo>
                    <a:close/>
                    <a:moveTo>
                      <a:pt x="98" y="181"/>
                    </a:moveTo>
                    <a:cubicBezTo>
                      <a:pt x="98" y="255"/>
                      <a:pt x="98" y="255"/>
                      <a:pt x="98" y="255"/>
                    </a:cubicBezTo>
                    <a:cubicBezTo>
                      <a:pt x="122" y="251"/>
                      <a:pt x="134" y="238"/>
                      <a:pt x="134" y="217"/>
                    </a:cubicBezTo>
                    <a:cubicBezTo>
                      <a:pt x="134" y="208"/>
                      <a:pt x="132" y="201"/>
                      <a:pt x="127" y="195"/>
                    </a:cubicBezTo>
                    <a:cubicBezTo>
                      <a:pt x="122" y="189"/>
                      <a:pt x="112" y="184"/>
                      <a:pt x="98" y="181"/>
                    </a:cubicBezTo>
                    <a:close/>
                  </a:path>
                </a:pathLst>
              </a:custGeom>
              <a:solidFill>
                <a:srgbClr val="E6E6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63" name="Freeform 154"/>
              <p:cNvSpPr>
                <a:spLocks noEditPoints="1"/>
              </p:cNvSpPr>
              <p:nvPr/>
            </p:nvSpPr>
            <p:spPr bwMode="auto">
              <a:xfrm>
                <a:off x="10912475" y="4224339"/>
                <a:ext cx="530225" cy="1239838"/>
              </a:xfrm>
              <a:custGeom>
                <a:avLst/>
                <a:gdLst>
                  <a:gd name="T0" fmla="*/ 86 w 167"/>
                  <a:gd name="T1" fmla="*/ 41 h 390"/>
                  <a:gd name="T2" fmla="*/ 96 w 167"/>
                  <a:gd name="T3" fmla="*/ 52 h 390"/>
                  <a:gd name="T4" fmla="*/ 145 w 167"/>
                  <a:gd name="T5" fmla="*/ 106 h 390"/>
                  <a:gd name="T6" fmla="*/ 129 w 167"/>
                  <a:gd name="T7" fmla="*/ 78 h 390"/>
                  <a:gd name="T8" fmla="*/ 86 w 167"/>
                  <a:gd name="T9" fmla="*/ 56 h 390"/>
                  <a:gd name="T10" fmla="*/ 86 w 167"/>
                  <a:gd name="T11" fmla="*/ 145 h 390"/>
                  <a:gd name="T12" fmla="*/ 95 w 167"/>
                  <a:gd name="T13" fmla="*/ 156 h 390"/>
                  <a:gd name="T14" fmla="*/ 156 w 167"/>
                  <a:gd name="T15" fmla="*/ 212 h 390"/>
                  <a:gd name="T16" fmla="*/ 96 w 167"/>
                  <a:gd name="T17" fmla="*/ 273 h 390"/>
                  <a:gd name="T18" fmla="*/ 86 w 167"/>
                  <a:gd name="T19" fmla="*/ 284 h 390"/>
                  <a:gd name="T20" fmla="*/ 82 w 167"/>
                  <a:gd name="T21" fmla="*/ 379 h 390"/>
                  <a:gd name="T22" fmla="*/ 82 w 167"/>
                  <a:gd name="T23" fmla="*/ 273 h 390"/>
                  <a:gd name="T24" fmla="*/ 28 w 167"/>
                  <a:gd name="T25" fmla="*/ 254 h 390"/>
                  <a:gd name="T26" fmla="*/ 22 w 167"/>
                  <a:gd name="T27" fmla="*/ 218 h 390"/>
                  <a:gd name="T28" fmla="*/ 82 w 167"/>
                  <a:gd name="T29" fmla="*/ 268 h 390"/>
                  <a:gd name="T30" fmla="*/ 82 w 167"/>
                  <a:gd name="T31" fmla="*/ 176 h 390"/>
                  <a:gd name="T32" fmla="*/ 74 w 167"/>
                  <a:gd name="T33" fmla="*/ 165 h 390"/>
                  <a:gd name="T34" fmla="*/ 16 w 167"/>
                  <a:gd name="T35" fmla="*/ 109 h 390"/>
                  <a:gd name="T36" fmla="*/ 72 w 167"/>
                  <a:gd name="T37" fmla="*/ 52 h 390"/>
                  <a:gd name="T38" fmla="*/ 82 w 167"/>
                  <a:gd name="T39" fmla="*/ 41 h 390"/>
                  <a:gd name="T40" fmla="*/ 86 w 167"/>
                  <a:gd name="T41" fmla="*/ 11 h 390"/>
                  <a:gd name="T42" fmla="*/ 82 w 167"/>
                  <a:gd name="T43" fmla="*/ 139 h 390"/>
                  <a:gd name="T44" fmla="*/ 82 w 167"/>
                  <a:gd name="T45" fmla="*/ 55 h 390"/>
                  <a:gd name="T46" fmla="*/ 29 w 167"/>
                  <a:gd name="T47" fmla="*/ 104 h 390"/>
                  <a:gd name="T48" fmla="*/ 82 w 167"/>
                  <a:gd name="T49" fmla="*/ 153 h 390"/>
                  <a:gd name="T50" fmla="*/ 100 w 167"/>
                  <a:gd name="T51" fmla="*/ 266 h 390"/>
                  <a:gd name="T52" fmla="*/ 136 w 167"/>
                  <a:gd name="T53" fmla="*/ 188 h 390"/>
                  <a:gd name="T54" fmla="*/ 86 w 167"/>
                  <a:gd name="T55" fmla="*/ 168 h 390"/>
                  <a:gd name="T56" fmla="*/ 86 w 167"/>
                  <a:gd name="T57" fmla="*/ 255 h 390"/>
                  <a:gd name="T58" fmla="*/ 98 w 167"/>
                  <a:gd name="T59" fmla="*/ 0 h 390"/>
                  <a:gd name="T60" fmla="*/ 71 w 167"/>
                  <a:gd name="T61" fmla="*/ 41 h 390"/>
                  <a:gd name="T62" fmla="*/ 5 w 167"/>
                  <a:gd name="T63" fmla="*/ 109 h 390"/>
                  <a:gd name="T64" fmla="*/ 71 w 167"/>
                  <a:gd name="T65" fmla="*/ 256 h 390"/>
                  <a:gd name="T66" fmla="*/ 1 w 167"/>
                  <a:gd name="T67" fmla="*/ 207 h 390"/>
                  <a:gd name="T68" fmla="*/ 20 w 167"/>
                  <a:gd name="T69" fmla="*/ 262 h 390"/>
                  <a:gd name="T70" fmla="*/ 71 w 167"/>
                  <a:gd name="T71" fmla="*/ 390 h 390"/>
                  <a:gd name="T72" fmla="*/ 98 w 167"/>
                  <a:gd name="T73" fmla="*/ 284 h 390"/>
                  <a:gd name="T74" fmla="*/ 167 w 167"/>
                  <a:gd name="T75" fmla="*/ 212 h 390"/>
                  <a:gd name="T76" fmla="*/ 98 w 167"/>
                  <a:gd name="T77" fmla="*/ 145 h 390"/>
                  <a:gd name="T78" fmla="*/ 119 w 167"/>
                  <a:gd name="T79" fmla="*/ 84 h 390"/>
                  <a:gd name="T80" fmla="*/ 156 w 167"/>
                  <a:gd name="T81" fmla="*/ 117 h 390"/>
                  <a:gd name="T82" fmla="*/ 138 w 167"/>
                  <a:gd name="T83" fmla="*/ 58 h 390"/>
                  <a:gd name="T84" fmla="*/ 98 w 167"/>
                  <a:gd name="T85" fmla="*/ 0 h 390"/>
                  <a:gd name="T86" fmla="*/ 40 w 167"/>
                  <a:gd name="T87" fmla="*/ 104 h 390"/>
                  <a:gd name="T88" fmla="*/ 71 w 167"/>
                  <a:gd name="T89" fmla="*/ 139 h 390"/>
                  <a:gd name="T90" fmla="*/ 98 w 167"/>
                  <a:gd name="T91" fmla="*/ 181 h 390"/>
                  <a:gd name="T92" fmla="*/ 134 w 167"/>
                  <a:gd name="T93" fmla="*/ 217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67" h="390">
                    <a:moveTo>
                      <a:pt x="86" y="11"/>
                    </a:moveTo>
                    <a:cubicBezTo>
                      <a:pt x="86" y="41"/>
                      <a:pt x="86" y="41"/>
                      <a:pt x="86" y="41"/>
                    </a:cubicBezTo>
                    <a:cubicBezTo>
                      <a:pt x="86" y="51"/>
                      <a:pt x="86" y="51"/>
                      <a:pt x="86" y="51"/>
                    </a:cubicBezTo>
                    <a:cubicBezTo>
                      <a:pt x="96" y="52"/>
                      <a:pt x="96" y="52"/>
                      <a:pt x="96" y="52"/>
                    </a:cubicBezTo>
                    <a:cubicBezTo>
                      <a:pt x="110" y="53"/>
                      <a:pt x="121" y="58"/>
                      <a:pt x="131" y="67"/>
                    </a:cubicBezTo>
                    <a:cubicBezTo>
                      <a:pt x="140" y="74"/>
                      <a:pt x="144" y="87"/>
                      <a:pt x="145" y="106"/>
                    </a:cubicBezTo>
                    <a:cubicBezTo>
                      <a:pt x="137" y="106"/>
                      <a:pt x="137" y="106"/>
                      <a:pt x="137" y="106"/>
                    </a:cubicBezTo>
                    <a:cubicBezTo>
                      <a:pt x="136" y="94"/>
                      <a:pt x="133" y="85"/>
                      <a:pt x="129" y="78"/>
                    </a:cubicBezTo>
                    <a:cubicBezTo>
                      <a:pt x="123" y="68"/>
                      <a:pt x="113" y="62"/>
                      <a:pt x="100" y="59"/>
                    </a:cubicBezTo>
                    <a:cubicBezTo>
                      <a:pt x="86" y="56"/>
                      <a:pt x="86" y="56"/>
                      <a:pt x="86" y="56"/>
                    </a:cubicBezTo>
                    <a:cubicBezTo>
                      <a:pt x="86" y="70"/>
                      <a:pt x="86" y="70"/>
                      <a:pt x="86" y="70"/>
                    </a:cubicBezTo>
                    <a:cubicBezTo>
                      <a:pt x="86" y="145"/>
                      <a:pt x="86" y="145"/>
                      <a:pt x="86" y="145"/>
                    </a:cubicBezTo>
                    <a:cubicBezTo>
                      <a:pt x="86" y="154"/>
                      <a:pt x="86" y="154"/>
                      <a:pt x="86" y="154"/>
                    </a:cubicBezTo>
                    <a:cubicBezTo>
                      <a:pt x="95" y="156"/>
                      <a:pt x="95" y="156"/>
                      <a:pt x="95" y="156"/>
                    </a:cubicBezTo>
                    <a:cubicBezTo>
                      <a:pt x="127" y="163"/>
                      <a:pt x="140" y="172"/>
                      <a:pt x="145" y="178"/>
                    </a:cubicBezTo>
                    <a:cubicBezTo>
                      <a:pt x="153" y="187"/>
                      <a:pt x="156" y="198"/>
                      <a:pt x="156" y="212"/>
                    </a:cubicBezTo>
                    <a:cubicBezTo>
                      <a:pt x="156" y="230"/>
                      <a:pt x="151" y="244"/>
                      <a:pt x="141" y="254"/>
                    </a:cubicBezTo>
                    <a:cubicBezTo>
                      <a:pt x="131" y="264"/>
                      <a:pt x="116" y="271"/>
                      <a:pt x="96" y="273"/>
                    </a:cubicBezTo>
                    <a:cubicBezTo>
                      <a:pt x="86" y="274"/>
                      <a:pt x="86" y="274"/>
                      <a:pt x="86" y="274"/>
                    </a:cubicBezTo>
                    <a:cubicBezTo>
                      <a:pt x="86" y="284"/>
                      <a:pt x="86" y="284"/>
                      <a:pt x="86" y="284"/>
                    </a:cubicBezTo>
                    <a:cubicBezTo>
                      <a:pt x="86" y="379"/>
                      <a:pt x="86" y="379"/>
                      <a:pt x="86" y="379"/>
                    </a:cubicBezTo>
                    <a:cubicBezTo>
                      <a:pt x="82" y="379"/>
                      <a:pt x="82" y="379"/>
                      <a:pt x="82" y="379"/>
                    </a:cubicBezTo>
                    <a:cubicBezTo>
                      <a:pt x="82" y="284"/>
                      <a:pt x="82" y="284"/>
                      <a:pt x="82" y="284"/>
                    </a:cubicBezTo>
                    <a:cubicBezTo>
                      <a:pt x="82" y="273"/>
                      <a:pt x="82" y="273"/>
                      <a:pt x="82" y="273"/>
                    </a:cubicBezTo>
                    <a:cubicBezTo>
                      <a:pt x="72" y="273"/>
                      <a:pt x="72" y="273"/>
                      <a:pt x="72" y="273"/>
                    </a:cubicBezTo>
                    <a:cubicBezTo>
                      <a:pt x="53" y="272"/>
                      <a:pt x="39" y="266"/>
                      <a:pt x="28" y="254"/>
                    </a:cubicBezTo>
                    <a:cubicBezTo>
                      <a:pt x="18" y="244"/>
                      <a:pt x="13" y="233"/>
                      <a:pt x="12" y="218"/>
                    </a:cubicBezTo>
                    <a:cubicBezTo>
                      <a:pt x="22" y="218"/>
                      <a:pt x="22" y="218"/>
                      <a:pt x="22" y="218"/>
                    </a:cubicBezTo>
                    <a:cubicBezTo>
                      <a:pt x="28" y="254"/>
                      <a:pt x="51" y="264"/>
                      <a:pt x="70" y="267"/>
                    </a:cubicBezTo>
                    <a:cubicBezTo>
                      <a:pt x="82" y="268"/>
                      <a:pt x="82" y="268"/>
                      <a:pt x="82" y="268"/>
                    </a:cubicBezTo>
                    <a:cubicBezTo>
                      <a:pt x="82" y="256"/>
                      <a:pt x="82" y="256"/>
                      <a:pt x="82" y="256"/>
                    </a:cubicBezTo>
                    <a:cubicBezTo>
                      <a:pt x="82" y="176"/>
                      <a:pt x="82" y="176"/>
                      <a:pt x="82" y="176"/>
                    </a:cubicBezTo>
                    <a:cubicBezTo>
                      <a:pt x="82" y="167"/>
                      <a:pt x="82" y="167"/>
                      <a:pt x="82" y="167"/>
                    </a:cubicBezTo>
                    <a:cubicBezTo>
                      <a:pt x="74" y="165"/>
                      <a:pt x="74" y="165"/>
                      <a:pt x="74" y="165"/>
                    </a:cubicBezTo>
                    <a:cubicBezTo>
                      <a:pt x="54" y="161"/>
                      <a:pt x="39" y="154"/>
                      <a:pt x="30" y="145"/>
                    </a:cubicBezTo>
                    <a:cubicBezTo>
                      <a:pt x="21" y="136"/>
                      <a:pt x="16" y="124"/>
                      <a:pt x="16" y="109"/>
                    </a:cubicBezTo>
                    <a:cubicBezTo>
                      <a:pt x="16" y="92"/>
                      <a:pt x="21" y="79"/>
                      <a:pt x="31" y="69"/>
                    </a:cubicBezTo>
                    <a:cubicBezTo>
                      <a:pt x="41" y="59"/>
                      <a:pt x="54" y="53"/>
                      <a:pt x="72" y="52"/>
                    </a:cubicBezTo>
                    <a:cubicBezTo>
                      <a:pt x="82" y="51"/>
                      <a:pt x="82" y="51"/>
                      <a:pt x="82" y="51"/>
                    </a:cubicBezTo>
                    <a:cubicBezTo>
                      <a:pt x="82" y="41"/>
                      <a:pt x="82" y="41"/>
                      <a:pt x="82" y="41"/>
                    </a:cubicBezTo>
                    <a:cubicBezTo>
                      <a:pt x="82" y="11"/>
                      <a:pt x="82" y="11"/>
                      <a:pt x="82" y="11"/>
                    </a:cubicBezTo>
                    <a:cubicBezTo>
                      <a:pt x="86" y="11"/>
                      <a:pt x="86" y="11"/>
                      <a:pt x="86" y="11"/>
                    </a:cubicBezTo>
                    <a:moveTo>
                      <a:pt x="82" y="153"/>
                    </a:moveTo>
                    <a:cubicBezTo>
                      <a:pt x="82" y="139"/>
                      <a:pt x="82" y="139"/>
                      <a:pt x="82" y="139"/>
                    </a:cubicBezTo>
                    <a:cubicBezTo>
                      <a:pt x="82" y="68"/>
                      <a:pt x="82" y="68"/>
                      <a:pt x="82" y="68"/>
                    </a:cubicBezTo>
                    <a:cubicBezTo>
                      <a:pt x="82" y="55"/>
                      <a:pt x="82" y="55"/>
                      <a:pt x="82" y="55"/>
                    </a:cubicBezTo>
                    <a:cubicBezTo>
                      <a:pt x="69" y="57"/>
                      <a:pt x="69" y="57"/>
                      <a:pt x="69" y="57"/>
                    </a:cubicBezTo>
                    <a:cubicBezTo>
                      <a:pt x="43" y="62"/>
                      <a:pt x="29" y="78"/>
                      <a:pt x="29" y="104"/>
                    </a:cubicBezTo>
                    <a:cubicBezTo>
                      <a:pt x="29" y="128"/>
                      <a:pt x="43" y="144"/>
                      <a:pt x="69" y="150"/>
                    </a:cubicBezTo>
                    <a:cubicBezTo>
                      <a:pt x="82" y="153"/>
                      <a:pt x="82" y="153"/>
                      <a:pt x="82" y="153"/>
                    </a:cubicBezTo>
                    <a:moveTo>
                      <a:pt x="86" y="269"/>
                    </a:moveTo>
                    <a:cubicBezTo>
                      <a:pt x="100" y="266"/>
                      <a:pt x="100" y="266"/>
                      <a:pt x="100" y="266"/>
                    </a:cubicBezTo>
                    <a:cubicBezTo>
                      <a:pt x="129" y="261"/>
                      <a:pt x="145" y="243"/>
                      <a:pt x="145" y="217"/>
                    </a:cubicBezTo>
                    <a:cubicBezTo>
                      <a:pt x="145" y="205"/>
                      <a:pt x="142" y="196"/>
                      <a:pt x="136" y="188"/>
                    </a:cubicBezTo>
                    <a:cubicBezTo>
                      <a:pt x="129" y="180"/>
                      <a:pt x="117" y="174"/>
                      <a:pt x="100" y="171"/>
                    </a:cubicBezTo>
                    <a:cubicBezTo>
                      <a:pt x="86" y="168"/>
                      <a:pt x="86" y="168"/>
                      <a:pt x="86" y="168"/>
                    </a:cubicBezTo>
                    <a:cubicBezTo>
                      <a:pt x="86" y="181"/>
                      <a:pt x="86" y="181"/>
                      <a:pt x="86" y="181"/>
                    </a:cubicBezTo>
                    <a:cubicBezTo>
                      <a:pt x="86" y="255"/>
                      <a:pt x="86" y="255"/>
                      <a:pt x="86" y="255"/>
                    </a:cubicBezTo>
                    <a:cubicBezTo>
                      <a:pt x="86" y="269"/>
                      <a:pt x="86" y="269"/>
                      <a:pt x="86" y="269"/>
                    </a:cubicBezTo>
                    <a:moveTo>
                      <a:pt x="98" y="0"/>
                    </a:moveTo>
                    <a:cubicBezTo>
                      <a:pt x="71" y="0"/>
                      <a:pt x="71" y="0"/>
                      <a:pt x="71" y="0"/>
                    </a:cubicBezTo>
                    <a:cubicBezTo>
                      <a:pt x="71" y="41"/>
                      <a:pt x="71" y="41"/>
                      <a:pt x="71" y="41"/>
                    </a:cubicBezTo>
                    <a:cubicBezTo>
                      <a:pt x="51" y="42"/>
                      <a:pt x="35" y="49"/>
                      <a:pt x="23" y="62"/>
                    </a:cubicBezTo>
                    <a:cubicBezTo>
                      <a:pt x="11" y="74"/>
                      <a:pt x="5" y="90"/>
                      <a:pt x="5" y="109"/>
                    </a:cubicBezTo>
                    <a:cubicBezTo>
                      <a:pt x="5" y="145"/>
                      <a:pt x="27" y="167"/>
                      <a:pt x="71" y="176"/>
                    </a:cubicBezTo>
                    <a:cubicBezTo>
                      <a:pt x="71" y="256"/>
                      <a:pt x="71" y="256"/>
                      <a:pt x="71" y="256"/>
                    </a:cubicBezTo>
                    <a:cubicBezTo>
                      <a:pt x="47" y="252"/>
                      <a:pt x="34" y="236"/>
                      <a:pt x="32" y="207"/>
                    </a:cubicBezTo>
                    <a:cubicBezTo>
                      <a:pt x="1" y="207"/>
                      <a:pt x="1" y="207"/>
                      <a:pt x="1" y="207"/>
                    </a:cubicBezTo>
                    <a:cubicBezTo>
                      <a:pt x="1" y="210"/>
                      <a:pt x="0" y="211"/>
                      <a:pt x="0" y="212"/>
                    </a:cubicBezTo>
                    <a:cubicBezTo>
                      <a:pt x="0" y="232"/>
                      <a:pt x="7" y="248"/>
                      <a:pt x="20" y="262"/>
                    </a:cubicBezTo>
                    <a:cubicBezTo>
                      <a:pt x="33" y="276"/>
                      <a:pt x="50" y="283"/>
                      <a:pt x="71" y="284"/>
                    </a:cubicBezTo>
                    <a:cubicBezTo>
                      <a:pt x="71" y="390"/>
                      <a:pt x="71" y="390"/>
                      <a:pt x="71" y="390"/>
                    </a:cubicBezTo>
                    <a:cubicBezTo>
                      <a:pt x="98" y="390"/>
                      <a:pt x="98" y="390"/>
                      <a:pt x="98" y="390"/>
                    </a:cubicBezTo>
                    <a:cubicBezTo>
                      <a:pt x="98" y="284"/>
                      <a:pt x="98" y="284"/>
                      <a:pt x="98" y="284"/>
                    </a:cubicBezTo>
                    <a:cubicBezTo>
                      <a:pt x="120" y="282"/>
                      <a:pt x="137" y="274"/>
                      <a:pt x="149" y="262"/>
                    </a:cubicBezTo>
                    <a:cubicBezTo>
                      <a:pt x="161" y="249"/>
                      <a:pt x="167" y="233"/>
                      <a:pt x="167" y="212"/>
                    </a:cubicBezTo>
                    <a:cubicBezTo>
                      <a:pt x="167" y="195"/>
                      <a:pt x="163" y="181"/>
                      <a:pt x="153" y="170"/>
                    </a:cubicBezTo>
                    <a:cubicBezTo>
                      <a:pt x="144" y="160"/>
                      <a:pt x="125" y="151"/>
                      <a:pt x="98" y="145"/>
                    </a:cubicBezTo>
                    <a:cubicBezTo>
                      <a:pt x="98" y="70"/>
                      <a:pt x="98" y="70"/>
                      <a:pt x="98" y="70"/>
                    </a:cubicBezTo>
                    <a:cubicBezTo>
                      <a:pt x="108" y="72"/>
                      <a:pt x="115" y="77"/>
                      <a:pt x="119" y="84"/>
                    </a:cubicBezTo>
                    <a:cubicBezTo>
                      <a:pt x="124" y="91"/>
                      <a:pt x="126" y="102"/>
                      <a:pt x="126" y="117"/>
                    </a:cubicBezTo>
                    <a:cubicBezTo>
                      <a:pt x="156" y="117"/>
                      <a:pt x="156" y="117"/>
                      <a:pt x="156" y="117"/>
                    </a:cubicBezTo>
                    <a:cubicBezTo>
                      <a:pt x="156" y="113"/>
                      <a:pt x="156" y="113"/>
                      <a:pt x="156" y="113"/>
                    </a:cubicBezTo>
                    <a:cubicBezTo>
                      <a:pt x="156" y="87"/>
                      <a:pt x="150" y="69"/>
                      <a:pt x="138" y="58"/>
                    </a:cubicBezTo>
                    <a:cubicBezTo>
                      <a:pt x="126" y="48"/>
                      <a:pt x="113" y="42"/>
                      <a:pt x="98" y="41"/>
                    </a:cubicBezTo>
                    <a:lnTo>
                      <a:pt x="98" y="0"/>
                    </a:lnTo>
                    <a:close/>
                    <a:moveTo>
                      <a:pt x="71" y="139"/>
                    </a:moveTo>
                    <a:cubicBezTo>
                      <a:pt x="50" y="134"/>
                      <a:pt x="40" y="123"/>
                      <a:pt x="40" y="104"/>
                    </a:cubicBezTo>
                    <a:cubicBezTo>
                      <a:pt x="40" y="84"/>
                      <a:pt x="50" y="72"/>
                      <a:pt x="71" y="68"/>
                    </a:cubicBezTo>
                    <a:lnTo>
                      <a:pt x="71" y="139"/>
                    </a:lnTo>
                    <a:close/>
                    <a:moveTo>
                      <a:pt x="98" y="255"/>
                    </a:moveTo>
                    <a:cubicBezTo>
                      <a:pt x="98" y="181"/>
                      <a:pt x="98" y="181"/>
                      <a:pt x="98" y="181"/>
                    </a:cubicBezTo>
                    <a:cubicBezTo>
                      <a:pt x="112" y="184"/>
                      <a:pt x="122" y="189"/>
                      <a:pt x="127" y="195"/>
                    </a:cubicBezTo>
                    <a:cubicBezTo>
                      <a:pt x="132" y="201"/>
                      <a:pt x="134" y="208"/>
                      <a:pt x="134" y="217"/>
                    </a:cubicBezTo>
                    <a:cubicBezTo>
                      <a:pt x="134" y="238"/>
                      <a:pt x="122" y="251"/>
                      <a:pt x="98" y="255"/>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64" name="Freeform 155"/>
              <p:cNvSpPr>
                <a:spLocks noEditPoints="1"/>
              </p:cNvSpPr>
              <p:nvPr/>
            </p:nvSpPr>
            <p:spPr bwMode="auto">
              <a:xfrm>
                <a:off x="11137900" y="4402139"/>
                <a:ext cx="304800" cy="1062038"/>
              </a:xfrm>
              <a:custGeom>
                <a:avLst/>
                <a:gdLst>
                  <a:gd name="T0" fmla="*/ 0 w 96"/>
                  <a:gd name="T1" fmla="*/ 334 h 334"/>
                  <a:gd name="T2" fmla="*/ 27 w 96"/>
                  <a:gd name="T3" fmla="*/ 334 h 334"/>
                  <a:gd name="T4" fmla="*/ 27 w 96"/>
                  <a:gd name="T5" fmla="*/ 228 h 334"/>
                  <a:gd name="T6" fmla="*/ 78 w 96"/>
                  <a:gd name="T7" fmla="*/ 206 h 334"/>
                  <a:gd name="T8" fmla="*/ 96 w 96"/>
                  <a:gd name="T9" fmla="*/ 156 h 334"/>
                  <a:gd name="T10" fmla="*/ 82 w 96"/>
                  <a:gd name="T11" fmla="*/ 114 h 334"/>
                  <a:gd name="T12" fmla="*/ 27 w 96"/>
                  <a:gd name="T13" fmla="*/ 89 h 334"/>
                  <a:gd name="T14" fmla="*/ 27 w 96"/>
                  <a:gd name="T15" fmla="*/ 14 h 334"/>
                  <a:gd name="T16" fmla="*/ 15 w 96"/>
                  <a:gd name="T17" fmla="*/ 0 h 334"/>
                  <a:gd name="T18" fmla="*/ 15 w 96"/>
                  <a:gd name="T19" fmla="*/ 98 h 334"/>
                  <a:gd name="T20" fmla="*/ 24 w 96"/>
                  <a:gd name="T21" fmla="*/ 100 h 334"/>
                  <a:gd name="T22" fmla="*/ 74 w 96"/>
                  <a:gd name="T23" fmla="*/ 122 h 334"/>
                  <a:gd name="T24" fmla="*/ 85 w 96"/>
                  <a:gd name="T25" fmla="*/ 156 h 334"/>
                  <a:gd name="T26" fmla="*/ 70 w 96"/>
                  <a:gd name="T27" fmla="*/ 198 h 334"/>
                  <a:gd name="T28" fmla="*/ 25 w 96"/>
                  <a:gd name="T29" fmla="*/ 217 h 334"/>
                  <a:gd name="T30" fmla="*/ 15 w 96"/>
                  <a:gd name="T31" fmla="*/ 218 h 334"/>
                  <a:gd name="T32" fmla="*/ 15 w 96"/>
                  <a:gd name="T33" fmla="*/ 323 h 334"/>
                  <a:gd name="T34" fmla="*/ 11 w 96"/>
                  <a:gd name="T35" fmla="*/ 323 h 334"/>
                  <a:gd name="T36" fmla="*/ 0 w 96"/>
                  <a:gd name="T37" fmla="*/ 334 h 334"/>
                  <a:gd name="T38" fmla="*/ 15 w 96"/>
                  <a:gd name="T39" fmla="*/ 112 h 334"/>
                  <a:gd name="T40" fmla="*/ 15 w 96"/>
                  <a:gd name="T41" fmla="*/ 213 h 334"/>
                  <a:gd name="T42" fmla="*/ 27 w 96"/>
                  <a:gd name="T43" fmla="*/ 199 h 334"/>
                  <a:gd name="T44" fmla="*/ 27 w 96"/>
                  <a:gd name="T45" fmla="*/ 125 h 334"/>
                  <a:gd name="T46" fmla="*/ 15 w 96"/>
                  <a:gd name="T47" fmla="*/ 112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6" h="334">
                    <a:moveTo>
                      <a:pt x="0" y="334"/>
                    </a:moveTo>
                    <a:cubicBezTo>
                      <a:pt x="27" y="334"/>
                      <a:pt x="27" y="334"/>
                      <a:pt x="27" y="334"/>
                    </a:cubicBezTo>
                    <a:cubicBezTo>
                      <a:pt x="27" y="228"/>
                      <a:pt x="27" y="228"/>
                      <a:pt x="27" y="228"/>
                    </a:cubicBezTo>
                    <a:cubicBezTo>
                      <a:pt x="49" y="226"/>
                      <a:pt x="66" y="218"/>
                      <a:pt x="78" y="206"/>
                    </a:cubicBezTo>
                    <a:cubicBezTo>
                      <a:pt x="90" y="193"/>
                      <a:pt x="96" y="177"/>
                      <a:pt x="96" y="156"/>
                    </a:cubicBezTo>
                    <a:cubicBezTo>
                      <a:pt x="96" y="139"/>
                      <a:pt x="92" y="125"/>
                      <a:pt x="82" y="114"/>
                    </a:cubicBezTo>
                    <a:cubicBezTo>
                      <a:pt x="73" y="104"/>
                      <a:pt x="54" y="95"/>
                      <a:pt x="27" y="89"/>
                    </a:cubicBezTo>
                    <a:cubicBezTo>
                      <a:pt x="27" y="14"/>
                      <a:pt x="27" y="14"/>
                      <a:pt x="27" y="14"/>
                    </a:cubicBezTo>
                    <a:cubicBezTo>
                      <a:pt x="15" y="0"/>
                      <a:pt x="15" y="0"/>
                      <a:pt x="15" y="0"/>
                    </a:cubicBezTo>
                    <a:cubicBezTo>
                      <a:pt x="15" y="98"/>
                      <a:pt x="15" y="98"/>
                      <a:pt x="15" y="98"/>
                    </a:cubicBezTo>
                    <a:cubicBezTo>
                      <a:pt x="24" y="100"/>
                      <a:pt x="24" y="100"/>
                      <a:pt x="24" y="100"/>
                    </a:cubicBezTo>
                    <a:cubicBezTo>
                      <a:pt x="56" y="107"/>
                      <a:pt x="69" y="116"/>
                      <a:pt x="74" y="122"/>
                    </a:cubicBezTo>
                    <a:cubicBezTo>
                      <a:pt x="82" y="131"/>
                      <a:pt x="85" y="142"/>
                      <a:pt x="85" y="156"/>
                    </a:cubicBezTo>
                    <a:cubicBezTo>
                      <a:pt x="85" y="174"/>
                      <a:pt x="80" y="188"/>
                      <a:pt x="70" y="198"/>
                    </a:cubicBezTo>
                    <a:cubicBezTo>
                      <a:pt x="60" y="208"/>
                      <a:pt x="45" y="215"/>
                      <a:pt x="25" y="217"/>
                    </a:cubicBezTo>
                    <a:cubicBezTo>
                      <a:pt x="15" y="218"/>
                      <a:pt x="15" y="218"/>
                      <a:pt x="15" y="218"/>
                    </a:cubicBezTo>
                    <a:cubicBezTo>
                      <a:pt x="15" y="323"/>
                      <a:pt x="15" y="323"/>
                      <a:pt x="15" y="323"/>
                    </a:cubicBezTo>
                    <a:cubicBezTo>
                      <a:pt x="11" y="323"/>
                      <a:pt x="11" y="323"/>
                      <a:pt x="11" y="323"/>
                    </a:cubicBezTo>
                    <a:lnTo>
                      <a:pt x="0" y="334"/>
                    </a:lnTo>
                    <a:close/>
                    <a:moveTo>
                      <a:pt x="15" y="112"/>
                    </a:moveTo>
                    <a:cubicBezTo>
                      <a:pt x="15" y="213"/>
                      <a:pt x="15" y="213"/>
                      <a:pt x="15" y="213"/>
                    </a:cubicBezTo>
                    <a:cubicBezTo>
                      <a:pt x="27" y="199"/>
                      <a:pt x="27" y="199"/>
                      <a:pt x="27" y="199"/>
                    </a:cubicBezTo>
                    <a:cubicBezTo>
                      <a:pt x="27" y="125"/>
                      <a:pt x="27" y="125"/>
                      <a:pt x="27" y="125"/>
                    </a:cubicBezTo>
                    <a:lnTo>
                      <a:pt x="15" y="112"/>
                    </a:lnTo>
                    <a:close/>
                  </a:path>
                </a:pathLst>
              </a:custGeom>
              <a:solidFill>
                <a:srgbClr val="73737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65" name="Freeform 156"/>
              <p:cNvSpPr>
                <a:spLocks/>
              </p:cNvSpPr>
              <p:nvPr/>
            </p:nvSpPr>
            <p:spPr bwMode="auto">
              <a:xfrm>
                <a:off x="10556875" y="5203826"/>
                <a:ext cx="1255713" cy="365125"/>
              </a:xfrm>
              <a:custGeom>
                <a:avLst/>
                <a:gdLst>
                  <a:gd name="T0" fmla="*/ 197 w 395"/>
                  <a:gd name="T1" fmla="*/ 115 h 115"/>
                  <a:gd name="T2" fmla="*/ 0 w 395"/>
                  <a:gd name="T3" fmla="*/ 10 h 115"/>
                  <a:gd name="T4" fmla="*/ 7 w 395"/>
                  <a:gd name="T5" fmla="*/ 0 h 115"/>
                  <a:gd name="T6" fmla="*/ 197 w 395"/>
                  <a:gd name="T7" fmla="*/ 57 h 115"/>
                  <a:gd name="T8" fmla="*/ 388 w 395"/>
                  <a:gd name="T9" fmla="*/ 0 h 115"/>
                  <a:gd name="T10" fmla="*/ 395 w 395"/>
                  <a:gd name="T11" fmla="*/ 10 h 115"/>
                  <a:gd name="T12" fmla="*/ 197 w 395"/>
                  <a:gd name="T13" fmla="*/ 115 h 115"/>
                </a:gdLst>
                <a:ahLst/>
                <a:cxnLst>
                  <a:cxn ang="0">
                    <a:pos x="T0" y="T1"/>
                  </a:cxn>
                  <a:cxn ang="0">
                    <a:pos x="T2" y="T3"/>
                  </a:cxn>
                  <a:cxn ang="0">
                    <a:pos x="T4" y="T5"/>
                  </a:cxn>
                  <a:cxn ang="0">
                    <a:pos x="T6" y="T7"/>
                  </a:cxn>
                  <a:cxn ang="0">
                    <a:pos x="T8" y="T9"/>
                  </a:cxn>
                  <a:cxn ang="0">
                    <a:pos x="T10" y="T11"/>
                  </a:cxn>
                  <a:cxn ang="0">
                    <a:pos x="T12" y="T13"/>
                  </a:cxn>
                </a:cxnLst>
                <a:rect l="0" t="0" r="r" b="b"/>
                <a:pathLst>
                  <a:path w="395" h="115">
                    <a:moveTo>
                      <a:pt x="197" y="115"/>
                    </a:moveTo>
                    <a:cubicBezTo>
                      <a:pt x="125" y="115"/>
                      <a:pt x="57" y="49"/>
                      <a:pt x="0" y="10"/>
                    </a:cubicBezTo>
                    <a:cubicBezTo>
                      <a:pt x="7" y="0"/>
                      <a:pt x="7" y="0"/>
                      <a:pt x="7" y="0"/>
                    </a:cubicBezTo>
                    <a:cubicBezTo>
                      <a:pt x="62" y="37"/>
                      <a:pt x="128" y="57"/>
                      <a:pt x="197" y="57"/>
                    </a:cubicBezTo>
                    <a:cubicBezTo>
                      <a:pt x="267" y="57"/>
                      <a:pt x="333" y="37"/>
                      <a:pt x="388" y="0"/>
                    </a:cubicBezTo>
                    <a:cubicBezTo>
                      <a:pt x="395" y="10"/>
                      <a:pt x="395" y="10"/>
                      <a:pt x="395" y="10"/>
                    </a:cubicBezTo>
                    <a:cubicBezTo>
                      <a:pt x="338" y="49"/>
                      <a:pt x="270" y="115"/>
                      <a:pt x="197" y="115"/>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66" name="Freeform 157"/>
              <p:cNvSpPr>
                <a:spLocks/>
              </p:cNvSpPr>
              <p:nvPr/>
            </p:nvSpPr>
            <p:spPr bwMode="auto">
              <a:xfrm>
                <a:off x="11074400" y="5486401"/>
                <a:ext cx="212725" cy="209550"/>
              </a:xfrm>
              <a:custGeom>
                <a:avLst/>
                <a:gdLst>
                  <a:gd name="T0" fmla="*/ 134 w 134"/>
                  <a:gd name="T1" fmla="*/ 44 h 132"/>
                  <a:gd name="T2" fmla="*/ 66 w 134"/>
                  <a:gd name="T3" fmla="*/ 0 h 132"/>
                  <a:gd name="T4" fmla="*/ 0 w 134"/>
                  <a:gd name="T5" fmla="*/ 44 h 132"/>
                  <a:gd name="T6" fmla="*/ 66 w 134"/>
                  <a:gd name="T7" fmla="*/ 132 h 132"/>
                  <a:gd name="T8" fmla="*/ 134 w 134"/>
                  <a:gd name="T9" fmla="*/ 44 h 132"/>
                </a:gdLst>
                <a:ahLst/>
                <a:cxnLst>
                  <a:cxn ang="0">
                    <a:pos x="T0" y="T1"/>
                  </a:cxn>
                  <a:cxn ang="0">
                    <a:pos x="T2" y="T3"/>
                  </a:cxn>
                  <a:cxn ang="0">
                    <a:pos x="T4" y="T5"/>
                  </a:cxn>
                  <a:cxn ang="0">
                    <a:pos x="T6" y="T7"/>
                  </a:cxn>
                  <a:cxn ang="0">
                    <a:pos x="T8" y="T9"/>
                  </a:cxn>
                </a:cxnLst>
                <a:rect l="0" t="0" r="r" b="b"/>
                <a:pathLst>
                  <a:path w="134" h="132">
                    <a:moveTo>
                      <a:pt x="134" y="44"/>
                    </a:moveTo>
                    <a:lnTo>
                      <a:pt x="66" y="0"/>
                    </a:lnTo>
                    <a:lnTo>
                      <a:pt x="0" y="44"/>
                    </a:lnTo>
                    <a:lnTo>
                      <a:pt x="66" y="132"/>
                    </a:lnTo>
                    <a:lnTo>
                      <a:pt x="134" y="44"/>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67" name="Freeform 158"/>
              <p:cNvSpPr>
                <a:spLocks/>
              </p:cNvSpPr>
              <p:nvPr/>
            </p:nvSpPr>
            <p:spPr bwMode="auto">
              <a:xfrm>
                <a:off x="11179175" y="5486401"/>
                <a:ext cx="107950" cy="209550"/>
              </a:xfrm>
              <a:custGeom>
                <a:avLst/>
                <a:gdLst>
                  <a:gd name="T0" fmla="*/ 68 w 68"/>
                  <a:gd name="T1" fmla="*/ 44 h 132"/>
                  <a:gd name="T2" fmla="*/ 0 w 68"/>
                  <a:gd name="T3" fmla="*/ 0 h 132"/>
                  <a:gd name="T4" fmla="*/ 0 w 68"/>
                  <a:gd name="T5" fmla="*/ 132 h 132"/>
                  <a:gd name="T6" fmla="*/ 68 w 68"/>
                  <a:gd name="T7" fmla="*/ 44 h 132"/>
                </a:gdLst>
                <a:ahLst/>
                <a:cxnLst>
                  <a:cxn ang="0">
                    <a:pos x="T0" y="T1"/>
                  </a:cxn>
                  <a:cxn ang="0">
                    <a:pos x="T2" y="T3"/>
                  </a:cxn>
                  <a:cxn ang="0">
                    <a:pos x="T4" y="T5"/>
                  </a:cxn>
                  <a:cxn ang="0">
                    <a:pos x="T6" y="T7"/>
                  </a:cxn>
                </a:cxnLst>
                <a:rect l="0" t="0" r="r" b="b"/>
                <a:pathLst>
                  <a:path w="68" h="132">
                    <a:moveTo>
                      <a:pt x="68" y="44"/>
                    </a:moveTo>
                    <a:lnTo>
                      <a:pt x="0" y="0"/>
                    </a:lnTo>
                    <a:lnTo>
                      <a:pt x="0" y="132"/>
                    </a:lnTo>
                    <a:lnTo>
                      <a:pt x="68" y="44"/>
                    </a:lnTo>
                    <a:close/>
                  </a:path>
                </a:pathLst>
              </a:custGeom>
              <a:solidFill>
                <a:srgbClr val="28282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68" name="Freeform 159"/>
              <p:cNvSpPr>
                <a:spLocks/>
              </p:cNvSpPr>
              <p:nvPr/>
            </p:nvSpPr>
            <p:spPr bwMode="auto">
              <a:xfrm>
                <a:off x="10556875" y="5219701"/>
                <a:ext cx="1255713" cy="349250"/>
              </a:xfrm>
              <a:custGeom>
                <a:avLst/>
                <a:gdLst>
                  <a:gd name="T0" fmla="*/ 197 w 395"/>
                  <a:gd name="T1" fmla="*/ 84 h 110"/>
                  <a:gd name="T2" fmla="*/ 3 w 395"/>
                  <a:gd name="T3" fmla="*/ 0 h 110"/>
                  <a:gd name="T4" fmla="*/ 0 w 395"/>
                  <a:gd name="T5" fmla="*/ 5 h 110"/>
                  <a:gd name="T6" fmla="*/ 197 w 395"/>
                  <a:gd name="T7" fmla="*/ 110 h 110"/>
                  <a:gd name="T8" fmla="*/ 395 w 395"/>
                  <a:gd name="T9" fmla="*/ 5 h 110"/>
                  <a:gd name="T10" fmla="*/ 392 w 395"/>
                  <a:gd name="T11" fmla="*/ 0 h 110"/>
                  <a:gd name="T12" fmla="*/ 197 w 395"/>
                  <a:gd name="T13" fmla="*/ 84 h 110"/>
                </a:gdLst>
                <a:ahLst/>
                <a:cxnLst>
                  <a:cxn ang="0">
                    <a:pos x="T0" y="T1"/>
                  </a:cxn>
                  <a:cxn ang="0">
                    <a:pos x="T2" y="T3"/>
                  </a:cxn>
                  <a:cxn ang="0">
                    <a:pos x="T4" y="T5"/>
                  </a:cxn>
                  <a:cxn ang="0">
                    <a:pos x="T6" y="T7"/>
                  </a:cxn>
                  <a:cxn ang="0">
                    <a:pos x="T8" y="T9"/>
                  </a:cxn>
                  <a:cxn ang="0">
                    <a:pos x="T10" y="T11"/>
                  </a:cxn>
                  <a:cxn ang="0">
                    <a:pos x="T12" y="T13"/>
                  </a:cxn>
                </a:cxnLst>
                <a:rect l="0" t="0" r="r" b="b"/>
                <a:pathLst>
                  <a:path w="395" h="110">
                    <a:moveTo>
                      <a:pt x="197" y="84"/>
                    </a:moveTo>
                    <a:cubicBezTo>
                      <a:pt x="127" y="84"/>
                      <a:pt x="60" y="32"/>
                      <a:pt x="3" y="0"/>
                    </a:cubicBezTo>
                    <a:cubicBezTo>
                      <a:pt x="0" y="5"/>
                      <a:pt x="0" y="5"/>
                      <a:pt x="0" y="5"/>
                    </a:cubicBezTo>
                    <a:cubicBezTo>
                      <a:pt x="57" y="44"/>
                      <a:pt x="125" y="110"/>
                      <a:pt x="197" y="110"/>
                    </a:cubicBezTo>
                    <a:cubicBezTo>
                      <a:pt x="270" y="110"/>
                      <a:pt x="338" y="44"/>
                      <a:pt x="395" y="5"/>
                    </a:cubicBezTo>
                    <a:cubicBezTo>
                      <a:pt x="392" y="0"/>
                      <a:pt x="392" y="0"/>
                      <a:pt x="392" y="0"/>
                    </a:cubicBezTo>
                    <a:cubicBezTo>
                      <a:pt x="335" y="32"/>
                      <a:pt x="268" y="84"/>
                      <a:pt x="197" y="84"/>
                    </a:cubicBezTo>
                    <a:close/>
                  </a:path>
                </a:pathLst>
              </a:custGeom>
              <a:solidFill>
                <a:srgbClr val="73737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69" name="Freeform 160"/>
              <p:cNvSpPr>
                <a:spLocks/>
              </p:cNvSpPr>
              <p:nvPr/>
            </p:nvSpPr>
            <p:spPr bwMode="auto">
              <a:xfrm>
                <a:off x="11622088" y="5067301"/>
                <a:ext cx="352425" cy="327025"/>
              </a:xfrm>
              <a:custGeom>
                <a:avLst/>
                <a:gdLst>
                  <a:gd name="T0" fmla="*/ 116 w 222"/>
                  <a:gd name="T1" fmla="*/ 206 h 206"/>
                  <a:gd name="T2" fmla="*/ 88 w 222"/>
                  <a:gd name="T3" fmla="*/ 112 h 206"/>
                  <a:gd name="T4" fmla="*/ 0 w 222"/>
                  <a:gd name="T5" fmla="*/ 68 h 206"/>
                  <a:gd name="T6" fmla="*/ 222 w 222"/>
                  <a:gd name="T7" fmla="*/ 0 h 206"/>
                  <a:gd name="T8" fmla="*/ 116 w 222"/>
                  <a:gd name="T9" fmla="*/ 206 h 206"/>
                </a:gdLst>
                <a:ahLst/>
                <a:cxnLst>
                  <a:cxn ang="0">
                    <a:pos x="T0" y="T1"/>
                  </a:cxn>
                  <a:cxn ang="0">
                    <a:pos x="T2" y="T3"/>
                  </a:cxn>
                  <a:cxn ang="0">
                    <a:pos x="T4" y="T5"/>
                  </a:cxn>
                  <a:cxn ang="0">
                    <a:pos x="T6" y="T7"/>
                  </a:cxn>
                  <a:cxn ang="0">
                    <a:pos x="T8" y="T9"/>
                  </a:cxn>
                </a:cxnLst>
                <a:rect l="0" t="0" r="r" b="b"/>
                <a:pathLst>
                  <a:path w="222" h="206">
                    <a:moveTo>
                      <a:pt x="116" y="206"/>
                    </a:moveTo>
                    <a:lnTo>
                      <a:pt x="88" y="112"/>
                    </a:lnTo>
                    <a:lnTo>
                      <a:pt x="0" y="68"/>
                    </a:lnTo>
                    <a:lnTo>
                      <a:pt x="222" y="0"/>
                    </a:lnTo>
                    <a:lnTo>
                      <a:pt x="116" y="206"/>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70" name="Freeform 161"/>
              <p:cNvSpPr>
                <a:spLocks/>
              </p:cNvSpPr>
              <p:nvPr/>
            </p:nvSpPr>
            <p:spPr bwMode="auto">
              <a:xfrm>
                <a:off x="10391775" y="5067301"/>
                <a:ext cx="355600" cy="327025"/>
              </a:xfrm>
              <a:custGeom>
                <a:avLst/>
                <a:gdLst>
                  <a:gd name="T0" fmla="*/ 108 w 224"/>
                  <a:gd name="T1" fmla="*/ 206 h 206"/>
                  <a:gd name="T2" fmla="*/ 136 w 224"/>
                  <a:gd name="T3" fmla="*/ 112 h 206"/>
                  <a:gd name="T4" fmla="*/ 224 w 224"/>
                  <a:gd name="T5" fmla="*/ 68 h 206"/>
                  <a:gd name="T6" fmla="*/ 0 w 224"/>
                  <a:gd name="T7" fmla="*/ 0 h 206"/>
                  <a:gd name="T8" fmla="*/ 108 w 224"/>
                  <a:gd name="T9" fmla="*/ 206 h 206"/>
                </a:gdLst>
                <a:ahLst/>
                <a:cxnLst>
                  <a:cxn ang="0">
                    <a:pos x="T0" y="T1"/>
                  </a:cxn>
                  <a:cxn ang="0">
                    <a:pos x="T2" y="T3"/>
                  </a:cxn>
                  <a:cxn ang="0">
                    <a:pos x="T4" y="T5"/>
                  </a:cxn>
                  <a:cxn ang="0">
                    <a:pos x="T6" y="T7"/>
                  </a:cxn>
                  <a:cxn ang="0">
                    <a:pos x="T8" y="T9"/>
                  </a:cxn>
                </a:cxnLst>
                <a:rect l="0" t="0" r="r" b="b"/>
                <a:pathLst>
                  <a:path w="224" h="206">
                    <a:moveTo>
                      <a:pt x="108" y="206"/>
                    </a:moveTo>
                    <a:lnTo>
                      <a:pt x="136" y="112"/>
                    </a:lnTo>
                    <a:lnTo>
                      <a:pt x="224" y="68"/>
                    </a:lnTo>
                    <a:lnTo>
                      <a:pt x="0" y="0"/>
                    </a:lnTo>
                    <a:lnTo>
                      <a:pt x="108" y="206"/>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71" name="Freeform 162"/>
              <p:cNvSpPr>
                <a:spLocks/>
              </p:cNvSpPr>
              <p:nvPr/>
            </p:nvSpPr>
            <p:spPr bwMode="auto">
              <a:xfrm>
                <a:off x="10391775" y="5067301"/>
                <a:ext cx="215900" cy="327025"/>
              </a:xfrm>
              <a:custGeom>
                <a:avLst/>
                <a:gdLst>
                  <a:gd name="T0" fmla="*/ 0 w 136"/>
                  <a:gd name="T1" fmla="*/ 0 h 206"/>
                  <a:gd name="T2" fmla="*/ 108 w 136"/>
                  <a:gd name="T3" fmla="*/ 206 h 206"/>
                  <a:gd name="T4" fmla="*/ 136 w 136"/>
                  <a:gd name="T5" fmla="*/ 112 h 206"/>
                  <a:gd name="T6" fmla="*/ 0 w 136"/>
                  <a:gd name="T7" fmla="*/ 0 h 206"/>
                </a:gdLst>
                <a:ahLst/>
                <a:cxnLst>
                  <a:cxn ang="0">
                    <a:pos x="T0" y="T1"/>
                  </a:cxn>
                  <a:cxn ang="0">
                    <a:pos x="T2" y="T3"/>
                  </a:cxn>
                  <a:cxn ang="0">
                    <a:pos x="T4" y="T5"/>
                  </a:cxn>
                  <a:cxn ang="0">
                    <a:pos x="T6" y="T7"/>
                  </a:cxn>
                </a:cxnLst>
                <a:rect l="0" t="0" r="r" b="b"/>
                <a:pathLst>
                  <a:path w="136" h="206">
                    <a:moveTo>
                      <a:pt x="0" y="0"/>
                    </a:moveTo>
                    <a:lnTo>
                      <a:pt x="108" y="206"/>
                    </a:lnTo>
                    <a:lnTo>
                      <a:pt x="136" y="112"/>
                    </a:lnTo>
                    <a:lnTo>
                      <a:pt x="0" y="0"/>
                    </a:lnTo>
                    <a:close/>
                  </a:path>
                </a:pathLst>
              </a:custGeom>
              <a:solidFill>
                <a:srgbClr val="73737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72" name="Freeform 163"/>
              <p:cNvSpPr>
                <a:spLocks/>
              </p:cNvSpPr>
              <p:nvPr/>
            </p:nvSpPr>
            <p:spPr bwMode="auto">
              <a:xfrm>
                <a:off x="11761788" y="5067301"/>
                <a:ext cx="212725" cy="327025"/>
              </a:xfrm>
              <a:custGeom>
                <a:avLst/>
                <a:gdLst>
                  <a:gd name="T0" fmla="*/ 28 w 134"/>
                  <a:gd name="T1" fmla="*/ 206 h 206"/>
                  <a:gd name="T2" fmla="*/ 0 w 134"/>
                  <a:gd name="T3" fmla="*/ 112 h 206"/>
                  <a:gd name="T4" fmla="*/ 134 w 134"/>
                  <a:gd name="T5" fmla="*/ 0 h 206"/>
                  <a:gd name="T6" fmla="*/ 28 w 134"/>
                  <a:gd name="T7" fmla="*/ 206 h 206"/>
                </a:gdLst>
                <a:ahLst/>
                <a:cxnLst>
                  <a:cxn ang="0">
                    <a:pos x="T0" y="T1"/>
                  </a:cxn>
                  <a:cxn ang="0">
                    <a:pos x="T2" y="T3"/>
                  </a:cxn>
                  <a:cxn ang="0">
                    <a:pos x="T4" y="T5"/>
                  </a:cxn>
                  <a:cxn ang="0">
                    <a:pos x="T6" y="T7"/>
                  </a:cxn>
                </a:cxnLst>
                <a:rect l="0" t="0" r="r" b="b"/>
                <a:pathLst>
                  <a:path w="134" h="206">
                    <a:moveTo>
                      <a:pt x="28" y="206"/>
                    </a:moveTo>
                    <a:lnTo>
                      <a:pt x="0" y="112"/>
                    </a:lnTo>
                    <a:lnTo>
                      <a:pt x="134" y="0"/>
                    </a:lnTo>
                    <a:lnTo>
                      <a:pt x="28" y="206"/>
                    </a:lnTo>
                    <a:close/>
                  </a:path>
                </a:pathLst>
              </a:custGeom>
              <a:solidFill>
                <a:srgbClr val="73737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73" name="Freeform 164"/>
              <p:cNvSpPr>
                <a:spLocks/>
              </p:cNvSpPr>
              <p:nvPr/>
            </p:nvSpPr>
            <p:spPr bwMode="auto">
              <a:xfrm>
                <a:off x="11185525" y="4224339"/>
                <a:ext cx="222250" cy="371475"/>
              </a:xfrm>
              <a:custGeom>
                <a:avLst/>
                <a:gdLst>
                  <a:gd name="T0" fmla="*/ 40 w 70"/>
                  <a:gd name="T1" fmla="*/ 117 h 117"/>
                  <a:gd name="T2" fmla="*/ 70 w 70"/>
                  <a:gd name="T3" fmla="*/ 117 h 117"/>
                  <a:gd name="T4" fmla="*/ 70 w 70"/>
                  <a:gd name="T5" fmla="*/ 113 h 117"/>
                  <a:gd name="T6" fmla="*/ 52 w 70"/>
                  <a:gd name="T7" fmla="*/ 58 h 117"/>
                  <a:gd name="T8" fmla="*/ 12 w 70"/>
                  <a:gd name="T9" fmla="*/ 41 h 117"/>
                  <a:gd name="T10" fmla="*/ 12 w 70"/>
                  <a:gd name="T11" fmla="*/ 0 h 117"/>
                  <a:gd name="T12" fmla="*/ 0 w 70"/>
                  <a:gd name="T13" fmla="*/ 11 h 117"/>
                  <a:gd name="T14" fmla="*/ 0 w 70"/>
                  <a:gd name="T15" fmla="*/ 41 h 117"/>
                  <a:gd name="T16" fmla="*/ 0 w 70"/>
                  <a:gd name="T17" fmla="*/ 51 h 117"/>
                  <a:gd name="T18" fmla="*/ 10 w 70"/>
                  <a:gd name="T19" fmla="*/ 52 h 117"/>
                  <a:gd name="T20" fmla="*/ 45 w 70"/>
                  <a:gd name="T21" fmla="*/ 67 h 117"/>
                  <a:gd name="T22" fmla="*/ 59 w 70"/>
                  <a:gd name="T23" fmla="*/ 106 h 117"/>
                  <a:gd name="T24" fmla="*/ 51 w 70"/>
                  <a:gd name="T25" fmla="*/ 106 h 117"/>
                  <a:gd name="T26" fmla="*/ 40 w 70"/>
                  <a:gd name="T27" fmla="*/ 117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 h="117">
                    <a:moveTo>
                      <a:pt x="40" y="117"/>
                    </a:moveTo>
                    <a:cubicBezTo>
                      <a:pt x="70" y="117"/>
                      <a:pt x="70" y="117"/>
                      <a:pt x="70" y="117"/>
                    </a:cubicBezTo>
                    <a:cubicBezTo>
                      <a:pt x="70" y="113"/>
                      <a:pt x="70" y="113"/>
                      <a:pt x="70" y="113"/>
                    </a:cubicBezTo>
                    <a:cubicBezTo>
                      <a:pt x="70" y="87"/>
                      <a:pt x="64" y="69"/>
                      <a:pt x="52" y="58"/>
                    </a:cubicBezTo>
                    <a:cubicBezTo>
                      <a:pt x="40" y="48"/>
                      <a:pt x="27" y="42"/>
                      <a:pt x="12" y="41"/>
                    </a:cubicBezTo>
                    <a:cubicBezTo>
                      <a:pt x="12" y="0"/>
                      <a:pt x="12" y="0"/>
                      <a:pt x="12" y="0"/>
                    </a:cubicBezTo>
                    <a:cubicBezTo>
                      <a:pt x="0" y="11"/>
                      <a:pt x="0" y="11"/>
                      <a:pt x="0" y="11"/>
                    </a:cubicBezTo>
                    <a:cubicBezTo>
                      <a:pt x="0" y="41"/>
                      <a:pt x="0" y="41"/>
                      <a:pt x="0" y="41"/>
                    </a:cubicBezTo>
                    <a:cubicBezTo>
                      <a:pt x="0" y="51"/>
                      <a:pt x="0" y="51"/>
                      <a:pt x="0" y="51"/>
                    </a:cubicBezTo>
                    <a:cubicBezTo>
                      <a:pt x="10" y="52"/>
                      <a:pt x="10" y="52"/>
                      <a:pt x="10" y="52"/>
                    </a:cubicBezTo>
                    <a:cubicBezTo>
                      <a:pt x="24" y="53"/>
                      <a:pt x="35" y="58"/>
                      <a:pt x="45" y="67"/>
                    </a:cubicBezTo>
                    <a:cubicBezTo>
                      <a:pt x="54" y="74"/>
                      <a:pt x="58" y="87"/>
                      <a:pt x="59" y="106"/>
                    </a:cubicBezTo>
                    <a:cubicBezTo>
                      <a:pt x="51" y="106"/>
                      <a:pt x="51" y="106"/>
                      <a:pt x="51" y="106"/>
                    </a:cubicBezTo>
                    <a:lnTo>
                      <a:pt x="40" y="117"/>
                    </a:lnTo>
                    <a:close/>
                  </a:path>
                </a:pathLst>
              </a:custGeom>
              <a:solidFill>
                <a:srgbClr val="73737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74" name="Freeform 165"/>
              <p:cNvSpPr>
                <a:spLocks noEditPoints="1"/>
              </p:cNvSpPr>
              <p:nvPr/>
            </p:nvSpPr>
            <p:spPr bwMode="auto">
              <a:xfrm>
                <a:off x="11058525" y="4037014"/>
                <a:ext cx="241300" cy="238125"/>
              </a:xfrm>
              <a:custGeom>
                <a:avLst/>
                <a:gdLst>
                  <a:gd name="T0" fmla="*/ 23 w 76"/>
                  <a:gd name="T1" fmla="*/ 38 h 75"/>
                  <a:gd name="T2" fmla="*/ 38 w 76"/>
                  <a:gd name="T3" fmla="*/ 23 h 75"/>
                  <a:gd name="T4" fmla="*/ 53 w 76"/>
                  <a:gd name="T5" fmla="*/ 38 h 75"/>
                  <a:gd name="T6" fmla="*/ 38 w 76"/>
                  <a:gd name="T7" fmla="*/ 52 h 75"/>
                  <a:gd name="T8" fmla="*/ 23 w 76"/>
                  <a:gd name="T9" fmla="*/ 38 h 75"/>
                  <a:gd name="T10" fmla="*/ 0 w 76"/>
                  <a:gd name="T11" fmla="*/ 38 h 75"/>
                  <a:gd name="T12" fmla="*/ 38 w 76"/>
                  <a:gd name="T13" fmla="*/ 75 h 75"/>
                  <a:gd name="T14" fmla="*/ 76 w 76"/>
                  <a:gd name="T15" fmla="*/ 38 h 75"/>
                  <a:gd name="T16" fmla="*/ 38 w 76"/>
                  <a:gd name="T17" fmla="*/ 0 h 75"/>
                  <a:gd name="T18" fmla="*/ 0 w 76"/>
                  <a:gd name="T19" fmla="*/ 3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6" h="75">
                    <a:moveTo>
                      <a:pt x="23" y="38"/>
                    </a:moveTo>
                    <a:cubicBezTo>
                      <a:pt x="23" y="30"/>
                      <a:pt x="30" y="23"/>
                      <a:pt x="38" y="23"/>
                    </a:cubicBezTo>
                    <a:cubicBezTo>
                      <a:pt x="46" y="23"/>
                      <a:pt x="53" y="30"/>
                      <a:pt x="53" y="38"/>
                    </a:cubicBezTo>
                    <a:cubicBezTo>
                      <a:pt x="53" y="46"/>
                      <a:pt x="46" y="52"/>
                      <a:pt x="38" y="52"/>
                    </a:cubicBezTo>
                    <a:cubicBezTo>
                      <a:pt x="30" y="52"/>
                      <a:pt x="23" y="46"/>
                      <a:pt x="23" y="38"/>
                    </a:cubicBezTo>
                    <a:moveTo>
                      <a:pt x="0" y="38"/>
                    </a:moveTo>
                    <a:cubicBezTo>
                      <a:pt x="0" y="58"/>
                      <a:pt x="17" y="75"/>
                      <a:pt x="38" y="75"/>
                    </a:cubicBezTo>
                    <a:cubicBezTo>
                      <a:pt x="59" y="75"/>
                      <a:pt x="76" y="58"/>
                      <a:pt x="76" y="38"/>
                    </a:cubicBezTo>
                    <a:cubicBezTo>
                      <a:pt x="76" y="17"/>
                      <a:pt x="59" y="0"/>
                      <a:pt x="38" y="0"/>
                    </a:cubicBezTo>
                    <a:cubicBezTo>
                      <a:pt x="17" y="0"/>
                      <a:pt x="0" y="17"/>
                      <a:pt x="0" y="38"/>
                    </a:cubicBezTo>
                    <a:close/>
                  </a:path>
                </a:pathLst>
              </a:custGeom>
              <a:solidFill>
                <a:srgbClr val="73737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75" name="Freeform 166"/>
              <p:cNvSpPr>
                <a:spLocks/>
              </p:cNvSpPr>
              <p:nvPr/>
            </p:nvSpPr>
            <p:spPr bwMode="auto">
              <a:xfrm>
                <a:off x="11058525" y="4037014"/>
                <a:ext cx="120650" cy="238125"/>
              </a:xfrm>
              <a:custGeom>
                <a:avLst/>
                <a:gdLst>
                  <a:gd name="T0" fmla="*/ 38 w 38"/>
                  <a:gd name="T1" fmla="*/ 52 h 75"/>
                  <a:gd name="T2" fmla="*/ 38 w 38"/>
                  <a:gd name="T3" fmla="*/ 52 h 75"/>
                  <a:gd name="T4" fmla="*/ 23 w 38"/>
                  <a:gd name="T5" fmla="*/ 38 h 75"/>
                  <a:gd name="T6" fmla="*/ 38 w 38"/>
                  <a:gd name="T7" fmla="*/ 23 h 75"/>
                  <a:gd name="T8" fmla="*/ 38 w 38"/>
                  <a:gd name="T9" fmla="*/ 0 h 75"/>
                  <a:gd name="T10" fmla="*/ 0 w 38"/>
                  <a:gd name="T11" fmla="*/ 38 h 75"/>
                  <a:gd name="T12" fmla="*/ 38 w 38"/>
                  <a:gd name="T13" fmla="*/ 75 h 75"/>
                  <a:gd name="T14" fmla="*/ 38 w 38"/>
                  <a:gd name="T15" fmla="*/ 52 h 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 h="75">
                    <a:moveTo>
                      <a:pt x="38" y="52"/>
                    </a:moveTo>
                    <a:cubicBezTo>
                      <a:pt x="38" y="52"/>
                      <a:pt x="38" y="52"/>
                      <a:pt x="38" y="52"/>
                    </a:cubicBezTo>
                    <a:cubicBezTo>
                      <a:pt x="30" y="52"/>
                      <a:pt x="23" y="46"/>
                      <a:pt x="23" y="38"/>
                    </a:cubicBezTo>
                    <a:cubicBezTo>
                      <a:pt x="23" y="30"/>
                      <a:pt x="30" y="23"/>
                      <a:pt x="38" y="23"/>
                    </a:cubicBezTo>
                    <a:cubicBezTo>
                      <a:pt x="38" y="0"/>
                      <a:pt x="38" y="0"/>
                      <a:pt x="38" y="0"/>
                    </a:cubicBezTo>
                    <a:cubicBezTo>
                      <a:pt x="17" y="0"/>
                      <a:pt x="0" y="17"/>
                      <a:pt x="0" y="38"/>
                    </a:cubicBezTo>
                    <a:cubicBezTo>
                      <a:pt x="0" y="58"/>
                      <a:pt x="17" y="75"/>
                      <a:pt x="38" y="75"/>
                    </a:cubicBezTo>
                    <a:lnTo>
                      <a:pt x="38" y="52"/>
                    </a:lnTo>
                    <a:close/>
                  </a:path>
                </a:pathLst>
              </a:custGeom>
              <a:solidFill>
                <a:srgbClr val="C2C1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76" name="Freeform 167"/>
              <p:cNvSpPr>
                <a:spLocks/>
              </p:cNvSpPr>
              <p:nvPr/>
            </p:nvSpPr>
            <p:spPr bwMode="auto">
              <a:xfrm>
                <a:off x="11179175" y="4075114"/>
                <a:ext cx="79375" cy="161925"/>
              </a:xfrm>
              <a:custGeom>
                <a:avLst/>
                <a:gdLst>
                  <a:gd name="T0" fmla="*/ 25 w 25"/>
                  <a:gd name="T1" fmla="*/ 26 h 51"/>
                  <a:gd name="T2" fmla="*/ 0 w 25"/>
                  <a:gd name="T3" fmla="*/ 0 h 51"/>
                  <a:gd name="T4" fmla="*/ 0 w 25"/>
                  <a:gd name="T5" fmla="*/ 11 h 51"/>
                  <a:gd name="T6" fmla="*/ 15 w 25"/>
                  <a:gd name="T7" fmla="*/ 26 h 51"/>
                  <a:gd name="T8" fmla="*/ 0 w 25"/>
                  <a:gd name="T9" fmla="*/ 40 h 51"/>
                  <a:gd name="T10" fmla="*/ 0 w 25"/>
                  <a:gd name="T11" fmla="*/ 51 h 51"/>
                  <a:gd name="T12" fmla="*/ 25 w 25"/>
                  <a:gd name="T13" fmla="*/ 26 h 51"/>
                </a:gdLst>
                <a:ahLst/>
                <a:cxnLst>
                  <a:cxn ang="0">
                    <a:pos x="T0" y="T1"/>
                  </a:cxn>
                  <a:cxn ang="0">
                    <a:pos x="T2" y="T3"/>
                  </a:cxn>
                  <a:cxn ang="0">
                    <a:pos x="T4" y="T5"/>
                  </a:cxn>
                  <a:cxn ang="0">
                    <a:pos x="T6" y="T7"/>
                  </a:cxn>
                  <a:cxn ang="0">
                    <a:pos x="T8" y="T9"/>
                  </a:cxn>
                  <a:cxn ang="0">
                    <a:pos x="T10" y="T11"/>
                  </a:cxn>
                  <a:cxn ang="0">
                    <a:pos x="T12" y="T13"/>
                  </a:cxn>
                </a:cxnLst>
                <a:rect l="0" t="0" r="r" b="b"/>
                <a:pathLst>
                  <a:path w="25" h="51">
                    <a:moveTo>
                      <a:pt x="25" y="26"/>
                    </a:moveTo>
                    <a:cubicBezTo>
                      <a:pt x="25" y="12"/>
                      <a:pt x="14" y="0"/>
                      <a:pt x="0" y="0"/>
                    </a:cubicBezTo>
                    <a:cubicBezTo>
                      <a:pt x="0" y="11"/>
                      <a:pt x="0" y="11"/>
                      <a:pt x="0" y="11"/>
                    </a:cubicBezTo>
                    <a:cubicBezTo>
                      <a:pt x="8" y="11"/>
                      <a:pt x="15" y="18"/>
                      <a:pt x="15" y="26"/>
                    </a:cubicBezTo>
                    <a:cubicBezTo>
                      <a:pt x="15" y="34"/>
                      <a:pt x="8" y="40"/>
                      <a:pt x="0" y="40"/>
                    </a:cubicBezTo>
                    <a:cubicBezTo>
                      <a:pt x="0" y="51"/>
                      <a:pt x="0" y="51"/>
                      <a:pt x="0" y="51"/>
                    </a:cubicBezTo>
                    <a:cubicBezTo>
                      <a:pt x="14" y="51"/>
                      <a:pt x="25" y="40"/>
                      <a:pt x="25" y="26"/>
                    </a:cubicBezTo>
                    <a:close/>
                  </a:path>
                </a:pathLst>
              </a:custGeom>
              <a:solidFill>
                <a:srgbClr val="C2C1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77" name="Freeform 168"/>
              <p:cNvSpPr>
                <a:spLocks/>
              </p:cNvSpPr>
              <p:nvPr/>
            </p:nvSpPr>
            <p:spPr bwMode="auto">
              <a:xfrm>
                <a:off x="11096625" y="4075114"/>
                <a:ext cx="82550" cy="161925"/>
              </a:xfrm>
              <a:custGeom>
                <a:avLst/>
                <a:gdLst>
                  <a:gd name="T0" fmla="*/ 26 w 26"/>
                  <a:gd name="T1" fmla="*/ 0 h 51"/>
                  <a:gd name="T2" fmla="*/ 26 w 26"/>
                  <a:gd name="T3" fmla="*/ 0 h 51"/>
                  <a:gd name="T4" fmla="*/ 0 w 26"/>
                  <a:gd name="T5" fmla="*/ 26 h 51"/>
                  <a:gd name="T6" fmla="*/ 26 w 26"/>
                  <a:gd name="T7" fmla="*/ 51 h 51"/>
                  <a:gd name="T8" fmla="*/ 26 w 26"/>
                  <a:gd name="T9" fmla="*/ 40 h 51"/>
                  <a:gd name="T10" fmla="*/ 11 w 26"/>
                  <a:gd name="T11" fmla="*/ 26 h 51"/>
                  <a:gd name="T12" fmla="*/ 26 w 26"/>
                  <a:gd name="T13" fmla="*/ 11 h 51"/>
                  <a:gd name="T14" fmla="*/ 26 w 26"/>
                  <a:gd name="T15" fmla="*/ 0 h 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 h="51">
                    <a:moveTo>
                      <a:pt x="26" y="0"/>
                    </a:moveTo>
                    <a:cubicBezTo>
                      <a:pt x="26" y="0"/>
                      <a:pt x="26" y="0"/>
                      <a:pt x="26" y="0"/>
                    </a:cubicBezTo>
                    <a:cubicBezTo>
                      <a:pt x="12" y="0"/>
                      <a:pt x="0" y="12"/>
                      <a:pt x="0" y="26"/>
                    </a:cubicBezTo>
                    <a:cubicBezTo>
                      <a:pt x="0" y="40"/>
                      <a:pt x="12" y="51"/>
                      <a:pt x="26" y="51"/>
                    </a:cubicBezTo>
                    <a:cubicBezTo>
                      <a:pt x="26" y="40"/>
                      <a:pt x="26" y="40"/>
                      <a:pt x="26" y="40"/>
                    </a:cubicBezTo>
                    <a:cubicBezTo>
                      <a:pt x="18" y="40"/>
                      <a:pt x="11" y="34"/>
                      <a:pt x="11" y="26"/>
                    </a:cubicBezTo>
                    <a:cubicBezTo>
                      <a:pt x="11" y="18"/>
                      <a:pt x="18" y="11"/>
                      <a:pt x="26" y="11"/>
                    </a:cubicBezTo>
                    <a:lnTo>
                      <a:pt x="26" y="0"/>
                    </a:lnTo>
                    <a:close/>
                  </a:path>
                </a:pathLst>
              </a:custGeom>
              <a:solidFill>
                <a:srgbClr val="73737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78" name="Freeform 169"/>
              <p:cNvSpPr>
                <a:spLocks/>
              </p:cNvSpPr>
              <p:nvPr/>
            </p:nvSpPr>
            <p:spPr bwMode="auto">
              <a:xfrm>
                <a:off x="11137900" y="4224339"/>
                <a:ext cx="85725" cy="0"/>
              </a:xfrm>
              <a:custGeom>
                <a:avLst/>
                <a:gdLst>
                  <a:gd name="T0" fmla="*/ 54 w 54"/>
                  <a:gd name="T1" fmla="*/ 54 w 54"/>
                  <a:gd name="T2" fmla="*/ 0 w 54"/>
                  <a:gd name="T3" fmla="*/ 54 w 54"/>
                </a:gdLst>
                <a:ahLst/>
                <a:cxnLst>
                  <a:cxn ang="0">
                    <a:pos x="T0" y="0"/>
                  </a:cxn>
                  <a:cxn ang="0">
                    <a:pos x="T1" y="0"/>
                  </a:cxn>
                  <a:cxn ang="0">
                    <a:pos x="T2" y="0"/>
                  </a:cxn>
                  <a:cxn ang="0">
                    <a:pos x="T3" y="0"/>
                  </a:cxn>
                </a:cxnLst>
                <a:rect l="0" t="0" r="r" b="b"/>
                <a:pathLst>
                  <a:path w="54">
                    <a:moveTo>
                      <a:pt x="54" y="0"/>
                    </a:moveTo>
                    <a:lnTo>
                      <a:pt x="54" y="0"/>
                    </a:lnTo>
                    <a:lnTo>
                      <a:pt x="0" y="0"/>
                    </a:lnTo>
                    <a:lnTo>
                      <a:pt x="54" y="0"/>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79" name="Freeform 170"/>
              <p:cNvSpPr>
                <a:spLocks/>
              </p:cNvSpPr>
              <p:nvPr/>
            </p:nvSpPr>
            <p:spPr bwMode="auto">
              <a:xfrm>
                <a:off x="11137900" y="4224339"/>
                <a:ext cx="85725" cy="0"/>
              </a:xfrm>
              <a:custGeom>
                <a:avLst/>
                <a:gdLst>
                  <a:gd name="T0" fmla="*/ 54 w 54"/>
                  <a:gd name="T1" fmla="*/ 54 w 54"/>
                  <a:gd name="T2" fmla="*/ 0 w 54"/>
                </a:gdLst>
                <a:ahLst/>
                <a:cxnLst>
                  <a:cxn ang="0">
                    <a:pos x="T0" y="0"/>
                  </a:cxn>
                  <a:cxn ang="0">
                    <a:pos x="T1" y="0"/>
                  </a:cxn>
                  <a:cxn ang="0">
                    <a:pos x="T2" y="0"/>
                  </a:cxn>
                </a:cxnLst>
                <a:rect l="0" t="0" r="r" b="b"/>
                <a:pathLst>
                  <a:path w="54">
                    <a:moveTo>
                      <a:pt x="54" y="0"/>
                    </a:moveTo>
                    <a:lnTo>
                      <a:pt x="54"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80" name="Freeform 171"/>
              <p:cNvSpPr>
                <a:spLocks/>
              </p:cNvSpPr>
              <p:nvPr/>
            </p:nvSpPr>
            <p:spPr bwMode="auto">
              <a:xfrm>
                <a:off x="11004550" y="4398964"/>
                <a:ext cx="168275" cy="311150"/>
              </a:xfrm>
              <a:custGeom>
                <a:avLst/>
                <a:gdLst>
                  <a:gd name="T0" fmla="*/ 42 w 53"/>
                  <a:gd name="T1" fmla="*/ 84 h 98"/>
                  <a:gd name="T2" fmla="*/ 11 w 53"/>
                  <a:gd name="T3" fmla="*/ 49 h 98"/>
                  <a:gd name="T4" fmla="*/ 42 w 53"/>
                  <a:gd name="T5" fmla="*/ 13 h 98"/>
                  <a:gd name="T6" fmla="*/ 53 w 53"/>
                  <a:gd name="T7" fmla="*/ 0 h 98"/>
                  <a:gd name="T8" fmla="*/ 40 w 53"/>
                  <a:gd name="T9" fmla="*/ 2 h 98"/>
                  <a:gd name="T10" fmla="*/ 0 w 53"/>
                  <a:gd name="T11" fmla="*/ 49 h 98"/>
                  <a:gd name="T12" fmla="*/ 40 w 53"/>
                  <a:gd name="T13" fmla="*/ 95 h 98"/>
                  <a:gd name="T14" fmla="*/ 53 w 53"/>
                  <a:gd name="T15" fmla="*/ 98 h 98"/>
                  <a:gd name="T16" fmla="*/ 42 w 53"/>
                  <a:gd name="T17" fmla="*/ 8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 h="98">
                    <a:moveTo>
                      <a:pt x="42" y="84"/>
                    </a:moveTo>
                    <a:cubicBezTo>
                      <a:pt x="21" y="79"/>
                      <a:pt x="11" y="68"/>
                      <a:pt x="11" y="49"/>
                    </a:cubicBezTo>
                    <a:cubicBezTo>
                      <a:pt x="11" y="29"/>
                      <a:pt x="21" y="17"/>
                      <a:pt x="42" y="13"/>
                    </a:cubicBezTo>
                    <a:cubicBezTo>
                      <a:pt x="53" y="0"/>
                      <a:pt x="53" y="0"/>
                      <a:pt x="53" y="0"/>
                    </a:cubicBezTo>
                    <a:cubicBezTo>
                      <a:pt x="40" y="2"/>
                      <a:pt x="40" y="2"/>
                      <a:pt x="40" y="2"/>
                    </a:cubicBezTo>
                    <a:cubicBezTo>
                      <a:pt x="14" y="7"/>
                      <a:pt x="0" y="23"/>
                      <a:pt x="0" y="49"/>
                    </a:cubicBezTo>
                    <a:cubicBezTo>
                      <a:pt x="0" y="73"/>
                      <a:pt x="14" y="89"/>
                      <a:pt x="40" y="95"/>
                    </a:cubicBezTo>
                    <a:cubicBezTo>
                      <a:pt x="53" y="98"/>
                      <a:pt x="53" y="98"/>
                      <a:pt x="53" y="98"/>
                    </a:cubicBezTo>
                    <a:lnTo>
                      <a:pt x="42" y="84"/>
                    </a:lnTo>
                    <a:close/>
                  </a:path>
                </a:pathLst>
              </a:custGeom>
              <a:solidFill>
                <a:srgbClr val="73737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81" name="Freeform 172"/>
              <p:cNvSpPr>
                <a:spLocks/>
              </p:cNvSpPr>
              <p:nvPr/>
            </p:nvSpPr>
            <p:spPr bwMode="auto">
              <a:xfrm>
                <a:off x="10982325" y="4883151"/>
                <a:ext cx="190500" cy="193675"/>
              </a:xfrm>
              <a:custGeom>
                <a:avLst/>
                <a:gdLst>
                  <a:gd name="T0" fmla="*/ 49 w 60"/>
                  <a:gd name="T1" fmla="*/ 49 h 61"/>
                  <a:gd name="T2" fmla="*/ 10 w 60"/>
                  <a:gd name="T3" fmla="*/ 0 h 61"/>
                  <a:gd name="T4" fmla="*/ 0 w 60"/>
                  <a:gd name="T5" fmla="*/ 11 h 61"/>
                  <a:gd name="T6" fmla="*/ 48 w 60"/>
                  <a:gd name="T7" fmla="*/ 60 h 61"/>
                  <a:gd name="T8" fmla="*/ 60 w 60"/>
                  <a:gd name="T9" fmla="*/ 61 h 61"/>
                  <a:gd name="T10" fmla="*/ 49 w 60"/>
                  <a:gd name="T11" fmla="*/ 49 h 61"/>
                </a:gdLst>
                <a:ahLst/>
                <a:cxnLst>
                  <a:cxn ang="0">
                    <a:pos x="T0" y="T1"/>
                  </a:cxn>
                  <a:cxn ang="0">
                    <a:pos x="T2" y="T3"/>
                  </a:cxn>
                  <a:cxn ang="0">
                    <a:pos x="T4" y="T5"/>
                  </a:cxn>
                  <a:cxn ang="0">
                    <a:pos x="T6" y="T7"/>
                  </a:cxn>
                  <a:cxn ang="0">
                    <a:pos x="T8" y="T9"/>
                  </a:cxn>
                  <a:cxn ang="0">
                    <a:pos x="T10" y="T11"/>
                  </a:cxn>
                </a:cxnLst>
                <a:rect l="0" t="0" r="r" b="b"/>
                <a:pathLst>
                  <a:path w="60" h="61">
                    <a:moveTo>
                      <a:pt x="49" y="49"/>
                    </a:moveTo>
                    <a:cubicBezTo>
                      <a:pt x="25" y="45"/>
                      <a:pt x="12" y="29"/>
                      <a:pt x="10" y="0"/>
                    </a:cubicBezTo>
                    <a:cubicBezTo>
                      <a:pt x="0" y="11"/>
                      <a:pt x="0" y="11"/>
                      <a:pt x="0" y="11"/>
                    </a:cubicBezTo>
                    <a:cubicBezTo>
                      <a:pt x="6" y="47"/>
                      <a:pt x="29" y="57"/>
                      <a:pt x="48" y="60"/>
                    </a:cubicBezTo>
                    <a:cubicBezTo>
                      <a:pt x="60" y="61"/>
                      <a:pt x="60" y="61"/>
                      <a:pt x="60" y="61"/>
                    </a:cubicBezTo>
                    <a:lnTo>
                      <a:pt x="49" y="49"/>
                    </a:lnTo>
                    <a:close/>
                  </a:path>
                </a:pathLst>
              </a:custGeom>
              <a:solidFill>
                <a:srgbClr val="73737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82" name="Freeform 173"/>
              <p:cNvSpPr>
                <a:spLocks noEditPoints="1"/>
              </p:cNvSpPr>
              <p:nvPr/>
            </p:nvSpPr>
            <p:spPr bwMode="auto">
              <a:xfrm>
                <a:off x="11087100" y="4065589"/>
                <a:ext cx="184150" cy="180975"/>
              </a:xfrm>
              <a:custGeom>
                <a:avLst/>
                <a:gdLst>
                  <a:gd name="T0" fmla="*/ 29 w 58"/>
                  <a:gd name="T1" fmla="*/ 0 h 57"/>
                  <a:gd name="T2" fmla="*/ 0 w 58"/>
                  <a:gd name="T3" fmla="*/ 29 h 57"/>
                  <a:gd name="T4" fmla="*/ 29 w 58"/>
                  <a:gd name="T5" fmla="*/ 57 h 57"/>
                  <a:gd name="T6" fmla="*/ 58 w 58"/>
                  <a:gd name="T7" fmla="*/ 29 h 57"/>
                  <a:gd name="T8" fmla="*/ 29 w 58"/>
                  <a:gd name="T9" fmla="*/ 0 h 57"/>
                  <a:gd name="T10" fmla="*/ 29 w 58"/>
                  <a:gd name="T11" fmla="*/ 52 h 57"/>
                  <a:gd name="T12" fmla="*/ 5 w 58"/>
                  <a:gd name="T13" fmla="*/ 29 h 57"/>
                  <a:gd name="T14" fmla="*/ 29 w 58"/>
                  <a:gd name="T15" fmla="*/ 5 h 57"/>
                  <a:gd name="T16" fmla="*/ 52 w 58"/>
                  <a:gd name="T17" fmla="*/ 29 h 57"/>
                  <a:gd name="T18" fmla="*/ 29 w 58"/>
                  <a:gd name="T19" fmla="*/ 52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8" h="57">
                    <a:moveTo>
                      <a:pt x="29" y="0"/>
                    </a:moveTo>
                    <a:cubicBezTo>
                      <a:pt x="13" y="0"/>
                      <a:pt x="0" y="13"/>
                      <a:pt x="0" y="29"/>
                    </a:cubicBezTo>
                    <a:cubicBezTo>
                      <a:pt x="0" y="45"/>
                      <a:pt x="13" y="57"/>
                      <a:pt x="29" y="57"/>
                    </a:cubicBezTo>
                    <a:cubicBezTo>
                      <a:pt x="45" y="57"/>
                      <a:pt x="58" y="45"/>
                      <a:pt x="58" y="29"/>
                    </a:cubicBezTo>
                    <a:cubicBezTo>
                      <a:pt x="58" y="13"/>
                      <a:pt x="45" y="0"/>
                      <a:pt x="29" y="0"/>
                    </a:cubicBezTo>
                    <a:close/>
                    <a:moveTo>
                      <a:pt x="29" y="52"/>
                    </a:moveTo>
                    <a:cubicBezTo>
                      <a:pt x="16" y="52"/>
                      <a:pt x="5" y="42"/>
                      <a:pt x="5" y="29"/>
                    </a:cubicBezTo>
                    <a:cubicBezTo>
                      <a:pt x="5" y="16"/>
                      <a:pt x="16" y="5"/>
                      <a:pt x="29" y="5"/>
                    </a:cubicBezTo>
                    <a:cubicBezTo>
                      <a:pt x="42" y="5"/>
                      <a:pt x="52" y="16"/>
                      <a:pt x="52" y="29"/>
                    </a:cubicBezTo>
                    <a:cubicBezTo>
                      <a:pt x="52" y="42"/>
                      <a:pt x="42" y="52"/>
                      <a:pt x="29" y="52"/>
                    </a:cubicBezTo>
                    <a:close/>
                  </a:path>
                </a:pathLst>
              </a:custGeom>
              <a:solidFill>
                <a:srgbClr val="E6E6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83" name="Rectangle 174"/>
              <p:cNvSpPr>
                <a:spLocks noChangeArrowheads="1"/>
              </p:cNvSpPr>
              <p:nvPr/>
            </p:nvSpPr>
            <p:spPr bwMode="auto">
              <a:xfrm>
                <a:off x="11172825" y="4240214"/>
                <a:ext cx="12700" cy="57150"/>
              </a:xfrm>
              <a:prstGeom prst="rect">
                <a:avLst/>
              </a:prstGeom>
              <a:solidFill>
                <a:srgbClr val="E6E6E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Tree>
    <p:extLst>
      <p:ext uri="{BB962C8B-B14F-4D97-AF65-F5344CB8AC3E}">
        <p14:creationId xmlns:p14="http://schemas.microsoft.com/office/powerpoint/2010/main" val="1970435868"/>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8293" y="1310276"/>
            <a:ext cx="5880259" cy="2293620"/>
          </a:xfrm>
        </p:spPr>
        <p:txBody>
          <a:bodyPr/>
          <a:lstStyle/>
          <a:p>
            <a:r>
              <a:rPr lang="en-US" dirty="0"/>
              <a:t>Implementing</a:t>
            </a:r>
            <a:br>
              <a:rPr lang="en-US" dirty="0"/>
            </a:br>
            <a:r>
              <a:rPr lang="en-US" dirty="0"/>
              <a:t>Demand Forecasting &amp; Price Optimization for Retail</a:t>
            </a:r>
          </a:p>
        </p:txBody>
      </p:sp>
    </p:spTree>
    <p:extLst>
      <p:ext uri="{BB962C8B-B14F-4D97-AF65-F5344CB8AC3E}">
        <p14:creationId xmlns:p14="http://schemas.microsoft.com/office/powerpoint/2010/main" val="35394854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86338" y="1643441"/>
            <a:ext cx="6280881" cy="4319109"/>
          </a:xfrm>
          <a:prstGeom prst="rect">
            <a:avLst/>
          </a:prstGeom>
        </p:spPr>
        <p:txBody>
          <a:bodyPr wrap="square">
            <a:noAutofit/>
          </a:bodyPr>
          <a:lstStyle/>
          <a:p>
            <a:pPr>
              <a:spcAft>
                <a:spcPts val="1800"/>
              </a:spcAft>
            </a:pPr>
            <a:r>
              <a:rPr lang="en-US" sz="2400" dirty="0">
                <a:latin typeface="+mj-lt"/>
              </a:rPr>
              <a:t>How can the </a:t>
            </a:r>
            <a:r>
              <a:rPr lang="en-US" sz="2400" dirty="0">
                <a:solidFill>
                  <a:srgbClr val="005291"/>
                </a:solidFill>
              </a:rPr>
              <a:t>insights in this large volume of data</a:t>
            </a:r>
            <a:r>
              <a:rPr lang="en-US" sz="2400" dirty="0"/>
              <a:t> </a:t>
            </a:r>
            <a:r>
              <a:rPr lang="en-US" sz="2400" dirty="0">
                <a:latin typeface="+mj-lt"/>
              </a:rPr>
              <a:t>be identified and leveraged?</a:t>
            </a:r>
          </a:p>
          <a:p>
            <a:pPr>
              <a:spcAft>
                <a:spcPts val="1800"/>
              </a:spcAft>
            </a:pPr>
            <a:r>
              <a:rPr lang="en-US" sz="2400" dirty="0">
                <a:latin typeface="+mj-lt"/>
              </a:rPr>
              <a:t>How can transactional </a:t>
            </a:r>
            <a:r>
              <a:rPr lang="en-US" sz="2400" dirty="0">
                <a:solidFill>
                  <a:srgbClr val="005291"/>
                </a:solidFill>
              </a:rPr>
              <a:t>sales data be converted into demand and pricing </a:t>
            </a:r>
            <a:r>
              <a:rPr lang="en-US" sz="2400" dirty="0">
                <a:latin typeface="+mj-lt"/>
              </a:rPr>
              <a:t>knowledge?</a:t>
            </a:r>
          </a:p>
          <a:p>
            <a:pPr>
              <a:spcAft>
                <a:spcPts val="1800"/>
              </a:spcAft>
            </a:pPr>
            <a:r>
              <a:rPr lang="en-US" sz="2400" dirty="0">
                <a:latin typeface="+mj-lt"/>
              </a:rPr>
              <a:t>Which analytical approach should be taken to </a:t>
            </a:r>
            <a:r>
              <a:rPr lang="en-US" sz="2400" dirty="0">
                <a:solidFill>
                  <a:srgbClr val="005291"/>
                </a:solidFill>
              </a:rPr>
              <a:t>optimize the price</a:t>
            </a:r>
            <a:r>
              <a:rPr lang="en-US" sz="2400" dirty="0">
                <a:latin typeface="+mj-lt"/>
              </a:rPr>
              <a:t>?</a:t>
            </a:r>
          </a:p>
          <a:p>
            <a:pPr>
              <a:spcAft>
                <a:spcPts val="1800"/>
              </a:spcAft>
            </a:pPr>
            <a:r>
              <a:rPr lang="en-US" sz="2400" dirty="0">
                <a:latin typeface="+mj-lt"/>
              </a:rPr>
              <a:t>How can </a:t>
            </a:r>
            <a:r>
              <a:rPr lang="en-US" sz="2400" dirty="0">
                <a:solidFill>
                  <a:srgbClr val="005291"/>
                </a:solidFill>
              </a:rPr>
              <a:t>demand forecasts and pricing be operationalized </a:t>
            </a:r>
            <a:r>
              <a:rPr lang="en-US" sz="2400" dirty="0">
                <a:latin typeface="+mj-lt"/>
              </a:rPr>
              <a:t>for scheduled performance? </a:t>
            </a:r>
          </a:p>
          <a:p>
            <a:pPr>
              <a:spcAft>
                <a:spcPts val="1800"/>
              </a:spcAft>
            </a:pPr>
            <a:r>
              <a:rPr lang="en-US" sz="2400" dirty="0">
                <a:latin typeface="+mj-lt"/>
              </a:rPr>
              <a:t>How can the </a:t>
            </a:r>
            <a:r>
              <a:rPr lang="en-US" sz="2400" dirty="0">
                <a:solidFill>
                  <a:srgbClr val="005291"/>
                </a:solidFill>
              </a:rPr>
              <a:t>solution be validated </a:t>
            </a:r>
            <a:r>
              <a:rPr lang="en-US" sz="2400" dirty="0">
                <a:latin typeface="+mj-lt"/>
              </a:rPr>
              <a:t>properly?</a:t>
            </a:r>
          </a:p>
        </p:txBody>
      </p:sp>
      <p:sp>
        <p:nvSpPr>
          <p:cNvPr id="6" name="Rectangle 5"/>
          <p:cNvSpPr>
            <a:spLocks noChangeArrowheads="1"/>
          </p:cNvSpPr>
          <p:nvPr/>
        </p:nvSpPr>
        <p:spPr bwMode="auto">
          <a:xfrm>
            <a:off x="7258974" y="937037"/>
            <a:ext cx="4933026" cy="5920963"/>
          </a:xfrm>
          <a:prstGeom prst="rect">
            <a:avLst/>
          </a:prstGeom>
          <a:solidFill>
            <a:srgbClr val="00BCF2"/>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7" name="Rectangle 6"/>
          <p:cNvSpPr>
            <a:spLocks noChangeArrowheads="1"/>
          </p:cNvSpPr>
          <p:nvPr/>
        </p:nvSpPr>
        <p:spPr bwMode="auto">
          <a:xfrm>
            <a:off x="7604402" y="937037"/>
            <a:ext cx="4587598" cy="5920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221" name="Group 220"/>
          <p:cNvGrpSpPr/>
          <p:nvPr/>
        </p:nvGrpSpPr>
        <p:grpSpPr>
          <a:xfrm>
            <a:off x="7794663" y="1795878"/>
            <a:ext cx="3861649" cy="4398497"/>
            <a:chOff x="7794663" y="1795878"/>
            <a:chExt cx="3861649" cy="4398497"/>
          </a:xfrm>
        </p:grpSpPr>
        <p:sp>
          <p:nvSpPr>
            <p:cNvPr id="10" name="Freeform 92"/>
            <p:cNvSpPr>
              <a:spLocks/>
            </p:cNvSpPr>
            <p:nvPr/>
          </p:nvSpPr>
          <p:spPr bwMode="auto">
            <a:xfrm>
              <a:off x="8636538" y="6054060"/>
              <a:ext cx="2177897" cy="140315"/>
            </a:xfrm>
            <a:custGeom>
              <a:avLst/>
              <a:gdLst>
                <a:gd name="T0" fmla="*/ 6 w 187"/>
                <a:gd name="T1" fmla="*/ 12 h 12"/>
                <a:gd name="T2" fmla="*/ 180 w 187"/>
                <a:gd name="T3" fmla="*/ 12 h 12"/>
                <a:gd name="T4" fmla="*/ 187 w 187"/>
                <a:gd name="T5" fmla="*/ 6 h 12"/>
                <a:gd name="T6" fmla="*/ 180 w 187"/>
                <a:gd name="T7" fmla="*/ 0 h 12"/>
                <a:gd name="T8" fmla="*/ 6 w 187"/>
                <a:gd name="T9" fmla="*/ 0 h 12"/>
                <a:gd name="T10" fmla="*/ 0 w 187"/>
                <a:gd name="T11" fmla="*/ 6 h 12"/>
                <a:gd name="T12" fmla="*/ 6 w 187"/>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187" h="12">
                  <a:moveTo>
                    <a:pt x="6" y="12"/>
                  </a:moveTo>
                  <a:cubicBezTo>
                    <a:pt x="180" y="12"/>
                    <a:pt x="180" y="12"/>
                    <a:pt x="180" y="12"/>
                  </a:cubicBezTo>
                  <a:cubicBezTo>
                    <a:pt x="184" y="12"/>
                    <a:pt x="187" y="9"/>
                    <a:pt x="187" y="6"/>
                  </a:cubicBezTo>
                  <a:cubicBezTo>
                    <a:pt x="187" y="2"/>
                    <a:pt x="184" y="0"/>
                    <a:pt x="180" y="0"/>
                  </a:cubicBezTo>
                  <a:cubicBezTo>
                    <a:pt x="6" y="0"/>
                    <a:pt x="6" y="0"/>
                    <a:pt x="6" y="0"/>
                  </a:cubicBezTo>
                  <a:cubicBezTo>
                    <a:pt x="3" y="0"/>
                    <a:pt x="0" y="2"/>
                    <a:pt x="0" y="6"/>
                  </a:cubicBezTo>
                  <a:cubicBezTo>
                    <a:pt x="0" y="9"/>
                    <a:pt x="3" y="12"/>
                    <a:pt x="6" y="12"/>
                  </a:cubicBezTo>
                </a:path>
              </a:pathLst>
            </a:custGeom>
            <a:solidFill>
              <a:srgbClr val="0086AD"/>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11" name="Freeform 93"/>
            <p:cNvSpPr>
              <a:spLocks/>
            </p:cNvSpPr>
            <p:nvPr/>
          </p:nvSpPr>
          <p:spPr bwMode="auto">
            <a:xfrm>
              <a:off x="9637028" y="6029658"/>
              <a:ext cx="152515" cy="85408"/>
            </a:xfrm>
            <a:custGeom>
              <a:avLst/>
              <a:gdLst>
                <a:gd name="T0" fmla="*/ 0 w 13"/>
                <a:gd name="T1" fmla="*/ 0 h 7"/>
                <a:gd name="T2" fmla="*/ 3 w 13"/>
                <a:gd name="T3" fmla="*/ 7 h 7"/>
                <a:gd name="T4" fmla="*/ 9 w 13"/>
                <a:gd name="T5" fmla="*/ 7 h 7"/>
                <a:gd name="T6" fmla="*/ 13 w 13"/>
                <a:gd name="T7" fmla="*/ 4 h 7"/>
              </a:gdLst>
              <a:ahLst/>
              <a:cxnLst>
                <a:cxn ang="0">
                  <a:pos x="T0" y="T1"/>
                </a:cxn>
                <a:cxn ang="0">
                  <a:pos x="T2" y="T3"/>
                </a:cxn>
                <a:cxn ang="0">
                  <a:pos x="T4" y="T5"/>
                </a:cxn>
                <a:cxn ang="0">
                  <a:pos x="T6" y="T7"/>
                </a:cxn>
              </a:cxnLst>
              <a:rect l="0" t="0" r="r" b="b"/>
              <a:pathLst>
                <a:path w="13" h="7">
                  <a:moveTo>
                    <a:pt x="0" y="0"/>
                  </a:moveTo>
                  <a:cubicBezTo>
                    <a:pt x="3" y="4"/>
                    <a:pt x="2" y="4"/>
                    <a:pt x="3" y="7"/>
                  </a:cubicBezTo>
                  <a:cubicBezTo>
                    <a:pt x="9" y="7"/>
                    <a:pt x="9" y="7"/>
                    <a:pt x="9" y="7"/>
                  </a:cubicBezTo>
                  <a:cubicBezTo>
                    <a:pt x="8" y="5"/>
                    <a:pt x="9" y="3"/>
                    <a:pt x="13" y="4"/>
                  </a:cubicBezTo>
                </a:path>
              </a:pathLst>
            </a:custGeom>
            <a:solidFill>
              <a:srgbClr val="1061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94"/>
            <p:cNvSpPr>
              <a:spLocks/>
            </p:cNvSpPr>
            <p:nvPr/>
          </p:nvSpPr>
          <p:spPr bwMode="auto">
            <a:xfrm>
              <a:off x="9637028" y="5950349"/>
              <a:ext cx="457543" cy="164717"/>
            </a:xfrm>
            <a:custGeom>
              <a:avLst/>
              <a:gdLst>
                <a:gd name="T0" fmla="*/ 1 w 39"/>
                <a:gd name="T1" fmla="*/ 0 h 14"/>
                <a:gd name="T2" fmla="*/ 0 w 39"/>
                <a:gd name="T3" fmla="*/ 6 h 14"/>
                <a:gd name="T4" fmla="*/ 3 w 39"/>
                <a:gd name="T5" fmla="*/ 9 h 14"/>
                <a:gd name="T6" fmla="*/ 17 w 39"/>
                <a:gd name="T7" fmla="*/ 13 h 14"/>
                <a:gd name="T8" fmla="*/ 26 w 39"/>
                <a:gd name="T9" fmla="*/ 14 h 14"/>
                <a:gd name="T10" fmla="*/ 34 w 39"/>
                <a:gd name="T11" fmla="*/ 14 h 14"/>
                <a:gd name="T12" fmla="*/ 36 w 39"/>
                <a:gd name="T13" fmla="*/ 11 h 14"/>
                <a:gd name="T14" fmla="*/ 20 w 39"/>
                <a:gd name="T15" fmla="*/ 5 h 14"/>
                <a:gd name="T16" fmla="*/ 1 w 39"/>
                <a:gd name="T17"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 h="14">
                  <a:moveTo>
                    <a:pt x="1" y="0"/>
                  </a:moveTo>
                  <a:cubicBezTo>
                    <a:pt x="0" y="6"/>
                    <a:pt x="0" y="6"/>
                    <a:pt x="0" y="6"/>
                  </a:cubicBezTo>
                  <a:cubicBezTo>
                    <a:pt x="0" y="8"/>
                    <a:pt x="1" y="8"/>
                    <a:pt x="3" y="9"/>
                  </a:cubicBezTo>
                  <a:cubicBezTo>
                    <a:pt x="17" y="13"/>
                    <a:pt x="17" y="13"/>
                    <a:pt x="17" y="13"/>
                  </a:cubicBezTo>
                  <a:cubicBezTo>
                    <a:pt x="20" y="14"/>
                    <a:pt x="23" y="14"/>
                    <a:pt x="26" y="14"/>
                  </a:cubicBezTo>
                  <a:cubicBezTo>
                    <a:pt x="34" y="14"/>
                    <a:pt x="34" y="14"/>
                    <a:pt x="34" y="14"/>
                  </a:cubicBezTo>
                  <a:cubicBezTo>
                    <a:pt x="39" y="14"/>
                    <a:pt x="37" y="12"/>
                    <a:pt x="36" y="11"/>
                  </a:cubicBezTo>
                  <a:cubicBezTo>
                    <a:pt x="33" y="10"/>
                    <a:pt x="26" y="8"/>
                    <a:pt x="20" y="5"/>
                  </a:cubicBezTo>
                  <a:cubicBezTo>
                    <a:pt x="15" y="2"/>
                    <a:pt x="1" y="0"/>
                    <a:pt x="1" y="0"/>
                  </a:cubicBezTo>
                  <a:close/>
                </a:path>
              </a:pathLst>
            </a:custGeom>
            <a:solidFill>
              <a:srgbClr val="3963A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95"/>
            <p:cNvSpPr>
              <a:spLocks/>
            </p:cNvSpPr>
            <p:nvPr/>
          </p:nvSpPr>
          <p:spPr bwMode="auto">
            <a:xfrm>
              <a:off x="9380806" y="6029658"/>
              <a:ext cx="152515" cy="85408"/>
            </a:xfrm>
            <a:custGeom>
              <a:avLst/>
              <a:gdLst>
                <a:gd name="T0" fmla="*/ 0 w 13"/>
                <a:gd name="T1" fmla="*/ 0 h 7"/>
                <a:gd name="T2" fmla="*/ 3 w 13"/>
                <a:gd name="T3" fmla="*/ 7 h 7"/>
                <a:gd name="T4" fmla="*/ 8 w 13"/>
                <a:gd name="T5" fmla="*/ 7 h 7"/>
                <a:gd name="T6" fmla="*/ 13 w 13"/>
                <a:gd name="T7" fmla="*/ 4 h 7"/>
              </a:gdLst>
              <a:ahLst/>
              <a:cxnLst>
                <a:cxn ang="0">
                  <a:pos x="T0" y="T1"/>
                </a:cxn>
                <a:cxn ang="0">
                  <a:pos x="T2" y="T3"/>
                </a:cxn>
                <a:cxn ang="0">
                  <a:pos x="T4" y="T5"/>
                </a:cxn>
                <a:cxn ang="0">
                  <a:pos x="T6" y="T7"/>
                </a:cxn>
              </a:cxnLst>
              <a:rect l="0" t="0" r="r" b="b"/>
              <a:pathLst>
                <a:path w="13" h="7">
                  <a:moveTo>
                    <a:pt x="0" y="0"/>
                  </a:moveTo>
                  <a:cubicBezTo>
                    <a:pt x="2" y="4"/>
                    <a:pt x="2" y="4"/>
                    <a:pt x="3" y="7"/>
                  </a:cubicBezTo>
                  <a:cubicBezTo>
                    <a:pt x="8" y="7"/>
                    <a:pt x="8" y="7"/>
                    <a:pt x="8" y="7"/>
                  </a:cubicBezTo>
                  <a:cubicBezTo>
                    <a:pt x="8" y="5"/>
                    <a:pt x="9" y="3"/>
                    <a:pt x="13" y="4"/>
                  </a:cubicBezTo>
                </a:path>
              </a:pathLst>
            </a:custGeom>
            <a:solidFill>
              <a:srgbClr val="3963A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6"/>
            <p:cNvSpPr>
              <a:spLocks/>
            </p:cNvSpPr>
            <p:nvPr/>
          </p:nvSpPr>
          <p:spPr bwMode="auto">
            <a:xfrm>
              <a:off x="9368604" y="5950349"/>
              <a:ext cx="457543" cy="164717"/>
            </a:xfrm>
            <a:custGeom>
              <a:avLst/>
              <a:gdLst>
                <a:gd name="T0" fmla="*/ 2 w 39"/>
                <a:gd name="T1" fmla="*/ 0 h 14"/>
                <a:gd name="T2" fmla="*/ 0 w 39"/>
                <a:gd name="T3" fmla="*/ 6 h 14"/>
                <a:gd name="T4" fmla="*/ 4 w 39"/>
                <a:gd name="T5" fmla="*/ 9 h 14"/>
                <a:gd name="T6" fmla="*/ 18 w 39"/>
                <a:gd name="T7" fmla="*/ 13 h 14"/>
                <a:gd name="T8" fmla="*/ 27 w 39"/>
                <a:gd name="T9" fmla="*/ 14 h 14"/>
                <a:gd name="T10" fmla="*/ 35 w 39"/>
                <a:gd name="T11" fmla="*/ 14 h 14"/>
                <a:gd name="T12" fmla="*/ 37 w 39"/>
                <a:gd name="T13" fmla="*/ 11 h 14"/>
                <a:gd name="T14" fmla="*/ 20 w 39"/>
                <a:gd name="T15" fmla="*/ 5 h 14"/>
                <a:gd name="T16" fmla="*/ 2 w 39"/>
                <a:gd name="T17"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 h="14">
                  <a:moveTo>
                    <a:pt x="2" y="0"/>
                  </a:moveTo>
                  <a:cubicBezTo>
                    <a:pt x="0" y="6"/>
                    <a:pt x="0" y="6"/>
                    <a:pt x="0" y="6"/>
                  </a:cubicBezTo>
                  <a:cubicBezTo>
                    <a:pt x="0" y="8"/>
                    <a:pt x="2" y="8"/>
                    <a:pt x="4" y="9"/>
                  </a:cubicBezTo>
                  <a:cubicBezTo>
                    <a:pt x="18" y="13"/>
                    <a:pt x="18" y="13"/>
                    <a:pt x="18" y="13"/>
                  </a:cubicBezTo>
                  <a:cubicBezTo>
                    <a:pt x="21" y="14"/>
                    <a:pt x="24" y="14"/>
                    <a:pt x="27" y="14"/>
                  </a:cubicBezTo>
                  <a:cubicBezTo>
                    <a:pt x="35" y="14"/>
                    <a:pt x="35" y="14"/>
                    <a:pt x="35" y="14"/>
                  </a:cubicBezTo>
                  <a:cubicBezTo>
                    <a:pt x="39" y="14"/>
                    <a:pt x="38" y="12"/>
                    <a:pt x="37" y="11"/>
                  </a:cubicBezTo>
                  <a:cubicBezTo>
                    <a:pt x="34" y="10"/>
                    <a:pt x="26" y="8"/>
                    <a:pt x="20" y="5"/>
                  </a:cubicBezTo>
                  <a:cubicBezTo>
                    <a:pt x="15" y="2"/>
                    <a:pt x="2" y="0"/>
                    <a:pt x="2" y="0"/>
                  </a:cubicBezTo>
                  <a:close/>
                </a:path>
              </a:pathLst>
            </a:custGeom>
            <a:solidFill>
              <a:srgbClr val="3963A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97"/>
            <p:cNvSpPr>
              <a:spLocks/>
            </p:cNvSpPr>
            <p:nvPr/>
          </p:nvSpPr>
          <p:spPr bwMode="auto">
            <a:xfrm>
              <a:off x="9380806" y="5895447"/>
              <a:ext cx="305028" cy="146413"/>
            </a:xfrm>
            <a:custGeom>
              <a:avLst/>
              <a:gdLst>
                <a:gd name="T0" fmla="*/ 2 w 26"/>
                <a:gd name="T1" fmla="*/ 0 h 13"/>
                <a:gd name="T2" fmla="*/ 1 w 26"/>
                <a:gd name="T3" fmla="*/ 5 h 13"/>
                <a:gd name="T4" fmla="*/ 22 w 26"/>
                <a:gd name="T5" fmla="*/ 13 h 13"/>
                <a:gd name="T6" fmla="*/ 25 w 26"/>
                <a:gd name="T7" fmla="*/ 13 h 13"/>
                <a:gd name="T8" fmla="*/ 11 w 26"/>
                <a:gd name="T9" fmla="*/ 1 h 13"/>
                <a:gd name="T10" fmla="*/ 2 w 26"/>
                <a:gd name="T11" fmla="*/ 0 h 13"/>
              </a:gdLst>
              <a:ahLst/>
              <a:cxnLst>
                <a:cxn ang="0">
                  <a:pos x="T0" y="T1"/>
                </a:cxn>
                <a:cxn ang="0">
                  <a:pos x="T2" y="T3"/>
                </a:cxn>
                <a:cxn ang="0">
                  <a:pos x="T4" y="T5"/>
                </a:cxn>
                <a:cxn ang="0">
                  <a:pos x="T6" y="T7"/>
                </a:cxn>
                <a:cxn ang="0">
                  <a:pos x="T8" y="T9"/>
                </a:cxn>
                <a:cxn ang="0">
                  <a:pos x="T10" y="T11"/>
                </a:cxn>
              </a:cxnLst>
              <a:rect l="0" t="0" r="r" b="b"/>
              <a:pathLst>
                <a:path w="26" h="13">
                  <a:moveTo>
                    <a:pt x="2" y="0"/>
                  </a:moveTo>
                  <a:cubicBezTo>
                    <a:pt x="2" y="2"/>
                    <a:pt x="1" y="4"/>
                    <a:pt x="1" y="5"/>
                  </a:cubicBezTo>
                  <a:cubicBezTo>
                    <a:pt x="0" y="7"/>
                    <a:pt x="22" y="13"/>
                    <a:pt x="22" y="13"/>
                  </a:cubicBezTo>
                  <a:cubicBezTo>
                    <a:pt x="23" y="13"/>
                    <a:pt x="26" y="13"/>
                    <a:pt x="25" y="13"/>
                  </a:cubicBezTo>
                  <a:cubicBezTo>
                    <a:pt x="20" y="10"/>
                    <a:pt x="10" y="4"/>
                    <a:pt x="11" y="1"/>
                  </a:cubicBezTo>
                  <a:lnTo>
                    <a:pt x="2" y="0"/>
                  </a:lnTo>
                  <a:close/>
                </a:path>
              </a:pathLst>
            </a:custGeom>
            <a:solidFill>
              <a:srgbClr val="F0BE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98"/>
            <p:cNvSpPr>
              <a:spLocks/>
            </p:cNvSpPr>
            <p:nvPr/>
          </p:nvSpPr>
          <p:spPr bwMode="auto">
            <a:xfrm>
              <a:off x="9405208" y="5047468"/>
              <a:ext cx="219619" cy="915082"/>
            </a:xfrm>
            <a:custGeom>
              <a:avLst/>
              <a:gdLst>
                <a:gd name="T0" fmla="*/ 0 w 19"/>
                <a:gd name="T1" fmla="*/ 76 h 79"/>
                <a:gd name="T2" fmla="*/ 8 w 19"/>
                <a:gd name="T3" fmla="*/ 76 h 79"/>
                <a:gd name="T4" fmla="*/ 19 w 19"/>
                <a:gd name="T5" fmla="*/ 8 h 79"/>
                <a:gd name="T6" fmla="*/ 12 w 19"/>
                <a:gd name="T7" fmla="*/ 0 h 79"/>
                <a:gd name="T8" fmla="*/ 4 w 19"/>
                <a:gd name="T9" fmla="*/ 7 h 79"/>
                <a:gd name="T10" fmla="*/ 0 w 19"/>
                <a:gd name="T11" fmla="*/ 73 h 79"/>
                <a:gd name="T12" fmla="*/ 0 w 19"/>
                <a:gd name="T13" fmla="*/ 76 h 79"/>
              </a:gdLst>
              <a:ahLst/>
              <a:cxnLst>
                <a:cxn ang="0">
                  <a:pos x="T0" y="T1"/>
                </a:cxn>
                <a:cxn ang="0">
                  <a:pos x="T2" y="T3"/>
                </a:cxn>
                <a:cxn ang="0">
                  <a:pos x="T4" y="T5"/>
                </a:cxn>
                <a:cxn ang="0">
                  <a:pos x="T6" y="T7"/>
                </a:cxn>
                <a:cxn ang="0">
                  <a:pos x="T8" y="T9"/>
                </a:cxn>
                <a:cxn ang="0">
                  <a:pos x="T10" y="T11"/>
                </a:cxn>
                <a:cxn ang="0">
                  <a:pos x="T12" y="T13"/>
                </a:cxn>
              </a:cxnLst>
              <a:rect l="0" t="0" r="r" b="b"/>
              <a:pathLst>
                <a:path w="19" h="79">
                  <a:moveTo>
                    <a:pt x="0" y="76"/>
                  </a:moveTo>
                  <a:cubicBezTo>
                    <a:pt x="0" y="78"/>
                    <a:pt x="8" y="79"/>
                    <a:pt x="8" y="76"/>
                  </a:cubicBezTo>
                  <a:cubicBezTo>
                    <a:pt x="19" y="8"/>
                    <a:pt x="19" y="8"/>
                    <a:pt x="19" y="8"/>
                  </a:cubicBezTo>
                  <a:cubicBezTo>
                    <a:pt x="19" y="4"/>
                    <a:pt x="16" y="0"/>
                    <a:pt x="12" y="0"/>
                  </a:cubicBezTo>
                  <a:cubicBezTo>
                    <a:pt x="8" y="0"/>
                    <a:pt x="4" y="3"/>
                    <a:pt x="4" y="7"/>
                  </a:cubicBezTo>
                  <a:cubicBezTo>
                    <a:pt x="0" y="27"/>
                    <a:pt x="0" y="46"/>
                    <a:pt x="0" y="73"/>
                  </a:cubicBezTo>
                  <a:cubicBezTo>
                    <a:pt x="0" y="74"/>
                    <a:pt x="0" y="75"/>
                    <a:pt x="0" y="76"/>
                  </a:cubicBezTo>
                  <a:close/>
                </a:path>
              </a:pathLst>
            </a:custGeom>
            <a:solidFill>
              <a:srgbClr val="F0BE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99"/>
            <p:cNvSpPr>
              <a:spLocks/>
            </p:cNvSpPr>
            <p:nvPr/>
          </p:nvSpPr>
          <p:spPr bwMode="auto">
            <a:xfrm>
              <a:off x="9649230" y="5895447"/>
              <a:ext cx="292826" cy="146413"/>
            </a:xfrm>
            <a:custGeom>
              <a:avLst/>
              <a:gdLst>
                <a:gd name="T0" fmla="*/ 1 w 25"/>
                <a:gd name="T1" fmla="*/ 0 h 13"/>
                <a:gd name="T2" fmla="*/ 0 w 25"/>
                <a:gd name="T3" fmla="*/ 5 h 13"/>
                <a:gd name="T4" fmla="*/ 21 w 25"/>
                <a:gd name="T5" fmla="*/ 13 h 13"/>
                <a:gd name="T6" fmla="*/ 24 w 25"/>
                <a:gd name="T7" fmla="*/ 13 h 13"/>
                <a:gd name="T8" fmla="*/ 10 w 25"/>
                <a:gd name="T9" fmla="*/ 1 h 13"/>
                <a:gd name="T10" fmla="*/ 1 w 25"/>
                <a:gd name="T11" fmla="*/ 0 h 13"/>
              </a:gdLst>
              <a:ahLst/>
              <a:cxnLst>
                <a:cxn ang="0">
                  <a:pos x="T0" y="T1"/>
                </a:cxn>
                <a:cxn ang="0">
                  <a:pos x="T2" y="T3"/>
                </a:cxn>
                <a:cxn ang="0">
                  <a:pos x="T4" y="T5"/>
                </a:cxn>
                <a:cxn ang="0">
                  <a:pos x="T6" y="T7"/>
                </a:cxn>
                <a:cxn ang="0">
                  <a:pos x="T8" y="T9"/>
                </a:cxn>
                <a:cxn ang="0">
                  <a:pos x="T10" y="T11"/>
                </a:cxn>
              </a:cxnLst>
              <a:rect l="0" t="0" r="r" b="b"/>
              <a:pathLst>
                <a:path w="25" h="13">
                  <a:moveTo>
                    <a:pt x="1" y="0"/>
                  </a:moveTo>
                  <a:cubicBezTo>
                    <a:pt x="1" y="2"/>
                    <a:pt x="0" y="4"/>
                    <a:pt x="0" y="5"/>
                  </a:cubicBezTo>
                  <a:cubicBezTo>
                    <a:pt x="0" y="7"/>
                    <a:pt x="21" y="13"/>
                    <a:pt x="21" y="13"/>
                  </a:cubicBezTo>
                  <a:cubicBezTo>
                    <a:pt x="22" y="13"/>
                    <a:pt x="25" y="13"/>
                    <a:pt x="24" y="13"/>
                  </a:cubicBezTo>
                  <a:cubicBezTo>
                    <a:pt x="19" y="10"/>
                    <a:pt x="9" y="4"/>
                    <a:pt x="10" y="1"/>
                  </a:cubicBezTo>
                  <a:lnTo>
                    <a:pt x="1" y="0"/>
                  </a:lnTo>
                  <a:close/>
                </a:path>
              </a:pathLst>
            </a:custGeom>
            <a:solidFill>
              <a:srgbClr val="F0BE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00"/>
            <p:cNvSpPr>
              <a:spLocks/>
            </p:cNvSpPr>
            <p:nvPr/>
          </p:nvSpPr>
          <p:spPr bwMode="auto">
            <a:xfrm>
              <a:off x="9661430" y="5047468"/>
              <a:ext cx="219619" cy="915082"/>
            </a:xfrm>
            <a:custGeom>
              <a:avLst/>
              <a:gdLst>
                <a:gd name="T0" fmla="*/ 0 w 19"/>
                <a:gd name="T1" fmla="*/ 76 h 79"/>
                <a:gd name="T2" fmla="*/ 9 w 19"/>
                <a:gd name="T3" fmla="*/ 76 h 79"/>
                <a:gd name="T4" fmla="*/ 19 w 19"/>
                <a:gd name="T5" fmla="*/ 8 h 79"/>
                <a:gd name="T6" fmla="*/ 12 w 19"/>
                <a:gd name="T7" fmla="*/ 0 h 79"/>
                <a:gd name="T8" fmla="*/ 4 w 19"/>
                <a:gd name="T9" fmla="*/ 7 h 79"/>
                <a:gd name="T10" fmla="*/ 0 w 19"/>
                <a:gd name="T11" fmla="*/ 73 h 79"/>
                <a:gd name="T12" fmla="*/ 0 w 19"/>
                <a:gd name="T13" fmla="*/ 76 h 79"/>
              </a:gdLst>
              <a:ahLst/>
              <a:cxnLst>
                <a:cxn ang="0">
                  <a:pos x="T0" y="T1"/>
                </a:cxn>
                <a:cxn ang="0">
                  <a:pos x="T2" y="T3"/>
                </a:cxn>
                <a:cxn ang="0">
                  <a:pos x="T4" y="T5"/>
                </a:cxn>
                <a:cxn ang="0">
                  <a:pos x="T6" y="T7"/>
                </a:cxn>
                <a:cxn ang="0">
                  <a:pos x="T8" y="T9"/>
                </a:cxn>
                <a:cxn ang="0">
                  <a:pos x="T10" y="T11"/>
                </a:cxn>
                <a:cxn ang="0">
                  <a:pos x="T12" y="T13"/>
                </a:cxn>
              </a:cxnLst>
              <a:rect l="0" t="0" r="r" b="b"/>
              <a:pathLst>
                <a:path w="19" h="79">
                  <a:moveTo>
                    <a:pt x="0" y="76"/>
                  </a:moveTo>
                  <a:cubicBezTo>
                    <a:pt x="0" y="78"/>
                    <a:pt x="8" y="79"/>
                    <a:pt x="9" y="76"/>
                  </a:cubicBezTo>
                  <a:cubicBezTo>
                    <a:pt x="19" y="8"/>
                    <a:pt x="19" y="8"/>
                    <a:pt x="19" y="8"/>
                  </a:cubicBezTo>
                  <a:cubicBezTo>
                    <a:pt x="19" y="4"/>
                    <a:pt x="16" y="0"/>
                    <a:pt x="12" y="0"/>
                  </a:cubicBezTo>
                  <a:cubicBezTo>
                    <a:pt x="8" y="0"/>
                    <a:pt x="4" y="3"/>
                    <a:pt x="4" y="7"/>
                  </a:cubicBezTo>
                  <a:cubicBezTo>
                    <a:pt x="1" y="27"/>
                    <a:pt x="0" y="46"/>
                    <a:pt x="0" y="73"/>
                  </a:cubicBezTo>
                  <a:cubicBezTo>
                    <a:pt x="0" y="74"/>
                    <a:pt x="0" y="75"/>
                    <a:pt x="0" y="76"/>
                  </a:cubicBezTo>
                  <a:close/>
                </a:path>
              </a:pathLst>
            </a:custGeom>
            <a:solidFill>
              <a:srgbClr val="F0BE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01"/>
            <p:cNvSpPr>
              <a:spLocks/>
            </p:cNvSpPr>
            <p:nvPr/>
          </p:nvSpPr>
          <p:spPr bwMode="auto">
            <a:xfrm>
              <a:off x="9710235" y="5047468"/>
              <a:ext cx="170815" cy="170815"/>
            </a:xfrm>
            <a:custGeom>
              <a:avLst/>
              <a:gdLst>
                <a:gd name="T0" fmla="*/ 15 w 15"/>
                <a:gd name="T1" fmla="*/ 8 h 15"/>
                <a:gd name="T2" fmla="*/ 7 w 15"/>
                <a:gd name="T3" fmla="*/ 15 h 15"/>
                <a:gd name="T4" fmla="*/ 0 w 15"/>
                <a:gd name="T5" fmla="*/ 7 h 15"/>
                <a:gd name="T6" fmla="*/ 8 w 15"/>
                <a:gd name="T7" fmla="*/ 0 h 15"/>
                <a:gd name="T8" fmla="*/ 15 w 15"/>
                <a:gd name="T9" fmla="*/ 8 h 15"/>
              </a:gdLst>
              <a:ahLst/>
              <a:cxnLst>
                <a:cxn ang="0">
                  <a:pos x="T0" y="T1"/>
                </a:cxn>
                <a:cxn ang="0">
                  <a:pos x="T2" y="T3"/>
                </a:cxn>
                <a:cxn ang="0">
                  <a:pos x="T4" y="T5"/>
                </a:cxn>
                <a:cxn ang="0">
                  <a:pos x="T6" y="T7"/>
                </a:cxn>
                <a:cxn ang="0">
                  <a:pos x="T8" y="T9"/>
                </a:cxn>
              </a:cxnLst>
              <a:rect l="0" t="0" r="r" b="b"/>
              <a:pathLst>
                <a:path w="15" h="15">
                  <a:moveTo>
                    <a:pt x="15" y="8"/>
                  </a:moveTo>
                  <a:cubicBezTo>
                    <a:pt x="15" y="12"/>
                    <a:pt x="11" y="15"/>
                    <a:pt x="7" y="15"/>
                  </a:cubicBezTo>
                  <a:cubicBezTo>
                    <a:pt x="3" y="15"/>
                    <a:pt x="0" y="11"/>
                    <a:pt x="0" y="7"/>
                  </a:cubicBezTo>
                  <a:cubicBezTo>
                    <a:pt x="0" y="3"/>
                    <a:pt x="4" y="0"/>
                    <a:pt x="8" y="0"/>
                  </a:cubicBezTo>
                  <a:cubicBezTo>
                    <a:pt x="12" y="1"/>
                    <a:pt x="15" y="4"/>
                    <a:pt x="15" y="8"/>
                  </a:cubicBezTo>
                  <a:close/>
                </a:path>
              </a:pathLst>
            </a:custGeom>
            <a:solidFill>
              <a:srgbClr val="F0BE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02"/>
            <p:cNvSpPr>
              <a:spLocks/>
            </p:cNvSpPr>
            <p:nvPr/>
          </p:nvSpPr>
          <p:spPr bwMode="auto">
            <a:xfrm>
              <a:off x="9612626" y="4358108"/>
              <a:ext cx="292826" cy="860179"/>
            </a:xfrm>
            <a:custGeom>
              <a:avLst/>
              <a:gdLst>
                <a:gd name="T0" fmla="*/ 23 w 25"/>
                <a:gd name="T1" fmla="*/ 66 h 74"/>
                <a:gd name="T2" fmla="*/ 16 w 25"/>
                <a:gd name="T3" fmla="*/ 74 h 74"/>
                <a:gd name="T4" fmla="*/ 8 w 25"/>
                <a:gd name="T5" fmla="*/ 67 h 74"/>
                <a:gd name="T6" fmla="*/ 0 w 25"/>
                <a:gd name="T7" fmla="*/ 13 h 74"/>
                <a:gd name="T8" fmla="*/ 12 w 25"/>
                <a:gd name="T9" fmla="*/ 1 h 74"/>
                <a:gd name="T10" fmla="*/ 25 w 25"/>
                <a:gd name="T11" fmla="*/ 12 h 74"/>
                <a:gd name="T12" fmla="*/ 23 w 25"/>
                <a:gd name="T13" fmla="*/ 66 h 74"/>
              </a:gdLst>
              <a:ahLst/>
              <a:cxnLst>
                <a:cxn ang="0">
                  <a:pos x="T0" y="T1"/>
                </a:cxn>
                <a:cxn ang="0">
                  <a:pos x="T2" y="T3"/>
                </a:cxn>
                <a:cxn ang="0">
                  <a:pos x="T4" y="T5"/>
                </a:cxn>
                <a:cxn ang="0">
                  <a:pos x="T6" y="T7"/>
                </a:cxn>
                <a:cxn ang="0">
                  <a:pos x="T8" y="T9"/>
                </a:cxn>
                <a:cxn ang="0">
                  <a:pos x="T10" y="T11"/>
                </a:cxn>
                <a:cxn ang="0">
                  <a:pos x="T12" y="T13"/>
                </a:cxn>
              </a:cxnLst>
              <a:rect l="0" t="0" r="r" b="b"/>
              <a:pathLst>
                <a:path w="25" h="74">
                  <a:moveTo>
                    <a:pt x="23" y="66"/>
                  </a:moveTo>
                  <a:cubicBezTo>
                    <a:pt x="23" y="70"/>
                    <a:pt x="20" y="74"/>
                    <a:pt x="16" y="74"/>
                  </a:cubicBezTo>
                  <a:cubicBezTo>
                    <a:pt x="12" y="74"/>
                    <a:pt x="8" y="71"/>
                    <a:pt x="8" y="67"/>
                  </a:cubicBezTo>
                  <a:cubicBezTo>
                    <a:pt x="0" y="13"/>
                    <a:pt x="0" y="13"/>
                    <a:pt x="0" y="13"/>
                  </a:cubicBezTo>
                  <a:cubicBezTo>
                    <a:pt x="0" y="6"/>
                    <a:pt x="5" y="1"/>
                    <a:pt x="12" y="1"/>
                  </a:cubicBezTo>
                  <a:cubicBezTo>
                    <a:pt x="19" y="0"/>
                    <a:pt x="25" y="5"/>
                    <a:pt x="25" y="12"/>
                  </a:cubicBezTo>
                  <a:lnTo>
                    <a:pt x="23" y="66"/>
                  </a:lnTo>
                  <a:close/>
                </a:path>
              </a:pathLst>
            </a:custGeom>
            <a:solidFill>
              <a:srgbClr val="F0BE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03"/>
            <p:cNvSpPr>
              <a:spLocks/>
            </p:cNvSpPr>
            <p:nvPr/>
          </p:nvSpPr>
          <p:spPr bwMode="auto">
            <a:xfrm>
              <a:off x="9441811" y="5047468"/>
              <a:ext cx="183017" cy="170815"/>
            </a:xfrm>
            <a:custGeom>
              <a:avLst/>
              <a:gdLst>
                <a:gd name="T0" fmla="*/ 16 w 16"/>
                <a:gd name="T1" fmla="*/ 8 h 15"/>
                <a:gd name="T2" fmla="*/ 8 w 16"/>
                <a:gd name="T3" fmla="*/ 15 h 15"/>
                <a:gd name="T4" fmla="*/ 1 w 16"/>
                <a:gd name="T5" fmla="*/ 7 h 15"/>
                <a:gd name="T6" fmla="*/ 9 w 16"/>
                <a:gd name="T7" fmla="*/ 0 h 15"/>
                <a:gd name="T8" fmla="*/ 16 w 16"/>
                <a:gd name="T9" fmla="*/ 8 h 15"/>
              </a:gdLst>
              <a:ahLst/>
              <a:cxnLst>
                <a:cxn ang="0">
                  <a:pos x="T0" y="T1"/>
                </a:cxn>
                <a:cxn ang="0">
                  <a:pos x="T2" y="T3"/>
                </a:cxn>
                <a:cxn ang="0">
                  <a:pos x="T4" y="T5"/>
                </a:cxn>
                <a:cxn ang="0">
                  <a:pos x="T6" y="T7"/>
                </a:cxn>
                <a:cxn ang="0">
                  <a:pos x="T8" y="T9"/>
                </a:cxn>
              </a:cxnLst>
              <a:rect l="0" t="0" r="r" b="b"/>
              <a:pathLst>
                <a:path w="16" h="15">
                  <a:moveTo>
                    <a:pt x="16" y="8"/>
                  </a:moveTo>
                  <a:cubicBezTo>
                    <a:pt x="15" y="12"/>
                    <a:pt x="12" y="15"/>
                    <a:pt x="8" y="15"/>
                  </a:cubicBezTo>
                  <a:cubicBezTo>
                    <a:pt x="3" y="15"/>
                    <a:pt x="0" y="11"/>
                    <a:pt x="1" y="7"/>
                  </a:cubicBezTo>
                  <a:cubicBezTo>
                    <a:pt x="1" y="3"/>
                    <a:pt x="5" y="0"/>
                    <a:pt x="9" y="0"/>
                  </a:cubicBezTo>
                  <a:cubicBezTo>
                    <a:pt x="13" y="1"/>
                    <a:pt x="16" y="4"/>
                    <a:pt x="16" y="8"/>
                  </a:cubicBezTo>
                  <a:close/>
                </a:path>
              </a:pathLst>
            </a:custGeom>
            <a:solidFill>
              <a:srgbClr val="F0BE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04"/>
            <p:cNvSpPr>
              <a:spLocks/>
            </p:cNvSpPr>
            <p:nvPr/>
          </p:nvSpPr>
          <p:spPr bwMode="auto">
            <a:xfrm>
              <a:off x="9356404" y="4358108"/>
              <a:ext cx="292826" cy="860179"/>
            </a:xfrm>
            <a:custGeom>
              <a:avLst/>
              <a:gdLst>
                <a:gd name="T0" fmla="*/ 23 w 25"/>
                <a:gd name="T1" fmla="*/ 66 h 74"/>
                <a:gd name="T2" fmla="*/ 16 w 25"/>
                <a:gd name="T3" fmla="*/ 74 h 74"/>
                <a:gd name="T4" fmla="*/ 8 w 25"/>
                <a:gd name="T5" fmla="*/ 67 h 74"/>
                <a:gd name="T6" fmla="*/ 0 w 25"/>
                <a:gd name="T7" fmla="*/ 13 h 74"/>
                <a:gd name="T8" fmla="*/ 12 w 25"/>
                <a:gd name="T9" fmla="*/ 1 h 74"/>
                <a:gd name="T10" fmla="*/ 25 w 25"/>
                <a:gd name="T11" fmla="*/ 12 h 74"/>
                <a:gd name="T12" fmla="*/ 23 w 25"/>
                <a:gd name="T13" fmla="*/ 66 h 74"/>
              </a:gdLst>
              <a:ahLst/>
              <a:cxnLst>
                <a:cxn ang="0">
                  <a:pos x="T0" y="T1"/>
                </a:cxn>
                <a:cxn ang="0">
                  <a:pos x="T2" y="T3"/>
                </a:cxn>
                <a:cxn ang="0">
                  <a:pos x="T4" y="T5"/>
                </a:cxn>
                <a:cxn ang="0">
                  <a:pos x="T6" y="T7"/>
                </a:cxn>
                <a:cxn ang="0">
                  <a:pos x="T8" y="T9"/>
                </a:cxn>
                <a:cxn ang="0">
                  <a:pos x="T10" y="T11"/>
                </a:cxn>
                <a:cxn ang="0">
                  <a:pos x="T12" y="T13"/>
                </a:cxn>
              </a:cxnLst>
              <a:rect l="0" t="0" r="r" b="b"/>
              <a:pathLst>
                <a:path w="25" h="74">
                  <a:moveTo>
                    <a:pt x="23" y="66"/>
                  </a:moveTo>
                  <a:cubicBezTo>
                    <a:pt x="23" y="70"/>
                    <a:pt x="20" y="74"/>
                    <a:pt x="16" y="74"/>
                  </a:cubicBezTo>
                  <a:cubicBezTo>
                    <a:pt x="11" y="74"/>
                    <a:pt x="8" y="71"/>
                    <a:pt x="8" y="67"/>
                  </a:cubicBezTo>
                  <a:cubicBezTo>
                    <a:pt x="0" y="13"/>
                    <a:pt x="0" y="13"/>
                    <a:pt x="0" y="13"/>
                  </a:cubicBezTo>
                  <a:cubicBezTo>
                    <a:pt x="0" y="6"/>
                    <a:pt x="5" y="1"/>
                    <a:pt x="12" y="1"/>
                  </a:cubicBezTo>
                  <a:cubicBezTo>
                    <a:pt x="19" y="0"/>
                    <a:pt x="24" y="5"/>
                    <a:pt x="25" y="12"/>
                  </a:cubicBezTo>
                  <a:lnTo>
                    <a:pt x="23" y="66"/>
                  </a:lnTo>
                  <a:close/>
                </a:path>
              </a:pathLst>
            </a:custGeom>
            <a:solidFill>
              <a:srgbClr val="F0BE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05"/>
            <p:cNvSpPr>
              <a:spLocks/>
            </p:cNvSpPr>
            <p:nvPr/>
          </p:nvSpPr>
          <p:spPr bwMode="auto">
            <a:xfrm>
              <a:off x="9136783" y="4303201"/>
              <a:ext cx="195217" cy="488043"/>
            </a:xfrm>
            <a:custGeom>
              <a:avLst/>
              <a:gdLst>
                <a:gd name="T0" fmla="*/ 0 w 17"/>
                <a:gd name="T1" fmla="*/ 17 h 42"/>
                <a:gd name="T2" fmla="*/ 3 w 17"/>
                <a:gd name="T3" fmla="*/ 34 h 42"/>
                <a:gd name="T4" fmla="*/ 6 w 17"/>
                <a:gd name="T5" fmla="*/ 36 h 42"/>
                <a:gd name="T6" fmla="*/ 10 w 17"/>
                <a:gd name="T7" fmla="*/ 39 h 42"/>
                <a:gd name="T8" fmla="*/ 13 w 17"/>
                <a:gd name="T9" fmla="*/ 41 h 42"/>
                <a:gd name="T10" fmla="*/ 12 w 17"/>
                <a:gd name="T11" fmla="*/ 37 h 42"/>
                <a:gd name="T12" fmla="*/ 14 w 17"/>
                <a:gd name="T13" fmla="*/ 33 h 42"/>
                <a:gd name="T14" fmla="*/ 13 w 17"/>
                <a:gd name="T15" fmla="*/ 29 h 42"/>
                <a:gd name="T16" fmla="*/ 17 w 17"/>
                <a:gd name="T17" fmla="*/ 30 h 42"/>
                <a:gd name="T18" fmla="*/ 12 w 17"/>
                <a:gd name="T19" fmla="*/ 20 h 42"/>
                <a:gd name="T20" fmla="*/ 10 w 17"/>
                <a:gd name="T21" fmla="*/ 18 h 42"/>
                <a:gd name="T22" fmla="*/ 8 w 17"/>
                <a:gd name="T23" fmla="*/ 0 h 42"/>
                <a:gd name="T24" fmla="*/ 0 w 17"/>
                <a:gd name="T25" fmla="*/ 6 h 42"/>
                <a:gd name="T26" fmla="*/ 0 w 17"/>
                <a:gd name="T27" fmla="*/ 17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 h="42">
                  <a:moveTo>
                    <a:pt x="0" y="17"/>
                  </a:moveTo>
                  <a:cubicBezTo>
                    <a:pt x="0" y="25"/>
                    <a:pt x="1" y="28"/>
                    <a:pt x="3" y="34"/>
                  </a:cubicBezTo>
                  <a:cubicBezTo>
                    <a:pt x="4" y="38"/>
                    <a:pt x="6" y="38"/>
                    <a:pt x="6" y="36"/>
                  </a:cubicBezTo>
                  <a:cubicBezTo>
                    <a:pt x="7" y="41"/>
                    <a:pt x="10" y="42"/>
                    <a:pt x="10" y="39"/>
                  </a:cubicBezTo>
                  <a:cubicBezTo>
                    <a:pt x="10" y="40"/>
                    <a:pt x="12" y="42"/>
                    <a:pt x="13" y="41"/>
                  </a:cubicBezTo>
                  <a:cubicBezTo>
                    <a:pt x="14" y="40"/>
                    <a:pt x="13" y="38"/>
                    <a:pt x="12" y="37"/>
                  </a:cubicBezTo>
                  <a:cubicBezTo>
                    <a:pt x="14" y="37"/>
                    <a:pt x="15" y="36"/>
                    <a:pt x="14" y="33"/>
                  </a:cubicBezTo>
                  <a:cubicBezTo>
                    <a:pt x="13" y="31"/>
                    <a:pt x="13" y="29"/>
                    <a:pt x="13" y="29"/>
                  </a:cubicBezTo>
                  <a:cubicBezTo>
                    <a:pt x="15" y="31"/>
                    <a:pt x="16" y="31"/>
                    <a:pt x="17" y="30"/>
                  </a:cubicBezTo>
                  <a:cubicBezTo>
                    <a:pt x="15" y="27"/>
                    <a:pt x="14" y="23"/>
                    <a:pt x="12" y="20"/>
                  </a:cubicBezTo>
                  <a:cubicBezTo>
                    <a:pt x="11" y="19"/>
                    <a:pt x="11" y="18"/>
                    <a:pt x="10" y="18"/>
                  </a:cubicBezTo>
                  <a:cubicBezTo>
                    <a:pt x="8" y="0"/>
                    <a:pt x="8" y="0"/>
                    <a:pt x="8" y="0"/>
                  </a:cubicBezTo>
                  <a:cubicBezTo>
                    <a:pt x="0" y="6"/>
                    <a:pt x="0" y="6"/>
                    <a:pt x="0" y="6"/>
                  </a:cubicBezTo>
                  <a:lnTo>
                    <a:pt x="0" y="17"/>
                  </a:lnTo>
                  <a:close/>
                </a:path>
              </a:pathLst>
            </a:custGeom>
            <a:solidFill>
              <a:srgbClr val="F0BE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06"/>
            <p:cNvSpPr>
              <a:spLocks/>
            </p:cNvSpPr>
            <p:nvPr/>
          </p:nvSpPr>
          <p:spPr bwMode="auto">
            <a:xfrm>
              <a:off x="9978660" y="2540145"/>
              <a:ext cx="268424" cy="475843"/>
            </a:xfrm>
            <a:custGeom>
              <a:avLst/>
              <a:gdLst>
                <a:gd name="T0" fmla="*/ 21 w 23"/>
                <a:gd name="T1" fmla="*/ 24 h 41"/>
                <a:gd name="T2" fmla="*/ 20 w 23"/>
                <a:gd name="T3" fmla="*/ 15 h 41"/>
                <a:gd name="T4" fmla="*/ 17 w 23"/>
                <a:gd name="T5" fmla="*/ 12 h 41"/>
                <a:gd name="T6" fmla="*/ 17 w 23"/>
                <a:gd name="T7" fmla="*/ 14 h 41"/>
                <a:gd name="T8" fmla="*/ 13 w 23"/>
                <a:gd name="T9" fmla="*/ 10 h 41"/>
                <a:gd name="T10" fmla="*/ 14 w 23"/>
                <a:gd name="T11" fmla="*/ 12 h 41"/>
                <a:gd name="T12" fmla="*/ 10 w 23"/>
                <a:gd name="T13" fmla="*/ 10 h 41"/>
                <a:gd name="T14" fmla="*/ 12 w 23"/>
                <a:gd name="T15" fmla="*/ 13 h 41"/>
                <a:gd name="T16" fmla="*/ 5 w 23"/>
                <a:gd name="T17" fmla="*/ 8 h 41"/>
                <a:gd name="T18" fmla="*/ 8 w 23"/>
                <a:gd name="T19" fmla="*/ 14 h 41"/>
                <a:gd name="T20" fmla="*/ 3 w 23"/>
                <a:gd name="T21" fmla="*/ 13 h 41"/>
                <a:gd name="T22" fmla="*/ 9 w 23"/>
                <a:gd name="T23" fmla="*/ 23 h 41"/>
                <a:gd name="T24" fmla="*/ 11 w 23"/>
                <a:gd name="T25" fmla="*/ 24 h 41"/>
                <a:gd name="T26" fmla="*/ 15 w 23"/>
                <a:gd name="T27" fmla="*/ 41 h 41"/>
                <a:gd name="T28" fmla="*/ 23 w 23"/>
                <a:gd name="T29" fmla="*/ 35 h 41"/>
                <a:gd name="T30" fmla="*/ 21 w 23"/>
                <a:gd name="T31" fmla="*/ 24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3" h="41">
                  <a:moveTo>
                    <a:pt x="21" y="24"/>
                  </a:moveTo>
                  <a:cubicBezTo>
                    <a:pt x="21" y="19"/>
                    <a:pt x="21" y="16"/>
                    <a:pt x="20" y="15"/>
                  </a:cubicBezTo>
                  <a:cubicBezTo>
                    <a:pt x="17" y="7"/>
                    <a:pt x="16" y="10"/>
                    <a:pt x="17" y="12"/>
                  </a:cubicBezTo>
                  <a:cubicBezTo>
                    <a:pt x="17" y="13"/>
                    <a:pt x="17" y="14"/>
                    <a:pt x="17" y="14"/>
                  </a:cubicBezTo>
                  <a:cubicBezTo>
                    <a:pt x="17" y="8"/>
                    <a:pt x="10" y="6"/>
                    <a:pt x="13" y="10"/>
                  </a:cubicBezTo>
                  <a:cubicBezTo>
                    <a:pt x="14" y="12"/>
                    <a:pt x="14" y="12"/>
                    <a:pt x="14" y="12"/>
                  </a:cubicBezTo>
                  <a:cubicBezTo>
                    <a:pt x="12" y="6"/>
                    <a:pt x="7" y="6"/>
                    <a:pt x="10" y="10"/>
                  </a:cubicBezTo>
                  <a:cubicBezTo>
                    <a:pt x="11" y="11"/>
                    <a:pt x="11" y="11"/>
                    <a:pt x="12" y="13"/>
                  </a:cubicBezTo>
                  <a:cubicBezTo>
                    <a:pt x="4" y="0"/>
                    <a:pt x="0" y="2"/>
                    <a:pt x="5" y="8"/>
                  </a:cubicBezTo>
                  <a:cubicBezTo>
                    <a:pt x="6" y="11"/>
                    <a:pt x="8" y="14"/>
                    <a:pt x="8" y="14"/>
                  </a:cubicBezTo>
                  <a:cubicBezTo>
                    <a:pt x="6" y="12"/>
                    <a:pt x="3" y="12"/>
                    <a:pt x="3" y="13"/>
                  </a:cubicBezTo>
                  <a:cubicBezTo>
                    <a:pt x="5" y="15"/>
                    <a:pt x="7" y="20"/>
                    <a:pt x="9" y="23"/>
                  </a:cubicBezTo>
                  <a:cubicBezTo>
                    <a:pt x="10" y="23"/>
                    <a:pt x="10" y="24"/>
                    <a:pt x="11" y="24"/>
                  </a:cubicBezTo>
                  <a:cubicBezTo>
                    <a:pt x="15" y="41"/>
                    <a:pt x="15" y="41"/>
                    <a:pt x="15" y="41"/>
                  </a:cubicBezTo>
                  <a:cubicBezTo>
                    <a:pt x="23" y="35"/>
                    <a:pt x="23" y="35"/>
                    <a:pt x="23" y="35"/>
                  </a:cubicBezTo>
                  <a:lnTo>
                    <a:pt x="21" y="24"/>
                  </a:lnTo>
                  <a:close/>
                </a:path>
              </a:pathLst>
            </a:custGeom>
            <a:solidFill>
              <a:srgbClr val="F0BE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Rectangle 107"/>
            <p:cNvSpPr>
              <a:spLocks noChangeArrowheads="1"/>
            </p:cNvSpPr>
            <p:nvPr/>
          </p:nvSpPr>
          <p:spPr bwMode="auto">
            <a:xfrm>
              <a:off x="9356404" y="4559425"/>
              <a:ext cx="280626" cy="518549"/>
            </a:xfrm>
            <a:prstGeom prst="rect">
              <a:avLst/>
            </a:prstGeom>
            <a:solidFill>
              <a:srgbClr val="2D3D8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Rectangle 108"/>
            <p:cNvSpPr>
              <a:spLocks noChangeArrowheads="1"/>
            </p:cNvSpPr>
            <p:nvPr/>
          </p:nvSpPr>
          <p:spPr bwMode="auto">
            <a:xfrm>
              <a:off x="9637028" y="4559425"/>
              <a:ext cx="280626" cy="518549"/>
            </a:xfrm>
            <a:prstGeom prst="rect">
              <a:avLst/>
            </a:prstGeom>
            <a:solidFill>
              <a:srgbClr val="2D3D8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09"/>
            <p:cNvSpPr>
              <a:spLocks/>
            </p:cNvSpPr>
            <p:nvPr/>
          </p:nvSpPr>
          <p:spPr bwMode="auto">
            <a:xfrm>
              <a:off x="9325898" y="3479630"/>
              <a:ext cx="311130" cy="1091999"/>
            </a:xfrm>
            <a:custGeom>
              <a:avLst/>
              <a:gdLst>
                <a:gd name="T0" fmla="*/ 51 w 51"/>
                <a:gd name="T1" fmla="*/ 179 h 179"/>
                <a:gd name="T2" fmla="*/ 0 w 51"/>
                <a:gd name="T3" fmla="*/ 179 h 179"/>
                <a:gd name="T4" fmla="*/ 11 w 51"/>
                <a:gd name="T5" fmla="*/ 106 h 179"/>
                <a:gd name="T6" fmla="*/ 1 w 51"/>
                <a:gd name="T7" fmla="*/ 44 h 179"/>
                <a:gd name="T8" fmla="*/ 9 w 51"/>
                <a:gd name="T9" fmla="*/ 0 h 179"/>
                <a:gd name="T10" fmla="*/ 51 w 51"/>
                <a:gd name="T11" fmla="*/ 0 h 179"/>
                <a:gd name="T12" fmla="*/ 51 w 51"/>
                <a:gd name="T13" fmla="*/ 179 h 179"/>
              </a:gdLst>
              <a:ahLst/>
              <a:cxnLst>
                <a:cxn ang="0">
                  <a:pos x="T0" y="T1"/>
                </a:cxn>
                <a:cxn ang="0">
                  <a:pos x="T2" y="T3"/>
                </a:cxn>
                <a:cxn ang="0">
                  <a:pos x="T4" y="T5"/>
                </a:cxn>
                <a:cxn ang="0">
                  <a:pos x="T6" y="T7"/>
                </a:cxn>
                <a:cxn ang="0">
                  <a:pos x="T8" y="T9"/>
                </a:cxn>
                <a:cxn ang="0">
                  <a:pos x="T10" y="T11"/>
                </a:cxn>
                <a:cxn ang="0">
                  <a:pos x="T12" y="T13"/>
                </a:cxn>
              </a:cxnLst>
              <a:rect l="0" t="0" r="r" b="b"/>
              <a:pathLst>
                <a:path w="51" h="179">
                  <a:moveTo>
                    <a:pt x="51" y="179"/>
                  </a:moveTo>
                  <a:lnTo>
                    <a:pt x="0" y="179"/>
                  </a:lnTo>
                  <a:lnTo>
                    <a:pt x="11" y="106"/>
                  </a:lnTo>
                  <a:lnTo>
                    <a:pt x="1" y="44"/>
                  </a:lnTo>
                  <a:lnTo>
                    <a:pt x="9" y="0"/>
                  </a:lnTo>
                  <a:lnTo>
                    <a:pt x="51" y="0"/>
                  </a:lnTo>
                  <a:lnTo>
                    <a:pt x="51" y="179"/>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10"/>
            <p:cNvSpPr>
              <a:spLocks/>
            </p:cNvSpPr>
            <p:nvPr/>
          </p:nvSpPr>
          <p:spPr bwMode="auto">
            <a:xfrm>
              <a:off x="9020872" y="3931069"/>
              <a:ext cx="207419" cy="207419"/>
            </a:xfrm>
            <a:custGeom>
              <a:avLst/>
              <a:gdLst>
                <a:gd name="T0" fmla="*/ 13 w 18"/>
                <a:gd name="T1" fmla="*/ 3 h 18"/>
                <a:gd name="T2" fmla="*/ 16 w 18"/>
                <a:gd name="T3" fmla="*/ 13 h 18"/>
                <a:gd name="T4" fmla="*/ 5 w 18"/>
                <a:gd name="T5" fmla="*/ 16 h 18"/>
                <a:gd name="T6" fmla="*/ 2 w 18"/>
                <a:gd name="T7" fmla="*/ 5 h 18"/>
                <a:gd name="T8" fmla="*/ 13 w 18"/>
                <a:gd name="T9" fmla="*/ 3 h 18"/>
              </a:gdLst>
              <a:ahLst/>
              <a:cxnLst>
                <a:cxn ang="0">
                  <a:pos x="T0" y="T1"/>
                </a:cxn>
                <a:cxn ang="0">
                  <a:pos x="T2" y="T3"/>
                </a:cxn>
                <a:cxn ang="0">
                  <a:pos x="T4" y="T5"/>
                </a:cxn>
                <a:cxn ang="0">
                  <a:pos x="T6" y="T7"/>
                </a:cxn>
                <a:cxn ang="0">
                  <a:pos x="T8" y="T9"/>
                </a:cxn>
              </a:cxnLst>
              <a:rect l="0" t="0" r="r" b="b"/>
              <a:pathLst>
                <a:path w="18" h="18">
                  <a:moveTo>
                    <a:pt x="13" y="3"/>
                  </a:moveTo>
                  <a:cubicBezTo>
                    <a:pt x="16" y="5"/>
                    <a:pt x="18" y="9"/>
                    <a:pt x="16" y="13"/>
                  </a:cubicBezTo>
                  <a:cubicBezTo>
                    <a:pt x="13" y="17"/>
                    <a:pt x="9" y="18"/>
                    <a:pt x="5" y="16"/>
                  </a:cubicBezTo>
                  <a:cubicBezTo>
                    <a:pt x="1" y="14"/>
                    <a:pt x="0" y="9"/>
                    <a:pt x="2" y="5"/>
                  </a:cubicBezTo>
                  <a:cubicBezTo>
                    <a:pt x="5" y="2"/>
                    <a:pt x="9" y="0"/>
                    <a:pt x="13" y="3"/>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9" name="Freeform 111"/>
            <p:cNvSpPr>
              <a:spLocks/>
            </p:cNvSpPr>
            <p:nvPr/>
          </p:nvSpPr>
          <p:spPr bwMode="auto">
            <a:xfrm>
              <a:off x="9240491" y="3467428"/>
              <a:ext cx="280626" cy="280626"/>
            </a:xfrm>
            <a:custGeom>
              <a:avLst/>
              <a:gdLst>
                <a:gd name="T0" fmla="*/ 21 w 24"/>
                <a:gd name="T1" fmla="*/ 17 h 24"/>
                <a:gd name="T2" fmla="*/ 7 w 24"/>
                <a:gd name="T3" fmla="*/ 21 h 24"/>
                <a:gd name="T4" fmla="*/ 3 w 24"/>
                <a:gd name="T5" fmla="*/ 6 h 24"/>
                <a:gd name="T6" fmla="*/ 18 w 24"/>
                <a:gd name="T7" fmla="*/ 3 h 24"/>
                <a:gd name="T8" fmla="*/ 21 w 24"/>
                <a:gd name="T9" fmla="*/ 17 h 24"/>
              </a:gdLst>
              <a:ahLst/>
              <a:cxnLst>
                <a:cxn ang="0">
                  <a:pos x="T0" y="T1"/>
                </a:cxn>
                <a:cxn ang="0">
                  <a:pos x="T2" y="T3"/>
                </a:cxn>
                <a:cxn ang="0">
                  <a:pos x="T4" y="T5"/>
                </a:cxn>
                <a:cxn ang="0">
                  <a:pos x="T6" y="T7"/>
                </a:cxn>
                <a:cxn ang="0">
                  <a:pos x="T8" y="T9"/>
                </a:cxn>
              </a:cxnLst>
              <a:rect l="0" t="0" r="r" b="b"/>
              <a:pathLst>
                <a:path w="24" h="24">
                  <a:moveTo>
                    <a:pt x="21" y="17"/>
                  </a:moveTo>
                  <a:cubicBezTo>
                    <a:pt x="18" y="22"/>
                    <a:pt x="12" y="24"/>
                    <a:pt x="7" y="21"/>
                  </a:cubicBezTo>
                  <a:cubicBezTo>
                    <a:pt x="2" y="18"/>
                    <a:pt x="0" y="11"/>
                    <a:pt x="3" y="6"/>
                  </a:cubicBezTo>
                  <a:cubicBezTo>
                    <a:pt x="6" y="1"/>
                    <a:pt x="13" y="0"/>
                    <a:pt x="18" y="3"/>
                  </a:cubicBezTo>
                  <a:cubicBezTo>
                    <a:pt x="23" y="6"/>
                    <a:pt x="24" y="12"/>
                    <a:pt x="21" y="17"/>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0" name="Freeform 112"/>
            <p:cNvSpPr>
              <a:spLocks/>
            </p:cNvSpPr>
            <p:nvPr/>
          </p:nvSpPr>
          <p:spPr bwMode="auto">
            <a:xfrm>
              <a:off x="9045274" y="3534532"/>
              <a:ext cx="439239" cy="549049"/>
            </a:xfrm>
            <a:custGeom>
              <a:avLst/>
              <a:gdLst>
                <a:gd name="T0" fmla="*/ 38 w 72"/>
                <a:gd name="T1" fmla="*/ 0 h 90"/>
                <a:gd name="T2" fmla="*/ 0 w 72"/>
                <a:gd name="T3" fmla="*/ 75 h 90"/>
                <a:gd name="T4" fmla="*/ 26 w 72"/>
                <a:gd name="T5" fmla="*/ 90 h 90"/>
                <a:gd name="T6" fmla="*/ 72 w 72"/>
                <a:gd name="T7" fmla="*/ 21 h 90"/>
                <a:gd name="T8" fmla="*/ 38 w 72"/>
                <a:gd name="T9" fmla="*/ 0 h 90"/>
              </a:gdLst>
              <a:ahLst/>
              <a:cxnLst>
                <a:cxn ang="0">
                  <a:pos x="T0" y="T1"/>
                </a:cxn>
                <a:cxn ang="0">
                  <a:pos x="T2" y="T3"/>
                </a:cxn>
                <a:cxn ang="0">
                  <a:pos x="T4" y="T5"/>
                </a:cxn>
                <a:cxn ang="0">
                  <a:pos x="T6" y="T7"/>
                </a:cxn>
                <a:cxn ang="0">
                  <a:pos x="T8" y="T9"/>
                </a:cxn>
              </a:cxnLst>
              <a:rect l="0" t="0" r="r" b="b"/>
              <a:pathLst>
                <a:path w="72" h="90">
                  <a:moveTo>
                    <a:pt x="38" y="0"/>
                  </a:moveTo>
                  <a:lnTo>
                    <a:pt x="0" y="75"/>
                  </a:lnTo>
                  <a:lnTo>
                    <a:pt x="26" y="90"/>
                  </a:lnTo>
                  <a:lnTo>
                    <a:pt x="72" y="21"/>
                  </a:lnTo>
                  <a:lnTo>
                    <a:pt x="38"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1" name="Freeform 113"/>
            <p:cNvSpPr>
              <a:spLocks/>
            </p:cNvSpPr>
            <p:nvPr/>
          </p:nvSpPr>
          <p:spPr bwMode="auto">
            <a:xfrm>
              <a:off x="9112381" y="4443516"/>
              <a:ext cx="152515" cy="54907"/>
            </a:xfrm>
            <a:custGeom>
              <a:avLst/>
              <a:gdLst>
                <a:gd name="T0" fmla="*/ 25 w 25"/>
                <a:gd name="T1" fmla="*/ 7 h 9"/>
                <a:gd name="T2" fmla="*/ 0 w 25"/>
                <a:gd name="T3" fmla="*/ 9 h 9"/>
                <a:gd name="T4" fmla="*/ 0 w 25"/>
                <a:gd name="T5" fmla="*/ 2 h 9"/>
                <a:gd name="T6" fmla="*/ 23 w 25"/>
                <a:gd name="T7" fmla="*/ 0 h 9"/>
                <a:gd name="T8" fmla="*/ 25 w 25"/>
                <a:gd name="T9" fmla="*/ 7 h 9"/>
              </a:gdLst>
              <a:ahLst/>
              <a:cxnLst>
                <a:cxn ang="0">
                  <a:pos x="T0" y="T1"/>
                </a:cxn>
                <a:cxn ang="0">
                  <a:pos x="T2" y="T3"/>
                </a:cxn>
                <a:cxn ang="0">
                  <a:pos x="T4" y="T5"/>
                </a:cxn>
                <a:cxn ang="0">
                  <a:pos x="T6" y="T7"/>
                </a:cxn>
                <a:cxn ang="0">
                  <a:pos x="T8" y="T9"/>
                </a:cxn>
              </a:cxnLst>
              <a:rect l="0" t="0" r="r" b="b"/>
              <a:pathLst>
                <a:path w="25" h="9">
                  <a:moveTo>
                    <a:pt x="25" y="7"/>
                  </a:moveTo>
                  <a:lnTo>
                    <a:pt x="0" y="9"/>
                  </a:lnTo>
                  <a:lnTo>
                    <a:pt x="0" y="2"/>
                  </a:lnTo>
                  <a:lnTo>
                    <a:pt x="23" y="0"/>
                  </a:lnTo>
                  <a:lnTo>
                    <a:pt x="25" y="7"/>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2" name="Freeform 114"/>
            <p:cNvSpPr>
              <a:spLocks/>
            </p:cNvSpPr>
            <p:nvPr/>
          </p:nvSpPr>
          <p:spPr bwMode="auto">
            <a:xfrm>
              <a:off x="9033072" y="3943271"/>
              <a:ext cx="183017" cy="183017"/>
            </a:xfrm>
            <a:custGeom>
              <a:avLst/>
              <a:gdLst>
                <a:gd name="T0" fmla="*/ 9 w 16"/>
                <a:gd name="T1" fmla="*/ 16 h 16"/>
                <a:gd name="T2" fmla="*/ 0 w 16"/>
                <a:gd name="T3" fmla="*/ 10 h 16"/>
                <a:gd name="T4" fmla="*/ 7 w 16"/>
                <a:gd name="T5" fmla="*/ 1 h 16"/>
                <a:gd name="T6" fmla="*/ 15 w 16"/>
                <a:gd name="T7" fmla="*/ 7 h 16"/>
                <a:gd name="T8" fmla="*/ 9 w 16"/>
                <a:gd name="T9" fmla="*/ 16 h 16"/>
              </a:gdLst>
              <a:ahLst/>
              <a:cxnLst>
                <a:cxn ang="0">
                  <a:pos x="T0" y="T1"/>
                </a:cxn>
                <a:cxn ang="0">
                  <a:pos x="T2" y="T3"/>
                </a:cxn>
                <a:cxn ang="0">
                  <a:pos x="T4" y="T5"/>
                </a:cxn>
                <a:cxn ang="0">
                  <a:pos x="T6" y="T7"/>
                </a:cxn>
                <a:cxn ang="0">
                  <a:pos x="T8" y="T9"/>
                </a:cxn>
              </a:cxnLst>
              <a:rect l="0" t="0" r="r" b="b"/>
              <a:pathLst>
                <a:path w="16" h="16">
                  <a:moveTo>
                    <a:pt x="9" y="16"/>
                  </a:moveTo>
                  <a:cubicBezTo>
                    <a:pt x="5" y="16"/>
                    <a:pt x="1" y="14"/>
                    <a:pt x="0" y="10"/>
                  </a:cubicBezTo>
                  <a:cubicBezTo>
                    <a:pt x="0" y="5"/>
                    <a:pt x="2" y="1"/>
                    <a:pt x="7" y="1"/>
                  </a:cubicBezTo>
                  <a:cubicBezTo>
                    <a:pt x="11" y="0"/>
                    <a:pt x="15" y="3"/>
                    <a:pt x="15" y="7"/>
                  </a:cubicBezTo>
                  <a:cubicBezTo>
                    <a:pt x="16" y="11"/>
                    <a:pt x="14" y="15"/>
                    <a:pt x="9" y="16"/>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3" name="Freeform 115"/>
            <p:cNvSpPr>
              <a:spLocks/>
            </p:cNvSpPr>
            <p:nvPr/>
          </p:nvSpPr>
          <p:spPr bwMode="auto">
            <a:xfrm>
              <a:off x="9033072" y="4022577"/>
              <a:ext cx="219619" cy="445341"/>
            </a:xfrm>
            <a:custGeom>
              <a:avLst/>
              <a:gdLst>
                <a:gd name="T0" fmla="*/ 36 w 36"/>
                <a:gd name="T1" fmla="*/ 69 h 73"/>
                <a:gd name="T2" fmla="*/ 28 w 36"/>
                <a:gd name="T3" fmla="*/ 0 h 73"/>
                <a:gd name="T4" fmla="*/ 0 w 36"/>
                <a:gd name="T5" fmla="*/ 6 h 73"/>
                <a:gd name="T6" fmla="*/ 11 w 36"/>
                <a:gd name="T7" fmla="*/ 73 h 73"/>
                <a:gd name="T8" fmla="*/ 36 w 36"/>
                <a:gd name="T9" fmla="*/ 69 h 73"/>
              </a:gdLst>
              <a:ahLst/>
              <a:cxnLst>
                <a:cxn ang="0">
                  <a:pos x="T0" y="T1"/>
                </a:cxn>
                <a:cxn ang="0">
                  <a:pos x="T2" y="T3"/>
                </a:cxn>
                <a:cxn ang="0">
                  <a:pos x="T4" y="T5"/>
                </a:cxn>
                <a:cxn ang="0">
                  <a:pos x="T6" y="T7"/>
                </a:cxn>
                <a:cxn ang="0">
                  <a:pos x="T8" y="T9"/>
                </a:cxn>
              </a:cxnLst>
              <a:rect l="0" t="0" r="r" b="b"/>
              <a:pathLst>
                <a:path w="36" h="73">
                  <a:moveTo>
                    <a:pt x="36" y="69"/>
                  </a:moveTo>
                  <a:lnTo>
                    <a:pt x="28" y="0"/>
                  </a:lnTo>
                  <a:lnTo>
                    <a:pt x="0" y="6"/>
                  </a:lnTo>
                  <a:lnTo>
                    <a:pt x="11" y="73"/>
                  </a:lnTo>
                  <a:lnTo>
                    <a:pt x="36" y="69"/>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4" name="Freeform 116"/>
            <p:cNvSpPr>
              <a:spLocks/>
            </p:cNvSpPr>
            <p:nvPr/>
          </p:nvSpPr>
          <p:spPr bwMode="auto">
            <a:xfrm>
              <a:off x="9637028" y="3479630"/>
              <a:ext cx="305028" cy="1091999"/>
            </a:xfrm>
            <a:custGeom>
              <a:avLst/>
              <a:gdLst>
                <a:gd name="T0" fmla="*/ 0 w 50"/>
                <a:gd name="T1" fmla="*/ 179 h 179"/>
                <a:gd name="T2" fmla="*/ 50 w 50"/>
                <a:gd name="T3" fmla="*/ 179 h 179"/>
                <a:gd name="T4" fmla="*/ 40 w 50"/>
                <a:gd name="T5" fmla="*/ 106 h 179"/>
                <a:gd name="T6" fmla="*/ 50 w 50"/>
                <a:gd name="T7" fmla="*/ 44 h 179"/>
                <a:gd name="T8" fmla="*/ 40 w 50"/>
                <a:gd name="T9" fmla="*/ 0 h 179"/>
                <a:gd name="T10" fmla="*/ 0 w 50"/>
                <a:gd name="T11" fmla="*/ 0 h 179"/>
                <a:gd name="T12" fmla="*/ 0 w 50"/>
                <a:gd name="T13" fmla="*/ 179 h 179"/>
              </a:gdLst>
              <a:ahLst/>
              <a:cxnLst>
                <a:cxn ang="0">
                  <a:pos x="T0" y="T1"/>
                </a:cxn>
                <a:cxn ang="0">
                  <a:pos x="T2" y="T3"/>
                </a:cxn>
                <a:cxn ang="0">
                  <a:pos x="T4" y="T5"/>
                </a:cxn>
                <a:cxn ang="0">
                  <a:pos x="T6" y="T7"/>
                </a:cxn>
                <a:cxn ang="0">
                  <a:pos x="T8" y="T9"/>
                </a:cxn>
                <a:cxn ang="0">
                  <a:pos x="T10" y="T11"/>
                </a:cxn>
                <a:cxn ang="0">
                  <a:pos x="T12" y="T13"/>
                </a:cxn>
              </a:cxnLst>
              <a:rect l="0" t="0" r="r" b="b"/>
              <a:pathLst>
                <a:path w="50" h="179">
                  <a:moveTo>
                    <a:pt x="0" y="179"/>
                  </a:moveTo>
                  <a:lnTo>
                    <a:pt x="50" y="179"/>
                  </a:lnTo>
                  <a:lnTo>
                    <a:pt x="40" y="106"/>
                  </a:lnTo>
                  <a:lnTo>
                    <a:pt x="50" y="44"/>
                  </a:lnTo>
                  <a:lnTo>
                    <a:pt x="40" y="0"/>
                  </a:lnTo>
                  <a:lnTo>
                    <a:pt x="0" y="0"/>
                  </a:lnTo>
                  <a:lnTo>
                    <a:pt x="0" y="179"/>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5" name="Freeform 117"/>
            <p:cNvSpPr>
              <a:spLocks/>
            </p:cNvSpPr>
            <p:nvPr/>
          </p:nvSpPr>
          <p:spPr bwMode="auto">
            <a:xfrm>
              <a:off x="10198279" y="3211205"/>
              <a:ext cx="195217" cy="207419"/>
            </a:xfrm>
            <a:custGeom>
              <a:avLst/>
              <a:gdLst>
                <a:gd name="T0" fmla="*/ 2 w 17"/>
                <a:gd name="T1" fmla="*/ 13 h 18"/>
                <a:gd name="T2" fmla="*/ 13 w 17"/>
                <a:gd name="T3" fmla="*/ 15 h 18"/>
                <a:gd name="T4" fmla="*/ 15 w 17"/>
                <a:gd name="T5" fmla="*/ 5 h 18"/>
                <a:gd name="T6" fmla="*/ 4 w 17"/>
                <a:gd name="T7" fmla="*/ 3 h 18"/>
                <a:gd name="T8" fmla="*/ 2 w 17"/>
                <a:gd name="T9" fmla="*/ 13 h 18"/>
              </a:gdLst>
              <a:ahLst/>
              <a:cxnLst>
                <a:cxn ang="0">
                  <a:pos x="T0" y="T1"/>
                </a:cxn>
                <a:cxn ang="0">
                  <a:pos x="T2" y="T3"/>
                </a:cxn>
                <a:cxn ang="0">
                  <a:pos x="T4" y="T5"/>
                </a:cxn>
                <a:cxn ang="0">
                  <a:pos x="T6" y="T7"/>
                </a:cxn>
                <a:cxn ang="0">
                  <a:pos x="T8" y="T9"/>
                </a:cxn>
              </a:cxnLst>
              <a:rect l="0" t="0" r="r" b="b"/>
              <a:pathLst>
                <a:path w="17" h="18">
                  <a:moveTo>
                    <a:pt x="2" y="13"/>
                  </a:moveTo>
                  <a:cubicBezTo>
                    <a:pt x="4" y="17"/>
                    <a:pt x="9" y="18"/>
                    <a:pt x="13" y="15"/>
                  </a:cubicBezTo>
                  <a:cubicBezTo>
                    <a:pt x="16" y="13"/>
                    <a:pt x="17" y="8"/>
                    <a:pt x="15" y="5"/>
                  </a:cubicBezTo>
                  <a:cubicBezTo>
                    <a:pt x="12" y="1"/>
                    <a:pt x="8" y="0"/>
                    <a:pt x="4" y="3"/>
                  </a:cubicBezTo>
                  <a:cubicBezTo>
                    <a:pt x="1" y="5"/>
                    <a:pt x="0" y="10"/>
                    <a:pt x="2" y="13"/>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6" name="Freeform 118"/>
            <p:cNvSpPr>
              <a:spLocks/>
            </p:cNvSpPr>
            <p:nvPr/>
          </p:nvSpPr>
          <p:spPr bwMode="auto">
            <a:xfrm>
              <a:off x="9728534" y="3455228"/>
              <a:ext cx="280626" cy="280626"/>
            </a:xfrm>
            <a:custGeom>
              <a:avLst/>
              <a:gdLst>
                <a:gd name="T0" fmla="*/ 18 w 24"/>
                <a:gd name="T1" fmla="*/ 21 h 24"/>
                <a:gd name="T2" fmla="*/ 21 w 24"/>
                <a:gd name="T3" fmla="*/ 6 h 24"/>
                <a:gd name="T4" fmla="*/ 6 w 24"/>
                <a:gd name="T5" fmla="*/ 3 h 24"/>
                <a:gd name="T6" fmla="*/ 3 w 24"/>
                <a:gd name="T7" fmla="*/ 18 h 24"/>
                <a:gd name="T8" fmla="*/ 18 w 24"/>
                <a:gd name="T9" fmla="*/ 21 h 24"/>
              </a:gdLst>
              <a:ahLst/>
              <a:cxnLst>
                <a:cxn ang="0">
                  <a:pos x="T0" y="T1"/>
                </a:cxn>
                <a:cxn ang="0">
                  <a:pos x="T2" y="T3"/>
                </a:cxn>
                <a:cxn ang="0">
                  <a:pos x="T4" y="T5"/>
                </a:cxn>
                <a:cxn ang="0">
                  <a:pos x="T6" y="T7"/>
                </a:cxn>
                <a:cxn ang="0">
                  <a:pos x="T8" y="T9"/>
                </a:cxn>
              </a:cxnLst>
              <a:rect l="0" t="0" r="r" b="b"/>
              <a:pathLst>
                <a:path w="24" h="24">
                  <a:moveTo>
                    <a:pt x="18" y="21"/>
                  </a:moveTo>
                  <a:cubicBezTo>
                    <a:pt x="23" y="18"/>
                    <a:pt x="24" y="11"/>
                    <a:pt x="21" y="6"/>
                  </a:cubicBezTo>
                  <a:cubicBezTo>
                    <a:pt x="18" y="2"/>
                    <a:pt x="11" y="0"/>
                    <a:pt x="6" y="3"/>
                  </a:cubicBezTo>
                  <a:cubicBezTo>
                    <a:pt x="2" y="7"/>
                    <a:pt x="0" y="13"/>
                    <a:pt x="3" y="18"/>
                  </a:cubicBezTo>
                  <a:cubicBezTo>
                    <a:pt x="7" y="23"/>
                    <a:pt x="13" y="24"/>
                    <a:pt x="18" y="21"/>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7" name="Freeform 119"/>
            <p:cNvSpPr>
              <a:spLocks/>
            </p:cNvSpPr>
            <p:nvPr/>
          </p:nvSpPr>
          <p:spPr bwMode="auto">
            <a:xfrm>
              <a:off x="9801741" y="3247809"/>
              <a:ext cx="549049" cy="451441"/>
            </a:xfrm>
            <a:custGeom>
              <a:avLst/>
              <a:gdLst>
                <a:gd name="T0" fmla="*/ 0 w 90"/>
                <a:gd name="T1" fmla="*/ 42 h 74"/>
                <a:gd name="T2" fmla="*/ 73 w 90"/>
                <a:gd name="T3" fmla="*/ 0 h 74"/>
                <a:gd name="T4" fmla="*/ 90 w 90"/>
                <a:gd name="T5" fmla="*/ 23 h 74"/>
                <a:gd name="T6" fmla="*/ 23 w 90"/>
                <a:gd name="T7" fmla="*/ 74 h 74"/>
                <a:gd name="T8" fmla="*/ 0 w 90"/>
                <a:gd name="T9" fmla="*/ 42 h 74"/>
              </a:gdLst>
              <a:ahLst/>
              <a:cxnLst>
                <a:cxn ang="0">
                  <a:pos x="T0" y="T1"/>
                </a:cxn>
                <a:cxn ang="0">
                  <a:pos x="T2" y="T3"/>
                </a:cxn>
                <a:cxn ang="0">
                  <a:pos x="T4" y="T5"/>
                </a:cxn>
                <a:cxn ang="0">
                  <a:pos x="T6" y="T7"/>
                </a:cxn>
                <a:cxn ang="0">
                  <a:pos x="T8" y="T9"/>
                </a:cxn>
              </a:cxnLst>
              <a:rect l="0" t="0" r="r" b="b"/>
              <a:pathLst>
                <a:path w="90" h="74">
                  <a:moveTo>
                    <a:pt x="0" y="42"/>
                  </a:moveTo>
                  <a:lnTo>
                    <a:pt x="73" y="0"/>
                  </a:lnTo>
                  <a:lnTo>
                    <a:pt x="90" y="23"/>
                  </a:lnTo>
                  <a:lnTo>
                    <a:pt x="23" y="74"/>
                  </a:lnTo>
                  <a:lnTo>
                    <a:pt x="0" y="42"/>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 name="Freeform 120"/>
            <p:cNvSpPr>
              <a:spLocks/>
            </p:cNvSpPr>
            <p:nvPr/>
          </p:nvSpPr>
          <p:spPr bwMode="auto">
            <a:xfrm>
              <a:off x="10094568" y="2851272"/>
              <a:ext cx="152515" cy="79309"/>
            </a:xfrm>
            <a:custGeom>
              <a:avLst/>
              <a:gdLst>
                <a:gd name="T0" fmla="*/ 23 w 25"/>
                <a:gd name="T1" fmla="*/ 0 h 13"/>
                <a:gd name="T2" fmla="*/ 0 w 25"/>
                <a:gd name="T3" fmla="*/ 8 h 13"/>
                <a:gd name="T4" fmla="*/ 2 w 25"/>
                <a:gd name="T5" fmla="*/ 13 h 13"/>
                <a:gd name="T6" fmla="*/ 25 w 25"/>
                <a:gd name="T7" fmla="*/ 8 h 13"/>
                <a:gd name="T8" fmla="*/ 23 w 25"/>
                <a:gd name="T9" fmla="*/ 0 h 13"/>
              </a:gdLst>
              <a:ahLst/>
              <a:cxnLst>
                <a:cxn ang="0">
                  <a:pos x="T0" y="T1"/>
                </a:cxn>
                <a:cxn ang="0">
                  <a:pos x="T2" y="T3"/>
                </a:cxn>
                <a:cxn ang="0">
                  <a:pos x="T4" y="T5"/>
                </a:cxn>
                <a:cxn ang="0">
                  <a:pos x="T6" y="T7"/>
                </a:cxn>
                <a:cxn ang="0">
                  <a:pos x="T8" y="T9"/>
                </a:cxn>
              </a:cxnLst>
              <a:rect l="0" t="0" r="r" b="b"/>
              <a:pathLst>
                <a:path w="25" h="13">
                  <a:moveTo>
                    <a:pt x="23" y="0"/>
                  </a:moveTo>
                  <a:lnTo>
                    <a:pt x="0" y="8"/>
                  </a:lnTo>
                  <a:lnTo>
                    <a:pt x="2" y="13"/>
                  </a:lnTo>
                  <a:lnTo>
                    <a:pt x="25" y="8"/>
                  </a:lnTo>
                  <a:lnTo>
                    <a:pt x="23"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9" name="Freeform 121"/>
            <p:cNvSpPr>
              <a:spLocks/>
            </p:cNvSpPr>
            <p:nvPr/>
          </p:nvSpPr>
          <p:spPr bwMode="auto">
            <a:xfrm>
              <a:off x="10198279" y="3223407"/>
              <a:ext cx="195217" cy="183017"/>
            </a:xfrm>
            <a:custGeom>
              <a:avLst/>
              <a:gdLst>
                <a:gd name="T0" fmla="*/ 7 w 17"/>
                <a:gd name="T1" fmla="*/ 1 h 16"/>
                <a:gd name="T2" fmla="*/ 1 w 17"/>
                <a:gd name="T3" fmla="*/ 10 h 16"/>
                <a:gd name="T4" fmla="*/ 10 w 17"/>
                <a:gd name="T5" fmla="*/ 15 h 16"/>
                <a:gd name="T6" fmla="*/ 16 w 17"/>
                <a:gd name="T7" fmla="*/ 6 h 16"/>
                <a:gd name="T8" fmla="*/ 7 w 17"/>
                <a:gd name="T9" fmla="*/ 1 h 16"/>
              </a:gdLst>
              <a:ahLst/>
              <a:cxnLst>
                <a:cxn ang="0">
                  <a:pos x="T0" y="T1"/>
                </a:cxn>
                <a:cxn ang="0">
                  <a:pos x="T2" y="T3"/>
                </a:cxn>
                <a:cxn ang="0">
                  <a:pos x="T4" y="T5"/>
                </a:cxn>
                <a:cxn ang="0">
                  <a:pos x="T6" y="T7"/>
                </a:cxn>
                <a:cxn ang="0">
                  <a:pos x="T8" y="T9"/>
                </a:cxn>
              </a:cxnLst>
              <a:rect l="0" t="0" r="r" b="b"/>
              <a:pathLst>
                <a:path w="17" h="16">
                  <a:moveTo>
                    <a:pt x="7" y="1"/>
                  </a:moveTo>
                  <a:cubicBezTo>
                    <a:pt x="2" y="2"/>
                    <a:pt x="0" y="6"/>
                    <a:pt x="1" y="10"/>
                  </a:cubicBezTo>
                  <a:cubicBezTo>
                    <a:pt x="2" y="14"/>
                    <a:pt x="6" y="16"/>
                    <a:pt x="10" y="15"/>
                  </a:cubicBezTo>
                  <a:cubicBezTo>
                    <a:pt x="14" y="14"/>
                    <a:pt x="17" y="10"/>
                    <a:pt x="16" y="6"/>
                  </a:cubicBezTo>
                  <a:cubicBezTo>
                    <a:pt x="15" y="2"/>
                    <a:pt x="11" y="0"/>
                    <a:pt x="7" y="1"/>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0" name="Freeform 122"/>
            <p:cNvSpPr>
              <a:spLocks/>
            </p:cNvSpPr>
            <p:nvPr/>
          </p:nvSpPr>
          <p:spPr bwMode="auto">
            <a:xfrm>
              <a:off x="10094568" y="2900076"/>
              <a:ext cx="286728" cy="439239"/>
            </a:xfrm>
            <a:custGeom>
              <a:avLst/>
              <a:gdLst>
                <a:gd name="T0" fmla="*/ 25 w 47"/>
                <a:gd name="T1" fmla="*/ 0 h 72"/>
                <a:gd name="T2" fmla="*/ 47 w 47"/>
                <a:gd name="T3" fmla="*/ 64 h 72"/>
                <a:gd name="T4" fmla="*/ 19 w 47"/>
                <a:gd name="T5" fmla="*/ 72 h 72"/>
                <a:gd name="T6" fmla="*/ 0 w 47"/>
                <a:gd name="T7" fmla="*/ 7 h 72"/>
                <a:gd name="T8" fmla="*/ 25 w 47"/>
                <a:gd name="T9" fmla="*/ 0 h 72"/>
              </a:gdLst>
              <a:ahLst/>
              <a:cxnLst>
                <a:cxn ang="0">
                  <a:pos x="T0" y="T1"/>
                </a:cxn>
                <a:cxn ang="0">
                  <a:pos x="T2" y="T3"/>
                </a:cxn>
                <a:cxn ang="0">
                  <a:pos x="T4" y="T5"/>
                </a:cxn>
                <a:cxn ang="0">
                  <a:pos x="T6" y="T7"/>
                </a:cxn>
                <a:cxn ang="0">
                  <a:pos x="T8" y="T9"/>
                </a:cxn>
              </a:cxnLst>
              <a:rect l="0" t="0" r="r" b="b"/>
              <a:pathLst>
                <a:path w="47" h="72">
                  <a:moveTo>
                    <a:pt x="25" y="0"/>
                  </a:moveTo>
                  <a:lnTo>
                    <a:pt x="47" y="64"/>
                  </a:lnTo>
                  <a:lnTo>
                    <a:pt x="19" y="72"/>
                  </a:lnTo>
                  <a:lnTo>
                    <a:pt x="0" y="7"/>
                  </a:lnTo>
                  <a:lnTo>
                    <a:pt x="25"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 name="Freeform 123"/>
            <p:cNvSpPr>
              <a:spLocks/>
            </p:cNvSpPr>
            <p:nvPr/>
          </p:nvSpPr>
          <p:spPr bwMode="auto">
            <a:xfrm>
              <a:off x="9545519" y="3290511"/>
              <a:ext cx="183017" cy="408739"/>
            </a:xfrm>
            <a:custGeom>
              <a:avLst/>
              <a:gdLst>
                <a:gd name="T0" fmla="*/ 16 w 16"/>
                <a:gd name="T1" fmla="*/ 0 h 35"/>
                <a:gd name="T2" fmla="*/ 0 w 16"/>
                <a:gd name="T3" fmla="*/ 1 h 35"/>
                <a:gd name="T4" fmla="*/ 0 w 16"/>
                <a:gd name="T5" fmla="*/ 16 h 35"/>
                <a:gd name="T6" fmla="*/ 8 w 16"/>
                <a:gd name="T7" fmla="*/ 35 h 35"/>
                <a:gd name="T8" fmla="*/ 15 w 16"/>
                <a:gd name="T9" fmla="*/ 16 h 35"/>
                <a:gd name="T10" fmla="*/ 16 w 16"/>
                <a:gd name="T11" fmla="*/ 0 h 35"/>
              </a:gdLst>
              <a:ahLst/>
              <a:cxnLst>
                <a:cxn ang="0">
                  <a:pos x="T0" y="T1"/>
                </a:cxn>
                <a:cxn ang="0">
                  <a:pos x="T2" y="T3"/>
                </a:cxn>
                <a:cxn ang="0">
                  <a:pos x="T4" y="T5"/>
                </a:cxn>
                <a:cxn ang="0">
                  <a:pos x="T6" y="T7"/>
                </a:cxn>
                <a:cxn ang="0">
                  <a:pos x="T8" y="T9"/>
                </a:cxn>
                <a:cxn ang="0">
                  <a:pos x="T10" y="T11"/>
                </a:cxn>
              </a:cxnLst>
              <a:rect l="0" t="0" r="r" b="b"/>
              <a:pathLst>
                <a:path w="16" h="35">
                  <a:moveTo>
                    <a:pt x="16" y="0"/>
                  </a:moveTo>
                  <a:cubicBezTo>
                    <a:pt x="0" y="1"/>
                    <a:pt x="0" y="1"/>
                    <a:pt x="0" y="1"/>
                  </a:cubicBezTo>
                  <a:cubicBezTo>
                    <a:pt x="0" y="16"/>
                    <a:pt x="0" y="16"/>
                    <a:pt x="0" y="16"/>
                  </a:cubicBezTo>
                  <a:cubicBezTo>
                    <a:pt x="0" y="16"/>
                    <a:pt x="1" y="35"/>
                    <a:pt x="8" y="35"/>
                  </a:cubicBezTo>
                  <a:cubicBezTo>
                    <a:pt x="14" y="35"/>
                    <a:pt x="15" y="16"/>
                    <a:pt x="15" y="16"/>
                  </a:cubicBezTo>
                  <a:lnTo>
                    <a:pt x="16" y="0"/>
                  </a:lnTo>
                  <a:close/>
                </a:path>
              </a:pathLst>
            </a:custGeom>
            <a:solidFill>
              <a:srgbClr val="F0BE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2" name="Freeform 124"/>
            <p:cNvSpPr>
              <a:spLocks/>
            </p:cNvSpPr>
            <p:nvPr/>
          </p:nvSpPr>
          <p:spPr bwMode="auto">
            <a:xfrm>
              <a:off x="9557719" y="3272211"/>
              <a:ext cx="170815" cy="146413"/>
            </a:xfrm>
            <a:custGeom>
              <a:avLst/>
              <a:gdLst>
                <a:gd name="T0" fmla="*/ 3 w 15"/>
                <a:gd name="T1" fmla="*/ 0 h 13"/>
                <a:gd name="T2" fmla="*/ 15 w 15"/>
                <a:gd name="T3" fmla="*/ 12 h 13"/>
                <a:gd name="T4" fmla="*/ 15 w 15"/>
                <a:gd name="T5" fmla="*/ 2 h 13"/>
                <a:gd name="T6" fmla="*/ 0 w 15"/>
                <a:gd name="T7" fmla="*/ 0 h 13"/>
                <a:gd name="T8" fmla="*/ 3 w 15"/>
                <a:gd name="T9" fmla="*/ 0 h 13"/>
              </a:gdLst>
              <a:ahLst/>
              <a:cxnLst>
                <a:cxn ang="0">
                  <a:pos x="T0" y="T1"/>
                </a:cxn>
                <a:cxn ang="0">
                  <a:pos x="T2" y="T3"/>
                </a:cxn>
                <a:cxn ang="0">
                  <a:pos x="T4" y="T5"/>
                </a:cxn>
                <a:cxn ang="0">
                  <a:pos x="T6" y="T7"/>
                </a:cxn>
                <a:cxn ang="0">
                  <a:pos x="T8" y="T9"/>
                </a:cxn>
              </a:cxnLst>
              <a:rect l="0" t="0" r="r" b="b"/>
              <a:pathLst>
                <a:path w="15" h="13">
                  <a:moveTo>
                    <a:pt x="3" y="0"/>
                  </a:moveTo>
                  <a:cubicBezTo>
                    <a:pt x="2" y="8"/>
                    <a:pt x="5" y="13"/>
                    <a:pt x="15" y="12"/>
                  </a:cubicBezTo>
                  <a:cubicBezTo>
                    <a:pt x="15" y="2"/>
                    <a:pt x="15" y="2"/>
                    <a:pt x="15" y="2"/>
                  </a:cubicBezTo>
                  <a:cubicBezTo>
                    <a:pt x="0" y="0"/>
                    <a:pt x="0" y="0"/>
                    <a:pt x="0" y="0"/>
                  </a:cubicBezTo>
                  <a:lnTo>
                    <a:pt x="3" y="0"/>
                  </a:lnTo>
                  <a:close/>
                </a:path>
              </a:pathLst>
            </a:custGeom>
            <a:solidFill>
              <a:srgbClr val="DB9C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3" name="Freeform 125"/>
            <p:cNvSpPr>
              <a:spLocks/>
            </p:cNvSpPr>
            <p:nvPr/>
          </p:nvSpPr>
          <p:spPr bwMode="auto">
            <a:xfrm>
              <a:off x="9582121" y="3015988"/>
              <a:ext cx="274526" cy="311130"/>
            </a:xfrm>
            <a:custGeom>
              <a:avLst/>
              <a:gdLst>
                <a:gd name="T0" fmla="*/ 15 w 24"/>
                <a:gd name="T1" fmla="*/ 5 h 27"/>
                <a:gd name="T2" fmla="*/ 15 w 24"/>
                <a:gd name="T3" fmla="*/ 2 h 27"/>
                <a:gd name="T4" fmla="*/ 7 w 24"/>
                <a:gd name="T5" fmla="*/ 1 h 27"/>
                <a:gd name="T6" fmla="*/ 5 w 24"/>
                <a:gd name="T7" fmla="*/ 0 h 27"/>
                <a:gd name="T8" fmla="*/ 5 w 24"/>
                <a:gd name="T9" fmla="*/ 0 h 27"/>
                <a:gd name="T10" fmla="*/ 1 w 24"/>
                <a:gd name="T11" fmla="*/ 5 h 27"/>
                <a:gd name="T12" fmla="*/ 3 w 24"/>
                <a:gd name="T13" fmla="*/ 10 h 27"/>
                <a:gd name="T14" fmla="*/ 5 w 24"/>
                <a:gd name="T15" fmla="*/ 12 h 27"/>
                <a:gd name="T16" fmla="*/ 4 w 24"/>
                <a:gd name="T17" fmla="*/ 13 h 27"/>
                <a:gd name="T18" fmla="*/ 0 w 24"/>
                <a:gd name="T19" fmla="*/ 15 h 27"/>
                <a:gd name="T20" fmla="*/ 4 w 24"/>
                <a:gd name="T21" fmla="*/ 20 h 27"/>
                <a:gd name="T22" fmla="*/ 6 w 24"/>
                <a:gd name="T23" fmla="*/ 20 h 27"/>
                <a:gd name="T24" fmla="*/ 9 w 24"/>
                <a:gd name="T25" fmla="*/ 27 h 27"/>
                <a:gd name="T26" fmla="*/ 9 w 24"/>
                <a:gd name="T27" fmla="*/ 27 h 27"/>
                <a:gd name="T28" fmla="*/ 9 w 24"/>
                <a:gd name="T29" fmla="*/ 27 h 27"/>
                <a:gd name="T30" fmla="*/ 9 w 24"/>
                <a:gd name="T31" fmla="*/ 27 h 27"/>
                <a:gd name="T32" fmla="*/ 9 w 24"/>
                <a:gd name="T33" fmla="*/ 27 h 27"/>
                <a:gd name="T34" fmla="*/ 22 w 24"/>
                <a:gd name="T35" fmla="*/ 16 h 27"/>
                <a:gd name="T36" fmla="*/ 23 w 24"/>
                <a:gd name="T37" fmla="*/ 13 h 27"/>
                <a:gd name="T38" fmla="*/ 15 w 24"/>
                <a:gd name="T39" fmla="*/ 5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4" h="27">
                  <a:moveTo>
                    <a:pt x="15" y="5"/>
                  </a:moveTo>
                  <a:cubicBezTo>
                    <a:pt x="17" y="1"/>
                    <a:pt x="15" y="2"/>
                    <a:pt x="15" y="2"/>
                  </a:cubicBezTo>
                  <a:cubicBezTo>
                    <a:pt x="14" y="2"/>
                    <a:pt x="8" y="1"/>
                    <a:pt x="7" y="1"/>
                  </a:cubicBezTo>
                  <a:cubicBezTo>
                    <a:pt x="6" y="0"/>
                    <a:pt x="6" y="0"/>
                    <a:pt x="5" y="0"/>
                  </a:cubicBezTo>
                  <a:cubicBezTo>
                    <a:pt x="5" y="0"/>
                    <a:pt x="5" y="0"/>
                    <a:pt x="5" y="0"/>
                  </a:cubicBezTo>
                  <a:cubicBezTo>
                    <a:pt x="4" y="3"/>
                    <a:pt x="2" y="4"/>
                    <a:pt x="1" y="5"/>
                  </a:cubicBezTo>
                  <a:cubicBezTo>
                    <a:pt x="1" y="7"/>
                    <a:pt x="2" y="9"/>
                    <a:pt x="3" y="10"/>
                  </a:cubicBezTo>
                  <a:cubicBezTo>
                    <a:pt x="4" y="11"/>
                    <a:pt x="4" y="12"/>
                    <a:pt x="5" y="12"/>
                  </a:cubicBezTo>
                  <a:cubicBezTo>
                    <a:pt x="6" y="13"/>
                    <a:pt x="4" y="13"/>
                    <a:pt x="4" y="13"/>
                  </a:cubicBezTo>
                  <a:cubicBezTo>
                    <a:pt x="4" y="13"/>
                    <a:pt x="1" y="14"/>
                    <a:pt x="0" y="15"/>
                  </a:cubicBezTo>
                  <a:cubicBezTo>
                    <a:pt x="0" y="16"/>
                    <a:pt x="3" y="19"/>
                    <a:pt x="4" y="20"/>
                  </a:cubicBezTo>
                  <a:cubicBezTo>
                    <a:pt x="5" y="20"/>
                    <a:pt x="6" y="20"/>
                    <a:pt x="6" y="20"/>
                  </a:cubicBezTo>
                  <a:cubicBezTo>
                    <a:pt x="6" y="20"/>
                    <a:pt x="10" y="24"/>
                    <a:pt x="9" y="27"/>
                  </a:cubicBezTo>
                  <a:cubicBezTo>
                    <a:pt x="9" y="27"/>
                    <a:pt x="9" y="27"/>
                    <a:pt x="9" y="27"/>
                  </a:cubicBezTo>
                  <a:cubicBezTo>
                    <a:pt x="9" y="27"/>
                    <a:pt x="9" y="27"/>
                    <a:pt x="9" y="27"/>
                  </a:cubicBezTo>
                  <a:cubicBezTo>
                    <a:pt x="9" y="27"/>
                    <a:pt x="9" y="27"/>
                    <a:pt x="9" y="27"/>
                  </a:cubicBezTo>
                  <a:cubicBezTo>
                    <a:pt x="9" y="27"/>
                    <a:pt x="9" y="27"/>
                    <a:pt x="9" y="27"/>
                  </a:cubicBezTo>
                  <a:cubicBezTo>
                    <a:pt x="15" y="25"/>
                    <a:pt x="19" y="19"/>
                    <a:pt x="22" y="16"/>
                  </a:cubicBezTo>
                  <a:cubicBezTo>
                    <a:pt x="24" y="14"/>
                    <a:pt x="23" y="13"/>
                    <a:pt x="23" y="13"/>
                  </a:cubicBezTo>
                  <a:cubicBezTo>
                    <a:pt x="21" y="11"/>
                    <a:pt x="15" y="7"/>
                    <a:pt x="15" y="5"/>
                  </a:cubicBezTo>
                  <a:close/>
                </a:path>
              </a:pathLst>
            </a:custGeom>
            <a:solidFill>
              <a:srgbClr val="F0BE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4" name="Rectangle 126"/>
            <p:cNvSpPr>
              <a:spLocks noChangeArrowheads="1"/>
            </p:cNvSpPr>
            <p:nvPr/>
          </p:nvSpPr>
          <p:spPr bwMode="auto">
            <a:xfrm>
              <a:off x="9685832" y="3327113"/>
              <a:ext cx="6102" cy="6102"/>
            </a:xfrm>
            <a:prstGeom prst="rect">
              <a:avLst/>
            </a:prstGeom>
            <a:solidFill>
              <a:srgbClr val="5D2E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5" name="Freeform 127"/>
            <p:cNvSpPr>
              <a:spLocks/>
            </p:cNvSpPr>
            <p:nvPr/>
          </p:nvSpPr>
          <p:spPr bwMode="auto">
            <a:xfrm>
              <a:off x="9569921" y="3107494"/>
              <a:ext cx="12202" cy="0"/>
            </a:xfrm>
            <a:custGeom>
              <a:avLst/>
              <a:gdLst>
                <a:gd name="T0" fmla="*/ 2 w 2"/>
                <a:gd name="T1" fmla="*/ 0 w 2"/>
                <a:gd name="T2" fmla="*/ 2 w 2"/>
              </a:gdLst>
              <a:ahLst/>
              <a:cxnLst>
                <a:cxn ang="0">
                  <a:pos x="T0" y="0"/>
                </a:cxn>
                <a:cxn ang="0">
                  <a:pos x="T1" y="0"/>
                </a:cxn>
                <a:cxn ang="0">
                  <a:pos x="T2" y="0"/>
                </a:cxn>
              </a:cxnLst>
              <a:rect l="0" t="0" r="r" b="b"/>
              <a:pathLst>
                <a:path w="2">
                  <a:moveTo>
                    <a:pt x="2" y="0"/>
                  </a:moveTo>
                  <a:lnTo>
                    <a:pt x="0" y="0"/>
                  </a:lnTo>
                  <a:lnTo>
                    <a:pt x="2" y="0"/>
                  </a:lnTo>
                  <a:close/>
                </a:path>
              </a:pathLst>
            </a:custGeom>
            <a:solidFill>
              <a:srgbClr val="F9CC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6" name="Freeform 128"/>
            <p:cNvSpPr>
              <a:spLocks/>
            </p:cNvSpPr>
            <p:nvPr/>
          </p:nvSpPr>
          <p:spPr bwMode="auto">
            <a:xfrm>
              <a:off x="9533317" y="3070891"/>
              <a:ext cx="79309" cy="61006"/>
            </a:xfrm>
            <a:custGeom>
              <a:avLst/>
              <a:gdLst>
                <a:gd name="T0" fmla="*/ 0 w 7"/>
                <a:gd name="T1" fmla="*/ 1 h 5"/>
                <a:gd name="T2" fmla="*/ 3 w 7"/>
                <a:gd name="T3" fmla="*/ 3 h 5"/>
                <a:gd name="T4" fmla="*/ 4 w 7"/>
                <a:gd name="T5" fmla="*/ 3 h 5"/>
                <a:gd name="T6" fmla="*/ 7 w 7"/>
                <a:gd name="T7" fmla="*/ 5 h 5"/>
                <a:gd name="T8" fmla="*/ 5 w 7"/>
                <a:gd name="T9" fmla="*/ 0 h 5"/>
                <a:gd name="T10" fmla="*/ 0 w 7"/>
                <a:gd name="T11" fmla="*/ 1 h 5"/>
              </a:gdLst>
              <a:ahLst/>
              <a:cxnLst>
                <a:cxn ang="0">
                  <a:pos x="T0" y="T1"/>
                </a:cxn>
                <a:cxn ang="0">
                  <a:pos x="T2" y="T3"/>
                </a:cxn>
                <a:cxn ang="0">
                  <a:pos x="T4" y="T5"/>
                </a:cxn>
                <a:cxn ang="0">
                  <a:pos x="T6" y="T7"/>
                </a:cxn>
                <a:cxn ang="0">
                  <a:pos x="T8" y="T9"/>
                </a:cxn>
                <a:cxn ang="0">
                  <a:pos x="T10" y="T11"/>
                </a:cxn>
              </a:cxnLst>
              <a:rect l="0" t="0" r="r" b="b"/>
              <a:pathLst>
                <a:path w="7" h="5">
                  <a:moveTo>
                    <a:pt x="0" y="1"/>
                  </a:moveTo>
                  <a:cubicBezTo>
                    <a:pt x="3" y="3"/>
                    <a:pt x="3" y="3"/>
                    <a:pt x="3" y="3"/>
                  </a:cubicBezTo>
                  <a:cubicBezTo>
                    <a:pt x="4" y="3"/>
                    <a:pt x="4" y="3"/>
                    <a:pt x="4" y="3"/>
                  </a:cubicBezTo>
                  <a:cubicBezTo>
                    <a:pt x="4" y="4"/>
                    <a:pt x="5" y="5"/>
                    <a:pt x="7" y="5"/>
                  </a:cubicBezTo>
                  <a:cubicBezTo>
                    <a:pt x="6" y="4"/>
                    <a:pt x="5" y="2"/>
                    <a:pt x="5" y="0"/>
                  </a:cubicBezTo>
                  <a:cubicBezTo>
                    <a:pt x="3" y="1"/>
                    <a:pt x="1" y="1"/>
                    <a:pt x="0" y="1"/>
                  </a:cubicBezTo>
                  <a:close/>
                </a:path>
              </a:pathLst>
            </a:custGeom>
            <a:solidFill>
              <a:srgbClr val="CB8C8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7" name="Freeform 129"/>
            <p:cNvSpPr>
              <a:spLocks/>
            </p:cNvSpPr>
            <p:nvPr/>
          </p:nvSpPr>
          <p:spPr bwMode="auto">
            <a:xfrm>
              <a:off x="9557719" y="3186803"/>
              <a:ext cx="67108" cy="61006"/>
            </a:xfrm>
            <a:custGeom>
              <a:avLst/>
              <a:gdLst>
                <a:gd name="T0" fmla="*/ 2 w 6"/>
                <a:gd name="T1" fmla="*/ 0 h 5"/>
                <a:gd name="T2" fmla="*/ 1 w 6"/>
                <a:gd name="T3" fmla="*/ 1 h 5"/>
                <a:gd name="T4" fmla="*/ 4 w 6"/>
                <a:gd name="T5" fmla="*/ 4 h 5"/>
                <a:gd name="T6" fmla="*/ 6 w 6"/>
                <a:gd name="T7" fmla="*/ 5 h 5"/>
                <a:gd name="T8" fmla="*/ 2 w 6"/>
                <a:gd name="T9" fmla="*/ 0 h 5"/>
              </a:gdLst>
              <a:ahLst/>
              <a:cxnLst>
                <a:cxn ang="0">
                  <a:pos x="T0" y="T1"/>
                </a:cxn>
                <a:cxn ang="0">
                  <a:pos x="T2" y="T3"/>
                </a:cxn>
                <a:cxn ang="0">
                  <a:pos x="T4" y="T5"/>
                </a:cxn>
                <a:cxn ang="0">
                  <a:pos x="T6" y="T7"/>
                </a:cxn>
                <a:cxn ang="0">
                  <a:pos x="T8" y="T9"/>
                </a:cxn>
              </a:cxnLst>
              <a:rect l="0" t="0" r="r" b="b"/>
              <a:pathLst>
                <a:path w="6" h="5">
                  <a:moveTo>
                    <a:pt x="2" y="0"/>
                  </a:moveTo>
                  <a:cubicBezTo>
                    <a:pt x="1" y="0"/>
                    <a:pt x="0" y="1"/>
                    <a:pt x="1" y="1"/>
                  </a:cubicBezTo>
                  <a:cubicBezTo>
                    <a:pt x="1" y="2"/>
                    <a:pt x="3" y="3"/>
                    <a:pt x="4" y="4"/>
                  </a:cubicBezTo>
                  <a:cubicBezTo>
                    <a:pt x="5" y="4"/>
                    <a:pt x="6" y="4"/>
                    <a:pt x="6" y="5"/>
                  </a:cubicBezTo>
                  <a:cubicBezTo>
                    <a:pt x="5" y="4"/>
                    <a:pt x="2" y="1"/>
                    <a:pt x="2" y="0"/>
                  </a:cubicBezTo>
                  <a:close/>
                </a:path>
              </a:pathLst>
            </a:custGeom>
            <a:solidFill>
              <a:srgbClr val="CB8C8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8" name="Freeform 130"/>
            <p:cNvSpPr>
              <a:spLocks/>
            </p:cNvSpPr>
            <p:nvPr/>
          </p:nvSpPr>
          <p:spPr bwMode="auto">
            <a:xfrm>
              <a:off x="9277094" y="2924478"/>
              <a:ext cx="420939" cy="530750"/>
            </a:xfrm>
            <a:custGeom>
              <a:avLst/>
              <a:gdLst>
                <a:gd name="T0" fmla="*/ 32 w 36"/>
                <a:gd name="T1" fmla="*/ 28 h 46"/>
                <a:gd name="T2" fmla="*/ 35 w 36"/>
                <a:gd name="T3" fmla="*/ 35 h 46"/>
                <a:gd name="T4" fmla="*/ 35 w 36"/>
                <a:gd name="T5" fmla="*/ 35 h 46"/>
                <a:gd name="T6" fmla="*/ 21 w 36"/>
                <a:gd name="T7" fmla="*/ 40 h 46"/>
                <a:gd name="T8" fmla="*/ 20 w 36"/>
                <a:gd name="T9" fmla="*/ 41 h 46"/>
                <a:gd name="T10" fmla="*/ 5 w 36"/>
                <a:gd name="T11" fmla="*/ 43 h 46"/>
                <a:gd name="T12" fmla="*/ 4 w 36"/>
                <a:gd name="T13" fmla="*/ 28 h 46"/>
                <a:gd name="T14" fmla="*/ 5 w 36"/>
                <a:gd name="T15" fmla="*/ 26 h 46"/>
                <a:gd name="T16" fmla="*/ 5 w 36"/>
                <a:gd name="T17" fmla="*/ 20 h 46"/>
                <a:gd name="T18" fmla="*/ 7 w 36"/>
                <a:gd name="T19" fmla="*/ 12 h 46"/>
                <a:gd name="T20" fmla="*/ 18 w 36"/>
                <a:gd name="T21" fmla="*/ 4 h 46"/>
                <a:gd name="T22" fmla="*/ 28 w 36"/>
                <a:gd name="T23" fmla="*/ 2 h 46"/>
                <a:gd name="T24" fmla="*/ 31 w 36"/>
                <a:gd name="T25" fmla="*/ 8 h 46"/>
                <a:gd name="T26" fmla="*/ 31 w 36"/>
                <a:gd name="T27" fmla="*/ 8 h 46"/>
                <a:gd name="T28" fmla="*/ 27 w 36"/>
                <a:gd name="T29" fmla="*/ 13 h 46"/>
                <a:gd name="T30" fmla="*/ 22 w 36"/>
                <a:gd name="T31" fmla="*/ 14 h 46"/>
                <a:gd name="T32" fmla="*/ 22 w 36"/>
                <a:gd name="T33" fmla="*/ 14 h 46"/>
                <a:gd name="T34" fmla="*/ 31 w 36"/>
                <a:gd name="T35" fmla="*/ 20 h 46"/>
                <a:gd name="T36" fmla="*/ 30 w 36"/>
                <a:gd name="T37" fmla="*/ 21 h 46"/>
                <a:gd name="T38" fmla="*/ 26 w 36"/>
                <a:gd name="T39" fmla="*/ 23 h 46"/>
                <a:gd name="T40" fmla="*/ 25 w 36"/>
                <a:gd name="T41" fmla="*/ 24 h 46"/>
                <a:gd name="T42" fmla="*/ 28 w 36"/>
                <a:gd name="T43" fmla="*/ 27 h 46"/>
                <a:gd name="T44" fmla="*/ 30 w 36"/>
                <a:gd name="T45" fmla="*/ 28 h 46"/>
                <a:gd name="T46" fmla="*/ 32 w 36"/>
                <a:gd name="T47" fmla="*/ 28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6" h="46">
                  <a:moveTo>
                    <a:pt x="32" y="28"/>
                  </a:moveTo>
                  <a:cubicBezTo>
                    <a:pt x="32" y="28"/>
                    <a:pt x="36" y="32"/>
                    <a:pt x="35" y="35"/>
                  </a:cubicBezTo>
                  <a:cubicBezTo>
                    <a:pt x="35" y="35"/>
                    <a:pt x="35" y="35"/>
                    <a:pt x="35" y="35"/>
                  </a:cubicBezTo>
                  <a:cubicBezTo>
                    <a:pt x="31" y="38"/>
                    <a:pt x="26" y="40"/>
                    <a:pt x="21" y="40"/>
                  </a:cubicBezTo>
                  <a:cubicBezTo>
                    <a:pt x="21" y="40"/>
                    <a:pt x="21" y="41"/>
                    <a:pt x="20" y="41"/>
                  </a:cubicBezTo>
                  <a:cubicBezTo>
                    <a:pt x="17" y="46"/>
                    <a:pt x="10" y="46"/>
                    <a:pt x="5" y="43"/>
                  </a:cubicBezTo>
                  <a:cubicBezTo>
                    <a:pt x="1" y="39"/>
                    <a:pt x="0" y="32"/>
                    <a:pt x="4" y="28"/>
                  </a:cubicBezTo>
                  <a:cubicBezTo>
                    <a:pt x="4" y="27"/>
                    <a:pt x="5" y="27"/>
                    <a:pt x="5" y="26"/>
                  </a:cubicBezTo>
                  <a:cubicBezTo>
                    <a:pt x="5" y="24"/>
                    <a:pt x="4" y="22"/>
                    <a:pt x="5" y="20"/>
                  </a:cubicBezTo>
                  <a:cubicBezTo>
                    <a:pt x="5" y="17"/>
                    <a:pt x="6" y="14"/>
                    <a:pt x="7" y="12"/>
                  </a:cubicBezTo>
                  <a:cubicBezTo>
                    <a:pt x="10" y="8"/>
                    <a:pt x="13" y="5"/>
                    <a:pt x="18" y="4"/>
                  </a:cubicBezTo>
                  <a:cubicBezTo>
                    <a:pt x="20" y="1"/>
                    <a:pt x="24" y="0"/>
                    <a:pt x="28" y="2"/>
                  </a:cubicBezTo>
                  <a:cubicBezTo>
                    <a:pt x="30" y="3"/>
                    <a:pt x="31" y="6"/>
                    <a:pt x="31" y="8"/>
                  </a:cubicBezTo>
                  <a:cubicBezTo>
                    <a:pt x="31" y="8"/>
                    <a:pt x="31" y="8"/>
                    <a:pt x="31" y="8"/>
                  </a:cubicBezTo>
                  <a:cubicBezTo>
                    <a:pt x="30" y="11"/>
                    <a:pt x="28" y="12"/>
                    <a:pt x="27" y="13"/>
                  </a:cubicBezTo>
                  <a:cubicBezTo>
                    <a:pt x="25" y="14"/>
                    <a:pt x="23" y="14"/>
                    <a:pt x="22" y="14"/>
                  </a:cubicBezTo>
                  <a:cubicBezTo>
                    <a:pt x="22" y="14"/>
                    <a:pt x="22" y="14"/>
                    <a:pt x="22" y="14"/>
                  </a:cubicBezTo>
                  <a:cubicBezTo>
                    <a:pt x="31" y="20"/>
                    <a:pt x="31" y="20"/>
                    <a:pt x="31" y="20"/>
                  </a:cubicBezTo>
                  <a:cubicBezTo>
                    <a:pt x="32" y="21"/>
                    <a:pt x="30" y="21"/>
                    <a:pt x="30" y="21"/>
                  </a:cubicBezTo>
                  <a:cubicBezTo>
                    <a:pt x="30" y="21"/>
                    <a:pt x="27" y="22"/>
                    <a:pt x="26" y="23"/>
                  </a:cubicBezTo>
                  <a:cubicBezTo>
                    <a:pt x="25" y="23"/>
                    <a:pt x="24" y="24"/>
                    <a:pt x="25" y="24"/>
                  </a:cubicBezTo>
                  <a:cubicBezTo>
                    <a:pt x="25" y="25"/>
                    <a:pt x="27" y="26"/>
                    <a:pt x="28" y="27"/>
                  </a:cubicBezTo>
                  <a:cubicBezTo>
                    <a:pt x="29" y="27"/>
                    <a:pt x="30" y="27"/>
                    <a:pt x="30" y="28"/>
                  </a:cubicBezTo>
                  <a:cubicBezTo>
                    <a:pt x="31" y="28"/>
                    <a:pt x="32" y="28"/>
                    <a:pt x="32" y="28"/>
                  </a:cubicBezTo>
                  <a:close/>
                </a:path>
              </a:pathLst>
            </a:custGeom>
            <a:solidFill>
              <a:srgbClr val="DB9D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9" name="Freeform 131"/>
            <p:cNvSpPr>
              <a:spLocks/>
            </p:cNvSpPr>
            <p:nvPr/>
          </p:nvSpPr>
          <p:spPr bwMode="auto">
            <a:xfrm>
              <a:off x="9637028" y="3070891"/>
              <a:ext cx="36604" cy="24402"/>
            </a:xfrm>
            <a:custGeom>
              <a:avLst/>
              <a:gdLst>
                <a:gd name="T0" fmla="*/ 2 w 3"/>
                <a:gd name="T1" fmla="*/ 1 h 2"/>
                <a:gd name="T2" fmla="*/ 3 w 3"/>
                <a:gd name="T3" fmla="*/ 1 h 2"/>
                <a:gd name="T4" fmla="*/ 2 w 3"/>
                <a:gd name="T5" fmla="*/ 0 h 2"/>
                <a:gd name="T6" fmla="*/ 1 w 3"/>
                <a:gd name="T7" fmla="*/ 0 h 2"/>
                <a:gd name="T8" fmla="*/ 1 w 3"/>
                <a:gd name="T9" fmla="*/ 2 h 2"/>
                <a:gd name="T10" fmla="*/ 2 w 3"/>
                <a:gd name="T11" fmla="*/ 2 h 2"/>
                <a:gd name="T12" fmla="*/ 2 w 3"/>
                <a:gd name="T13" fmla="*/ 1 h 2"/>
              </a:gdLst>
              <a:ahLst/>
              <a:cxnLst>
                <a:cxn ang="0">
                  <a:pos x="T0" y="T1"/>
                </a:cxn>
                <a:cxn ang="0">
                  <a:pos x="T2" y="T3"/>
                </a:cxn>
                <a:cxn ang="0">
                  <a:pos x="T4" y="T5"/>
                </a:cxn>
                <a:cxn ang="0">
                  <a:pos x="T6" y="T7"/>
                </a:cxn>
                <a:cxn ang="0">
                  <a:pos x="T8" y="T9"/>
                </a:cxn>
                <a:cxn ang="0">
                  <a:pos x="T10" y="T11"/>
                </a:cxn>
                <a:cxn ang="0">
                  <a:pos x="T12" y="T13"/>
                </a:cxn>
              </a:cxnLst>
              <a:rect l="0" t="0" r="r" b="b"/>
              <a:pathLst>
                <a:path w="3" h="2">
                  <a:moveTo>
                    <a:pt x="2" y="1"/>
                  </a:moveTo>
                  <a:cubicBezTo>
                    <a:pt x="3" y="1"/>
                    <a:pt x="3" y="1"/>
                    <a:pt x="3" y="1"/>
                  </a:cubicBezTo>
                  <a:cubicBezTo>
                    <a:pt x="2" y="0"/>
                    <a:pt x="2" y="0"/>
                    <a:pt x="2" y="0"/>
                  </a:cubicBezTo>
                  <a:cubicBezTo>
                    <a:pt x="2" y="0"/>
                    <a:pt x="1" y="0"/>
                    <a:pt x="1" y="0"/>
                  </a:cubicBezTo>
                  <a:cubicBezTo>
                    <a:pt x="0" y="1"/>
                    <a:pt x="0" y="2"/>
                    <a:pt x="1" y="2"/>
                  </a:cubicBezTo>
                  <a:cubicBezTo>
                    <a:pt x="2" y="2"/>
                    <a:pt x="2" y="2"/>
                    <a:pt x="2" y="2"/>
                  </a:cubicBezTo>
                  <a:lnTo>
                    <a:pt x="2"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0" name="Freeform 132"/>
            <p:cNvSpPr>
              <a:spLocks/>
            </p:cNvSpPr>
            <p:nvPr/>
          </p:nvSpPr>
          <p:spPr bwMode="auto">
            <a:xfrm>
              <a:off x="9637028" y="3479630"/>
              <a:ext cx="115913" cy="774771"/>
            </a:xfrm>
            <a:custGeom>
              <a:avLst/>
              <a:gdLst>
                <a:gd name="T0" fmla="*/ 0 w 19"/>
                <a:gd name="T1" fmla="*/ 23 h 127"/>
                <a:gd name="T2" fmla="*/ 0 w 19"/>
                <a:gd name="T3" fmla="*/ 127 h 127"/>
                <a:gd name="T4" fmla="*/ 12 w 19"/>
                <a:gd name="T5" fmla="*/ 55 h 127"/>
                <a:gd name="T6" fmla="*/ 19 w 19"/>
                <a:gd name="T7" fmla="*/ 23 h 127"/>
                <a:gd name="T8" fmla="*/ 8 w 19"/>
                <a:gd name="T9" fmla="*/ 0 h 127"/>
                <a:gd name="T10" fmla="*/ 8 w 19"/>
                <a:gd name="T11" fmla="*/ 8 h 127"/>
                <a:gd name="T12" fmla="*/ 0 w 19"/>
                <a:gd name="T13" fmla="*/ 23 h 127"/>
              </a:gdLst>
              <a:ahLst/>
              <a:cxnLst>
                <a:cxn ang="0">
                  <a:pos x="T0" y="T1"/>
                </a:cxn>
                <a:cxn ang="0">
                  <a:pos x="T2" y="T3"/>
                </a:cxn>
                <a:cxn ang="0">
                  <a:pos x="T4" y="T5"/>
                </a:cxn>
                <a:cxn ang="0">
                  <a:pos x="T6" y="T7"/>
                </a:cxn>
                <a:cxn ang="0">
                  <a:pos x="T8" y="T9"/>
                </a:cxn>
                <a:cxn ang="0">
                  <a:pos x="T10" y="T11"/>
                </a:cxn>
                <a:cxn ang="0">
                  <a:pos x="T12" y="T13"/>
                </a:cxn>
              </a:cxnLst>
              <a:rect l="0" t="0" r="r" b="b"/>
              <a:pathLst>
                <a:path w="19" h="127">
                  <a:moveTo>
                    <a:pt x="0" y="23"/>
                  </a:moveTo>
                  <a:lnTo>
                    <a:pt x="0" y="127"/>
                  </a:lnTo>
                  <a:lnTo>
                    <a:pt x="12" y="55"/>
                  </a:lnTo>
                  <a:lnTo>
                    <a:pt x="19" y="23"/>
                  </a:lnTo>
                  <a:lnTo>
                    <a:pt x="8" y="0"/>
                  </a:lnTo>
                  <a:lnTo>
                    <a:pt x="8" y="8"/>
                  </a:lnTo>
                  <a:lnTo>
                    <a:pt x="0" y="23"/>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1" name="Freeform 133"/>
            <p:cNvSpPr>
              <a:spLocks/>
            </p:cNvSpPr>
            <p:nvPr/>
          </p:nvSpPr>
          <p:spPr bwMode="auto">
            <a:xfrm>
              <a:off x="9508915" y="3479630"/>
              <a:ext cx="128113" cy="774771"/>
            </a:xfrm>
            <a:custGeom>
              <a:avLst/>
              <a:gdLst>
                <a:gd name="T0" fmla="*/ 21 w 21"/>
                <a:gd name="T1" fmla="*/ 23 h 127"/>
                <a:gd name="T2" fmla="*/ 21 w 21"/>
                <a:gd name="T3" fmla="*/ 127 h 127"/>
                <a:gd name="T4" fmla="*/ 10 w 21"/>
                <a:gd name="T5" fmla="*/ 57 h 127"/>
                <a:gd name="T6" fmla="*/ 0 w 21"/>
                <a:gd name="T7" fmla="*/ 25 h 127"/>
                <a:gd name="T8" fmla="*/ 13 w 21"/>
                <a:gd name="T9" fmla="*/ 0 h 127"/>
                <a:gd name="T10" fmla="*/ 13 w 21"/>
                <a:gd name="T11" fmla="*/ 6 h 127"/>
                <a:gd name="T12" fmla="*/ 21 w 21"/>
                <a:gd name="T13" fmla="*/ 23 h 127"/>
              </a:gdLst>
              <a:ahLst/>
              <a:cxnLst>
                <a:cxn ang="0">
                  <a:pos x="T0" y="T1"/>
                </a:cxn>
                <a:cxn ang="0">
                  <a:pos x="T2" y="T3"/>
                </a:cxn>
                <a:cxn ang="0">
                  <a:pos x="T4" y="T5"/>
                </a:cxn>
                <a:cxn ang="0">
                  <a:pos x="T6" y="T7"/>
                </a:cxn>
                <a:cxn ang="0">
                  <a:pos x="T8" y="T9"/>
                </a:cxn>
                <a:cxn ang="0">
                  <a:pos x="T10" y="T11"/>
                </a:cxn>
                <a:cxn ang="0">
                  <a:pos x="T12" y="T13"/>
                </a:cxn>
              </a:cxnLst>
              <a:rect l="0" t="0" r="r" b="b"/>
              <a:pathLst>
                <a:path w="21" h="127">
                  <a:moveTo>
                    <a:pt x="21" y="23"/>
                  </a:moveTo>
                  <a:lnTo>
                    <a:pt x="21" y="127"/>
                  </a:lnTo>
                  <a:lnTo>
                    <a:pt x="10" y="57"/>
                  </a:lnTo>
                  <a:lnTo>
                    <a:pt x="0" y="25"/>
                  </a:lnTo>
                  <a:lnTo>
                    <a:pt x="13" y="0"/>
                  </a:lnTo>
                  <a:lnTo>
                    <a:pt x="13" y="6"/>
                  </a:lnTo>
                  <a:lnTo>
                    <a:pt x="21" y="2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2" name="Freeform 134"/>
            <p:cNvSpPr>
              <a:spLocks/>
            </p:cNvSpPr>
            <p:nvPr/>
          </p:nvSpPr>
          <p:spPr bwMode="auto">
            <a:xfrm>
              <a:off x="9441811" y="3467428"/>
              <a:ext cx="195217" cy="835777"/>
            </a:xfrm>
            <a:custGeom>
              <a:avLst/>
              <a:gdLst>
                <a:gd name="T0" fmla="*/ 0 w 17"/>
                <a:gd name="T1" fmla="*/ 5 h 72"/>
                <a:gd name="T2" fmla="*/ 2 w 17"/>
                <a:gd name="T3" fmla="*/ 10 h 72"/>
                <a:gd name="T4" fmla="*/ 0 w 17"/>
                <a:gd name="T5" fmla="*/ 12 h 72"/>
                <a:gd name="T6" fmla="*/ 17 w 17"/>
                <a:gd name="T7" fmla="*/ 72 h 72"/>
                <a:gd name="T8" fmla="*/ 17 w 17"/>
                <a:gd name="T9" fmla="*/ 66 h 72"/>
                <a:gd name="T10" fmla="*/ 8 w 17"/>
                <a:gd name="T11" fmla="*/ 0 h 72"/>
                <a:gd name="T12" fmla="*/ 0 w 17"/>
                <a:gd name="T13" fmla="*/ 5 h 72"/>
              </a:gdLst>
              <a:ahLst/>
              <a:cxnLst>
                <a:cxn ang="0">
                  <a:pos x="T0" y="T1"/>
                </a:cxn>
                <a:cxn ang="0">
                  <a:pos x="T2" y="T3"/>
                </a:cxn>
                <a:cxn ang="0">
                  <a:pos x="T4" y="T5"/>
                </a:cxn>
                <a:cxn ang="0">
                  <a:pos x="T6" y="T7"/>
                </a:cxn>
                <a:cxn ang="0">
                  <a:pos x="T8" y="T9"/>
                </a:cxn>
                <a:cxn ang="0">
                  <a:pos x="T10" y="T11"/>
                </a:cxn>
                <a:cxn ang="0">
                  <a:pos x="T12" y="T13"/>
                </a:cxn>
              </a:cxnLst>
              <a:rect l="0" t="0" r="r" b="b"/>
              <a:pathLst>
                <a:path w="17" h="72">
                  <a:moveTo>
                    <a:pt x="0" y="5"/>
                  </a:moveTo>
                  <a:cubicBezTo>
                    <a:pt x="2" y="10"/>
                    <a:pt x="2" y="10"/>
                    <a:pt x="2" y="10"/>
                  </a:cubicBezTo>
                  <a:cubicBezTo>
                    <a:pt x="0" y="12"/>
                    <a:pt x="0" y="12"/>
                    <a:pt x="0" y="12"/>
                  </a:cubicBezTo>
                  <a:cubicBezTo>
                    <a:pt x="6" y="30"/>
                    <a:pt x="17" y="72"/>
                    <a:pt x="17" y="72"/>
                  </a:cubicBezTo>
                  <a:cubicBezTo>
                    <a:pt x="17" y="66"/>
                    <a:pt x="17" y="66"/>
                    <a:pt x="17" y="66"/>
                  </a:cubicBezTo>
                  <a:cubicBezTo>
                    <a:pt x="14" y="51"/>
                    <a:pt x="8" y="0"/>
                    <a:pt x="8" y="0"/>
                  </a:cubicBezTo>
                  <a:lnTo>
                    <a:pt x="0" y="5"/>
                  </a:lnTo>
                  <a:close/>
                </a:path>
              </a:pathLst>
            </a:custGeom>
            <a:solidFill>
              <a:srgbClr val="3963A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3" name="Freeform 135"/>
            <p:cNvSpPr>
              <a:spLocks/>
            </p:cNvSpPr>
            <p:nvPr/>
          </p:nvSpPr>
          <p:spPr bwMode="auto">
            <a:xfrm>
              <a:off x="9637028" y="3467428"/>
              <a:ext cx="201320" cy="835777"/>
            </a:xfrm>
            <a:custGeom>
              <a:avLst/>
              <a:gdLst>
                <a:gd name="T0" fmla="*/ 15 w 17"/>
                <a:gd name="T1" fmla="*/ 5 h 72"/>
                <a:gd name="T2" fmla="*/ 14 w 17"/>
                <a:gd name="T3" fmla="*/ 10 h 72"/>
                <a:gd name="T4" fmla="*/ 17 w 17"/>
                <a:gd name="T5" fmla="*/ 12 h 72"/>
                <a:gd name="T6" fmla="*/ 0 w 17"/>
                <a:gd name="T7" fmla="*/ 72 h 72"/>
                <a:gd name="T8" fmla="*/ 0 w 17"/>
                <a:gd name="T9" fmla="*/ 66 h 72"/>
                <a:gd name="T10" fmla="*/ 9 w 17"/>
                <a:gd name="T11" fmla="*/ 0 h 72"/>
                <a:gd name="T12" fmla="*/ 15 w 17"/>
                <a:gd name="T13" fmla="*/ 5 h 72"/>
              </a:gdLst>
              <a:ahLst/>
              <a:cxnLst>
                <a:cxn ang="0">
                  <a:pos x="T0" y="T1"/>
                </a:cxn>
                <a:cxn ang="0">
                  <a:pos x="T2" y="T3"/>
                </a:cxn>
                <a:cxn ang="0">
                  <a:pos x="T4" y="T5"/>
                </a:cxn>
                <a:cxn ang="0">
                  <a:pos x="T6" y="T7"/>
                </a:cxn>
                <a:cxn ang="0">
                  <a:pos x="T8" y="T9"/>
                </a:cxn>
                <a:cxn ang="0">
                  <a:pos x="T10" y="T11"/>
                </a:cxn>
                <a:cxn ang="0">
                  <a:pos x="T12" y="T13"/>
                </a:cxn>
              </a:cxnLst>
              <a:rect l="0" t="0" r="r" b="b"/>
              <a:pathLst>
                <a:path w="17" h="72">
                  <a:moveTo>
                    <a:pt x="15" y="5"/>
                  </a:moveTo>
                  <a:cubicBezTo>
                    <a:pt x="14" y="10"/>
                    <a:pt x="14" y="10"/>
                    <a:pt x="14" y="10"/>
                  </a:cubicBezTo>
                  <a:cubicBezTo>
                    <a:pt x="17" y="12"/>
                    <a:pt x="17" y="12"/>
                    <a:pt x="17" y="12"/>
                  </a:cubicBezTo>
                  <a:cubicBezTo>
                    <a:pt x="11" y="30"/>
                    <a:pt x="0" y="72"/>
                    <a:pt x="0" y="72"/>
                  </a:cubicBezTo>
                  <a:cubicBezTo>
                    <a:pt x="0" y="66"/>
                    <a:pt x="0" y="66"/>
                    <a:pt x="0" y="66"/>
                  </a:cubicBezTo>
                  <a:cubicBezTo>
                    <a:pt x="3" y="51"/>
                    <a:pt x="9" y="0"/>
                    <a:pt x="9" y="0"/>
                  </a:cubicBezTo>
                  <a:lnTo>
                    <a:pt x="15" y="5"/>
                  </a:lnTo>
                  <a:close/>
                </a:path>
              </a:pathLst>
            </a:custGeom>
            <a:solidFill>
              <a:srgbClr val="3963A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4" name="Freeform 136"/>
            <p:cNvSpPr>
              <a:spLocks/>
            </p:cNvSpPr>
            <p:nvPr/>
          </p:nvSpPr>
          <p:spPr bwMode="auto">
            <a:xfrm>
              <a:off x="9521117" y="3418624"/>
              <a:ext cx="67108" cy="213521"/>
            </a:xfrm>
            <a:custGeom>
              <a:avLst/>
              <a:gdLst>
                <a:gd name="T0" fmla="*/ 4 w 11"/>
                <a:gd name="T1" fmla="*/ 0 h 35"/>
                <a:gd name="T2" fmla="*/ 2 w 11"/>
                <a:gd name="T3" fmla="*/ 8 h 35"/>
                <a:gd name="T4" fmla="*/ 0 w 11"/>
                <a:gd name="T5" fmla="*/ 35 h 35"/>
                <a:gd name="T6" fmla="*/ 11 w 11"/>
                <a:gd name="T7" fmla="*/ 10 h 35"/>
                <a:gd name="T8" fmla="*/ 4 w 11"/>
                <a:gd name="T9" fmla="*/ 0 h 35"/>
              </a:gdLst>
              <a:ahLst/>
              <a:cxnLst>
                <a:cxn ang="0">
                  <a:pos x="T0" y="T1"/>
                </a:cxn>
                <a:cxn ang="0">
                  <a:pos x="T2" y="T3"/>
                </a:cxn>
                <a:cxn ang="0">
                  <a:pos x="T4" y="T5"/>
                </a:cxn>
                <a:cxn ang="0">
                  <a:pos x="T6" y="T7"/>
                </a:cxn>
                <a:cxn ang="0">
                  <a:pos x="T8" y="T9"/>
                </a:cxn>
              </a:cxnLst>
              <a:rect l="0" t="0" r="r" b="b"/>
              <a:pathLst>
                <a:path w="11" h="35">
                  <a:moveTo>
                    <a:pt x="4" y="0"/>
                  </a:moveTo>
                  <a:lnTo>
                    <a:pt x="2" y="8"/>
                  </a:lnTo>
                  <a:lnTo>
                    <a:pt x="0" y="35"/>
                  </a:lnTo>
                  <a:lnTo>
                    <a:pt x="11" y="10"/>
                  </a:lnTo>
                  <a:lnTo>
                    <a:pt x="4" y="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5" name="Freeform 137"/>
            <p:cNvSpPr>
              <a:spLocks/>
            </p:cNvSpPr>
            <p:nvPr/>
          </p:nvSpPr>
          <p:spPr bwMode="auto">
            <a:xfrm>
              <a:off x="9685832" y="3418624"/>
              <a:ext cx="67108" cy="201320"/>
            </a:xfrm>
            <a:custGeom>
              <a:avLst/>
              <a:gdLst>
                <a:gd name="T0" fmla="*/ 0 w 11"/>
                <a:gd name="T1" fmla="*/ 10 h 33"/>
                <a:gd name="T2" fmla="*/ 7 w 11"/>
                <a:gd name="T3" fmla="*/ 0 h 33"/>
                <a:gd name="T4" fmla="*/ 9 w 11"/>
                <a:gd name="T5" fmla="*/ 8 h 33"/>
                <a:gd name="T6" fmla="*/ 11 w 11"/>
                <a:gd name="T7" fmla="*/ 33 h 33"/>
                <a:gd name="T8" fmla="*/ 0 w 11"/>
                <a:gd name="T9" fmla="*/ 10 h 33"/>
              </a:gdLst>
              <a:ahLst/>
              <a:cxnLst>
                <a:cxn ang="0">
                  <a:pos x="T0" y="T1"/>
                </a:cxn>
                <a:cxn ang="0">
                  <a:pos x="T2" y="T3"/>
                </a:cxn>
                <a:cxn ang="0">
                  <a:pos x="T4" y="T5"/>
                </a:cxn>
                <a:cxn ang="0">
                  <a:pos x="T6" y="T7"/>
                </a:cxn>
                <a:cxn ang="0">
                  <a:pos x="T8" y="T9"/>
                </a:cxn>
              </a:cxnLst>
              <a:rect l="0" t="0" r="r" b="b"/>
              <a:pathLst>
                <a:path w="11" h="33">
                  <a:moveTo>
                    <a:pt x="0" y="10"/>
                  </a:moveTo>
                  <a:lnTo>
                    <a:pt x="7" y="0"/>
                  </a:lnTo>
                  <a:lnTo>
                    <a:pt x="9" y="8"/>
                  </a:lnTo>
                  <a:lnTo>
                    <a:pt x="11" y="33"/>
                  </a:lnTo>
                  <a:lnTo>
                    <a:pt x="0" y="1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6" name="Freeform 138"/>
            <p:cNvSpPr>
              <a:spLocks/>
            </p:cNvSpPr>
            <p:nvPr/>
          </p:nvSpPr>
          <p:spPr bwMode="auto">
            <a:xfrm>
              <a:off x="9752936" y="3119696"/>
              <a:ext cx="48804" cy="36604"/>
            </a:xfrm>
            <a:custGeom>
              <a:avLst/>
              <a:gdLst>
                <a:gd name="T0" fmla="*/ 0 w 4"/>
                <a:gd name="T1" fmla="*/ 3 h 3"/>
                <a:gd name="T2" fmla="*/ 2 w 4"/>
                <a:gd name="T3" fmla="*/ 2 h 3"/>
                <a:gd name="T4" fmla="*/ 3 w 4"/>
                <a:gd name="T5" fmla="*/ 0 h 3"/>
                <a:gd name="T6" fmla="*/ 4 w 4"/>
                <a:gd name="T7" fmla="*/ 0 h 3"/>
                <a:gd name="T8" fmla="*/ 4 w 4"/>
                <a:gd name="T9" fmla="*/ 0 h 3"/>
                <a:gd name="T10" fmla="*/ 4 w 4"/>
                <a:gd name="T11" fmla="*/ 0 h 3"/>
                <a:gd name="T12" fmla="*/ 2 w 4"/>
                <a:gd name="T13" fmla="*/ 2 h 3"/>
                <a:gd name="T14" fmla="*/ 0 w 4"/>
                <a:gd name="T15" fmla="*/ 3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3">
                  <a:moveTo>
                    <a:pt x="0" y="3"/>
                  </a:moveTo>
                  <a:cubicBezTo>
                    <a:pt x="0" y="3"/>
                    <a:pt x="1" y="3"/>
                    <a:pt x="2" y="2"/>
                  </a:cubicBezTo>
                  <a:cubicBezTo>
                    <a:pt x="3" y="1"/>
                    <a:pt x="3" y="0"/>
                    <a:pt x="3" y="0"/>
                  </a:cubicBezTo>
                  <a:cubicBezTo>
                    <a:pt x="4" y="0"/>
                    <a:pt x="4" y="0"/>
                    <a:pt x="4" y="0"/>
                  </a:cubicBezTo>
                  <a:cubicBezTo>
                    <a:pt x="4" y="0"/>
                    <a:pt x="4" y="0"/>
                    <a:pt x="4" y="0"/>
                  </a:cubicBezTo>
                  <a:cubicBezTo>
                    <a:pt x="4" y="0"/>
                    <a:pt x="4" y="0"/>
                    <a:pt x="4" y="0"/>
                  </a:cubicBezTo>
                  <a:cubicBezTo>
                    <a:pt x="4" y="0"/>
                    <a:pt x="3" y="1"/>
                    <a:pt x="2" y="2"/>
                  </a:cubicBezTo>
                  <a:cubicBezTo>
                    <a:pt x="1" y="3"/>
                    <a:pt x="0" y="3"/>
                    <a:pt x="0" y="3"/>
                  </a:cubicBezTo>
                  <a:close/>
                </a:path>
              </a:pathLst>
            </a:custGeom>
            <a:solidFill>
              <a:srgbClr val="8A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7" name="Freeform 139"/>
            <p:cNvSpPr>
              <a:spLocks/>
            </p:cNvSpPr>
            <p:nvPr/>
          </p:nvSpPr>
          <p:spPr bwMode="auto">
            <a:xfrm>
              <a:off x="9752936" y="3119696"/>
              <a:ext cx="48804" cy="36604"/>
            </a:xfrm>
            <a:custGeom>
              <a:avLst/>
              <a:gdLst>
                <a:gd name="T0" fmla="*/ 0 w 4"/>
                <a:gd name="T1" fmla="*/ 3 h 3"/>
                <a:gd name="T2" fmla="*/ 2 w 4"/>
                <a:gd name="T3" fmla="*/ 2 h 3"/>
                <a:gd name="T4" fmla="*/ 4 w 4"/>
                <a:gd name="T5" fmla="*/ 0 h 3"/>
                <a:gd name="T6" fmla="*/ 4 w 4"/>
                <a:gd name="T7" fmla="*/ 0 h 3"/>
                <a:gd name="T8" fmla="*/ 4 w 4"/>
                <a:gd name="T9" fmla="*/ 1 h 3"/>
                <a:gd name="T10" fmla="*/ 4 w 4"/>
                <a:gd name="T11" fmla="*/ 1 h 3"/>
                <a:gd name="T12" fmla="*/ 2 w 4"/>
                <a:gd name="T13" fmla="*/ 2 h 3"/>
                <a:gd name="T14" fmla="*/ 0 w 4"/>
                <a:gd name="T15" fmla="*/ 3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3">
                  <a:moveTo>
                    <a:pt x="0" y="3"/>
                  </a:moveTo>
                  <a:cubicBezTo>
                    <a:pt x="0" y="3"/>
                    <a:pt x="1" y="3"/>
                    <a:pt x="2" y="2"/>
                  </a:cubicBezTo>
                  <a:cubicBezTo>
                    <a:pt x="3" y="1"/>
                    <a:pt x="4" y="0"/>
                    <a:pt x="4" y="0"/>
                  </a:cubicBezTo>
                  <a:cubicBezTo>
                    <a:pt x="4" y="0"/>
                    <a:pt x="4" y="0"/>
                    <a:pt x="4" y="0"/>
                  </a:cubicBezTo>
                  <a:cubicBezTo>
                    <a:pt x="4" y="1"/>
                    <a:pt x="4" y="1"/>
                    <a:pt x="4" y="1"/>
                  </a:cubicBezTo>
                  <a:cubicBezTo>
                    <a:pt x="4" y="1"/>
                    <a:pt x="4" y="1"/>
                    <a:pt x="4" y="1"/>
                  </a:cubicBezTo>
                  <a:cubicBezTo>
                    <a:pt x="4" y="1"/>
                    <a:pt x="3" y="2"/>
                    <a:pt x="2" y="2"/>
                  </a:cubicBezTo>
                  <a:cubicBezTo>
                    <a:pt x="1" y="3"/>
                    <a:pt x="0" y="3"/>
                    <a:pt x="0" y="3"/>
                  </a:cubicBezTo>
                  <a:close/>
                </a:path>
              </a:pathLst>
            </a:custGeom>
            <a:solidFill>
              <a:srgbClr val="8A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8" name="Freeform 140"/>
            <p:cNvSpPr>
              <a:spLocks/>
            </p:cNvSpPr>
            <p:nvPr/>
          </p:nvSpPr>
          <p:spPr bwMode="auto">
            <a:xfrm>
              <a:off x="9393006" y="4358108"/>
              <a:ext cx="189119" cy="85408"/>
            </a:xfrm>
            <a:custGeom>
              <a:avLst/>
              <a:gdLst>
                <a:gd name="T0" fmla="*/ 1 w 16"/>
                <a:gd name="T1" fmla="*/ 0 h 7"/>
                <a:gd name="T2" fmla="*/ 16 w 16"/>
                <a:gd name="T3" fmla="*/ 3 h 7"/>
                <a:gd name="T4" fmla="*/ 16 w 16"/>
                <a:gd name="T5" fmla="*/ 6 h 7"/>
                <a:gd name="T6" fmla="*/ 7 w 16"/>
                <a:gd name="T7" fmla="*/ 7 h 7"/>
                <a:gd name="T8" fmla="*/ 4 w 16"/>
                <a:gd name="T9" fmla="*/ 6 h 7"/>
                <a:gd name="T10" fmla="*/ 0 w 16"/>
                <a:gd name="T11" fmla="*/ 2 h 7"/>
                <a:gd name="T12" fmla="*/ 1 w 16"/>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6" h="7">
                  <a:moveTo>
                    <a:pt x="1" y="0"/>
                  </a:moveTo>
                  <a:cubicBezTo>
                    <a:pt x="16" y="3"/>
                    <a:pt x="16" y="3"/>
                    <a:pt x="16" y="3"/>
                  </a:cubicBezTo>
                  <a:cubicBezTo>
                    <a:pt x="16" y="6"/>
                    <a:pt x="16" y="6"/>
                    <a:pt x="16" y="6"/>
                  </a:cubicBezTo>
                  <a:cubicBezTo>
                    <a:pt x="7" y="7"/>
                    <a:pt x="7" y="7"/>
                    <a:pt x="7" y="7"/>
                  </a:cubicBezTo>
                  <a:cubicBezTo>
                    <a:pt x="6" y="7"/>
                    <a:pt x="5" y="7"/>
                    <a:pt x="4" y="6"/>
                  </a:cubicBezTo>
                  <a:cubicBezTo>
                    <a:pt x="0" y="2"/>
                    <a:pt x="0" y="2"/>
                    <a:pt x="0" y="2"/>
                  </a:cubicBezTo>
                  <a:lnTo>
                    <a:pt x="1" y="0"/>
                  </a:lnTo>
                  <a:close/>
                </a:path>
              </a:pathLst>
            </a:custGeom>
            <a:solidFill>
              <a:srgbClr val="3963A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9" name="Freeform 141"/>
            <p:cNvSpPr>
              <a:spLocks/>
            </p:cNvSpPr>
            <p:nvPr/>
          </p:nvSpPr>
          <p:spPr bwMode="auto">
            <a:xfrm>
              <a:off x="9698034" y="4352005"/>
              <a:ext cx="195217" cy="67108"/>
            </a:xfrm>
            <a:custGeom>
              <a:avLst/>
              <a:gdLst>
                <a:gd name="T0" fmla="*/ 16 w 17"/>
                <a:gd name="T1" fmla="*/ 0 h 6"/>
                <a:gd name="T2" fmla="*/ 0 w 17"/>
                <a:gd name="T3" fmla="*/ 4 h 6"/>
                <a:gd name="T4" fmla="*/ 0 w 17"/>
                <a:gd name="T5" fmla="*/ 6 h 6"/>
                <a:gd name="T6" fmla="*/ 11 w 17"/>
                <a:gd name="T7" fmla="*/ 6 h 6"/>
                <a:gd name="T8" fmla="*/ 14 w 17"/>
                <a:gd name="T9" fmla="*/ 5 h 6"/>
                <a:gd name="T10" fmla="*/ 17 w 17"/>
                <a:gd name="T11" fmla="*/ 2 h 6"/>
                <a:gd name="T12" fmla="*/ 16 w 17"/>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17" h="6">
                  <a:moveTo>
                    <a:pt x="16" y="0"/>
                  </a:moveTo>
                  <a:cubicBezTo>
                    <a:pt x="0" y="4"/>
                    <a:pt x="0" y="4"/>
                    <a:pt x="0" y="4"/>
                  </a:cubicBezTo>
                  <a:cubicBezTo>
                    <a:pt x="0" y="6"/>
                    <a:pt x="0" y="6"/>
                    <a:pt x="0" y="6"/>
                  </a:cubicBezTo>
                  <a:cubicBezTo>
                    <a:pt x="11" y="6"/>
                    <a:pt x="11" y="6"/>
                    <a:pt x="11" y="6"/>
                  </a:cubicBezTo>
                  <a:cubicBezTo>
                    <a:pt x="12" y="6"/>
                    <a:pt x="13" y="6"/>
                    <a:pt x="14" y="5"/>
                  </a:cubicBezTo>
                  <a:cubicBezTo>
                    <a:pt x="17" y="2"/>
                    <a:pt x="17" y="2"/>
                    <a:pt x="17" y="2"/>
                  </a:cubicBezTo>
                  <a:lnTo>
                    <a:pt x="16" y="0"/>
                  </a:lnTo>
                  <a:close/>
                </a:path>
              </a:pathLst>
            </a:custGeom>
            <a:solidFill>
              <a:srgbClr val="3963A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0" name="Freeform 306"/>
            <p:cNvSpPr>
              <a:spLocks noEditPoints="1"/>
            </p:cNvSpPr>
            <p:nvPr/>
          </p:nvSpPr>
          <p:spPr bwMode="auto">
            <a:xfrm>
              <a:off x="8136293" y="1795878"/>
              <a:ext cx="3202789" cy="3178387"/>
            </a:xfrm>
            <a:custGeom>
              <a:avLst/>
              <a:gdLst>
                <a:gd name="T0" fmla="*/ 273 w 275"/>
                <a:gd name="T1" fmla="*/ 132 h 274"/>
                <a:gd name="T2" fmla="*/ 271 w 275"/>
                <a:gd name="T3" fmla="*/ 120 h 274"/>
                <a:gd name="T4" fmla="*/ 270 w 275"/>
                <a:gd name="T5" fmla="*/ 103 h 274"/>
                <a:gd name="T6" fmla="*/ 263 w 275"/>
                <a:gd name="T7" fmla="*/ 88 h 274"/>
                <a:gd name="T8" fmla="*/ 259 w 275"/>
                <a:gd name="T9" fmla="*/ 78 h 274"/>
                <a:gd name="T10" fmla="*/ 251 w 275"/>
                <a:gd name="T11" fmla="*/ 62 h 274"/>
                <a:gd name="T12" fmla="*/ 242 w 275"/>
                <a:gd name="T13" fmla="*/ 48 h 274"/>
                <a:gd name="T14" fmla="*/ 229 w 275"/>
                <a:gd name="T15" fmla="*/ 38 h 274"/>
                <a:gd name="T16" fmla="*/ 220 w 275"/>
                <a:gd name="T17" fmla="*/ 29 h 274"/>
                <a:gd name="T18" fmla="*/ 208 w 275"/>
                <a:gd name="T19" fmla="*/ 21 h 274"/>
                <a:gd name="T20" fmla="*/ 197 w 275"/>
                <a:gd name="T21" fmla="*/ 16 h 274"/>
                <a:gd name="T22" fmla="*/ 183 w 275"/>
                <a:gd name="T23" fmla="*/ 7 h 274"/>
                <a:gd name="T24" fmla="*/ 167 w 275"/>
                <a:gd name="T25" fmla="*/ 4 h 274"/>
                <a:gd name="T26" fmla="*/ 155 w 275"/>
                <a:gd name="T27" fmla="*/ 3 h 274"/>
                <a:gd name="T28" fmla="*/ 138 w 275"/>
                <a:gd name="T29" fmla="*/ 0 h 274"/>
                <a:gd name="T30" fmla="*/ 123 w 275"/>
                <a:gd name="T31" fmla="*/ 2 h 274"/>
                <a:gd name="T32" fmla="*/ 105 w 275"/>
                <a:gd name="T33" fmla="*/ 6 h 274"/>
                <a:gd name="T34" fmla="*/ 95 w 275"/>
                <a:gd name="T35" fmla="*/ 9 h 274"/>
                <a:gd name="T36" fmla="*/ 78 w 275"/>
                <a:gd name="T37" fmla="*/ 14 h 274"/>
                <a:gd name="T38" fmla="*/ 65 w 275"/>
                <a:gd name="T39" fmla="*/ 23 h 274"/>
                <a:gd name="T40" fmla="*/ 54 w 275"/>
                <a:gd name="T41" fmla="*/ 29 h 274"/>
                <a:gd name="T42" fmla="*/ 43 w 275"/>
                <a:gd name="T43" fmla="*/ 39 h 274"/>
                <a:gd name="T44" fmla="*/ 36 w 275"/>
                <a:gd name="T45" fmla="*/ 48 h 274"/>
                <a:gd name="T46" fmla="*/ 24 w 275"/>
                <a:gd name="T47" fmla="*/ 60 h 274"/>
                <a:gd name="T48" fmla="*/ 20 w 275"/>
                <a:gd name="T49" fmla="*/ 71 h 274"/>
                <a:gd name="T50" fmla="*/ 10 w 275"/>
                <a:gd name="T51" fmla="*/ 85 h 274"/>
                <a:gd name="T52" fmla="*/ 9 w 275"/>
                <a:gd name="T53" fmla="*/ 96 h 274"/>
                <a:gd name="T54" fmla="*/ 3 w 275"/>
                <a:gd name="T55" fmla="*/ 113 h 274"/>
                <a:gd name="T56" fmla="*/ 1 w 275"/>
                <a:gd name="T57" fmla="*/ 129 h 274"/>
                <a:gd name="T58" fmla="*/ 1 w 275"/>
                <a:gd name="T59" fmla="*/ 141 h 274"/>
                <a:gd name="T60" fmla="*/ 4 w 275"/>
                <a:gd name="T61" fmla="*/ 156 h 274"/>
                <a:gd name="T62" fmla="*/ 5 w 275"/>
                <a:gd name="T63" fmla="*/ 169 h 274"/>
                <a:gd name="T64" fmla="*/ 11 w 275"/>
                <a:gd name="T65" fmla="*/ 183 h 274"/>
                <a:gd name="T66" fmla="*/ 13 w 275"/>
                <a:gd name="T67" fmla="*/ 194 h 274"/>
                <a:gd name="T68" fmla="*/ 23 w 275"/>
                <a:gd name="T69" fmla="*/ 208 h 274"/>
                <a:gd name="T70" fmla="*/ 29 w 275"/>
                <a:gd name="T71" fmla="*/ 219 h 274"/>
                <a:gd name="T72" fmla="*/ 38 w 275"/>
                <a:gd name="T73" fmla="*/ 231 h 274"/>
                <a:gd name="T74" fmla="*/ 52 w 275"/>
                <a:gd name="T75" fmla="*/ 241 h 274"/>
                <a:gd name="T76" fmla="*/ 59 w 275"/>
                <a:gd name="T77" fmla="*/ 250 h 274"/>
                <a:gd name="T78" fmla="*/ 73 w 275"/>
                <a:gd name="T79" fmla="*/ 257 h 274"/>
                <a:gd name="T80" fmla="*/ 85 w 275"/>
                <a:gd name="T81" fmla="*/ 261 h 274"/>
                <a:gd name="T82" fmla="*/ 99 w 275"/>
                <a:gd name="T83" fmla="*/ 267 h 274"/>
                <a:gd name="T84" fmla="*/ 111 w 275"/>
                <a:gd name="T85" fmla="*/ 269 h 274"/>
                <a:gd name="T86" fmla="*/ 128 w 275"/>
                <a:gd name="T87" fmla="*/ 271 h 274"/>
                <a:gd name="T88" fmla="*/ 139 w 275"/>
                <a:gd name="T89" fmla="*/ 274 h 274"/>
                <a:gd name="T90" fmla="*/ 150 w 275"/>
                <a:gd name="T91" fmla="*/ 271 h 274"/>
                <a:gd name="T92" fmla="*/ 166 w 275"/>
                <a:gd name="T93" fmla="*/ 270 h 274"/>
                <a:gd name="T94" fmla="*/ 177 w 275"/>
                <a:gd name="T95" fmla="*/ 266 h 274"/>
                <a:gd name="T96" fmla="*/ 192 w 275"/>
                <a:gd name="T97" fmla="*/ 261 h 274"/>
                <a:gd name="T98" fmla="*/ 203 w 275"/>
                <a:gd name="T99" fmla="*/ 255 h 274"/>
                <a:gd name="T100" fmla="*/ 216 w 275"/>
                <a:gd name="T101" fmla="*/ 248 h 274"/>
                <a:gd name="T102" fmla="*/ 225 w 275"/>
                <a:gd name="T103" fmla="*/ 239 h 274"/>
                <a:gd name="T104" fmla="*/ 239 w 275"/>
                <a:gd name="T105" fmla="*/ 228 h 274"/>
                <a:gd name="T106" fmla="*/ 248 w 275"/>
                <a:gd name="T107" fmla="*/ 215 h 274"/>
                <a:gd name="T108" fmla="*/ 254 w 275"/>
                <a:gd name="T109" fmla="*/ 206 h 274"/>
                <a:gd name="T110" fmla="*/ 263 w 275"/>
                <a:gd name="T111" fmla="*/ 192 h 274"/>
                <a:gd name="T112" fmla="*/ 267 w 275"/>
                <a:gd name="T113" fmla="*/ 175 h 274"/>
                <a:gd name="T114" fmla="*/ 270 w 275"/>
                <a:gd name="T115" fmla="*/ 164 h 274"/>
                <a:gd name="T116" fmla="*/ 273 w 275"/>
                <a:gd name="T117" fmla="*/ 149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75" h="274">
                  <a:moveTo>
                    <a:pt x="272" y="137"/>
                  </a:moveTo>
                  <a:cubicBezTo>
                    <a:pt x="272" y="137"/>
                    <a:pt x="273" y="138"/>
                    <a:pt x="273" y="138"/>
                  </a:cubicBezTo>
                  <a:cubicBezTo>
                    <a:pt x="274" y="138"/>
                    <a:pt x="275" y="137"/>
                    <a:pt x="275" y="137"/>
                  </a:cubicBezTo>
                  <a:cubicBezTo>
                    <a:pt x="275" y="137"/>
                    <a:pt x="275" y="137"/>
                    <a:pt x="275" y="137"/>
                  </a:cubicBezTo>
                  <a:cubicBezTo>
                    <a:pt x="275" y="136"/>
                    <a:pt x="274" y="136"/>
                    <a:pt x="273" y="136"/>
                  </a:cubicBezTo>
                  <a:cubicBezTo>
                    <a:pt x="273" y="136"/>
                    <a:pt x="272" y="136"/>
                    <a:pt x="272" y="137"/>
                  </a:cubicBezTo>
                  <a:moveTo>
                    <a:pt x="272" y="136"/>
                  </a:moveTo>
                  <a:cubicBezTo>
                    <a:pt x="272" y="137"/>
                    <a:pt x="273" y="137"/>
                    <a:pt x="273" y="137"/>
                  </a:cubicBezTo>
                  <a:cubicBezTo>
                    <a:pt x="274" y="137"/>
                    <a:pt x="275" y="137"/>
                    <a:pt x="275" y="136"/>
                  </a:cubicBezTo>
                  <a:cubicBezTo>
                    <a:pt x="275" y="136"/>
                    <a:pt x="275" y="136"/>
                    <a:pt x="275" y="136"/>
                  </a:cubicBezTo>
                  <a:cubicBezTo>
                    <a:pt x="275" y="136"/>
                    <a:pt x="274" y="135"/>
                    <a:pt x="273" y="135"/>
                  </a:cubicBezTo>
                  <a:cubicBezTo>
                    <a:pt x="273" y="135"/>
                    <a:pt x="272" y="136"/>
                    <a:pt x="272" y="136"/>
                  </a:cubicBezTo>
                  <a:moveTo>
                    <a:pt x="272" y="131"/>
                  </a:moveTo>
                  <a:cubicBezTo>
                    <a:pt x="272" y="131"/>
                    <a:pt x="273" y="132"/>
                    <a:pt x="273" y="132"/>
                  </a:cubicBezTo>
                  <a:cubicBezTo>
                    <a:pt x="274" y="132"/>
                    <a:pt x="274" y="131"/>
                    <a:pt x="274" y="131"/>
                  </a:cubicBezTo>
                  <a:cubicBezTo>
                    <a:pt x="274" y="130"/>
                    <a:pt x="274" y="130"/>
                    <a:pt x="273" y="130"/>
                  </a:cubicBezTo>
                  <a:cubicBezTo>
                    <a:pt x="273" y="130"/>
                    <a:pt x="272" y="130"/>
                    <a:pt x="272" y="131"/>
                  </a:cubicBezTo>
                  <a:moveTo>
                    <a:pt x="272" y="125"/>
                  </a:moveTo>
                  <a:cubicBezTo>
                    <a:pt x="272" y="126"/>
                    <a:pt x="272" y="126"/>
                    <a:pt x="273" y="126"/>
                  </a:cubicBezTo>
                  <a:cubicBezTo>
                    <a:pt x="274" y="126"/>
                    <a:pt x="274" y="126"/>
                    <a:pt x="274" y="125"/>
                  </a:cubicBezTo>
                  <a:cubicBezTo>
                    <a:pt x="274" y="124"/>
                    <a:pt x="273" y="124"/>
                    <a:pt x="273" y="124"/>
                  </a:cubicBezTo>
                  <a:cubicBezTo>
                    <a:pt x="272" y="124"/>
                    <a:pt x="272" y="125"/>
                    <a:pt x="272" y="125"/>
                  </a:cubicBezTo>
                  <a:moveTo>
                    <a:pt x="271" y="120"/>
                  </a:moveTo>
                  <a:cubicBezTo>
                    <a:pt x="271" y="120"/>
                    <a:pt x="272" y="121"/>
                    <a:pt x="273" y="121"/>
                  </a:cubicBezTo>
                  <a:cubicBezTo>
                    <a:pt x="273" y="121"/>
                    <a:pt x="274" y="120"/>
                    <a:pt x="273" y="119"/>
                  </a:cubicBezTo>
                  <a:cubicBezTo>
                    <a:pt x="273" y="119"/>
                    <a:pt x="273" y="118"/>
                    <a:pt x="272" y="119"/>
                  </a:cubicBezTo>
                  <a:cubicBezTo>
                    <a:pt x="272" y="119"/>
                    <a:pt x="271" y="119"/>
                    <a:pt x="271" y="120"/>
                  </a:cubicBezTo>
                  <a:cubicBezTo>
                    <a:pt x="271" y="120"/>
                    <a:pt x="271" y="120"/>
                    <a:pt x="271" y="120"/>
                  </a:cubicBezTo>
                  <a:moveTo>
                    <a:pt x="270" y="114"/>
                  </a:moveTo>
                  <a:cubicBezTo>
                    <a:pt x="271" y="115"/>
                    <a:pt x="271" y="115"/>
                    <a:pt x="272" y="115"/>
                  </a:cubicBezTo>
                  <a:cubicBezTo>
                    <a:pt x="272" y="115"/>
                    <a:pt x="273" y="115"/>
                    <a:pt x="273" y="114"/>
                  </a:cubicBezTo>
                  <a:cubicBezTo>
                    <a:pt x="273" y="113"/>
                    <a:pt x="272" y="113"/>
                    <a:pt x="271" y="113"/>
                  </a:cubicBezTo>
                  <a:cubicBezTo>
                    <a:pt x="271" y="113"/>
                    <a:pt x="270" y="114"/>
                    <a:pt x="270" y="114"/>
                  </a:cubicBezTo>
                  <a:cubicBezTo>
                    <a:pt x="270" y="114"/>
                    <a:pt x="270" y="114"/>
                    <a:pt x="270" y="114"/>
                  </a:cubicBezTo>
                  <a:moveTo>
                    <a:pt x="269" y="109"/>
                  </a:moveTo>
                  <a:cubicBezTo>
                    <a:pt x="270" y="109"/>
                    <a:pt x="270" y="110"/>
                    <a:pt x="271" y="110"/>
                  </a:cubicBezTo>
                  <a:cubicBezTo>
                    <a:pt x="271" y="110"/>
                    <a:pt x="272" y="109"/>
                    <a:pt x="272" y="108"/>
                  </a:cubicBezTo>
                  <a:cubicBezTo>
                    <a:pt x="271" y="108"/>
                    <a:pt x="271" y="107"/>
                    <a:pt x="270" y="108"/>
                  </a:cubicBezTo>
                  <a:cubicBezTo>
                    <a:pt x="270" y="108"/>
                    <a:pt x="269" y="108"/>
                    <a:pt x="269" y="109"/>
                  </a:cubicBezTo>
                  <a:moveTo>
                    <a:pt x="268" y="103"/>
                  </a:moveTo>
                  <a:cubicBezTo>
                    <a:pt x="268" y="104"/>
                    <a:pt x="269" y="104"/>
                    <a:pt x="270" y="104"/>
                  </a:cubicBezTo>
                  <a:cubicBezTo>
                    <a:pt x="270" y="104"/>
                    <a:pt x="271" y="103"/>
                    <a:pt x="270" y="103"/>
                  </a:cubicBezTo>
                  <a:cubicBezTo>
                    <a:pt x="270" y="102"/>
                    <a:pt x="270" y="102"/>
                    <a:pt x="269" y="102"/>
                  </a:cubicBezTo>
                  <a:cubicBezTo>
                    <a:pt x="268" y="102"/>
                    <a:pt x="268" y="103"/>
                    <a:pt x="268" y="103"/>
                  </a:cubicBezTo>
                  <a:moveTo>
                    <a:pt x="267" y="98"/>
                  </a:moveTo>
                  <a:cubicBezTo>
                    <a:pt x="267" y="99"/>
                    <a:pt x="268" y="99"/>
                    <a:pt x="268" y="99"/>
                  </a:cubicBezTo>
                  <a:cubicBezTo>
                    <a:pt x="269" y="99"/>
                    <a:pt x="269" y="98"/>
                    <a:pt x="269" y="97"/>
                  </a:cubicBezTo>
                  <a:cubicBezTo>
                    <a:pt x="269" y="97"/>
                    <a:pt x="268" y="97"/>
                    <a:pt x="267" y="97"/>
                  </a:cubicBezTo>
                  <a:cubicBezTo>
                    <a:pt x="267" y="97"/>
                    <a:pt x="267" y="98"/>
                    <a:pt x="267" y="98"/>
                  </a:cubicBezTo>
                  <a:moveTo>
                    <a:pt x="265" y="93"/>
                  </a:moveTo>
                  <a:cubicBezTo>
                    <a:pt x="265" y="93"/>
                    <a:pt x="266" y="94"/>
                    <a:pt x="266" y="94"/>
                  </a:cubicBezTo>
                  <a:cubicBezTo>
                    <a:pt x="267" y="93"/>
                    <a:pt x="267" y="93"/>
                    <a:pt x="267" y="92"/>
                  </a:cubicBezTo>
                  <a:cubicBezTo>
                    <a:pt x="267" y="92"/>
                    <a:pt x="267" y="92"/>
                    <a:pt x="267" y="92"/>
                  </a:cubicBezTo>
                  <a:cubicBezTo>
                    <a:pt x="267" y="92"/>
                    <a:pt x="266" y="91"/>
                    <a:pt x="266" y="91"/>
                  </a:cubicBezTo>
                  <a:cubicBezTo>
                    <a:pt x="265" y="92"/>
                    <a:pt x="265" y="92"/>
                    <a:pt x="265" y="93"/>
                  </a:cubicBezTo>
                  <a:moveTo>
                    <a:pt x="263" y="88"/>
                  </a:moveTo>
                  <a:cubicBezTo>
                    <a:pt x="263" y="88"/>
                    <a:pt x="264" y="88"/>
                    <a:pt x="265" y="88"/>
                  </a:cubicBezTo>
                  <a:cubicBezTo>
                    <a:pt x="265" y="88"/>
                    <a:pt x="265" y="87"/>
                    <a:pt x="265" y="87"/>
                  </a:cubicBezTo>
                  <a:cubicBezTo>
                    <a:pt x="265" y="86"/>
                    <a:pt x="264" y="86"/>
                    <a:pt x="264" y="86"/>
                  </a:cubicBezTo>
                  <a:cubicBezTo>
                    <a:pt x="263" y="86"/>
                    <a:pt x="263" y="87"/>
                    <a:pt x="263" y="88"/>
                  </a:cubicBezTo>
                  <a:moveTo>
                    <a:pt x="261" y="83"/>
                  </a:moveTo>
                  <a:cubicBezTo>
                    <a:pt x="261" y="83"/>
                    <a:pt x="262" y="83"/>
                    <a:pt x="262" y="83"/>
                  </a:cubicBezTo>
                  <a:cubicBezTo>
                    <a:pt x="263" y="83"/>
                    <a:pt x="263" y="82"/>
                    <a:pt x="263" y="82"/>
                  </a:cubicBezTo>
                  <a:cubicBezTo>
                    <a:pt x="263" y="81"/>
                    <a:pt x="262" y="81"/>
                    <a:pt x="262" y="81"/>
                  </a:cubicBezTo>
                  <a:cubicBezTo>
                    <a:pt x="261" y="81"/>
                    <a:pt x="261" y="82"/>
                    <a:pt x="261" y="83"/>
                  </a:cubicBezTo>
                  <a:moveTo>
                    <a:pt x="259" y="78"/>
                  </a:moveTo>
                  <a:cubicBezTo>
                    <a:pt x="259" y="78"/>
                    <a:pt x="260" y="78"/>
                    <a:pt x="260" y="78"/>
                  </a:cubicBezTo>
                  <a:cubicBezTo>
                    <a:pt x="261" y="78"/>
                    <a:pt x="261" y="77"/>
                    <a:pt x="261" y="77"/>
                  </a:cubicBezTo>
                  <a:cubicBezTo>
                    <a:pt x="260" y="76"/>
                    <a:pt x="260" y="76"/>
                    <a:pt x="259" y="76"/>
                  </a:cubicBezTo>
                  <a:cubicBezTo>
                    <a:pt x="259" y="76"/>
                    <a:pt x="258" y="77"/>
                    <a:pt x="259" y="78"/>
                  </a:cubicBezTo>
                  <a:moveTo>
                    <a:pt x="256" y="73"/>
                  </a:moveTo>
                  <a:cubicBezTo>
                    <a:pt x="256" y="73"/>
                    <a:pt x="257" y="73"/>
                    <a:pt x="258" y="73"/>
                  </a:cubicBezTo>
                  <a:cubicBezTo>
                    <a:pt x="258" y="73"/>
                    <a:pt x="258" y="72"/>
                    <a:pt x="258" y="72"/>
                  </a:cubicBezTo>
                  <a:cubicBezTo>
                    <a:pt x="258" y="71"/>
                    <a:pt x="257" y="71"/>
                    <a:pt x="257" y="71"/>
                  </a:cubicBezTo>
                  <a:cubicBezTo>
                    <a:pt x="256" y="71"/>
                    <a:pt x="256" y="72"/>
                    <a:pt x="256" y="73"/>
                  </a:cubicBezTo>
                  <a:moveTo>
                    <a:pt x="253" y="68"/>
                  </a:moveTo>
                  <a:cubicBezTo>
                    <a:pt x="254" y="68"/>
                    <a:pt x="254" y="69"/>
                    <a:pt x="255" y="68"/>
                  </a:cubicBezTo>
                  <a:cubicBezTo>
                    <a:pt x="255" y="68"/>
                    <a:pt x="256" y="67"/>
                    <a:pt x="255" y="67"/>
                  </a:cubicBezTo>
                  <a:cubicBezTo>
                    <a:pt x="255" y="66"/>
                    <a:pt x="254" y="66"/>
                    <a:pt x="254" y="66"/>
                  </a:cubicBezTo>
                  <a:cubicBezTo>
                    <a:pt x="253" y="67"/>
                    <a:pt x="253" y="67"/>
                    <a:pt x="253" y="68"/>
                  </a:cubicBezTo>
                  <a:moveTo>
                    <a:pt x="250" y="63"/>
                  </a:moveTo>
                  <a:cubicBezTo>
                    <a:pt x="251" y="64"/>
                    <a:pt x="251" y="64"/>
                    <a:pt x="252" y="63"/>
                  </a:cubicBezTo>
                  <a:cubicBezTo>
                    <a:pt x="253" y="63"/>
                    <a:pt x="253" y="62"/>
                    <a:pt x="252" y="62"/>
                  </a:cubicBezTo>
                  <a:cubicBezTo>
                    <a:pt x="252" y="61"/>
                    <a:pt x="251" y="61"/>
                    <a:pt x="251" y="62"/>
                  </a:cubicBezTo>
                  <a:cubicBezTo>
                    <a:pt x="250" y="62"/>
                    <a:pt x="250" y="63"/>
                    <a:pt x="250" y="63"/>
                  </a:cubicBezTo>
                  <a:moveTo>
                    <a:pt x="247" y="59"/>
                  </a:moveTo>
                  <a:cubicBezTo>
                    <a:pt x="248" y="59"/>
                    <a:pt x="248" y="59"/>
                    <a:pt x="249" y="59"/>
                  </a:cubicBezTo>
                  <a:cubicBezTo>
                    <a:pt x="249" y="58"/>
                    <a:pt x="250" y="58"/>
                    <a:pt x="249" y="57"/>
                  </a:cubicBezTo>
                  <a:cubicBezTo>
                    <a:pt x="249" y="57"/>
                    <a:pt x="248" y="57"/>
                    <a:pt x="248" y="57"/>
                  </a:cubicBezTo>
                  <a:cubicBezTo>
                    <a:pt x="247" y="57"/>
                    <a:pt x="247" y="58"/>
                    <a:pt x="247" y="59"/>
                  </a:cubicBezTo>
                  <a:moveTo>
                    <a:pt x="244" y="54"/>
                  </a:moveTo>
                  <a:cubicBezTo>
                    <a:pt x="244" y="55"/>
                    <a:pt x="245" y="55"/>
                    <a:pt x="246" y="54"/>
                  </a:cubicBezTo>
                  <a:cubicBezTo>
                    <a:pt x="246" y="54"/>
                    <a:pt x="246" y="53"/>
                    <a:pt x="246" y="53"/>
                  </a:cubicBezTo>
                  <a:cubicBezTo>
                    <a:pt x="245" y="52"/>
                    <a:pt x="245" y="52"/>
                    <a:pt x="244" y="53"/>
                  </a:cubicBezTo>
                  <a:cubicBezTo>
                    <a:pt x="244" y="53"/>
                    <a:pt x="244" y="54"/>
                    <a:pt x="244" y="54"/>
                  </a:cubicBezTo>
                  <a:moveTo>
                    <a:pt x="241" y="50"/>
                  </a:moveTo>
                  <a:cubicBezTo>
                    <a:pt x="241" y="50"/>
                    <a:pt x="242" y="50"/>
                    <a:pt x="242" y="50"/>
                  </a:cubicBezTo>
                  <a:cubicBezTo>
                    <a:pt x="243" y="50"/>
                    <a:pt x="243" y="49"/>
                    <a:pt x="242" y="48"/>
                  </a:cubicBezTo>
                  <a:cubicBezTo>
                    <a:pt x="242" y="48"/>
                    <a:pt x="241" y="48"/>
                    <a:pt x="241" y="48"/>
                  </a:cubicBezTo>
                  <a:cubicBezTo>
                    <a:pt x="240" y="49"/>
                    <a:pt x="240" y="49"/>
                    <a:pt x="241" y="50"/>
                  </a:cubicBezTo>
                  <a:cubicBezTo>
                    <a:pt x="241" y="50"/>
                    <a:pt x="241" y="50"/>
                    <a:pt x="241" y="50"/>
                  </a:cubicBezTo>
                  <a:moveTo>
                    <a:pt x="237" y="46"/>
                  </a:moveTo>
                  <a:cubicBezTo>
                    <a:pt x="237" y="46"/>
                    <a:pt x="238" y="46"/>
                    <a:pt x="238" y="46"/>
                  </a:cubicBezTo>
                  <a:cubicBezTo>
                    <a:pt x="239" y="45"/>
                    <a:pt x="239" y="45"/>
                    <a:pt x="239" y="44"/>
                  </a:cubicBezTo>
                  <a:cubicBezTo>
                    <a:pt x="238" y="44"/>
                    <a:pt x="237" y="44"/>
                    <a:pt x="237" y="44"/>
                  </a:cubicBezTo>
                  <a:cubicBezTo>
                    <a:pt x="236" y="45"/>
                    <a:pt x="236" y="45"/>
                    <a:pt x="237" y="46"/>
                  </a:cubicBezTo>
                  <a:moveTo>
                    <a:pt x="233" y="42"/>
                  </a:moveTo>
                  <a:cubicBezTo>
                    <a:pt x="233" y="42"/>
                    <a:pt x="234" y="42"/>
                    <a:pt x="235" y="42"/>
                  </a:cubicBezTo>
                  <a:cubicBezTo>
                    <a:pt x="235" y="41"/>
                    <a:pt x="235" y="41"/>
                    <a:pt x="235" y="40"/>
                  </a:cubicBezTo>
                  <a:cubicBezTo>
                    <a:pt x="234" y="40"/>
                    <a:pt x="233" y="40"/>
                    <a:pt x="233" y="40"/>
                  </a:cubicBezTo>
                  <a:cubicBezTo>
                    <a:pt x="233" y="41"/>
                    <a:pt x="233" y="41"/>
                    <a:pt x="233" y="42"/>
                  </a:cubicBezTo>
                  <a:moveTo>
                    <a:pt x="229" y="38"/>
                  </a:moveTo>
                  <a:cubicBezTo>
                    <a:pt x="230" y="38"/>
                    <a:pt x="230" y="38"/>
                    <a:pt x="231" y="38"/>
                  </a:cubicBezTo>
                  <a:cubicBezTo>
                    <a:pt x="231" y="37"/>
                    <a:pt x="231" y="37"/>
                    <a:pt x="231" y="36"/>
                  </a:cubicBezTo>
                  <a:cubicBezTo>
                    <a:pt x="230" y="36"/>
                    <a:pt x="229" y="36"/>
                    <a:pt x="229" y="36"/>
                  </a:cubicBezTo>
                  <a:cubicBezTo>
                    <a:pt x="229" y="37"/>
                    <a:pt x="229" y="37"/>
                    <a:pt x="229" y="38"/>
                  </a:cubicBezTo>
                  <a:cubicBezTo>
                    <a:pt x="229" y="38"/>
                    <a:pt x="229" y="38"/>
                    <a:pt x="229" y="38"/>
                  </a:cubicBezTo>
                  <a:moveTo>
                    <a:pt x="225" y="34"/>
                  </a:moveTo>
                  <a:cubicBezTo>
                    <a:pt x="225" y="35"/>
                    <a:pt x="226" y="34"/>
                    <a:pt x="227" y="34"/>
                  </a:cubicBezTo>
                  <a:cubicBezTo>
                    <a:pt x="227" y="34"/>
                    <a:pt x="227" y="33"/>
                    <a:pt x="226" y="32"/>
                  </a:cubicBezTo>
                  <a:cubicBezTo>
                    <a:pt x="226" y="32"/>
                    <a:pt x="225" y="32"/>
                    <a:pt x="225" y="33"/>
                  </a:cubicBezTo>
                  <a:cubicBezTo>
                    <a:pt x="224" y="33"/>
                    <a:pt x="224" y="34"/>
                    <a:pt x="225" y="34"/>
                  </a:cubicBezTo>
                  <a:moveTo>
                    <a:pt x="221" y="31"/>
                  </a:moveTo>
                  <a:cubicBezTo>
                    <a:pt x="221" y="31"/>
                    <a:pt x="222" y="31"/>
                    <a:pt x="222" y="30"/>
                  </a:cubicBezTo>
                  <a:cubicBezTo>
                    <a:pt x="223" y="30"/>
                    <a:pt x="223" y="29"/>
                    <a:pt x="222" y="29"/>
                  </a:cubicBezTo>
                  <a:cubicBezTo>
                    <a:pt x="222" y="28"/>
                    <a:pt x="221" y="29"/>
                    <a:pt x="220" y="29"/>
                  </a:cubicBezTo>
                  <a:cubicBezTo>
                    <a:pt x="220" y="30"/>
                    <a:pt x="220" y="30"/>
                    <a:pt x="221" y="31"/>
                  </a:cubicBezTo>
                  <a:moveTo>
                    <a:pt x="216" y="27"/>
                  </a:moveTo>
                  <a:cubicBezTo>
                    <a:pt x="217" y="28"/>
                    <a:pt x="217" y="28"/>
                    <a:pt x="218" y="27"/>
                  </a:cubicBezTo>
                  <a:cubicBezTo>
                    <a:pt x="218" y="27"/>
                    <a:pt x="218" y="26"/>
                    <a:pt x="218" y="25"/>
                  </a:cubicBezTo>
                  <a:cubicBezTo>
                    <a:pt x="217" y="25"/>
                    <a:pt x="216" y="25"/>
                    <a:pt x="216" y="26"/>
                  </a:cubicBezTo>
                  <a:cubicBezTo>
                    <a:pt x="216" y="26"/>
                    <a:pt x="216" y="27"/>
                    <a:pt x="216" y="27"/>
                  </a:cubicBezTo>
                  <a:cubicBezTo>
                    <a:pt x="216" y="27"/>
                    <a:pt x="216" y="27"/>
                    <a:pt x="216" y="27"/>
                  </a:cubicBezTo>
                  <a:moveTo>
                    <a:pt x="212" y="24"/>
                  </a:moveTo>
                  <a:cubicBezTo>
                    <a:pt x="212" y="24"/>
                    <a:pt x="213" y="24"/>
                    <a:pt x="213" y="24"/>
                  </a:cubicBezTo>
                  <a:cubicBezTo>
                    <a:pt x="214" y="23"/>
                    <a:pt x="213" y="23"/>
                    <a:pt x="213" y="22"/>
                  </a:cubicBezTo>
                  <a:cubicBezTo>
                    <a:pt x="212" y="22"/>
                    <a:pt x="212" y="22"/>
                    <a:pt x="211" y="23"/>
                  </a:cubicBezTo>
                  <a:cubicBezTo>
                    <a:pt x="211" y="23"/>
                    <a:pt x="211" y="24"/>
                    <a:pt x="212" y="24"/>
                  </a:cubicBezTo>
                  <a:moveTo>
                    <a:pt x="207" y="21"/>
                  </a:moveTo>
                  <a:cubicBezTo>
                    <a:pt x="207" y="22"/>
                    <a:pt x="208" y="21"/>
                    <a:pt x="208" y="21"/>
                  </a:cubicBezTo>
                  <a:cubicBezTo>
                    <a:pt x="209" y="20"/>
                    <a:pt x="209" y="20"/>
                    <a:pt x="208" y="19"/>
                  </a:cubicBezTo>
                  <a:cubicBezTo>
                    <a:pt x="208" y="19"/>
                    <a:pt x="207" y="19"/>
                    <a:pt x="207" y="20"/>
                  </a:cubicBezTo>
                  <a:cubicBezTo>
                    <a:pt x="206" y="20"/>
                    <a:pt x="206" y="21"/>
                    <a:pt x="207" y="21"/>
                  </a:cubicBezTo>
                  <a:moveTo>
                    <a:pt x="202" y="18"/>
                  </a:moveTo>
                  <a:cubicBezTo>
                    <a:pt x="203" y="19"/>
                    <a:pt x="203" y="19"/>
                    <a:pt x="204" y="18"/>
                  </a:cubicBezTo>
                  <a:cubicBezTo>
                    <a:pt x="204" y="17"/>
                    <a:pt x="204" y="17"/>
                    <a:pt x="203" y="16"/>
                  </a:cubicBezTo>
                  <a:cubicBezTo>
                    <a:pt x="203" y="16"/>
                    <a:pt x="203" y="16"/>
                    <a:pt x="203" y="16"/>
                  </a:cubicBezTo>
                  <a:cubicBezTo>
                    <a:pt x="203" y="16"/>
                    <a:pt x="202" y="16"/>
                    <a:pt x="202" y="17"/>
                  </a:cubicBezTo>
                  <a:cubicBezTo>
                    <a:pt x="201" y="17"/>
                    <a:pt x="202" y="18"/>
                    <a:pt x="202" y="18"/>
                  </a:cubicBezTo>
                  <a:moveTo>
                    <a:pt x="197" y="16"/>
                  </a:moveTo>
                  <a:cubicBezTo>
                    <a:pt x="198" y="16"/>
                    <a:pt x="198" y="16"/>
                    <a:pt x="199" y="15"/>
                  </a:cubicBezTo>
                  <a:cubicBezTo>
                    <a:pt x="199" y="15"/>
                    <a:pt x="199" y="14"/>
                    <a:pt x="198" y="14"/>
                  </a:cubicBezTo>
                  <a:cubicBezTo>
                    <a:pt x="198" y="14"/>
                    <a:pt x="197" y="14"/>
                    <a:pt x="197" y="14"/>
                  </a:cubicBezTo>
                  <a:cubicBezTo>
                    <a:pt x="196" y="15"/>
                    <a:pt x="197" y="16"/>
                    <a:pt x="197" y="16"/>
                  </a:cubicBezTo>
                  <a:moveTo>
                    <a:pt x="192" y="14"/>
                  </a:moveTo>
                  <a:cubicBezTo>
                    <a:pt x="193" y="14"/>
                    <a:pt x="193" y="14"/>
                    <a:pt x="194" y="13"/>
                  </a:cubicBezTo>
                  <a:cubicBezTo>
                    <a:pt x="194" y="12"/>
                    <a:pt x="194" y="12"/>
                    <a:pt x="193" y="11"/>
                  </a:cubicBezTo>
                  <a:cubicBezTo>
                    <a:pt x="193" y="11"/>
                    <a:pt x="192" y="11"/>
                    <a:pt x="192" y="12"/>
                  </a:cubicBezTo>
                  <a:cubicBezTo>
                    <a:pt x="191" y="13"/>
                    <a:pt x="192" y="13"/>
                    <a:pt x="192" y="14"/>
                  </a:cubicBezTo>
                  <a:moveTo>
                    <a:pt x="187" y="11"/>
                  </a:moveTo>
                  <a:cubicBezTo>
                    <a:pt x="188" y="12"/>
                    <a:pt x="188" y="11"/>
                    <a:pt x="189" y="11"/>
                  </a:cubicBezTo>
                  <a:cubicBezTo>
                    <a:pt x="189" y="10"/>
                    <a:pt x="188" y="10"/>
                    <a:pt x="188" y="9"/>
                  </a:cubicBezTo>
                  <a:cubicBezTo>
                    <a:pt x="187" y="9"/>
                    <a:pt x="187" y="9"/>
                    <a:pt x="186" y="10"/>
                  </a:cubicBezTo>
                  <a:cubicBezTo>
                    <a:pt x="186" y="10"/>
                    <a:pt x="187" y="11"/>
                    <a:pt x="187" y="11"/>
                  </a:cubicBezTo>
                  <a:moveTo>
                    <a:pt x="182" y="9"/>
                  </a:moveTo>
                  <a:cubicBezTo>
                    <a:pt x="182" y="10"/>
                    <a:pt x="183" y="9"/>
                    <a:pt x="183" y="9"/>
                  </a:cubicBezTo>
                  <a:cubicBezTo>
                    <a:pt x="184" y="8"/>
                    <a:pt x="183" y="8"/>
                    <a:pt x="183" y="7"/>
                  </a:cubicBezTo>
                  <a:cubicBezTo>
                    <a:pt x="183" y="7"/>
                    <a:pt x="183" y="7"/>
                    <a:pt x="183" y="7"/>
                  </a:cubicBezTo>
                  <a:cubicBezTo>
                    <a:pt x="182" y="7"/>
                    <a:pt x="181" y="7"/>
                    <a:pt x="181" y="8"/>
                  </a:cubicBezTo>
                  <a:cubicBezTo>
                    <a:pt x="181" y="9"/>
                    <a:pt x="181" y="9"/>
                    <a:pt x="182" y="9"/>
                  </a:cubicBezTo>
                  <a:moveTo>
                    <a:pt x="177" y="8"/>
                  </a:moveTo>
                  <a:cubicBezTo>
                    <a:pt x="177" y="8"/>
                    <a:pt x="178" y="8"/>
                    <a:pt x="178" y="7"/>
                  </a:cubicBezTo>
                  <a:cubicBezTo>
                    <a:pt x="178" y="6"/>
                    <a:pt x="178" y="6"/>
                    <a:pt x="177" y="6"/>
                  </a:cubicBezTo>
                  <a:cubicBezTo>
                    <a:pt x="177" y="5"/>
                    <a:pt x="176" y="6"/>
                    <a:pt x="176" y="6"/>
                  </a:cubicBezTo>
                  <a:cubicBezTo>
                    <a:pt x="176" y="7"/>
                    <a:pt x="176" y="8"/>
                    <a:pt x="177" y="8"/>
                  </a:cubicBezTo>
                  <a:moveTo>
                    <a:pt x="171" y="6"/>
                  </a:moveTo>
                  <a:cubicBezTo>
                    <a:pt x="172" y="6"/>
                    <a:pt x="172" y="6"/>
                    <a:pt x="173" y="5"/>
                  </a:cubicBezTo>
                  <a:cubicBezTo>
                    <a:pt x="173" y="5"/>
                    <a:pt x="172" y="4"/>
                    <a:pt x="172" y="4"/>
                  </a:cubicBezTo>
                  <a:cubicBezTo>
                    <a:pt x="171" y="4"/>
                    <a:pt x="171" y="4"/>
                    <a:pt x="170" y="5"/>
                  </a:cubicBezTo>
                  <a:cubicBezTo>
                    <a:pt x="170" y="5"/>
                    <a:pt x="171" y="6"/>
                    <a:pt x="171" y="6"/>
                  </a:cubicBezTo>
                  <a:moveTo>
                    <a:pt x="166" y="5"/>
                  </a:moveTo>
                  <a:cubicBezTo>
                    <a:pt x="167" y="5"/>
                    <a:pt x="167" y="5"/>
                    <a:pt x="167" y="4"/>
                  </a:cubicBezTo>
                  <a:cubicBezTo>
                    <a:pt x="167" y="3"/>
                    <a:pt x="167" y="3"/>
                    <a:pt x="166" y="3"/>
                  </a:cubicBezTo>
                  <a:cubicBezTo>
                    <a:pt x="166" y="3"/>
                    <a:pt x="165" y="3"/>
                    <a:pt x="165" y="4"/>
                  </a:cubicBezTo>
                  <a:cubicBezTo>
                    <a:pt x="165" y="4"/>
                    <a:pt x="165" y="5"/>
                    <a:pt x="166" y="5"/>
                  </a:cubicBezTo>
                  <a:moveTo>
                    <a:pt x="160" y="4"/>
                  </a:moveTo>
                  <a:cubicBezTo>
                    <a:pt x="161" y="4"/>
                    <a:pt x="162" y="4"/>
                    <a:pt x="162" y="3"/>
                  </a:cubicBezTo>
                  <a:cubicBezTo>
                    <a:pt x="162" y="2"/>
                    <a:pt x="161" y="2"/>
                    <a:pt x="161" y="2"/>
                  </a:cubicBezTo>
                  <a:cubicBezTo>
                    <a:pt x="160" y="2"/>
                    <a:pt x="160" y="2"/>
                    <a:pt x="160" y="3"/>
                  </a:cubicBezTo>
                  <a:cubicBezTo>
                    <a:pt x="159" y="3"/>
                    <a:pt x="160" y="4"/>
                    <a:pt x="160" y="4"/>
                  </a:cubicBezTo>
                  <a:cubicBezTo>
                    <a:pt x="160" y="4"/>
                    <a:pt x="160" y="4"/>
                    <a:pt x="160" y="4"/>
                  </a:cubicBezTo>
                  <a:moveTo>
                    <a:pt x="155" y="3"/>
                  </a:moveTo>
                  <a:cubicBezTo>
                    <a:pt x="156" y="3"/>
                    <a:pt x="156" y="3"/>
                    <a:pt x="156" y="2"/>
                  </a:cubicBezTo>
                  <a:cubicBezTo>
                    <a:pt x="156" y="1"/>
                    <a:pt x="156" y="1"/>
                    <a:pt x="155" y="1"/>
                  </a:cubicBezTo>
                  <a:cubicBezTo>
                    <a:pt x="155" y="1"/>
                    <a:pt x="154" y="1"/>
                    <a:pt x="154" y="2"/>
                  </a:cubicBezTo>
                  <a:cubicBezTo>
                    <a:pt x="154" y="2"/>
                    <a:pt x="154" y="3"/>
                    <a:pt x="155" y="3"/>
                  </a:cubicBezTo>
                  <a:moveTo>
                    <a:pt x="149" y="2"/>
                  </a:moveTo>
                  <a:cubicBezTo>
                    <a:pt x="150" y="3"/>
                    <a:pt x="151" y="2"/>
                    <a:pt x="151" y="1"/>
                  </a:cubicBezTo>
                  <a:cubicBezTo>
                    <a:pt x="151" y="1"/>
                    <a:pt x="150" y="0"/>
                    <a:pt x="150" y="0"/>
                  </a:cubicBezTo>
                  <a:cubicBezTo>
                    <a:pt x="149" y="0"/>
                    <a:pt x="149" y="1"/>
                    <a:pt x="148" y="1"/>
                  </a:cubicBezTo>
                  <a:cubicBezTo>
                    <a:pt x="148" y="2"/>
                    <a:pt x="149" y="2"/>
                    <a:pt x="149" y="2"/>
                  </a:cubicBezTo>
                  <a:cubicBezTo>
                    <a:pt x="149" y="2"/>
                    <a:pt x="149" y="2"/>
                    <a:pt x="149" y="2"/>
                  </a:cubicBezTo>
                  <a:moveTo>
                    <a:pt x="144" y="2"/>
                  </a:moveTo>
                  <a:cubicBezTo>
                    <a:pt x="145" y="2"/>
                    <a:pt x="145" y="2"/>
                    <a:pt x="145" y="1"/>
                  </a:cubicBezTo>
                  <a:cubicBezTo>
                    <a:pt x="145" y="0"/>
                    <a:pt x="145" y="0"/>
                    <a:pt x="144" y="0"/>
                  </a:cubicBezTo>
                  <a:cubicBezTo>
                    <a:pt x="143" y="0"/>
                    <a:pt x="143" y="0"/>
                    <a:pt x="143" y="1"/>
                  </a:cubicBezTo>
                  <a:cubicBezTo>
                    <a:pt x="143" y="2"/>
                    <a:pt x="143" y="2"/>
                    <a:pt x="144" y="2"/>
                  </a:cubicBezTo>
                  <a:moveTo>
                    <a:pt x="138" y="2"/>
                  </a:moveTo>
                  <a:cubicBezTo>
                    <a:pt x="139" y="2"/>
                    <a:pt x="140" y="1"/>
                    <a:pt x="140" y="1"/>
                  </a:cubicBezTo>
                  <a:cubicBezTo>
                    <a:pt x="140" y="0"/>
                    <a:pt x="139" y="0"/>
                    <a:pt x="138" y="0"/>
                  </a:cubicBezTo>
                  <a:cubicBezTo>
                    <a:pt x="138" y="0"/>
                    <a:pt x="137" y="0"/>
                    <a:pt x="137" y="1"/>
                  </a:cubicBezTo>
                  <a:cubicBezTo>
                    <a:pt x="137" y="1"/>
                    <a:pt x="138" y="2"/>
                    <a:pt x="138" y="2"/>
                  </a:cubicBezTo>
                  <a:moveTo>
                    <a:pt x="133" y="2"/>
                  </a:moveTo>
                  <a:cubicBezTo>
                    <a:pt x="133" y="2"/>
                    <a:pt x="134" y="1"/>
                    <a:pt x="134" y="1"/>
                  </a:cubicBezTo>
                  <a:cubicBezTo>
                    <a:pt x="134" y="0"/>
                    <a:pt x="133" y="0"/>
                    <a:pt x="133" y="0"/>
                  </a:cubicBezTo>
                  <a:cubicBezTo>
                    <a:pt x="132" y="0"/>
                    <a:pt x="132" y="0"/>
                    <a:pt x="132" y="1"/>
                  </a:cubicBezTo>
                  <a:cubicBezTo>
                    <a:pt x="132" y="2"/>
                    <a:pt x="132" y="2"/>
                    <a:pt x="133" y="2"/>
                  </a:cubicBezTo>
                  <a:moveTo>
                    <a:pt x="127" y="2"/>
                  </a:moveTo>
                  <a:cubicBezTo>
                    <a:pt x="128" y="2"/>
                    <a:pt x="128" y="2"/>
                    <a:pt x="128" y="1"/>
                  </a:cubicBezTo>
                  <a:cubicBezTo>
                    <a:pt x="128" y="0"/>
                    <a:pt x="128" y="0"/>
                    <a:pt x="127" y="0"/>
                  </a:cubicBezTo>
                  <a:cubicBezTo>
                    <a:pt x="127" y="0"/>
                    <a:pt x="126" y="1"/>
                    <a:pt x="126" y="1"/>
                  </a:cubicBezTo>
                  <a:cubicBezTo>
                    <a:pt x="126" y="2"/>
                    <a:pt x="127" y="2"/>
                    <a:pt x="127" y="2"/>
                  </a:cubicBezTo>
                  <a:moveTo>
                    <a:pt x="122" y="3"/>
                  </a:moveTo>
                  <a:cubicBezTo>
                    <a:pt x="122" y="3"/>
                    <a:pt x="123" y="2"/>
                    <a:pt x="123" y="2"/>
                  </a:cubicBezTo>
                  <a:cubicBezTo>
                    <a:pt x="123" y="1"/>
                    <a:pt x="122" y="1"/>
                    <a:pt x="122" y="1"/>
                  </a:cubicBezTo>
                  <a:cubicBezTo>
                    <a:pt x="121" y="1"/>
                    <a:pt x="121" y="1"/>
                    <a:pt x="121" y="2"/>
                  </a:cubicBezTo>
                  <a:cubicBezTo>
                    <a:pt x="121" y="2"/>
                    <a:pt x="121" y="3"/>
                    <a:pt x="122" y="3"/>
                  </a:cubicBezTo>
                  <a:moveTo>
                    <a:pt x="116" y="4"/>
                  </a:moveTo>
                  <a:cubicBezTo>
                    <a:pt x="117" y="3"/>
                    <a:pt x="117" y="3"/>
                    <a:pt x="117" y="2"/>
                  </a:cubicBezTo>
                  <a:cubicBezTo>
                    <a:pt x="117" y="2"/>
                    <a:pt x="117" y="1"/>
                    <a:pt x="116" y="1"/>
                  </a:cubicBezTo>
                  <a:cubicBezTo>
                    <a:pt x="115" y="1"/>
                    <a:pt x="115" y="2"/>
                    <a:pt x="115" y="3"/>
                  </a:cubicBezTo>
                  <a:cubicBezTo>
                    <a:pt x="115" y="3"/>
                    <a:pt x="116" y="4"/>
                    <a:pt x="116" y="4"/>
                  </a:cubicBezTo>
                  <a:moveTo>
                    <a:pt x="111" y="5"/>
                  </a:moveTo>
                  <a:cubicBezTo>
                    <a:pt x="112" y="4"/>
                    <a:pt x="112" y="4"/>
                    <a:pt x="112" y="3"/>
                  </a:cubicBezTo>
                  <a:cubicBezTo>
                    <a:pt x="112" y="3"/>
                    <a:pt x="111" y="2"/>
                    <a:pt x="110" y="2"/>
                  </a:cubicBezTo>
                  <a:cubicBezTo>
                    <a:pt x="110" y="2"/>
                    <a:pt x="109" y="3"/>
                    <a:pt x="110" y="4"/>
                  </a:cubicBezTo>
                  <a:cubicBezTo>
                    <a:pt x="110" y="4"/>
                    <a:pt x="110" y="5"/>
                    <a:pt x="111" y="5"/>
                  </a:cubicBezTo>
                  <a:moveTo>
                    <a:pt x="105" y="6"/>
                  </a:moveTo>
                  <a:cubicBezTo>
                    <a:pt x="106" y="6"/>
                    <a:pt x="106" y="5"/>
                    <a:pt x="106" y="4"/>
                  </a:cubicBezTo>
                  <a:cubicBezTo>
                    <a:pt x="106" y="4"/>
                    <a:pt x="106" y="3"/>
                    <a:pt x="105" y="4"/>
                  </a:cubicBezTo>
                  <a:cubicBezTo>
                    <a:pt x="104" y="4"/>
                    <a:pt x="104" y="4"/>
                    <a:pt x="104" y="5"/>
                  </a:cubicBezTo>
                  <a:cubicBezTo>
                    <a:pt x="104" y="5"/>
                    <a:pt x="105" y="6"/>
                    <a:pt x="105" y="6"/>
                  </a:cubicBezTo>
                  <a:moveTo>
                    <a:pt x="100" y="7"/>
                  </a:moveTo>
                  <a:cubicBezTo>
                    <a:pt x="101" y="7"/>
                    <a:pt x="101" y="6"/>
                    <a:pt x="101" y="6"/>
                  </a:cubicBezTo>
                  <a:cubicBezTo>
                    <a:pt x="101" y="5"/>
                    <a:pt x="100" y="5"/>
                    <a:pt x="100" y="5"/>
                  </a:cubicBezTo>
                  <a:cubicBezTo>
                    <a:pt x="99" y="5"/>
                    <a:pt x="99" y="6"/>
                    <a:pt x="99" y="6"/>
                  </a:cubicBezTo>
                  <a:cubicBezTo>
                    <a:pt x="99" y="7"/>
                    <a:pt x="100" y="7"/>
                    <a:pt x="100" y="7"/>
                  </a:cubicBezTo>
                  <a:moveTo>
                    <a:pt x="95" y="9"/>
                  </a:moveTo>
                  <a:cubicBezTo>
                    <a:pt x="95" y="9"/>
                    <a:pt x="96" y="8"/>
                    <a:pt x="96" y="7"/>
                  </a:cubicBezTo>
                  <a:cubicBezTo>
                    <a:pt x="95" y="7"/>
                    <a:pt x="95" y="6"/>
                    <a:pt x="94" y="7"/>
                  </a:cubicBezTo>
                  <a:cubicBezTo>
                    <a:pt x="94" y="7"/>
                    <a:pt x="93" y="7"/>
                    <a:pt x="93" y="8"/>
                  </a:cubicBezTo>
                  <a:cubicBezTo>
                    <a:pt x="94" y="9"/>
                    <a:pt x="94" y="9"/>
                    <a:pt x="95" y="9"/>
                  </a:cubicBezTo>
                  <a:moveTo>
                    <a:pt x="90" y="11"/>
                  </a:moveTo>
                  <a:cubicBezTo>
                    <a:pt x="90" y="10"/>
                    <a:pt x="91" y="10"/>
                    <a:pt x="90" y="9"/>
                  </a:cubicBezTo>
                  <a:cubicBezTo>
                    <a:pt x="90" y="9"/>
                    <a:pt x="89" y="8"/>
                    <a:pt x="89" y="9"/>
                  </a:cubicBezTo>
                  <a:cubicBezTo>
                    <a:pt x="88" y="9"/>
                    <a:pt x="88" y="9"/>
                    <a:pt x="88" y="10"/>
                  </a:cubicBezTo>
                  <a:cubicBezTo>
                    <a:pt x="88" y="11"/>
                    <a:pt x="89" y="11"/>
                    <a:pt x="90" y="11"/>
                  </a:cubicBezTo>
                  <a:moveTo>
                    <a:pt x="85" y="13"/>
                  </a:moveTo>
                  <a:cubicBezTo>
                    <a:pt x="85" y="12"/>
                    <a:pt x="85" y="12"/>
                    <a:pt x="85" y="11"/>
                  </a:cubicBezTo>
                  <a:cubicBezTo>
                    <a:pt x="85" y="11"/>
                    <a:pt x="84" y="10"/>
                    <a:pt x="84" y="11"/>
                  </a:cubicBezTo>
                  <a:cubicBezTo>
                    <a:pt x="83" y="11"/>
                    <a:pt x="83" y="12"/>
                    <a:pt x="83" y="12"/>
                  </a:cubicBezTo>
                  <a:cubicBezTo>
                    <a:pt x="83" y="13"/>
                    <a:pt x="84" y="13"/>
                    <a:pt x="85" y="13"/>
                  </a:cubicBezTo>
                  <a:moveTo>
                    <a:pt x="79" y="15"/>
                  </a:moveTo>
                  <a:cubicBezTo>
                    <a:pt x="80" y="15"/>
                    <a:pt x="80" y="14"/>
                    <a:pt x="80" y="13"/>
                  </a:cubicBezTo>
                  <a:cubicBezTo>
                    <a:pt x="80" y="13"/>
                    <a:pt x="79" y="13"/>
                    <a:pt x="79" y="13"/>
                  </a:cubicBezTo>
                  <a:cubicBezTo>
                    <a:pt x="78" y="13"/>
                    <a:pt x="78" y="14"/>
                    <a:pt x="78" y="14"/>
                  </a:cubicBezTo>
                  <a:cubicBezTo>
                    <a:pt x="78" y="15"/>
                    <a:pt x="79" y="15"/>
                    <a:pt x="79" y="15"/>
                  </a:cubicBezTo>
                  <a:moveTo>
                    <a:pt x="75" y="17"/>
                  </a:moveTo>
                  <a:cubicBezTo>
                    <a:pt x="75" y="17"/>
                    <a:pt x="75" y="16"/>
                    <a:pt x="75" y="16"/>
                  </a:cubicBezTo>
                  <a:cubicBezTo>
                    <a:pt x="75" y="15"/>
                    <a:pt x="74" y="15"/>
                    <a:pt x="73" y="15"/>
                  </a:cubicBezTo>
                  <a:cubicBezTo>
                    <a:pt x="73" y="15"/>
                    <a:pt x="73" y="15"/>
                    <a:pt x="73" y="15"/>
                  </a:cubicBezTo>
                  <a:cubicBezTo>
                    <a:pt x="73" y="16"/>
                    <a:pt x="73" y="16"/>
                    <a:pt x="73" y="17"/>
                  </a:cubicBezTo>
                  <a:cubicBezTo>
                    <a:pt x="73" y="18"/>
                    <a:pt x="74" y="18"/>
                    <a:pt x="75" y="17"/>
                  </a:cubicBezTo>
                  <a:moveTo>
                    <a:pt x="70" y="20"/>
                  </a:moveTo>
                  <a:cubicBezTo>
                    <a:pt x="70" y="20"/>
                    <a:pt x="70" y="19"/>
                    <a:pt x="70" y="19"/>
                  </a:cubicBezTo>
                  <a:cubicBezTo>
                    <a:pt x="70" y="18"/>
                    <a:pt x="69" y="18"/>
                    <a:pt x="69" y="18"/>
                  </a:cubicBezTo>
                  <a:cubicBezTo>
                    <a:pt x="68" y="19"/>
                    <a:pt x="68" y="19"/>
                    <a:pt x="68" y="20"/>
                  </a:cubicBezTo>
                  <a:cubicBezTo>
                    <a:pt x="68" y="20"/>
                    <a:pt x="69" y="20"/>
                    <a:pt x="70" y="20"/>
                  </a:cubicBezTo>
                  <a:cubicBezTo>
                    <a:pt x="70" y="20"/>
                    <a:pt x="70" y="20"/>
                    <a:pt x="70" y="20"/>
                  </a:cubicBezTo>
                  <a:moveTo>
                    <a:pt x="65" y="23"/>
                  </a:moveTo>
                  <a:cubicBezTo>
                    <a:pt x="66" y="23"/>
                    <a:pt x="66" y="22"/>
                    <a:pt x="65" y="21"/>
                  </a:cubicBezTo>
                  <a:cubicBezTo>
                    <a:pt x="65" y="21"/>
                    <a:pt x="64" y="21"/>
                    <a:pt x="64" y="21"/>
                  </a:cubicBezTo>
                  <a:cubicBezTo>
                    <a:pt x="64" y="21"/>
                    <a:pt x="64" y="21"/>
                    <a:pt x="64" y="21"/>
                  </a:cubicBezTo>
                  <a:cubicBezTo>
                    <a:pt x="63" y="21"/>
                    <a:pt x="63" y="22"/>
                    <a:pt x="63" y="23"/>
                  </a:cubicBezTo>
                  <a:cubicBezTo>
                    <a:pt x="64" y="23"/>
                    <a:pt x="64" y="23"/>
                    <a:pt x="65" y="23"/>
                  </a:cubicBezTo>
                  <a:moveTo>
                    <a:pt x="60" y="26"/>
                  </a:moveTo>
                  <a:cubicBezTo>
                    <a:pt x="61" y="26"/>
                    <a:pt x="61" y="25"/>
                    <a:pt x="61" y="25"/>
                  </a:cubicBezTo>
                  <a:cubicBezTo>
                    <a:pt x="60" y="24"/>
                    <a:pt x="60" y="24"/>
                    <a:pt x="59" y="24"/>
                  </a:cubicBezTo>
                  <a:cubicBezTo>
                    <a:pt x="59" y="25"/>
                    <a:pt x="58" y="25"/>
                    <a:pt x="59" y="26"/>
                  </a:cubicBezTo>
                  <a:cubicBezTo>
                    <a:pt x="59" y="26"/>
                    <a:pt x="60" y="26"/>
                    <a:pt x="60" y="26"/>
                  </a:cubicBezTo>
                  <a:moveTo>
                    <a:pt x="56" y="29"/>
                  </a:moveTo>
                  <a:cubicBezTo>
                    <a:pt x="56" y="29"/>
                    <a:pt x="56" y="28"/>
                    <a:pt x="56" y="28"/>
                  </a:cubicBezTo>
                  <a:cubicBezTo>
                    <a:pt x="56" y="27"/>
                    <a:pt x="55" y="27"/>
                    <a:pt x="55" y="28"/>
                  </a:cubicBezTo>
                  <a:cubicBezTo>
                    <a:pt x="54" y="28"/>
                    <a:pt x="54" y="29"/>
                    <a:pt x="54" y="29"/>
                  </a:cubicBezTo>
                  <a:cubicBezTo>
                    <a:pt x="55" y="30"/>
                    <a:pt x="55" y="30"/>
                    <a:pt x="56" y="29"/>
                  </a:cubicBezTo>
                  <a:moveTo>
                    <a:pt x="52" y="33"/>
                  </a:moveTo>
                  <a:cubicBezTo>
                    <a:pt x="52" y="32"/>
                    <a:pt x="52" y="32"/>
                    <a:pt x="52" y="31"/>
                  </a:cubicBezTo>
                  <a:cubicBezTo>
                    <a:pt x="51" y="31"/>
                    <a:pt x="51" y="31"/>
                    <a:pt x="50" y="31"/>
                  </a:cubicBezTo>
                  <a:cubicBezTo>
                    <a:pt x="50" y="31"/>
                    <a:pt x="50" y="32"/>
                    <a:pt x="50" y="33"/>
                  </a:cubicBezTo>
                  <a:cubicBezTo>
                    <a:pt x="50" y="33"/>
                    <a:pt x="51" y="33"/>
                    <a:pt x="52" y="33"/>
                  </a:cubicBezTo>
                  <a:moveTo>
                    <a:pt x="47" y="36"/>
                  </a:moveTo>
                  <a:cubicBezTo>
                    <a:pt x="48" y="36"/>
                    <a:pt x="48" y="35"/>
                    <a:pt x="47" y="35"/>
                  </a:cubicBezTo>
                  <a:cubicBezTo>
                    <a:pt x="47" y="34"/>
                    <a:pt x="46" y="34"/>
                    <a:pt x="46" y="35"/>
                  </a:cubicBezTo>
                  <a:cubicBezTo>
                    <a:pt x="46" y="35"/>
                    <a:pt x="46" y="35"/>
                    <a:pt x="46" y="35"/>
                  </a:cubicBezTo>
                  <a:cubicBezTo>
                    <a:pt x="45" y="35"/>
                    <a:pt x="45" y="36"/>
                    <a:pt x="46" y="36"/>
                  </a:cubicBezTo>
                  <a:cubicBezTo>
                    <a:pt x="46" y="37"/>
                    <a:pt x="47" y="37"/>
                    <a:pt x="47" y="36"/>
                  </a:cubicBezTo>
                  <a:moveTo>
                    <a:pt x="43" y="40"/>
                  </a:moveTo>
                  <a:cubicBezTo>
                    <a:pt x="44" y="40"/>
                    <a:pt x="44" y="39"/>
                    <a:pt x="43" y="39"/>
                  </a:cubicBezTo>
                  <a:cubicBezTo>
                    <a:pt x="43" y="38"/>
                    <a:pt x="42" y="38"/>
                    <a:pt x="42" y="39"/>
                  </a:cubicBezTo>
                  <a:cubicBezTo>
                    <a:pt x="41" y="39"/>
                    <a:pt x="41" y="40"/>
                    <a:pt x="42" y="40"/>
                  </a:cubicBezTo>
                  <a:cubicBezTo>
                    <a:pt x="42" y="41"/>
                    <a:pt x="43" y="41"/>
                    <a:pt x="43" y="40"/>
                  </a:cubicBezTo>
                  <a:cubicBezTo>
                    <a:pt x="43" y="40"/>
                    <a:pt x="43" y="40"/>
                    <a:pt x="43" y="40"/>
                  </a:cubicBezTo>
                  <a:moveTo>
                    <a:pt x="39" y="44"/>
                  </a:moveTo>
                  <a:cubicBezTo>
                    <a:pt x="40" y="44"/>
                    <a:pt x="40" y="43"/>
                    <a:pt x="39" y="43"/>
                  </a:cubicBezTo>
                  <a:cubicBezTo>
                    <a:pt x="39" y="42"/>
                    <a:pt x="38" y="42"/>
                    <a:pt x="38" y="43"/>
                  </a:cubicBezTo>
                  <a:cubicBezTo>
                    <a:pt x="37" y="43"/>
                    <a:pt x="37" y="44"/>
                    <a:pt x="38" y="44"/>
                  </a:cubicBezTo>
                  <a:cubicBezTo>
                    <a:pt x="38" y="45"/>
                    <a:pt x="39" y="45"/>
                    <a:pt x="39" y="44"/>
                  </a:cubicBezTo>
                  <a:moveTo>
                    <a:pt x="36" y="48"/>
                  </a:moveTo>
                  <a:cubicBezTo>
                    <a:pt x="36" y="48"/>
                    <a:pt x="36" y="47"/>
                    <a:pt x="36" y="47"/>
                  </a:cubicBezTo>
                  <a:cubicBezTo>
                    <a:pt x="35" y="46"/>
                    <a:pt x="34" y="46"/>
                    <a:pt x="34" y="47"/>
                  </a:cubicBezTo>
                  <a:cubicBezTo>
                    <a:pt x="34" y="47"/>
                    <a:pt x="34" y="48"/>
                    <a:pt x="34" y="48"/>
                  </a:cubicBezTo>
                  <a:cubicBezTo>
                    <a:pt x="35" y="49"/>
                    <a:pt x="35" y="49"/>
                    <a:pt x="36" y="48"/>
                  </a:cubicBezTo>
                  <a:moveTo>
                    <a:pt x="32" y="52"/>
                  </a:moveTo>
                  <a:cubicBezTo>
                    <a:pt x="33" y="52"/>
                    <a:pt x="32" y="51"/>
                    <a:pt x="32" y="51"/>
                  </a:cubicBezTo>
                  <a:cubicBezTo>
                    <a:pt x="32" y="50"/>
                    <a:pt x="31" y="51"/>
                    <a:pt x="30" y="51"/>
                  </a:cubicBezTo>
                  <a:cubicBezTo>
                    <a:pt x="30" y="52"/>
                    <a:pt x="30" y="52"/>
                    <a:pt x="31" y="53"/>
                  </a:cubicBezTo>
                  <a:cubicBezTo>
                    <a:pt x="31" y="53"/>
                    <a:pt x="32" y="53"/>
                    <a:pt x="32" y="52"/>
                  </a:cubicBezTo>
                  <a:moveTo>
                    <a:pt x="29" y="57"/>
                  </a:moveTo>
                  <a:cubicBezTo>
                    <a:pt x="29" y="56"/>
                    <a:pt x="29" y="56"/>
                    <a:pt x="29" y="55"/>
                  </a:cubicBezTo>
                  <a:cubicBezTo>
                    <a:pt x="28" y="55"/>
                    <a:pt x="27" y="55"/>
                    <a:pt x="27" y="56"/>
                  </a:cubicBezTo>
                  <a:cubicBezTo>
                    <a:pt x="27" y="56"/>
                    <a:pt x="27" y="57"/>
                    <a:pt x="27" y="57"/>
                  </a:cubicBezTo>
                  <a:cubicBezTo>
                    <a:pt x="28" y="57"/>
                    <a:pt x="28" y="57"/>
                    <a:pt x="29" y="57"/>
                  </a:cubicBezTo>
                  <a:moveTo>
                    <a:pt x="26" y="61"/>
                  </a:moveTo>
                  <a:cubicBezTo>
                    <a:pt x="26" y="61"/>
                    <a:pt x="26" y="60"/>
                    <a:pt x="25" y="60"/>
                  </a:cubicBezTo>
                  <a:cubicBezTo>
                    <a:pt x="25" y="59"/>
                    <a:pt x="24" y="60"/>
                    <a:pt x="24" y="60"/>
                  </a:cubicBezTo>
                  <a:cubicBezTo>
                    <a:pt x="24" y="60"/>
                    <a:pt x="24" y="60"/>
                    <a:pt x="24" y="60"/>
                  </a:cubicBezTo>
                  <a:cubicBezTo>
                    <a:pt x="23" y="61"/>
                    <a:pt x="24" y="61"/>
                    <a:pt x="24" y="62"/>
                  </a:cubicBezTo>
                  <a:cubicBezTo>
                    <a:pt x="25" y="62"/>
                    <a:pt x="25" y="62"/>
                    <a:pt x="26" y="61"/>
                  </a:cubicBezTo>
                  <a:cubicBezTo>
                    <a:pt x="26" y="61"/>
                    <a:pt x="26" y="61"/>
                    <a:pt x="26" y="61"/>
                  </a:cubicBezTo>
                  <a:moveTo>
                    <a:pt x="23" y="66"/>
                  </a:moveTo>
                  <a:cubicBezTo>
                    <a:pt x="23" y="65"/>
                    <a:pt x="23" y="65"/>
                    <a:pt x="22" y="64"/>
                  </a:cubicBezTo>
                  <a:cubicBezTo>
                    <a:pt x="22" y="64"/>
                    <a:pt x="21" y="64"/>
                    <a:pt x="21" y="65"/>
                  </a:cubicBezTo>
                  <a:cubicBezTo>
                    <a:pt x="20" y="65"/>
                    <a:pt x="21" y="66"/>
                    <a:pt x="21" y="66"/>
                  </a:cubicBezTo>
                  <a:cubicBezTo>
                    <a:pt x="22" y="67"/>
                    <a:pt x="22" y="67"/>
                    <a:pt x="23" y="66"/>
                  </a:cubicBezTo>
                  <a:moveTo>
                    <a:pt x="20" y="71"/>
                  </a:moveTo>
                  <a:cubicBezTo>
                    <a:pt x="20" y="70"/>
                    <a:pt x="20" y="70"/>
                    <a:pt x="19" y="69"/>
                  </a:cubicBezTo>
                  <a:cubicBezTo>
                    <a:pt x="19" y="69"/>
                    <a:pt x="18" y="69"/>
                    <a:pt x="18" y="70"/>
                  </a:cubicBezTo>
                  <a:cubicBezTo>
                    <a:pt x="18" y="70"/>
                    <a:pt x="18" y="71"/>
                    <a:pt x="18" y="71"/>
                  </a:cubicBezTo>
                  <a:cubicBezTo>
                    <a:pt x="19" y="72"/>
                    <a:pt x="19" y="71"/>
                    <a:pt x="20" y="71"/>
                  </a:cubicBezTo>
                  <a:cubicBezTo>
                    <a:pt x="20" y="71"/>
                    <a:pt x="20" y="71"/>
                    <a:pt x="20" y="71"/>
                  </a:cubicBezTo>
                  <a:moveTo>
                    <a:pt x="17" y="76"/>
                  </a:moveTo>
                  <a:cubicBezTo>
                    <a:pt x="17" y="75"/>
                    <a:pt x="17" y="74"/>
                    <a:pt x="17" y="74"/>
                  </a:cubicBezTo>
                  <a:cubicBezTo>
                    <a:pt x="16" y="74"/>
                    <a:pt x="15" y="74"/>
                    <a:pt x="15" y="75"/>
                  </a:cubicBezTo>
                  <a:cubicBezTo>
                    <a:pt x="15" y="75"/>
                    <a:pt x="15" y="76"/>
                    <a:pt x="16" y="76"/>
                  </a:cubicBezTo>
                  <a:cubicBezTo>
                    <a:pt x="16" y="76"/>
                    <a:pt x="17" y="76"/>
                    <a:pt x="17" y="76"/>
                  </a:cubicBezTo>
                  <a:moveTo>
                    <a:pt x="15" y="81"/>
                  </a:moveTo>
                  <a:cubicBezTo>
                    <a:pt x="15" y="80"/>
                    <a:pt x="15" y="79"/>
                    <a:pt x="14" y="79"/>
                  </a:cubicBezTo>
                  <a:cubicBezTo>
                    <a:pt x="14" y="79"/>
                    <a:pt x="13" y="79"/>
                    <a:pt x="13" y="80"/>
                  </a:cubicBezTo>
                  <a:cubicBezTo>
                    <a:pt x="13" y="80"/>
                    <a:pt x="13" y="80"/>
                    <a:pt x="13" y="80"/>
                  </a:cubicBezTo>
                  <a:cubicBezTo>
                    <a:pt x="12" y="80"/>
                    <a:pt x="13" y="81"/>
                    <a:pt x="13" y="81"/>
                  </a:cubicBezTo>
                  <a:cubicBezTo>
                    <a:pt x="14" y="81"/>
                    <a:pt x="14" y="81"/>
                    <a:pt x="15" y="81"/>
                  </a:cubicBezTo>
                  <a:moveTo>
                    <a:pt x="13" y="86"/>
                  </a:moveTo>
                  <a:cubicBezTo>
                    <a:pt x="13" y="85"/>
                    <a:pt x="12" y="85"/>
                    <a:pt x="12" y="84"/>
                  </a:cubicBezTo>
                  <a:cubicBezTo>
                    <a:pt x="11" y="84"/>
                    <a:pt x="11" y="84"/>
                    <a:pt x="10" y="85"/>
                  </a:cubicBezTo>
                  <a:cubicBezTo>
                    <a:pt x="10" y="85"/>
                    <a:pt x="10" y="85"/>
                    <a:pt x="10" y="85"/>
                  </a:cubicBezTo>
                  <a:cubicBezTo>
                    <a:pt x="10" y="85"/>
                    <a:pt x="10" y="86"/>
                    <a:pt x="11" y="86"/>
                  </a:cubicBezTo>
                  <a:cubicBezTo>
                    <a:pt x="12" y="87"/>
                    <a:pt x="12" y="86"/>
                    <a:pt x="13" y="86"/>
                  </a:cubicBezTo>
                  <a:cubicBezTo>
                    <a:pt x="13" y="86"/>
                    <a:pt x="13" y="86"/>
                    <a:pt x="13" y="86"/>
                  </a:cubicBezTo>
                  <a:moveTo>
                    <a:pt x="11" y="91"/>
                  </a:moveTo>
                  <a:cubicBezTo>
                    <a:pt x="11" y="90"/>
                    <a:pt x="10" y="90"/>
                    <a:pt x="10" y="90"/>
                  </a:cubicBezTo>
                  <a:cubicBezTo>
                    <a:pt x="9" y="89"/>
                    <a:pt x="9" y="90"/>
                    <a:pt x="8" y="90"/>
                  </a:cubicBezTo>
                  <a:cubicBezTo>
                    <a:pt x="8" y="91"/>
                    <a:pt x="9" y="91"/>
                    <a:pt x="9" y="92"/>
                  </a:cubicBezTo>
                  <a:cubicBezTo>
                    <a:pt x="10" y="92"/>
                    <a:pt x="10" y="92"/>
                    <a:pt x="11" y="91"/>
                  </a:cubicBezTo>
                  <a:moveTo>
                    <a:pt x="9" y="96"/>
                  </a:moveTo>
                  <a:cubicBezTo>
                    <a:pt x="9" y="96"/>
                    <a:pt x="9" y="95"/>
                    <a:pt x="8" y="95"/>
                  </a:cubicBezTo>
                  <a:cubicBezTo>
                    <a:pt x="7" y="95"/>
                    <a:pt x="7" y="95"/>
                    <a:pt x="7" y="96"/>
                  </a:cubicBezTo>
                  <a:cubicBezTo>
                    <a:pt x="6" y="96"/>
                    <a:pt x="7" y="97"/>
                    <a:pt x="7" y="97"/>
                  </a:cubicBezTo>
                  <a:cubicBezTo>
                    <a:pt x="8" y="97"/>
                    <a:pt x="9" y="97"/>
                    <a:pt x="9" y="96"/>
                  </a:cubicBezTo>
                  <a:moveTo>
                    <a:pt x="7" y="102"/>
                  </a:moveTo>
                  <a:cubicBezTo>
                    <a:pt x="7" y="101"/>
                    <a:pt x="7" y="100"/>
                    <a:pt x="6" y="100"/>
                  </a:cubicBezTo>
                  <a:cubicBezTo>
                    <a:pt x="6" y="100"/>
                    <a:pt x="5" y="100"/>
                    <a:pt x="5" y="101"/>
                  </a:cubicBezTo>
                  <a:cubicBezTo>
                    <a:pt x="5" y="102"/>
                    <a:pt x="5" y="102"/>
                    <a:pt x="6" y="102"/>
                  </a:cubicBezTo>
                  <a:cubicBezTo>
                    <a:pt x="6" y="102"/>
                    <a:pt x="7" y="102"/>
                    <a:pt x="7" y="102"/>
                  </a:cubicBezTo>
                  <a:moveTo>
                    <a:pt x="6" y="107"/>
                  </a:moveTo>
                  <a:cubicBezTo>
                    <a:pt x="6" y="106"/>
                    <a:pt x="6" y="106"/>
                    <a:pt x="5" y="106"/>
                  </a:cubicBezTo>
                  <a:cubicBezTo>
                    <a:pt x="4" y="105"/>
                    <a:pt x="4" y="106"/>
                    <a:pt x="4" y="106"/>
                  </a:cubicBezTo>
                  <a:cubicBezTo>
                    <a:pt x="4" y="107"/>
                    <a:pt x="4" y="108"/>
                    <a:pt x="5" y="108"/>
                  </a:cubicBezTo>
                  <a:cubicBezTo>
                    <a:pt x="5" y="108"/>
                    <a:pt x="6" y="107"/>
                    <a:pt x="6" y="107"/>
                  </a:cubicBezTo>
                  <a:moveTo>
                    <a:pt x="5" y="112"/>
                  </a:moveTo>
                  <a:cubicBezTo>
                    <a:pt x="5" y="112"/>
                    <a:pt x="4" y="111"/>
                    <a:pt x="4" y="111"/>
                  </a:cubicBezTo>
                  <a:cubicBezTo>
                    <a:pt x="3" y="111"/>
                    <a:pt x="3" y="111"/>
                    <a:pt x="3" y="112"/>
                  </a:cubicBezTo>
                  <a:cubicBezTo>
                    <a:pt x="2" y="113"/>
                    <a:pt x="3" y="113"/>
                    <a:pt x="3" y="113"/>
                  </a:cubicBezTo>
                  <a:cubicBezTo>
                    <a:pt x="4" y="113"/>
                    <a:pt x="5" y="113"/>
                    <a:pt x="5" y="112"/>
                  </a:cubicBezTo>
                  <a:moveTo>
                    <a:pt x="4" y="118"/>
                  </a:moveTo>
                  <a:cubicBezTo>
                    <a:pt x="4" y="117"/>
                    <a:pt x="4" y="117"/>
                    <a:pt x="3" y="117"/>
                  </a:cubicBezTo>
                  <a:cubicBezTo>
                    <a:pt x="2" y="116"/>
                    <a:pt x="2" y="117"/>
                    <a:pt x="2" y="117"/>
                  </a:cubicBezTo>
                  <a:cubicBezTo>
                    <a:pt x="2" y="118"/>
                    <a:pt x="2" y="119"/>
                    <a:pt x="3" y="119"/>
                  </a:cubicBezTo>
                  <a:cubicBezTo>
                    <a:pt x="3" y="119"/>
                    <a:pt x="4" y="118"/>
                    <a:pt x="4" y="118"/>
                  </a:cubicBezTo>
                  <a:moveTo>
                    <a:pt x="3" y="123"/>
                  </a:moveTo>
                  <a:cubicBezTo>
                    <a:pt x="3" y="123"/>
                    <a:pt x="3" y="122"/>
                    <a:pt x="2" y="122"/>
                  </a:cubicBezTo>
                  <a:cubicBezTo>
                    <a:pt x="2" y="122"/>
                    <a:pt x="1" y="122"/>
                    <a:pt x="1" y="123"/>
                  </a:cubicBezTo>
                  <a:cubicBezTo>
                    <a:pt x="1" y="124"/>
                    <a:pt x="1" y="124"/>
                    <a:pt x="2" y="124"/>
                  </a:cubicBezTo>
                  <a:cubicBezTo>
                    <a:pt x="3" y="124"/>
                    <a:pt x="3" y="124"/>
                    <a:pt x="3" y="123"/>
                  </a:cubicBezTo>
                  <a:moveTo>
                    <a:pt x="3" y="129"/>
                  </a:moveTo>
                  <a:cubicBezTo>
                    <a:pt x="3" y="128"/>
                    <a:pt x="2" y="128"/>
                    <a:pt x="2" y="128"/>
                  </a:cubicBezTo>
                  <a:cubicBezTo>
                    <a:pt x="1" y="128"/>
                    <a:pt x="1" y="128"/>
                    <a:pt x="1" y="129"/>
                  </a:cubicBezTo>
                  <a:cubicBezTo>
                    <a:pt x="1" y="129"/>
                    <a:pt x="1" y="129"/>
                    <a:pt x="1" y="129"/>
                  </a:cubicBezTo>
                  <a:cubicBezTo>
                    <a:pt x="0" y="129"/>
                    <a:pt x="1" y="130"/>
                    <a:pt x="2" y="130"/>
                  </a:cubicBezTo>
                  <a:cubicBezTo>
                    <a:pt x="2" y="130"/>
                    <a:pt x="3" y="129"/>
                    <a:pt x="3" y="129"/>
                  </a:cubicBezTo>
                  <a:cubicBezTo>
                    <a:pt x="3" y="129"/>
                    <a:pt x="3" y="129"/>
                    <a:pt x="3" y="129"/>
                  </a:cubicBezTo>
                  <a:moveTo>
                    <a:pt x="3" y="134"/>
                  </a:moveTo>
                  <a:cubicBezTo>
                    <a:pt x="3" y="134"/>
                    <a:pt x="2" y="133"/>
                    <a:pt x="1" y="133"/>
                  </a:cubicBezTo>
                  <a:cubicBezTo>
                    <a:pt x="1" y="133"/>
                    <a:pt x="0" y="134"/>
                    <a:pt x="0" y="134"/>
                  </a:cubicBezTo>
                  <a:cubicBezTo>
                    <a:pt x="0" y="134"/>
                    <a:pt x="0" y="134"/>
                    <a:pt x="0" y="134"/>
                  </a:cubicBezTo>
                  <a:cubicBezTo>
                    <a:pt x="0" y="135"/>
                    <a:pt x="1" y="135"/>
                    <a:pt x="1" y="135"/>
                  </a:cubicBezTo>
                  <a:cubicBezTo>
                    <a:pt x="2" y="135"/>
                    <a:pt x="3" y="135"/>
                    <a:pt x="3" y="134"/>
                  </a:cubicBezTo>
                  <a:moveTo>
                    <a:pt x="3" y="140"/>
                  </a:moveTo>
                  <a:cubicBezTo>
                    <a:pt x="3" y="139"/>
                    <a:pt x="2" y="139"/>
                    <a:pt x="1" y="139"/>
                  </a:cubicBezTo>
                  <a:cubicBezTo>
                    <a:pt x="1" y="139"/>
                    <a:pt x="0" y="139"/>
                    <a:pt x="0" y="140"/>
                  </a:cubicBezTo>
                  <a:cubicBezTo>
                    <a:pt x="0" y="141"/>
                    <a:pt x="1" y="141"/>
                    <a:pt x="1" y="141"/>
                  </a:cubicBezTo>
                  <a:cubicBezTo>
                    <a:pt x="2" y="141"/>
                    <a:pt x="3" y="140"/>
                    <a:pt x="3" y="140"/>
                  </a:cubicBezTo>
                  <a:moveTo>
                    <a:pt x="3" y="145"/>
                  </a:moveTo>
                  <a:cubicBezTo>
                    <a:pt x="3" y="145"/>
                    <a:pt x="2" y="144"/>
                    <a:pt x="2" y="144"/>
                  </a:cubicBezTo>
                  <a:cubicBezTo>
                    <a:pt x="1" y="144"/>
                    <a:pt x="1" y="145"/>
                    <a:pt x="1" y="146"/>
                  </a:cubicBezTo>
                  <a:cubicBezTo>
                    <a:pt x="1" y="146"/>
                    <a:pt x="1" y="147"/>
                    <a:pt x="2" y="147"/>
                  </a:cubicBezTo>
                  <a:cubicBezTo>
                    <a:pt x="2" y="147"/>
                    <a:pt x="3" y="146"/>
                    <a:pt x="3" y="145"/>
                  </a:cubicBezTo>
                  <a:moveTo>
                    <a:pt x="3" y="151"/>
                  </a:moveTo>
                  <a:cubicBezTo>
                    <a:pt x="3" y="150"/>
                    <a:pt x="3" y="150"/>
                    <a:pt x="2" y="150"/>
                  </a:cubicBezTo>
                  <a:cubicBezTo>
                    <a:pt x="1" y="150"/>
                    <a:pt x="1" y="151"/>
                    <a:pt x="1" y="151"/>
                  </a:cubicBezTo>
                  <a:cubicBezTo>
                    <a:pt x="1" y="151"/>
                    <a:pt x="1" y="151"/>
                    <a:pt x="1" y="151"/>
                  </a:cubicBezTo>
                  <a:cubicBezTo>
                    <a:pt x="1" y="152"/>
                    <a:pt x="2" y="152"/>
                    <a:pt x="2" y="152"/>
                  </a:cubicBezTo>
                  <a:cubicBezTo>
                    <a:pt x="3" y="152"/>
                    <a:pt x="3" y="152"/>
                    <a:pt x="3" y="151"/>
                  </a:cubicBezTo>
                  <a:cubicBezTo>
                    <a:pt x="3" y="151"/>
                    <a:pt x="3" y="151"/>
                    <a:pt x="3" y="151"/>
                  </a:cubicBezTo>
                  <a:moveTo>
                    <a:pt x="4" y="156"/>
                  </a:moveTo>
                  <a:cubicBezTo>
                    <a:pt x="4" y="156"/>
                    <a:pt x="3" y="155"/>
                    <a:pt x="3" y="155"/>
                  </a:cubicBezTo>
                  <a:cubicBezTo>
                    <a:pt x="2" y="156"/>
                    <a:pt x="2" y="156"/>
                    <a:pt x="2" y="157"/>
                  </a:cubicBezTo>
                  <a:cubicBezTo>
                    <a:pt x="2" y="157"/>
                    <a:pt x="2" y="157"/>
                    <a:pt x="2" y="157"/>
                  </a:cubicBezTo>
                  <a:cubicBezTo>
                    <a:pt x="2" y="157"/>
                    <a:pt x="2" y="158"/>
                    <a:pt x="3" y="158"/>
                  </a:cubicBezTo>
                  <a:cubicBezTo>
                    <a:pt x="4" y="158"/>
                    <a:pt x="4" y="157"/>
                    <a:pt x="4" y="156"/>
                  </a:cubicBezTo>
                  <a:moveTo>
                    <a:pt x="5" y="162"/>
                  </a:moveTo>
                  <a:cubicBezTo>
                    <a:pt x="5" y="161"/>
                    <a:pt x="4" y="161"/>
                    <a:pt x="4" y="161"/>
                  </a:cubicBezTo>
                  <a:cubicBezTo>
                    <a:pt x="3" y="161"/>
                    <a:pt x="3" y="162"/>
                    <a:pt x="3" y="162"/>
                  </a:cubicBezTo>
                  <a:cubicBezTo>
                    <a:pt x="3" y="163"/>
                    <a:pt x="3" y="163"/>
                    <a:pt x="4" y="163"/>
                  </a:cubicBezTo>
                  <a:cubicBezTo>
                    <a:pt x="5" y="163"/>
                    <a:pt x="5" y="162"/>
                    <a:pt x="5" y="162"/>
                  </a:cubicBezTo>
                  <a:moveTo>
                    <a:pt x="6" y="167"/>
                  </a:moveTo>
                  <a:cubicBezTo>
                    <a:pt x="6" y="167"/>
                    <a:pt x="5" y="166"/>
                    <a:pt x="5" y="166"/>
                  </a:cubicBezTo>
                  <a:cubicBezTo>
                    <a:pt x="4" y="167"/>
                    <a:pt x="4" y="167"/>
                    <a:pt x="4" y="168"/>
                  </a:cubicBezTo>
                  <a:cubicBezTo>
                    <a:pt x="4" y="168"/>
                    <a:pt x="5" y="169"/>
                    <a:pt x="5" y="169"/>
                  </a:cubicBezTo>
                  <a:cubicBezTo>
                    <a:pt x="6" y="168"/>
                    <a:pt x="6" y="168"/>
                    <a:pt x="6" y="167"/>
                  </a:cubicBezTo>
                  <a:moveTo>
                    <a:pt x="7" y="173"/>
                  </a:moveTo>
                  <a:cubicBezTo>
                    <a:pt x="7" y="172"/>
                    <a:pt x="7" y="172"/>
                    <a:pt x="6" y="172"/>
                  </a:cubicBezTo>
                  <a:cubicBezTo>
                    <a:pt x="5" y="172"/>
                    <a:pt x="5" y="173"/>
                    <a:pt x="5" y="173"/>
                  </a:cubicBezTo>
                  <a:cubicBezTo>
                    <a:pt x="5" y="174"/>
                    <a:pt x="6" y="174"/>
                    <a:pt x="7" y="174"/>
                  </a:cubicBezTo>
                  <a:cubicBezTo>
                    <a:pt x="7" y="174"/>
                    <a:pt x="7" y="173"/>
                    <a:pt x="7" y="173"/>
                  </a:cubicBezTo>
                  <a:moveTo>
                    <a:pt x="9" y="178"/>
                  </a:moveTo>
                  <a:cubicBezTo>
                    <a:pt x="9" y="177"/>
                    <a:pt x="8" y="177"/>
                    <a:pt x="7" y="177"/>
                  </a:cubicBezTo>
                  <a:cubicBezTo>
                    <a:pt x="7" y="177"/>
                    <a:pt x="7" y="178"/>
                    <a:pt x="7" y="179"/>
                  </a:cubicBezTo>
                  <a:cubicBezTo>
                    <a:pt x="7" y="179"/>
                    <a:pt x="7" y="179"/>
                    <a:pt x="7" y="179"/>
                  </a:cubicBezTo>
                  <a:cubicBezTo>
                    <a:pt x="7" y="179"/>
                    <a:pt x="8" y="180"/>
                    <a:pt x="8" y="179"/>
                  </a:cubicBezTo>
                  <a:cubicBezTo>
                    <a:pt x="9" y="179"/>
                    <a:pt x="9" y="179"/>
                    <a:pt x="9" y="178"/>
                  </a:cubicBezTo>
                  <a:cubicBezTo>
                    <a:pt x="9" y="178"/>
                    <a:pt x="9" y="178"/>
                    <a:pt x="9" y="178"/>
                  </a:cubicBezTo>
                  <a:moveTo>
                    <a:pt x="11" y="183"/>
                  </a:moveTo>
                  <a:cubicBezTo>
                    <a:pt x="10" y="183"/>
                    <a:pt x="10" y="182"/>
                    <a:pt x="9" y="183"/>
                  </a:cubicBezTo>
                  <a:cubicBezTo>
                    <a:pt x="9" y="183"/>
                    <a:pt x="8" y="183"/>
                    <a:pt x="9" y="184"/>
                  </a:cubicBezTo>
                  <a:cubicBezTo>
                    <a:pt x="9" y="184"/>
                    <a:pt x="9" y="184"/>
                    <a:pt x="9" y="184"/>
                  </a:cubicBezTo>
                  <a:cubicBezTo>
                    <a:pt x="9" y="185"/>
                    <a:pt x="9" y="185"/>
                    <a:pt x="10" y="185"/>
                  </a:cubicBezTo>
                  <a:cubicBezTo>
                    <a:pt x="11" y="184"/>
                    <a:pt x="11" y="184"/>
                    <a:pt x="11" y="183"/>
                  </a:cubicBezTo>
                  <a:moveTo>
                    <a:pt x="13" y="188"/>
                  </a:moveTo>
                  <a:cubicBezTo>
                    <a:pt x="12" y="188"/>
                    <a:pt x="12" y="188"/>
                    <a:pt x="11" y="188"/>
                  </a:cubicBezTo>
                  <a:cubicBezTo>
                    <a:pt x="11" y="188"/>
                    <a:pt x="10" y="189"/>
                    <a:pt x="11" y="189"/>
                  </a:cubicBezTo>
                  <a:cubicBezTo>
                    <a:pt x="11" y="189"/>
                    <a:pt x="11" y="189"/>
                    <a:pt x="11" y="189"/>
                  </a:cubicBezTo>
                  <a:cubicBezTo>
                    <a:pt x="11" y="190"/>
                    <a:pt x="12" y="190"/>
                    <a:pt x="12" y="190"/>
                  </a:cubicBezTo>
                  <a:cubicBezTo>
                    <a:pt x="13" y="190"/>
                    <a:pt x="13" y="189"/>
                    <a:pt x="13" y="188"/>
                  </a:cubicBezTo>
                  <a:moveTo>
                    <a:pt x="15" y="193"/>
                  </a:moveTo>
                  <a:cubicBezTo>
                    <a:pt x="15" y="193"/>
                    <a:pt x="14" y="193"/>
                    <a:pt x="13" y="193"/>
                  </a:cubicBezTo>
                  <a:cubicBezTo>
                    <a:pt x="13" y="193"/>
                    <a:pt x="13" y="194"/>
                    <a:pt x="13" y="194"/>
                  </a:cubicBezTo>
                  <a:cubicBezTo>
                    <a:pt x="13" y="195"/>
                    <a:pt x="14" y="195"/>
                    <a:pt x="14" y="195"/>
                  </a:cubicBezTo>
                  <a:cubicBezTo>
                    <a:pt x="15" y="195"/>
                    <a:pt x="15" y="194"/>
                    <a:pt x="15" y="193"/>
                  </a:cubicBezTo>
                  <a:moveTo>
                    <a:pt x="17" y="198"/>
                  </a:moveTo>
                  <a:cubicBezTo>
                    <a:pt x="17" y="198"/>
                    <a:pt x="16" y="198"/>
                    <a:pt x="16" y="198"/>
                  </a:cubicBezTo>
                  <a:cubicBezTo>
                    <a:pt x="15" y="198"/>
                    <a:pt x="15" y="199"/>
                    <a:pt x="15" y="199"/>
                  </a:cubicBezTo>
                  <a:cubicBezTo>
                    <a:pt x="16" y="200"/>
                    <a:pt x="16" y="200"/>
                    <a:pt x="17" y="200"/>
                  </a:cubicBezTo>
                  <a:cubicBezTo>
                    <a:pt x="17" y="200"/>
                    <a:pt x="18" y="199"/>
                    <a:pt x="17" y="198"/>
                  </a:cubicBezTo>
                  <a:moveTo>
                    <a:pt x="20" y="203"/>
                  </a:moveTo>
                  <a:cubicBezTo>
                    <a:pt x="20" y="203"/>
                    <a:pt x="19" y="203"/>
                    <a:pt x="18" y="203"/>
                  </a:cubicBezTo>
                  <a:cubicBezTo>
                    <a:pt x="18" y="203"/>
                    <a:pt x="18" y="204"/>
                    <a:pt x="18" y="204"/>
                  </a:cubicBezTo>
                  <a:cubicBezTo>
                    <a:pt x="18" y="205"/>
                    <a:pt x="19" y="205"/>
                    <a:pt x="20" y="205"/>
                  </a:cubicBezTo>
                  <a:cubicBezTo>
                    <a:pt x="20" y="204"/>
                    <a:pt x="20" y="204"/>
                    <a:pt x="20" y="203"/>
                  </a:cubicBezTo>
                  <a:cubicBezTo>
                    <a:pt x="20" y="203"/>
                    <a:pt x="20" y="203"/>
                    <a:pt x="20" y="203"/>
                  </a:cubicBezTo>
                  <a:moveTo>
                    <a:pt x="23" y="208"/>
                  </a:moveTo>
                  <a:cubicBezTo>
                    <a:pt x="22" y="207"/>
                    <a:pt x="22" y="207"/>
                    <a:pt x="21" y="208"/>
                  </a:cubicBezTo>
                  <a:cubicBezTo>
                    <a:pt x="21" y="208"/>
                    <a:pt x="21" y="209"/>
                    <a:pt x="21" y="209"/>
                  </a:cubicBezTo>
                  <a:cubicBezTo>
                    <a:pt x="21" y="210"/>
                    <a:pt x="22" y="210"/>
                    <a:pt x="22" y="210"/>
                  </a:cubicBezTo>
                  <a:cubicBezTo>
                    <a:pt x="23" y="209"/>
                    <a:pt x="23" y="209"/>
                    <a:pt x="23" y="208"/>
                  </a:cubicBezTo>
                  <a:moveTo>
                    <a:pt x="26" y="213"/>
                  </a:moveTo>
                  <a:cubicBezTo>
                    <a:pt x="25" y="212"/>
                    <a:pt x="25" y="212"/>
                    <a:pt x="24" y="212"/>
                  </a:cubicBezTo>
                  <a:cubicBezTo>
                    <a:pt x="24" y="213"/>
                    <a:pt x="24" y="213"/>
                    <a:pt x="24" y="214"/>
                  </a:cubicBezTo>
                  <a:cubicBezTo>
                    <a:pt x="24" y="214"/>
                    <a:pt x="25" y="215"/>
                    <a:pt x="26" y="214"/>
                  </a:cubicBezTo>
                  <a:cubicBezTo>
                    <a:pt x="26" y="214"/>
                    <a:pt x="26" y="213"/>
                    <a:pt x="26" y="213"/>
                  </a:cubicBezTo>
                  <a:cubicBezTo>
                    <a:pt x="26" y="213"/>
                    <a:pt x="26" y="213"/>
                    <a:pt x="26" y="213"/>
                  </a:cubicBezTo>
                  <a:moveTo>
                    <a:pt x="29" y="217"/>
                  </a:moveTo>
                  <a:cubicBezTo>
                    <a:pt x="29" y="217"/>
                    <a:pt x="28" y="217"/>
                    <a:pt x="27" y="217"/>
                  </a:cubicBezTo>
                  <a:cubicBezTo>
                    <a:pt x="27" y="217"/>
                    <a:pt x="27" y="218"/>
                    <a:pt x="27" y="218"/>
                  </a:cubicBezTo>
                  <a:cubicBezTo>
                    <a:pt x="28" y="219"/>
                    <a:pt x="28" y="219"/>
                    <a:pt x="29" y="219"/>
                  </a:cubicBezTo>
                  <a:cubicBezTo>
                    <a:pt x="29" y="218"/>
                    <a:pt x="29" y="218"/>
                    <a:pt x="29" y="217"/>
                  </a:cubicBezTo>
                  <a:moveTo>
                    <a:pt x="32" y="222"/>
                  </a:moveTo>
                  <a:cubicBezTo>
                    <a:pt x="32" y="221"/>
                    <a:pt x="31" y="221"/>
                    <a:pt x="31" y="221"/>
                  </a:cubicBezTo>
                  <a:cubicBezTo>
                    <a:pt x="30" y="222"/>
                    <a:pt x="30" y="222"/>
                    <a:pt x="31" y="223"/>
                  </a:cubicBezTo>
                  <a:cubicBezTo>
                    <a:pt x="31" y="223"/>
                    <a:pt x="32" y="223"/>
                    <a:pt x="32" y="223"/>
                  </a:cubicBezTo>
                  <a:cubicBezTo>
                    <a:pt x="33" y="223"/>
                    <a:pt x="33" y="222"/>
                    <a:pt x="32" y="222"/>
                  </a:cubicBezTo>
                  <a:moveTo>
                    <a:pt x="36" y="226"/>
                  </a:moveTo>
                  <a:cubicBezTo>
                    <a:pt x="36" y="225"/>
                    <a:pt x="35" y="225"/>
                    <a:pt x="34" y="226"/>
                  </a:cubicBezTo>
                  <a:cubicBezTo>
                    <a:pt x="34" y="226"/>
                    <a:pt x="34" y="227"/>
                    <a:pt x="34" y="227"/>
                  </a:cubicBezTo>
                  <a:cubicBezTo>
                    <a:pt x="35" y="228"/>
                    <a:pt x="35" y="228"/>
                    <a:pt x="36" y="227"/>
                  </a:cubicBezTo>
                  <a:cubicBezTo>
                    <a:pt x="36" y="227"/>
                    <a:pt x="36" y="226"/>
                    <a:pt x="36" y="226"/>
                  </a:cubicBezTo>
                  <a:moveTo>
                    <a:pt x="40" y="230"/>
                  </a:moveTo>
                  <a:cubicBezTo>
                    <a:pt x="39" y="229"/>
                    <a:pt x="39" y="229"/>
                    <a:pt x="38" y="230"/>
                  </a:cubicBezTo>
                  <a:cubicBezTo>
                    <a:pt x="38" y="230"/>
                    <a:pt x="38" y="231"/>
                    <a:pt x="38" y="231"/>
                  </a:cubicBezTo>
                  <a:cubicBezTo>
                    <a:pt x="39" y="232"/>
                    <a:pt x="39" y="232"/>
                    <a:pt x="40" y="231"/>
                  </a:cubicBezTo>
                  <a:cubicBezTo>
                    <a:pt x="40" y="231"/>
                    <a:pt x="40" y="230"/>
                    <a:pt x="40" y="230"/>
                  </a:cubicBezTo>
                  <a:moveTo>
                    <a:pt x="44" y="234"/>
                  </a:moveTo>
                  <a:cubicBezTo>
                    <a:pt x="43" y="233"/>
                    <a:pt x="42" y="233"/>
                    <a:pt x="42" y="234"/>
                  </a:cubicBezTo>
                  <a:cubicBezTo>
                    <a:pt x="42" y="234"/>
                    <a:pt x="42" y="235"/>
                    <a:pt x="42" y="235"/>
                  </a:cubicBezTo>
                  <a:cubicBezTo>
                    <a:pt x="42" y="235"/>
                    <a:pt x="42" y="235"/>
                    <a:pt x="42" y="235"/>
                  </a:cubicBezTo>
                  <a:cubicBezTo>
                    <a:pt x="42" y="236"/>
                    <a:pt x="43" y="236"/>
                    <a:pt x="44" y="235"/>
                  </a:cubicBezTo>
                  <a:cubicBezTo>
                    <a:pt x="44" y="235"/>
                    <a:pt x="44" y="234"/>
                    <a:pt x="44" y="234"/>
                  </a:cubicBezTo>
                  <a:moveTo>
                    <a:pt x="48" y="238"/>
                  </a:moveTo>
                  <a:cubicBezTo>
                    <a:pt x="47" y="237"/>
                    <a:pt x="46" y="237"/>
                    <a:pt x="46" y="238"/>
                  </a:cubicBezTo>
                  <a:cubicBezTo>
                    <a:pt x="46" y="238"/>
                    <a:pt x="46" y="239"/>
                    <a:pt x="46" y="239"/>
                  </a:cubicBezTo>
                  <a:cubicBezTo>
                    <a:pt x="47" y="240"/>
                    <a:pt x="47" y="240"/>
                    <a:pt x="48" y="239"/>
                  </a:cubicBezTo>
                  <a:cubicBezTo>
                    <a:pt x="48" y="239"/>
                    <a:pt x="48" y="238"/>
                    <a:pt x="48" y="238"/>
                  </a:cubicBezTo>
                  <a:moveTo>
                    <a:pt x="52" y="241"/>
                  </a:moveTo>
                  <a:cubicBezTo>
                    <a:pt x="51" y="241"/>
                    <a:pt x="51" y="241"/>
                    <a:pt x="50" y="241"/>
                  </a:cubicBezTo>
                  <a:cubicBezTo>
                    <a:pt x="50" y="242"/>
                    <a:pt x="50" y="242"/>
                    <a:pt x="50" y="243"/>
                  </a:cubicBezTo>
                  <a:cubicBezTo>
                    <a:pt x="51" y="243"/>
                    <a:pt x="52" y="243"/>
                    <a:pt x="52" y="243"/>
                  </a:cubicBezTo>
                  <a:cubicBezTo>
                    <a:pt x="52" y="242"/>
                    <a:pt x="52" y="242"/>
                    <a:pt x="52" y="241"/>
                  </a:cubicBezTo>
                  <a:moveTo>
                    <a:pt x="56" y="245"/>
                  </a:moveTo>
                  <a:cubicBezTo>
                    <a:pt x="56" y="244"/>
                    <a:pt x="55" y="244"/>
                    <a:pt x="55" y="245"/>
                  </a:cubicBezTo>
                  <a:cubicBezTo>
                    <a:pt x="54" y="245"/>
                    <a:pt x="54" y="246"/>
                    <a:pt x="55" y="246"/>
                  </a:cubicBezTo>
                  <a:cubicBezTo>
                    <a:pt x="55" y="247"/>
                    <a:pt x="56" y="247"/>
                    <a:pt x="56" y="246"/>
                  </a:cubicBezTo>
                  <a:cubicBezTo>
                    <a:pt x="57" y="246"/>
                    <a:pt x="57" y="245"/>
                    <a:pt x="56" y="245"/>
                  </a:cubicBezTo>
                  <a:cubicBezTo>
                    <a:pt x="56" y="245"/>
                    <a:pt x="56" y="245"/>
                    <a:pt x="56" y="245"/>
                  </a:cubicBezTo>
                  <a:moveTo>
                    <a:pt x="61" y="248"/>
                  </a:moveTo>
                  <a:cubicBezTo>
                    <a:pt x="60" y="247"/>
                    <a:pt x="60" y="248"/>
                    <a:pt x="59" y="248"/>
                  </a:cubicBezTo>
                  <a:cubicBezTo>
                    <a:pt x="59" y="249"/>
                    <a:pt x="59" y="249"/>
                    <a:pt x="59" y="250"/>
                  </a:cubicBezTo>
                  <a:cubicBezTo>
                    <a:pt x="59" y="250"/>
                    <a:pt x="59" y="250"/>
                    <a:pt x="59" y="250"/>
                  </a:cubicBezTo>
                  <a:cubicBezTo>
                    <a:pt x="60" y="250"/>
                    <a:pt x="61" y="250"/>
                    <a:pt x="61" y="249"/>
                  </a:cubicBezTo>
                  <a:cubicBezTo>
                    <a:pt x="61" y="249"/>
                    <a:pt x="61" y="248"/>
                    <a:pt x="61" y="248"/>
                  </a:cubicBezTo>
                  <a:moveTo>
                    <a:pt x="65" y="251"/>
                  </a:moveTo>
                  <a:cubicBezTo>
                    <a:pt x="65" y="251"/>
                    <a:pt x="64" y="251"/>
                    <a:pt x="64" y="251"/>
                  </a:cubicBezTo>
                  <a:cubicBezTo>
                    <a:pt x="63" y="252"/>
                    <a:pt x="64" y="252"/>
                    <a:pt x="64" y="253"/>
                  </a:cubicBezTo>
                  <a:cubicBezTo>
                    <a:pt x="65" y="253"/>
                    <a:pt x="65" y="253"/>
                    <a:pt x="66" y="252"/>
                  </a:cubicBezTo>
                  <a:cubicBezTo>
                    <a:pt x="66" y="252"/>
                    <a:pt x="66" y="251"/>
                    <a:pt x="65" y="251"/>
                  </a:cubicBezTo>
                  <a:moveTo>
                    <a:pt x="70" y="254"/>
                  </a:moveTo>
                  <a:cubicBezTo>
                    <a:pt x="70" y="253"/>
                    <a:pt x="69" y="254"/>
                    <a:pt x="69" y="254"/>
                  </a:cubicBezTo>
                  <a:cubicBezTo>
                    <a:pt x="68" y="255"/>
                    <a:pt x="68" y="255"/>
                    <a:pt x="69" y="256"/>
                  </a:cubicBezTo>
                  <a:cubicBezTo>
                    <a:pt x="69" y="256"/>
                    <a:pt x="70" y="256"/>
                    <a:pt x="70" y="255"/>
                  </a:cubicBezTo>
                  <a:cubicBezTo>
                    <a:pt x="71" y="255"/>
                    <a:pt x="71" y="254"/>
                    <a:pt x="70" y="254"/>
                  </a:cubicBezTo>
                  <a:moveTo>
                    <a:pt x="75" y="256"/>
                  </a:moveTo>
                  <a:cubicBezTo>
                    <a:pt x="74" y="256"/>
                    <a:pt x="74" y="256"/>
                    <a:pt x="73" y="257"/>
                  </a:cubicBezTo>
                  <a:cubicBezTo>
                    <a:pt x="73" y="257"/>
                    <a:pt x="73" y="258"/>
                    <a:pt x="74" y="258"/>
                  </a:cubicBezTo>
                  <a:cubicBezTo>
                    <a:pt x="74" y="259"/>
                    <a:pt x="75" y="258"/>
                    <a:pt x="75" y="258"/>
                  </a:cubicBezTo>
                  <a:cubicBezTo>
                    <a:pt x="76" y="257"/>
                    <a:pt x="75" y="257"/>
                    <a:pt x="75" y="256"/>
                  </a:cubicBezTo>
                  <a:moveTo>
                    <a:pt x="80" y="259"/>
                  </a:moveTo>
                  <a:cubicBezTo>
                    <a:pt x="79" y="259"/>
                    <a:pt x="79" y="259"/>
                    <a:pt x="78" y="259"/>
                  </a:cubicBezTo>
                  <a:cubicBezTo>
                    <a:pt x="78" y="260"/>
                    <a:pt x="78" y="261"/>
                    <a:pt x="79" y="261"/>
                  </a:cubicBezTo>
                  <a:cubicBezTo>
                    <a:pt x="79" y="261"/>
                    <a:pt x="80" y="261"/>
                    <a:pt x="80" y="260"/>
                  </a:cubicBezTo>
                  <a:cubicBezTo>
                    <a:pt x="81" y="260"/>
                    <a:pt x="80" y="259"/>
                    <a:pt x="80" y="259"/>
                  </a:cubicBezTo>
                  <a:moveTo>
                    <a:pt x="85" y="261"/>
                  </a:moveTo>
                  <a:cubicBezTo>
                    <a:pt x="84" y="261"/>
                    <a:pt x="84" y="261"/>
                    <a:pt x="83" y="262"/>
                  </a:cubicBezTo>
                  <a:cubicBezTo>
                    <a:pt x="83" y="262"/>
                    <a:pt x="84" y="263"/>
                    <a:pt x="84" y="263"/>
                  </a:cubicBezTo>
                  <a:cubicBezTo>
                    <a:pt x="85" y="263"/>
                    <a:pt x="85" y="263"/>
                    <a:pt x="86" y="263"/>
                  </a:cubicBezTo>
                  <a:cubicBezTo>
                    <a:pt x="86" y="262"/>
                    <a:pt x="86" y="261"/>
                    <a:pt x="85" y="261"/>
                  </a:cubicBezTo>
                  <a:cubicBezTo>
                    <a:pt x="85" y="261"/>
                    <a:pt x="85" y="261"/>
                    <a:pt x="85" y="261"/>
                  </a:cubicBezTo>
                  <a:moveTo>
                    <a:pt x="90" y="263"/>
                  </a:moveTo>
                  <a:cubicBezTo>
                    <a:pt x="90" y="263"/>
                    <a:pt x="89" y="263"/>
                    <a:pt x="89" y="264"/>
                  </a:cubicBezTo>
                  <a:cubicBezTo>
                    <a:pt x="88" y="264"/>
                    <a:pt x="89" y="265"/>
                    <a:pt x="89" y="265"/>
                  </a:cubicBezTo>
                  <a:cubicBezTo>
                    <a:pt x="90" y="266"/>
                    <a:pt x="91" y="265"/>
                    <a:pt x="91" y="265"/>
                  </a:cubicBezTo>
                  <a:cubicBezTo>
                    <a:pt x="91" y="264"/>
                    <a:pt x="91" y="263"/>
                    <a:pt x="90" y="263"/>
                  </a:cubicBezTo>
                  <a:moveTo>
                    <a:pt x="95" y="265"/>
                  </a:moveTo>
                  <a:cubicBezTo>
                    <a:pt x="95" y="265"/>
                    <a:pt x="94" y="265"/>
                    <a:pt x="94" y="266"/>
                  </a:cubicBezTo>
                  <a:cubicBezTo>
                    <a:pt x="94" y="266"/>
                    <a:pt x="94" y="267"/>
                    <a:pt x="95" y="267"/>
                  </a:cubicBezTo>
                  <a:cubicBezTo>
                    <a:pt x="95" y="267"/>
                    <a:pt x="95" y="267"/>
                    <a:pt x="95" y="267"/>
                  </a:cubicBezTo>
                  <a:cubicBezTo>
                    <a:pt x="95" y="267"/>
                    <a:pt x="96" y="267"/>
                    <a:pt x="96" y="266"/>
                  </a:cubicBezTo>
                  <a:cubicBezTo>
                    <a:pt x="96" y="266"/>
                    <a:pt x="96" y="265"/>
                    <a:pt x="95" y="265"/>
                  </a:cubicBezTo>
                  <a:cubicBezTo>
                    <a:pt x="95" y="265"/>
                    <a:pt x="95" y="265"/>
                    <a:pt x="95" y="265"/>
                  </a:cubicBezTo>
                  <a:moveTo>
                    <a:pt x="101" y="267"/>
                  </a:moveTo>
                  <a:cubicBezTo>
                    <a:pt x="100" y="267"/>
                    <a:pt x="99" y="267"/>
                    <a:pt x="99" y="267"/>
                  </a:cubicBezTo>
                  <a:cubicBezTo>
                    <a:pt x="99" y="268"/>
                    <a:pt x="99" y="269"/>
                    <a:pt x="100" y="269"/>
                  </a:cubicBezTo>
                  <a:cubicBezTo>
                    <a:pt x="101" y="269"/>
                    <a:pt x="101" y="269"/>
                    <a:pt x="101" y="268"/>
                  </a:cubicBezTo>
                  <a:cubicBezTo>
                    <a:pt x="102" y="267"/>
                    <a:pt x="101" y="267"/>
                    <a:pt x="101" y="267"/>
                  </a:cubicBezTo>
                  <a:moveTo>
                    <a:pt x="106" y="268"/>
                  </a:moveTo>
                  <a:cubicBezTo>
                    <a:pt x="105" y="268"/>
                    <a:pt x="105" y="268"/>
                    <a:pt x="105" y="269"/>
                  </a:cubicBezTo>
                  <a:cubicBezTo>
                    <a:pt x="105" y="270"/>
                    <a:pt x="105" y="270"/>
                    <a:pt x="105" y="270"/>
                  </a:cubicBezTo>
                  <a:cubicBezTo>
                    <a:pt x="105" y="270"/>
                    <a:pt x="105" y="270"/>
                    <a:pt x="105" y="270"/>
                  </a:cubicBezTo>
                  <a:cubicBezTo>
                    <a:pt x="106" y="270"/>
                    <a:pt x="107" y="270"/>
                    <a:pt x="107" y="269"/>
                  </a:cubicBezTo>
                  <a:cubicBezTo>
                    <a:pt x="107" y="269"/>
                    <a:pt x="107" y="268"/>
                    <a:pt x="106" y="268"/>
                  </a:cubicBezTo>
                  <a:moveTo>
                    <a:pt x="111" y="269"/>
                  </a:moveTo>
                  <a:cubicBezTo>
                    <a:pt x="111" y="269"/>
                    <a:pt x="110" y="270"/>
                    <a:pt x="110" y="270"/>
                  </a:cubicBezTo>
                  <a:cubicBezTo>
                    <a:pt x="110" y="271"/>
                    <a:pt x="110" y="271"/>
                    <a:pt x="111" y="271"/>
                  </a:cubicBezTo>
                  <a:cubicBezTo>
                    <a:pt x="112" y="272"/>
                    <a:pt x="112" y="271"/>
                    <a:pt x="112" y="271"/>
                  </a:cubicBezTo>
                  <a:cubicBezTo>
                    <a:pt x="112" y="270"/>
                    <a:pt x="112" y="269"/>
                    <a:pt x="111" y="269"/>
                  </a:cubicBezTo>
                  <a:moveTo>
                    <a:pt x="117" y="270"/>
                  </a:moveTo>
                  <a:cubicBezTo>
                    <a:pt x="116" y="270"/>
                    <a:pt x="116" y="271"/>
                    <a:pt x="116" y="271"/>
                  </a:cubicBezTo>
                  <a:cubicBezTo>
                    <a:pt x="116" y="272"/>
                    <a:pt x="116" y="272"/>
                    <a:pt x="117" y="272"/>
                  </a:cubicBezTo>
                  <a:cubicBezTo>
                    <a:pt x="117" y="273"/>
                    <a:pt x="118" y="272"/>
                    <a:pt x="118" y="271"/>
                  </a:cubicBezTo>
                  <a:cubicBezTo>
                    <a:pt x="118" y="271"/>
                    <a:pt x="117" y="270"/>
                    <a:pt x="117" y="270"/>
                  </a:cubicBezTo>
                  <a:cubicBezTo>
                    <a:pt x="117" y="270"/>
                    <a:pt x="117" y="270"/>
                    <a:pt x="117" y="270"/>
                  </a:cubicBezTo>
                  <a:moveTo>
                    <a:pt x="122" y="271"/>
                  </a:moveTo>
                  <a:cubicBezTo>
                    <a:pt x="122" y="271"/>
                    <a:pt x="121" y="271"/>
                    <a:pt x="121" y="272"/>
                  </a:cubicBezTo>
                  <a:cubicBezTo>
                    <a:pt x="121" y="273"/>
                    <a:pt x="122" y="273"/>
                    <a:pt x="122" y="273"/>
                  </a:cubicBezTo>
                  <a:cubicBezTo>
                    <a:pt x="122" y="273"/>
                    <a:pt x="122" y="273"/>
                    <a:pt x="122" y="273"/>
                  </a:cubicBezTo>
                  <a:cubicBezTo>
                    <a:pt x="123" y="273"/>
                    <a:pt x="123" y="273"/>
                    <a:pt x="123" y="272"/>
                  </a:cubicBezTo>
                  <a:cubicBezTo>
                    <a:pt x="123" y="272"/>
                    <a:pt x="123" y="271"/>
                    <a:pt x="122" y="271"/>
                  </a:cubicBezTo>
                  <a:cubicBezTo>
                    <a:pt x="122" y="271"/>
                    <a:pt x="122" y="271"/>
                    <a:pt x="122" y="271"/>
                  </a:cubicBezTo>
                  <a:moveTo>
                    <a:pt x="128" y="271"/>
                  </a:moveTo>
                  <a:cubicBezTo>
                    <a:pt x="127" y="271"/>
                    <a:pt x="127" y="272"/>
                    <a:pt x="127" y="272"/>
                  </a:cubicBezTo>
                  <a:cubicBezTo>
                    <a:pt x="127" y="273"/>
                    <a:pt x="127" y="274"/>
                    <a:pt x="128" y="274"/>
                  </a:cubicBezTo>
                  <a:cubicBezTo>
                    <a:pt x="128" y="274"/>
                    <a:pt x="128" y="274"/>
                    <a:pt x="128" y="274"/>
                  </a:cubicBezTo>
                  <a:cubicBezTo>
                    <a:pt x="128" y="274"/>
                    <a:pt x="129" y="273"/>
                    <a:pt x="129" y="273"/>
                  </a:cubicBezTo>
                  <a:cubicBezTo>
                    <a:pt x="129" y="272"/>
                    <a:pt x="128" y="271"/>
                    <a:pt x="128" y="271"/>
                  </a:cubicBezTo>
                  <a:cubicBezTo>
                    <a:pt x="128" y="271"/>
                    <a:pt x="128" y="271"/>
                    <a:pt x="128" y="271"/>
                  </a:cubicBezTo>
                  <a:moveTo>
                    <a:pt x="133" y="272"/>
                  </a:moveTo>
                  <a:cubicBezTo>
                    <a:pt x="133" y="272"/>
                    <a:pt x="132" y="272"/>
                    <a:pt x="132" y="273"/>
                  </a:cubicBezTo>
                  <a:cubicBezTo>
                    <a:pt x="132" y="273"/>
                    <a:pt x="133" y="274"/>
                    <a:pt x="133" y="274"/>
                  </a:cubicBezTo>
                  <a:cubicBezTo>
                    <a:pt x="134" y="274"/>
                    <a:pt x="134" y="273"/>
                    <a:pt x="134" y="273"/>
                  </a:cubicBezTo>
                  <a:cubicBezTo>
                    <a:pt x="135" y="272"/>
                    <a:pt x="134" y="272"/>
                    <a:pt x="133" y="272"/>
                  </a:cubicBezTo>
                  <a:moveTo>
                    <a:pt x="139" y="272"/>
                  </a:moveTo>
                  <a:cubicBezTo>
                    <a:pt x="138" y="272"/>
                    <a:pt x="138" y="272"/>
                    <a:pt x="138" y="273"/>
                  </a:cubicBezTo>
                  <a:cubicBezTo>
                    <a:pt x="138" y="274"/>
                    <a:pt x="138" y="274"/>
                    <a:pt x="139" y="274"/>
                  </a:cubicBezTo>
                  <a:cubicBezTo>
                    <a:pt x="140" y="274"/>
                    <a:pt x="140" y="273"/>
                    <a:pt x="140" y="273"/>
                  </a:cubicBezTo>
                  <a:cubicBezTo>
                    <a:pt x="140" y="272"/>
                    <a:pt x="140" y="272"/>
                    <a:pt x="139" y="272"/>
                  </a:cubicBezTo>
                  <a:moveTo>
                    <a:pt x="144" y="272"/>
                  </a:moveTo>
                  <a:cubicBezTo>
                    <a:pt x="144" y="272"/>
                    <a:pt x="143" y="272"/>
                    <a:pt x="143" y="273"/>
                  </a:cubicBezTo>
                  <a:cubicBezTo>
                    <a:pt x="143" y="273"/>
                    <a:pt x="144" y="274"/>
                    <a:pt x="145" y="274"/>
                  </a:cubicBezTo>
                  <a:cubicBezTo>
                    <a:pt x="145" y="274"/>
                    <a:pt x="146" y="273"/>
                    <a:pt x="146" y="273"/>
                  </a:cubicBezTo>
                  <a:cubicBezTo>
                    <a:pt x="146" y="272"/>
                    <a:pt x="145" y="272"/>
                    <a:pt x="144" y="272"/>
                  </a:cubicBezTo>
                  <a:moveTo>
                    <a:pt x="150" y="271"/>
                  </a:moveTo>
                  <a:cubicBezTo>
                    <a:pt x="149" y="271"/>
                    <a:pt x="149" y="272"/>
                    <a:pt x="149" y="272"/>
                  </a:cubicBezTo>
                  <a:cubicBezTo>
                    <a:pt x="149" y="273"/>
                    <a:pt x="150" y="273"/>
                    <a:pt x="150" y="273"/>
                  </a:cubicBezTo>
                  <a:cubicBezTo>
                    <a:pt x="150" y="273"/>
                    <a:pt x="150" y="273"/>
                    <a:pt x="150" y="273"/>
                  </a:cubicBezTo>
                  <a:cubicBezTo>
                    <a:pt x="151" y="273"/>
                    <a:pt x="151" y="273"/>
                    <a:pt x="151" y="272"/>
                  </a:cubicBezTo>
                  <a:cubicBezTo>
                    <a:pt x="151" y="272"/>
                    <a:pt x="151" y="271"/>
                    <a:pt x="150" y="271"/>
                  </a:cubicBezTo>
                  <a:cubicBezTo>
                    <a:pt x="150" y="271"/>
                    <a:pt x="150" y="271"/>
                    <a:pt x="150" y="271"/>
                  </a:cubicBezTo>
                  <a:moveTo>
                    <a:pt x="156" y="271"/>
                  </a:moveTo>
                  <a:cubicBezTo>
                    <a:pt x="155" y="271"/>
                    <a:pt x="154" y="271"/>
                    <a:pt x="155" y="272"/>
                  </a:cubicBezTo>
                  <a:cubicBezTo>
                    <a:pt x="155" y="272"/>
                    <a:pt x="155" y="273"/>
                    <a:pt x="156" y="273"/>
                  </a:cubicBezTo>
                  <a:cubicBezTo>
                    <a:pt x="156" y="273"/>
                    <a:pt x="157" y="272"/>
                    <a:pt x="157" y="272"/>
                  </a:cubicBezTo>
                  <a:cubicBezTo>
                    <a:pt x="157" y="271"/>
                    <a:pt x="156" y="270"/>
                    <a:pt x="156" y="271"/>
                  </a:cubicBezTo>
                  <a:cubicBezTo>
                    <a:pt x="156" y="271"/>
                    <a:pt x="156" y="271"/>
                    <a:pt x="156" y="271"/>
                  </a:cubicBezTo>
                  <a:moveTo>
                    <a:pt x="161" y="270"/>
                  </a:moveTo>
                  <a:cubicBezTo>
                    <a:pt x="160" y="270"/>
                    <a:pt x="160" y="270"/>
                    <a:pt x="160" y="271"/>
                  </a:cubicBezTo>
                  <a:cubicBezTo>
                    <a:pt x="160" y="272"/>
                    <a:pt x="161" y="272"/>
                    <a:pt x="161" y="272"/>
                  </a:cubicBezTo>
                  <a:cubicBezTo>
                    <a:pt x="161" y="272"/>
                    <a:pt x="161" y="272"/>
                    <a:pt x="161" y="272"/>
                  </a:cubicBezTo>
                  <a:cubicBezTo>
                    <a:pt x="162" y="272"/>
                    <a:pt x="162" y="271"/>
                    <a:pt x="162" y="271"/>
                  </a:cubicBezTo>
                  <a:cubicBezTo>
                    <a:pt x="162" y="270"/>
                    <a:pt x="162" y="270"/>
                    <a:pt x="161" y="270"/>
                  </a:cubicBezTo>
                  <a:moveTo>
                    <a:pt x="166" y="269"/>
                  </a:moveTo>
                  <a:cubicBezTo>
                    <a:pt x="166" y="269"/>
                    <a:pt x="165" y="269"/>
                    <a:pt x="166" y="270"/>
                  </a:cubicBezTo>
                  <a:cubicBezTo>
                    <a:pt x="166" y="271"/>
                    <a:pt x="166" y="271"/>
                    <a:pt x="167" y="271"/>
                  </a:cubicBezTo>
                  <a:cubicBezTo>
                    <a:pt x="167" y="271"/>
                    <a:pt x="168" y="270"/>
                    <a:pt x="168" y="269"/>
                  </a:cubicBezTo>
                  <a:cubicBezTo>
                    <a:pt x="168" y="269"/>
                    <a:pt x="167" y="269"/>
                    <a:pt x="166" y="269"/>
                  </a:cubicBezTo>
                  <a:moveTo>
                    <a:pt x="172" y="267"/>
                  </a:moveTo>
                  <a:cubicBezTo>
                    <a:pt x="171" y="268"/>
                    <a:pt x="171" y="268"/>
                    <a:pt x="171" y="269"/>
                  </a:cubicBezTo>
                  <a:cubicBezTo>
                    <a:pt x="171" y="269"/>
                    <a:pt x="172" y="270"/>
                    <a:pt x="172" y="270"/>
                  </a:cubicBezTo>
                  <a:cubicBezTo>
                    <a:pt x="173" y="269"/>
                    <a:pt x="173" y="269"/>
                    <a:pt x="173" y="268"/>
                  </a:cubicBezTo>
                  <a:cubicBezTo>
                    <a:pt x="173" y="268"/>
                    <a:pt x="172" y="267"/>
                    <a:pt x="172" y="267"/>
                  </a:cubicBezTo>
                  <a:moveTo>
                    <a:pt x="177" y="266"/>
                  </a:moveTo>
                  <a:cubicBezTo>
                    <a:pt x="177" y="266"/>
                    <a:pt x="176" y="267"/>
                    <a:pt x="176" y="267"/>
                  </a:cubicBezTo>
                  <a:cubicBezTo>
                    <a:pt x="177" y="268"/>
                    <a:pt x="177" y="268"/>
                    <a:pt x="178" y="268"/>
                  </a:cubicBezTo>
                  <a:cubicBezTo>
                    <a:pt x="178" y="268"/>
                    <a:pt x="178" y="268"/>
                    <a:pt x="178" y="268"/>
                  </a:cubicBezTo>
                  <a:cubicBezTo>
                    <a:pt x="178" y="268"/>
                    <a:pt x="179" y="267"/>
                    <a:pt x="179" y="267"/>
                  </a:cubicBezTo>
                  <a:cubicBezTo>
                    <a:pt x="178" y="266"/>
                    <a:pt x="178" y="266"/>
                    <a:pt x="177" y="266"/>
                  </a:cubicBezTo>
                  <a:cubicBezTo>
                    <a:pt x="177" y="266"/>
                    <a:pt x="177" y="266"/>
                    <a:pt x="177" y="266"/>
                  </a:cubicBezTo>
                  <a:moveTo>
                    <a:pt x="182" y="264"/>
                  </a:moveTo>
                  <a:cubicBezTo>
                    <a:pt x="182" y="264"/>
                    <a:pt x="181" y="265"/>
                    <a:pt x="182" y="266"/>
                  </a:cubicBezTo>
                  <a:cubicBezTo>
                    <a:pt x="182" y="266"/>
                    <a:pt x="183" y="266"/>
                    <a:pt x="183" y="266"/>
                  </a:cubicBezTo>
                  <a:cubicBezTo>
                    <a:pt x="184" y="266"/>
                    <a:pt x="184" y="265"/>
                    <a:pt x="184" y="265"/>
                  </a:cubicBezTo>
                  <a:cubicBezTo>
                    <a:pt x="184" y="264"/>
                    <a:pt x="183" y="264"/>
                    <a:pt x="182" y="264"/>
                  </a:cubicBezTo>
                  <a:moveTo>
                    <a:pt x="188" y="262"/>
                  </a:moveTo>
                  <a:cubicBezTo>
                    <a:pt x="187" y="262"/>
                    <a:pt x="187" y="263"/>
                    <a:pt x="187" y="264"/>
                  </a:cubicBezTo>
                  <a:cubicBezTo>
                    <a:pt x="187" y="264"/>
                    <a:pt x="188" y="264"/>
                    <a:pt x="188" y="264"/>
                  </a:cubicBezTo>
                  <a:cubicBezTo>
                    <a:pt x="188" y="264"/>
                    <a:pt x="188" y="264"/>
                    <a:pt x="188" y="264"/>
                  </a:cubicBezTo>
                  <a:cubicBezTo>
                    <a:pt x="189" y="264"/>
                    <a:pt x="189" y="263"/>
                    <a:pt x="189" y="263"/>
                  </a:cubicBezTo>
                  <a:cubicBezTo>
                    <a:pt x="189" y="262"/>
                    <a:pt x="188" y="262"/>
                    <a:pt x="188" y="262"/>
                  </a:cubicBezTo>
                  <a:moveTo>
                    <a:pt x="193" y="260"/>
                  </a:moveTo>
                  <a:cubicBezTo>
                    <a:pt x="192" y="260"/>
                    <a:pt x="192" y="261"/>
                    <a:pt x="192" y="261"/>
                  </a:cubicBezTo>
                  <a:cubicBezTo>
                    <a:pt x="192" y="262"/>
                    <a:pt x="193" y="262"/>
                    <a:pt x="194" y="262"/>
                  </a:cubicBezTo>
                  <a:cubicBezTo>
                    <a:pt x="194" y="262"/>
                    <a:pt x="194" y="261"/>
                    <a:pt x="194" y="261"/>
                  </a:cubicBezTo>
                  <a:cubicBezTo>
                    <a:pt x="194" y="260"/>
                    <a:pt x="193" y="260"/>
                    <a:pt x="193" y="260"/>
                  </a:cubicBezTo>
                  <a:cubicBezTo>
                    <a:pt x="193" y="260"/>
                    <a:pt x="193" y="260"/>
                    <a:pt x="193" y="260"/>
                  </a:cubicBezTo>
                  <a:moveTo>
                    <a:pt x="198" y="258"/>
                  </a:moveTo>
                  <a:cubicBezTo>
                    <a:pt x="197" y="258"/>
                    <a:pt x="197" y="259"/>
                    <a:pt x="197" y="259"/>
                  </a:cubicBezTo>
                  <a:cubicBezTo>
                    <a:pt x="197" y="260"/>
                    <a:pt x="198" y="260"/>
                    <a:pt x="199" y="260"/>
                  </a:cubicBezTo>
                  <a:cubicBezTo>
                    <a:pt x="199" y="259"/>
                    <a:pt x="199" y="259"/>
                    <a:pt x="199" y="258"/>
                  </a:cubicBezTo>
                  <a:cubicBezTo>
                    <a:pt x="199" y="258"/>
                    <a:pt x="198" y="257"/>
                    <a:pt x="198" y="258"/>
                  </a:cubicBezTo>
                  <a:moveTo>
                    <a:pt x="203" y="255"/>
                  </a:moveTo>
                  <a:cubicBezTo>
                    <a:pt x="202" y="255"/>
                    <a:pt x="202" y="256"/>
                    <a:pt x="202" y="257"/>
                  </a:cubicBezTo>
                  <a:cubicBezTo>
                    <a:pt x="202" y="257"/>
                    <a:pt x="203" y="257"/>
                    <a:pt x="204" y="257"/>
                  </a:cubicBezTo>
                  <a:cubicBezTo>
                    <a:pt x="204" y="257"/>
                    <a:pt x="204" y="256"/>
                    <a:pt x="204" y="255"/>
                  </a:cubicBezTo>
                  <a:cubicBezTo>
                    <a:pt x="204" y="255"/>
                    <a:pt x="203" y="255"/>
                    <a:pt x="203" y="255"/>
                  </a:cubicBezTo>
                  <a:moveTo>
                    <a:pt x="207" y="252"/>
                  </a:moveTo>
                  <a:cubicBezTo>
                    <a:pt x="207" y="253"/>
                    <a:pt x="207" y="253"/>
                    <a:pt x="207" y="254"/>
                  </a:cubicBezTo>
                  <a:cubicBezTo>
                    <a:pt x="207" y="254"/>
                    <a:pt x="208" y="255"/>
                    <a:pt x="208" y="254"/>
                  </a:cubicBezTo>
                  <a:cubicBezTo>
                    <a:pt x="209" y="254"/>
                    <a:pt x="209" y="253"/>
                    <a:pt x="209" y="253"/>
                  </a:cubicBezTo>
                  <a:cubicBezTo>
                    <a:pt x="209" y="252"/>
                    <a:pt x="208" y="252"/>
                    <a:pt x="207" y="252"/>
                  </a:cubicBezTo>
                  <a:moveTo>
                    <a:pt x="212" y="249"/>
                  </a:moveTo>
                  <a:cubicBezTo>
                    <a:pt x="211" y="250"/>
                    <a:pt x="211" y="250"/>
                    <a:pt x="212" y="251"/>
                  </a:cubicBezTo>
                  <a:cubicBezTo>
                    <a:pt x="212" y="251"/>
                    <a:pt x="213" y="252"/>
                    <a:pt x="213" y="251"/>
                  </a:cubicBezTo>
                  <a:cubicBezTo>
                    <a:pt x="213" y="251"/>
                    <a:pt x="213" y="251"/>
                    <a:pt x="213" y="251"/>
                  </a:cubicBezTo>
                  <a:cubicBezTo>
                    <a:pt x="214" y="251"/>
                    <a:pt x="214" y="250"/>
                    <a:pt x="214" y="250"/>
                  </a:cubicBezTo>
                  <a:cubicBezTo>
                    <a:pt x="213" y="249"/>
                    <a:pt x="212" y="249"/>
                    <a:pt x="212" y="249"/>
                  </a:cubicBezTo>
                  <a:cubicBezTo>
                    <a:pt x="212" y="249"/>
                    <a:pt x="212" y="249"/>
                    <a:pt x="212" y="249"/>
                  </a:cubicBezTo>
                  <a:moveTo>
                    <a:pt x="217" y="246"/>
                  </a:moveTo>
                  <a:cubicBezTo>
                    <a:pt x="216" y="247"/>
                    <a:pt x="216" y="247"/>
                    <a:pt x="216" y="248"/>
                  </a:cubicBezTo>
                  <a:cubicBezTo>
                    <a:pt x="217" y="248"/>
                    <a:pt x="217" y="248"/>
                    <a:pt x="218" y="248"/>
                  </a:cubicBezTo>
                  <a:cubicBezTo>
                    <a:pt x="218" y="248"/>
                    <a:pt x="218" y="247"/>
                    <a:pt x="218" y="246"/>
                  </a:cubicBezTo>
                  <a:cubicBezTo>
                    <a:pt x="218" y="246"/>
                    <a:pt x="217" y="246"/>
                    <a:pt x="217" y="246"/>
                  </a:cubicBezTo>
                  <a:moveTo>
                    <a:pt x="221" y="243"/>
                  </a:moveTo>
                  <a:cubicBezTo>
                    <a:pt x="220" y="243"/>
                    <a:pt x="220" y="244"/>
                    <a:pt x="221" y="244"/>
                  </a:cubicBezTo>
                  <a:cubicBezTo>
                    <a:pt x="221" y="245"/>
                    <a:pt x="222" y="245"/>
                    <a:pt x="222" y="245"/>
                  </a:cubicBezTo>
                  <a:cubicBezTo>
                    <a:pt x="223" y="244"/>
                    <a:pt x="223" y="243"/>
                    <a:pt x="223" y="243"/>
                  </a:cubicBezTo>
                  <a:cubicBezTo>
                    <a:pt x="222" y="243"/>
                    <a:pt x="221" y="242"/>
                    <a:pt x="221" y="243"/>
                  </a:cubicBezTo>
                  <a:moveTo>
                    <a:pt x="225" y="239"/>
                  </a:moveTo>
                  <a:cubicBezTo>
                    <a:pt x="225" y="240"/>
                    <a:pt x="225" y="240"/>
                    <a:pt x="225" y="241"/>
                  </a:cubicBezTo>
                  <a:cubicBezTo>
                    <a:pt x="225" y="241"/>
                    <a:pt x="226" y="241"/>
                    <a:pt x="227" y="241"/>
                  </a:cubicBezTo>
                  <a:cubicBezTo>
                    <a:pt x="227" y="241"/>
                    <a:pt x="227" y="241"/>
                    <a:pt x="227" y="241"/>
                  </a:cubicBezTo>
                  <a:cubicBezTo>
                    <a:pt x="227" y="241"/>
                    <a:pt x="227" y="240"/>
                    <a:pt x="227" y="239"/>
                  </a:cubicBezTo>
                  <a:cubicBezTo>
                    <a:pt x="226" y="239"/>
                    <a:pt x="226" y="239"/>
                    <a:pt x="225" y="239"/>
                  </a:cubicBezTo>
                  <a:moveTo>
                    <a:pt x="229" y="236"/>
                  </a:moveTo>
                  <a:cubicBezTo>
                    <a:pt x="229" y="236"/>
                    <a:pt x="229" y="237"/>
                    <a:pt x="229" y="237"/>
                  </a:cubicBezTo>
                  <a:cubicBezTo>
                    <a:pt x="230" y="238"/>
                    <a:pt x="230" y="238"/>
                    <a:pt x="231" y="237"/>
                  </a:cubicBezTo>
                  <a:cubicBezTo>
                    <a:pt x="231" y="237"/>
                    <a:pt x="231" y="236"/>
                    <a:pt x="231" y="236"/>
                  </a:cubicBezTo>
                  <a:cubicBezTo>
                    <a:pt x="231" y="235"/>
                    <a:pt x="230" y="235"/>
                    <a:pt x="229" y="236"/>
                  </a:cubicBezTo>
                  <a:moveTo>
                    <a:pt x="233" y="232"/>
                  </a:moveTo>
                  <a:cubicBezTo>
                    <a:pt x="233" y="232"/>
                    <a:pt x="233" y="233"/>
                    <a:pt x="233" y="233"/>
                  </a:cubicBezTo>
                  <a:cubicBezTo>
                    <a:pt x="234" y="234"/>
                    <a:pt x="234" y="234"/>
                    <a:pt x="235" y="233"/>
                  </a:cubicBezTo>
                  <a:cubicBezTo>
                    <a:pt x="235" y="233"/>
                    <a:pt x="235" y="232"/>
                    <a:pt x="235" y="232"/>
                  </a:cubicBezTo>
                  <a:cubicBezTo>
                    <a:pt x="234" y="231"/>
                    <a:pt x="234" y="231"/>
                    <a:pt x="233" y="232"/>
                  </a:cubicBezTo>
                  <a:moveTo>
                    <a:pt x="237" y="228"/>
                  </a:moveTo>
                  <a:cubicBezTo>
                    <a:pt x="237" y="228"/>
                    <a:pt x="237" y="229"/>
                    <a:pt x="237" y="229"/>
                  </a:cubicBezTo>
                  <a:cubicBezTo>
                    <a:pt x="238" y="230"/>
                    <a:pt x="238" y="230"/>
                    <a:pt x="239" y="229"/>
                  </a:cubicBezTo>
                  <a:cubicBezTo>
                    <a:pt x="239" y="229"/>
                    <a:pt x="239" y="228"/>
                    <a:pt x="239" y="228"/>
                  </a:cubicBezTo>
                  <a:cubicBezTo>
                    <a:pt x="238" y="227"/>
                    <a:pt x="238" y="227"/>
                    <a:pt x="237" y="228"/>
                  </a:cubicBezTo>
                  <a:moveTo>
                    <a:pt x="241" y="224"/>
                  </a:moveTo>
                  <a:cubicBezTo>
                    <a:pt x="240" y="224"/>
                    <a:pt x="240" y="225"/>
                    <a:pt x="241" y="225"/>
                  </a:cubicBezTo>
                  <a:cubicBezTo>
                    <a:pt x="241" y="226"/>
                    <a:pt x="242" y="225"/>
                    <a:pt x="242" y="225"/>
                  </a:cubicBezTo>
                  <a:cubicBezTo>
                    <a:pt x="243" y="225"/>
                    <a:pt x="243" y="224"/>
                    <a:pt x="242" y="223"/>
                  </a:cubicBezTo>
                  <a:cubicBezTo>
                    <a:pt x="242" y="223"/>
                    <a:pt x="241" y="223"/>
                    <a:pt x="241" y="224"/>
                  </a:cubicBezTo>
                  <a:cubicBezTo>
                    <a:pt x="241" y="224"/>
                    <a:pt x="241" y="224"/>
                    <a:pt x="241" y="224"/>
                  </a:cubicBezTo>
                  <a:moveTo>
                    <a:pt x="244" y="219"/>
                  </a:moveTo>
                  <a:cubicBezTo>
                    <a:pt x="244" y="220"/>
                    <a:pt x="244" y="220"/>
                    <a:pt x="244" y="221"/>
                  </a:cubicBezTo>
                  <a:cubicBezTo>
                    <a:pt x="245" y="221"/>
                    <a:pt x="246" y="221"/>
                    <a:pt x="246" y="221"/>
                  </a:cubicBezTo>
                  <a:cubicBezTo>
                    <a:pt x="246" y="221"/>
                    <a:pt x="246" y="221"/>
                    <a:pt x="246" y="221"/>
                  </a:cubicBezTo>
                  <a:cubicBezTo>
                    <a:pt x="246" y="220"/>
                    <a:pt x="246" y="219"/>
                    <a:pt x="246" y="219"/>
                  </a:cubicBezTo>
                  <a:cubicBezTo>
                    <a:pt x="245" y="219"/>
                    <a:pt x="245" y="219"/>
                    <a:pt x="244" y="219"/>
                  </a:cubicBezTo>
                  <a:moveTo>
                    <a:pt x="248" y="215"/>
                  </a:moveTo>
                  <a:cubicBezTo>
                    <a:pt x="247" y="215"/>
                    <a:pt x="247" y="216"/>
                    <a:pt x="248" y="216"/>
                  </a:cubicBezTo>
                  <a:cubicBezTo>
                    <a:pt x="248" y="217"/>
                    <a:pt x="249" y="217"/>
                    <a:pt x="249" y="216"/>
                  </a:cubicBezTo>
                  <a:cubicBezTo>
                    <a:pt x="250" y="216"/>
                    <a:pt x="250" y="215"/>
                    <a:pt x="249" y="215"/>
                  </a:cubicBezTo>
                  <a:cubicBezTo>
                    <a:pt x="249" y="214"/>
                    <a:pt x="248" y="214"/>
                    <a:pt x="248" y="215"/>
                  </a:cubicBezTo>
                  <a:moveTo>
                    <a:pt x="251" y="210"/>
                  </a:moveTo>
                  <a:cubicBezTo>
                    <a:pt x="250" y="211"/>
                    <a:pt x="250" y="211"/>
                    <a:pt x="251" y="212"/>
                  </a:cubicBezTo>
                  <a:cubicBezTo>
                    <a:pt x="252" y="212"/>
                    <a:pt x="252" y="212"/>
                    <a:pt x="253" y="211"/>
                  </a:cubicBezTo>
                  <a:cubicBezTo>
                    <a:pt x="253" y="211"/>
                    <a:pt x="253" y="210"/>
                    <a:pt x="252" y="210"/>
                  </a:cubicBezTo>
                  <a:cubicBezTo>
                    <a:pt x="252" y="210"/>
                    <a:pt x="251" y="210"/>
                    <a:pt x="251" y="210"/>
                  </a:cubicBezTo>
                  <a:moveTo>
                    <a:pt x="254" y="206"/>
                  </a:moveTo>
                  <a:cubicBezTo>
                    <a:pt x="253" y="206"/>
                    <a:pt x="253" y="207"/>
                    <a:pt x="254" y="207"/>
                  </a:cubicBezTo>
                  <a:cubicBezTo>
                    <a:pt x="255" y="207"/>
                    <a:pt x="255" y="207"/>
                    <a:pt x="256" y="207"/>
                  </a:cubicBezTo>
                  <a:cubicBezTo>
                    <a:pt x="256" y="206"/>
                    <a:pt x="256" y="205"/>
                    <a:pt x="255" y="205"/>
                  </a:cubicBezTo>
                  <a:cubicBezTo>
                    <a:pt x="255" y="205"/>
                    <a:pt x="254" y="205"/>
                    <a:pt x="254" y="206"/>
                  </a:cubicBezTo>
                  <a:moveTo>
                    <a:pt x="256" y="201"/>
                  </a:moveTo>
                  <a:cubicBezTo>
                    <a:pt x="256" y="201"/>
                    <a:pt x="256" y="202"/>
                    <a:pt x="257" y="202"/>
                  </a:cubicBezTo>
                  <a:cubicBezTo>
                    <a:pt x="257" y="202"/>
                    <a:pt x="258" y="202"/>
                    <a:pt x="258" y="202"/>
                  </a:cubicBezTo>
                  <a:cubicBezTo>
                    <a:pt x="259" y="201"/>
                    <a:pt x="258" y="201"/>
                    <a:pt x="258" y="200"/>
                  </a:cubicBezTo>
                  <a:cubicBezTo>
                    <a:pt x="257" y="200"/>
                    <a:pt x="257" y="200"/>
                    <a:pt x="256" y="201"/>
                  </a:cubicBezTo>
                  <a:moveTo>
                    <a:pt x="259" y="196"/>
                  </a:moveTo>
                  <a:cubicBezTo>
                    <a:pt x="259" y="196"/>
                    <a:pt x="259" y="197"/>
                    <a:pt x="259" y="197"/>
                  </a:cubicBezTo>
                  <a:cubicBezTo>
                    <a:pt x="260" y="198"/>
                    <a:pt x="261" y="197"/>
                    <a:pt x="261" y="197"/>
                  </a:cubicBezTo>
                  <a:cubicBezTo>
                    <a:pt x="261" y="197"/>
                    <a:pt x="261" y="197"/>
                    <a:pt x="261" y="197"/>
                  </a:cubicBezTo>
                  <a:cubicBezTo>
                    <a:pt x="261" y="196"/>
                    <a:pt x="261" y="195"/>
                    <a:pt x="260" y="195"/>
                  </a:cubicBezTo>
                  <a:cubicBezTo>
                    <a:pt x="260" y="195"/>
                    <a:pt x="259" y="195"/>
                    <a:pt x="259" y="196"/>
                  </a:cubicBezTo>
                  <a:moveTo>
                    <a:pt x="261" y="191"/>
                  </a:moveTo>
                  <a:cubicBezTo>
                    <a:pt x="261" y="191"/>
                    <a:pt x="261" y="192"/>
                    <a:pt x="262" y="192"/>
                  </a:cubicBezTo>
                  <a:cubicBezTo>
                    <a:pt x="262" y="192"/>
                    <a:pt x="263" y="192"/>
                    <a:pt x="263" y="192"/>
                  </a:cubicBezTo>
                  <a:cubicBezTo>
                    <a:pt x="263" y="191"/>
                    <a:pt x="263" y="190"/>
                    <a:pt x="263" y="190"/>
                  </a:cubicBezTo>
                  <a:cubicBezTo>
                    <a:pt x="262" y="190"/>
                    <a:pt x="261" y="190"/>
                    <a:pt x="261" y="191"/>
                  </a:cubicBezTo>
                  <a:moveTo>
                    <a:pt x="263" y="186"/>
                  </a:moveTo>
                  <a:cubicBezTo>
                    <a:pt x="263" y="186"/>
                    <a:pt x="263" y="187"/>
                    <a:pt x="264" y="187"/>
                  </a:cubicBezTo>
                  <a:cubicBezTo>
                    <a:pt x="264" y="187"/>
                    <a:pt x="265" y="187"/>
                    <a:pt x="265" y="186"/>
                  </a:cubicBezTo>
                  <a:cubicBezTo>
                    <a:pt x="266" y="186"/>
                    <a:pt x="265" y="185"/>
                    <a:pt x="265" y="185"/>
                  </a:cubicBezTo>
                  <a:cubicBezTo>
                    <a:pt x="264" y="185"/>
                    <a:pt x="264" y="185"/>
                    <a:pt x="263" y="186"/>
                  </a:cubicBezTo>
                  <a:moveTo>
                    <a:pt x="265" y="180"/>
                  </a:moveTo>
                  <a:cubicBezTo>
                    <a:pt x="265" y="181"/>
                    <a:pt x="265" y="182"/>
                    <a:pt x="266" y="182"/>
                  </a:cubicBezTo>
                  <a:cubicBezTo>
                    <a:pt x="266" y="182"/>
                    <a:pt x="267" y="182"/>
                    <a:pt x="267" y="181"/>
                  </a:cubicBezTo>
                  <a:cubicBezTo>
                    <a:pt x="267" y="181"/>
                    <a:pt x="267" y="181"/>
                    <a:pt x="267" y="181"/>
                  </a:cubicBezTo>
                  <a:cubicBezTo>
                    <a:pt x="267" y="180"/>
                    <a:pt x="267" y="180"/>
                    <a:pt x="267" y="180"/>
                  </a:cubicBezTo>
                  <a:cubicBezTo>
                    <a:pt x="266" y="179"/>
                    <a:pt x="265" y="180"/>
                    <a:pt x="265" y="180"/>
                  </a:cubicBezTo>
                  <a:moveTo>
                    <a:pt x="267" y="175"/>
                  </a:moveTo>
                  <a:cubicBezTo>
                    <a:pt x="267" y="176"/>
                    <a:pt x="267" y="176"/>
                    <a:pt x="268" y="176"/>
                  </a:cubicBezTo>
                  <a:cubicBezTo>
                    <a:pt x="268" y="177"/>
                    <a:pt x="269" y="176"/>
                    <a:pt x="269" y="176"/>
                  </a:cubicBezTo>
                  <a:cubicBezTo>
                    <a:pt x="269" y="175"/>
                    <a:pt x="269" y="174"/>
                    <a:pt x="268" y="174"/>
                  </a:cubicBezTo>
                  <a:cubicBezTo>
                    <a:pt x="268" y="174"/>
                    <a:pt x="267" y="174"/>
                    <a:pt x="267" y="175"/>
                  </a:cubicBezTo>
                  <a:moveTo>
                    <a:pt x="268" y="170"/>
                  </a:moveTo>
                  <a:cubicBezTo>
                    <a:pt x="268" y="170"/>
                    <a:pt x="269" y="171"/>
                    <a:pt x="269" y="171"/>
                  </a:cubicBezTo>
                  <a:cubicBezTo>
                    <a:pt x="270" y="171"/>
                    <a:pt x="270" y="171"/>
                    <a:pt x="270" y="170"/>
                  </a:cubicBezTo>
                  <a:cubicBezTo>
                    <a:pt x="271" y="170"/>
                    <a:pt x="270" y="169"/>
                    <a:pt x="270" y="169"/>
                  </a:cubicBezTo>
                  <a:cubicBezTo>
                    <a:pt x="269" y="169"/>
                    <a:pt x="268" y="169"/>
                    <a:pt x="268" y="170"/>
                  </a:cubicBezTo>
                  <a:moveTo>
                    <a:pt x="270" y="164"/>
                  </a:moveTo>
                  <a:cubicBezTo>
                    <a:pt x="269" y="165"/>
                    <a:pt x="270" y="166"/>
                    <a:pt x="270" y="166"/>
                  </a:cubicBezTo>
                  <a:cubicBezTo>
                    <a:pt x="271" y="166"/>
                    <a:pt x="272" y="165"/>
                    <a:pt x="272" y="165"/>
                  </a:cubicBezTo>
                  <a:cubicBezTo>
                    <a:pt x="272" y="164"/>
                    <a:pt x="271" y="164"/>
                    <a:pt x="271" y="163"/>
                  </a:cubicBezTo>
                  <a:cubicBezTo>
                    <a:pt x="270" y="163"/>
                    <a:pt x="270" y="164"/>
                    <a:pt x="270" y="164"/>
                  </a:cubicBezTo>
                  <a:moveTo>
                    <a:pt x="271" y="159"/>
                  </a:moveTo>
                  <a:cubicBezTo>
                    <a:pt x="270" y="160"/>
                    <a:pt x="271" y="160"/>
                    <a:pt x="271" y="160"/>
                  </a:cubicBezTo>
                  <a:cubicBezTo>
                    <a:pt x="272" y="160"/>
                    <a:pt x="273" y="160"/>
                    <a:pt x="273" y="159"/>
                  </a:cubicBezTo>
                  <a:cubicBezTo>
                    <a:pt x="273" y="159"/>
                    <a:pt x="273" y="159"/>
                    <a:pt x="273" y="159"/>
                  </a:cubicBezTo>
                  <a:cubicBezTo>
                    <a:pt x="273" y="159"/>
                    <a:pt x="272" y="158"/>
                    <a:pt x="272" y="158"/>
                  </a:cubicBezTo>
                  <a:cubicBezTo>
                    <a:pt x="271" y="158"/>
                    <a:pt x="271" y="158"/>
                    <a:pt x="271" y="159"/>
                  </a:cubicBezTo>
                  <a:cubicBezTo>
                    <a:pt x="271" y="159"/>
                    <a:pt x="271" y="159"/>
                    <a:pt x="271" y="159"/>
                  </a:cubicBezTo>
                  <a:moveTo>
                    <a:pt x="271" y="153"/>
                  </a:moveTo>
                  <a:cubicBezTo>
                    <a:pt x="271" y="154"/>
                    <a:pt x="272" y="155"/>
                    <a:pt x="272" y="155"/>
                  </a:cubicBezTo>
                  <a:cubicBezTo>
                    <a:pt x="273" y="155"/>
                    <a:pt x="273" y="154"/>
                    <a:pt x="274" y="154"/>
                  </a:cubicBezTo>
                  <a:cubicBezTo>
                    <a:pt x="274" y="153"/>
                    <a:pt x="273" y="153"/>
                    <a:pt x="273" y="152"/>
                  </a:cubicBezTo>
                  <a:cubicBezTo>
                    <a:pt x="272" y="152"/>
                    <a:pt x="271" y="153"/>
                    <a:pt x="271" y="153"/>
                  </a:cubicBezTo>
                  <a:moveTo>
                    <a:pt x="272" y="148"/>
                  </a:moveTo>
                  <a:cubicBezTo>
                    <a:pt x="272" y="149"/>
                    <a:pt x="272" y="149"/>
                    <a:pt x="273" y="149"/>
                  </a:cubicBezTo>
                  <a:cubicBezTo>
                    <a:pt x="274" y="149"/>
                    <a:pt x="274" y="149"/>
                    <a:pt x="274" y="148"/>
                  </a:cubicBezTo>
                  <a:cubicBezTo>
                    <a:pt x="274" y="147"/>
                    <a:pt x="274" y="147"/>
                    <a:pt x="273" y="147"/>
                  </a:cubicBezTo>
                  <a:cubicBezTo>
                    <a:pt x="272" y="147"/>
                    <a:pt x="272" y="147"/>
                    <a:pt x="272" y="148"/>
                  </a:cubicBezTo>
                  <a:moveTo>
                    <a:pt x="272" y="142"/>
                  </a:moveTo>
                  <a:cubicBezTo>
                    <a:pt x="272" y="143"/>
                    <a:pt x="273" y="144"/>
                    <a:pt x="273" y="144"/>
                  </a:cubicBezTo>
                  <a:cubicBezTo>
                    <a:pt x="274" y="144"/>
                    <a:pt x="274" y="143"/>
                    <a:pt x="274" y="142"/>
                  </a:cubicBezTo>
                  <a:cubicBezTo>
                    <a:pt x="274" y="142"/>
                    <a:pt x="274" y="142"/>
                    <a:pt x="274" y="142"/>
                  </a:cubicBezTo>
                  <a:cubicBezTo>
                    <a:pt x="274" y="142"/>
                    <a:pt x="274" y="141"/>
                    <a:pt x="273" y="141"/>
                  </a:cubicBezTo>
                  <a:cubicBezTo>
                    <a:pt x="273" y="141"/>
                    <a:pt x="272" y="142"/>
                    <a:pt x="272" y="142"/>
                  </a:cubicBezTo>
                  <a:cubicBezTo>
                    <a:pt x="272" y="142"/>
                    <a:pt x="272" y="142"/>
                    <a:pt x="272" y="142"/>
                  </a:cubicBezTo>
                </a:path>
              </a:pathLst>
            </a:custGeom>
            <a:solidFill>
              <a:srgbClr val="E6E6E6"/>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61" name="Rectangle 307"/>
            <p:cNvSpPr>
              <a:spLocks noChangeArrowheads="1"/>
            </p:cNvSpPr>
            <p:nvPr/>
          </p:nvSpPr>
          <p:spPr bwMode="auto">
            <a:xfrm>
              <a:off x="11503797" y="3083096"/>
              <a:ext cx="152515" cy="463641"/>
            </a:xfrm>
            <a:prstGeom prst="rect">
              <a:avLst/>
            </a:prstGeom>
            <a:solidFill>
              <a:srgbClr val="FF8C00"/>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62" name="Rectangle 308"/>
            <p:cNvSpPr>
              <a:spLocks noChangeArrowheads="1"/>
            </p:cNvSpPr>
            <p:nvPr/>
          </p:nvSpPr>
          <p:spPr bwMode="auto">
            <a:xfrm>
              <a:off x="11339084" y="3186803"/>
              <a:ext cx="140315" cy="359934"/>
            </a:xfrm>
            <a:prstGeom prst="rect">
              <a:avLst/>
            </a:prstGeom>
            <a:solidFill>
              <a:srgbClr val="FFCB40"/>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63" name="Rectangle 309"/>
            <p:cNvSpPr>
              <a:spLocks noChangeArrowheads="1"/>
            </p:cNvSpPr>
            <p:nvPr/>
          </p:nvSpPr>
          <p:spPr bwMode="auto">
            <a:xfrm>
              <a:off x="11156067" y="3290515"/>
              <a:ext cx="140315" cy="256223"/>
            </a:xfrm>
            <a:prstGeom prst="rect">
              <a:avLst/>
            </a:prstGeom>
            <a:solidFill>
              <a:srgbClr val="FF8C00"/>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64" name="Rectangle 310"/>
            <p:cNvSpPr>
              <a:spLocks noChangeArrowheads="1"/>
            </p:cNvSpPr>
            <p:nvPr/>
          </p:nvSpPr>
          <p:spPr bwMode="auto">
            <a:xfrm>
              <a:off x="10991350" y="3400324"/>
              <a:ext cx="140315" cy="146413"/>
            </a:xfrm>
            <a:prstGeom prst="rect">
              <a:avLst/>
            </a:prstGeom>
            <a:solidFill>
              <a:srgbClr val="FFCB40"/>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69" name="Freeform 315"/>
            <p:cNvSpPr>
              <a:spLocks/>
            </p:cNvSpPr>
            <p:nvPr/>
          </p:nvSpPr>
          <p:spPr bwMode="auto">
            <a:xfrm>
              <a:off x="10887643" y="4498423"/>
              <a:ext cx="244022" cy="244022"/>
            </a:xfrm>
            <a:custGeom>
              <a:avLst/>
              <a:gdLst>
                <a:gd name="T0" fmla="*/ 16 w 21"/>
                <a:gd name="T1" fmla="*/ 20 h 21"/>
                <a:gd name="T2" fmla="*/ 0 w 21"/>
                <a:gd name="T3" fmla="*/ 4 h 21"/>
                <a:gd name="T4" fmla="*/ 4 w 21"/>
                <a:gd name="T5" fmla="*/ 0 h 21"/>
                <a:gd name="T6" fmla="*/ 20 w 21"/>
                <a:gd name="T7" fmla="*/ 16 h 21"/>
                <a:gd name="T8" fmla="*/ 20 w 21"/>
                <a:gd name="T9" fmla="*/ 20 h 21"/>
                <a:gd name="T10" fmla="*/ 16 w 21"/>
                <a:gd name="T11" fmla="*/ 20 h 21"/>
              </a:gdLst>
              <a:ahLst/>
              <a:cxnLst>
                <a:cxn ang="0">
                  <a:pos x="T0" y="T1"/>
                </a:cxn>
                <a:cxn ang="0">
                  <a:pos x="T2" y="T3"/>
                </a:cxn>
                <a:cxn ang="0">
                  <a:pos x="T4" y="T5"/>
                </a:cxn>
                <a:cxn ang="0">
                  <a:pos x="T6" y="T7"/>
                </a:cxn>
                <a:cxn ang="0">
                  <a:pos x="T8" y="T9"/>
                </a:cxn>
                <a:cxn ang="0">
                  <a:pos x="T10" y="T11"/>
                </a:cxn>
              </a:cxnLst>
              <a:rect l="0" t="0" r="r" b="b"/>
              <a:pathLst>
                <a:path w="21" h="21">
                  <a:moveTo>
                    <a:pt x="16" y="20"/>
                  </a:moveTo>
                  <a:cubicBezTo>
                    <a:pt x="0" y="4"/>
                    <a:pt x="0" y="4"/>
                    <a:pt x="0" y="4"/>
                  </a:cubicBezTo>
                  <a:cubicBezTo>
                    <a:pt x="4" y="0"/>
                    <a:pt x="4" y="0"/>
                    <a:pt x="4" y="0"/>
                  </a:cubicBezTo>
                  <a:cubicBezTo>
                    <a:pt x="20" y="16"/>
                    <a:pt x="20" y="16"/>
                    <a:pt x="20" y="16"/>
                  </a:cubicBezTo>
                  <a:cubicBezTo>
                    <a:pt x="21" y="17"/>
                    <a:pt x="21" y="19"/>
                    <a:pt x="20" y="20"/>
                  </a:cubicBezTo>
                  <a:cubicBezTo>
                    <a:pt x="19" y="21"/>
                    <a:pt x="17" y="21"/>
                    <a:pt x="16" y="20"/>
                  </a:cubicBezTo>
                </a:path>
              </a:pathLst>
            </a:custGeom>
            <a:solidFill>
              <a:srgbClr val="FF8C00"/>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70" name="Oval 316"/>
            <p:cNvSpPr>
              <a:spLocks noChangeArrowheads="1"/>
            </p:cNvSpPr>
            <p:nvPr/>
          </p:nvSpPr>
          <p:spPr bwMode="auto">
            <a:xfrm>
              <a:off x="10533811" y="4162891"/>
              <a:ext cx="445343" cy="439239"/>
            </a:xfrm>
            <a:prstGeom prst="ellipse">
              <a:avLst/>
            </a:prstGeom>
            <a:solidFill>
              <a:srgbClr val="FF8C00"/>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71" name="Oval 317"/>
            <p:cNvSpPr>
              <a:spLocks noChangeArrowheads="1"/>
            </p:cNvSpPr>
            <p:nvPr/>
          </p:nvSpPr>
          <p:spPr bwMode="auto">
            <a:xfrm>
              <a:off x="10582616" y="4211695"/>
              <a:ext cx="347733" cy="347733"/>
            </a:xfrm>
            <a:prstGeom prst="ellipse">
              <a:avLst/>
            </a:pr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72" name="Freeform 318"/>
            <p:cNvSpPr>
              <a:spLocks noEditPoints="1"/>
            </p:cNvSpPr>
            <p:nvPr/>
          </p:nvSpPr>
          <p:spPr bwMode="auto">
            <a:xfrm>
              <a:off x="10747328" y="4358108"/>
              <a:ext cx="183017" cy="201320"/>
            </a:xfrm>
            <a:custGeom>
              <a:avLst/>
              <a:gdLst>
                <a:gd name="T0" fmla="*/ 1 w 16"/>
                <a:gd name="T1" fmla="*/ 17 h 17"/>
                <a:gd name="T2" fmla="*/ 1 w 16"/>
                <a:gd name="T3" fmla="*/ 17 h 17"/>
                <a:gd name="T4" fmla="*/ 1 w 16"/>
                <a:gd name="T5" fmla="*/ 17 h 17"/>
                <a:gd name="T6" fmla="*/ 1 w 16"/>
                <a:gd name="T7" fmla="*/ 17 h 17"/>
                <a:gd name="T8" fmla="*/ 1 w 16"/>
                <a:gd name="T9" fmla="*/ 17 h 17"/>
                <a:gd name="T10" fmla="*/ 1 w 16"/>
                <a:gd name="T11" fmla="*/ 17 h 17"/>
                <a:gd name="T12" fmla="*/ 1 w 16"/>
                <a:gd name="T13" fmla="*/ 17 h 17"/>
                <a:gd name="T14" fmla="*/ 1 w 16"/>
                <a:gd name="T15" fmla="*/ 17 h 17"/>
                <a:gd name="T16" fmla="*/ 1 w 16"/>
                <a:gd name="T17" fmla="*/ 17 h 17"/>
                <a:gd name="T18" fmla="*/ 1 w 16"/>
                <a:gd name="T19" fmla="*/ 17 h 17"/>
                <a:gd name="T20" fmla="*/ 1 w 16"/>
                <a:gd name="T21" fmla="*/ 17 h 17"/>
                <a:gd name="T22" fmla="*/ 1 w 16"/>
                <a:gd name="T23" fmla="*/ 17 h 17"/>
                <a:gd name="T24" fmla="*/ 1 w 16"/>
                <a:gd name="T25" fmla="*/ 17 h 17"/>
                <a:gd name="T26" fmla="*/ 1 w 16"/>
                <a:gd name="T27" fmla="*/ 17 h 17"/>
                <a:gd name="T28" fmla="*/ 1 w 16"/>
                <a:gd name="T29" fmla="*/ 17 h 17"/>
                <a:gd name="T30" fmla="*/ 0 w 16"/>
                <a:gd name="T31" fmla="*/ 17 h 17"/>
                <a:gd name="T32" fmla="*/ 0 w 16"/>
                <a:gd name="T33" fmla="*/ 17 h 17"/>
                <a:gd name="T34" fmla="*/ 0 w 16"/>
                <a:gd name="T35" fmla="*/ 17 h 17"/>
                <a:gd name="T36" fmla="*/ 0 w 16"/>
                <a:gd name="T37" fmla="*/ 17 h 17"/>
                <a:gd name="T38" fmla="*/ 0 w 16"/>
                <a:gd name="T39" fmla="*/ 17 h 17"/>
                <a:gd name="T40" fmla="*/ 0 w 16"/>
                <a:gd name="T41" fmla="*/ 17 h 17"/>
                <a:gd name="T42" fmla="*/ 0 w 16"/>
                <a:gd name="T43" fmla="*/ 17 h 17"/>
                <a:gd name="T44" fmla="*/ 0 w 16"/>
                <a:gd name="T45" fmla="*/ 17 h 17"/>
                <a:gd name="T46" fmla="*/ 0 w 16"/>
                <a:gd name="T47" fmla="*/ 17 h 17"/>
                <a:gd name="T48" fmla="*/ 0 w 16"/>
                <a:gd name="T49" fmla="*/ 17 h 17"/>
                <a:gd name="T50" fmla="*/ 0 w 16"/>
                <a:gd name="T51" fmla="*/ 17 h 17"/>
                <a:gd name="T52" fmla="*/ 0 w 16"/>
                <a:gd name="T53" fmla="*/ 17 h 17"/>
                <a:gd name="T54" fmla="*/ 16 w 16"/>
                <a:gd name="T55" fmla="*/ 2 h 17"/>
                <a:gd name="T56" fmla="*/ 16 w 16"/>
                <a:gd name="T57" fmla="*/ 2 h 17"/>
                <a:gd name="T58" fmla="*/ 16 w 16"/>
                <a:gd name="T59" fmla="*/ 2 h 17"/>
                <a:gd name="T60" fmla="*/ 16 w 16"/>
                <a:gd name="T61" fmla="*/ 2 h 17"/>
                <a:gd name="T62" fmla="*/ 16 w 16"/>
                <a:gd name="T63" fmla="*/ 2 h 17"/>
                <a:gd name="T64" fmla="*/ 16 w 16"/>
                <a:gd name="T65" fmla="*/ 2 h 17"/>
                <a:gd name="T66" fmla="*/ 16 w 16"/>
                <a:gd name="T67" fmla="*/ 1 h 17"/>
                <a:gd name="T68" fmla="*/ 16 w 16"/>
                <a:gd name="T69" fmla="*/ 2 h 17"/>
                <a:gd name="T70" fmla="*/ 16 w 16"/>
                <a:gd name="T71" fmla="*/ 1 h 17"/>
                <a:gd name="T72" fmla="*/ 16 w 16"/>
                <a:gd name="T73" fmla="*/ 1 h 17"/>
                <a:gd name="T74" fmla="*/ 16 w 16"/>
                <a:gd name="T75" fmla="*/ 1 h 17"/>
                <a:gd name="T76" fmla="*/ 16 w 16"/>
                <a:gd name="T77" fmla="*/ 1 h 17"/>
                <a:gd name="T78" fmla="*/ 16 w 16"/>
                <a:gd name="T79" fmla="*/ 1 h 17"/>
                <a:gd name="T80" fmla="*/ 16 w 16"/>
                <a:gd name="T81" fmla="*/ 1 h 17"/>
                <a:gd name="T82" fmla="*/ 16 w 16"/>
                <a:gd name="T83" fmla="*/ 1 h 17"/>
                <a:gd name="T84" fmla="*/ 16 w 16"/>
                <a:gd name="T85" fmla="*/ 1 h 17"/>
                <a:gd name="T86" fmla="*/ 16 w 16"/>
                <a:gd name="T87" fmla="*/ 1 h 17"/>
                <a:gd name="T88" fmla="*/ 16 w 16"/>
                <a:gd name="T89" fmla="*/ 1 h 17"/>
                <a:gd name="T90" fmla="*/ 16 w 16"/>
                <a:gd name="T91" fmla="*/ 1 h 17"/>
                <a:gd name="T92" fmla="*/ 16 w 16"/>
                <a:gd name="T93" fmla="*/ 1 h 17"/>
                <a:gd name="T94" fmla="*/ 16 w 16"/>
                <a:gd name="T95" fmla="*/ 1 h 17"/>
                <a:gd name="T96" fmla="*/ 16 w 16"/>
                <a:gd name="T97" fmla="*/ 1 h 17"/>
                <a:gd name="T98" fmla="*/ 16 w 16"/>
                <a:gd name="T99" fmla="*/ 1 h 17"/>
                <a:gd name="T100" fmla="*/ 16 w 16"/>
                <a:gd name="T101" fmla="*/ 1 h 17"/>
                <a:gd name="T102" fmla="*/ 16 w 16"/>
                <a:gd name="T103" fmla="*/ 0 h 17"/>
                <a:gd name="T104" fmla="*/ 16 w 16"/>
                <a:gd name="T105" fmla="*/ 0 h 17"/>
                <a:gd name="T106" fmla="*/ 16 w 16"/>
                <a:gd name="T107" fmla="*/ 0 h 17"/>
                <a:gd name="T108" fmla="*/ 16 w 16"/>
                <a:gd name="T109" fmla="*/ 0 h 17"/>
                <a:gd name="T110" fmla="*/ 16 w 16"/>
                <a:gd name="T111" fmla="*/ 0 h 17"/>
                <a:gd name="T112" fmla="*/ 16 w 16"/>
                <a:gd name="T113"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6" h="17">
                  <a:moveTo>
                    <a:pt x="1" y="17"/>
                  </a:moveTo>
                  <a:cubicBezTo>
                    <a:pt x="1" y="17"/>
                    <a:pt x="1" y="17"/>
                    <a:pt x="1" y="17"/>
                  </a:cubicBezTo>
                  <a:cubicBezTo>
                    <a:pt x="1" y="17"/>
                    <a:pt x="1" y="17"/>
                    <a:pt x="1" y="17"/>
                  </a:cubicBezTo>
                  <a:moveTo>
                    <a:pt x="1" y="17"/>
                  </a:moveTo>
                  <a:cubicBezTo>
                    <a:pt x="1" y="17"/>
                    <a:pt x="1" y="17"/>
                    <a:pt x="1" y="17"/>
                  </a:cubicBezTo>
                  <a:cubicBezTo>
                    <a:pt x="1" y="17"/>
                    <a:pt x="1" y="17"/>
                    <a:pt x="1" y="17"/>
                  </a:cubicBezTo>
                  <a:moveTo>
                    <a:pt x="1" y="17"/>
                  </a:moveTo>
                  <a:cubicBezTo>
                    <a:pt x="1" y="17"/>
                    <a:pt x="1" y="17"/>
                    <a:pt x="1" y="17"/>
                  </a:cubicBezTo>
                  <a:cubicBezTo>
                    <a:pt x="1" y="17"/>
                    <a:pt x="1" y="17"/>
                    <a:pt x="1" y="17"/>
                  </a:cubicBezTo>
                  <a:moveTo>
                    <a:pt x="1" y="17"/>
                  </a:moveTo>
                  <a:cubicBezTo>
                    <a:pt x="1" y="17"/>
                    <a:pt x="1" y="17"/>
                    <a:pt x="1" y="17"/>
                  </a:cubicBezTo>
                  <a:cubicBezTo>
                    <a:pt x="1" y="17"/>
                    <a:pt x="1" y="17"/>
                    <a:pt x="1" y="17"/>
                  </a:cubicBezTo>
                  <a:moveTo>
                    <a:pt x="1" y="17"/>
                  </a:moveTo>
                  <a:cubicBezTo>
                    <a:pt x="1" y="17"/>
                    <a:pt x="1" y="17"/>
                    <a:pt x="1" y="17"/>
                  </a:cubicBezTo>
                  <a:cubicBezTo>
                    <a:pt x="1" y="17"/>
                    <a:pt x="1" y="17"/>
                    <a:pt x="1" y="17"/>
                  </a:cubicBezTo>
                  <a:moveTo>
                    <a:pt x="0" y="17"/>
                  </a:moveTo>
                  <a:cubicBezTo>
                    <a:pt x="0" y="17"/>
                    <a:pt x="0" y="17"/>
                    <a:pt x="0" y="17"/>
                  </a:cubicBezTo>
                  <a:cubicBezTo>
                    <a:pt x="0" y="17"/>
                    <a:pt x="0" y="17"/>
                    <a:pt x="0" y="17"/>
                  </a:cubicBezTo>
                  <a:moveTo>
                    <a:pt x="0" y="17"/>
                  </a:moveTo>
                  <a:cubicBezTo>
                    <a:pt x="0" y="17"/>
                    <a:pt x="0" y="17"/>
                    <a:pt x="0" y="17"/>
                  </a:cubicBezTo>
                  <a:cubicBezTo>
                    <a:pt x="0" y="17"/>
                    <a:pt x="0" y="17"/>
                    <a:pt x="0" y="17"/>
                  </a:cubicBezTo>
                  <a:moveTo>
                    <a:pt x="0" y="17"/>
                  </a:moveTo>
                  <a:cubicBezTo>
                    <a:pt x="0" y="17"/>
                    <a:pt x="0" y="17"/>
                    <a:pt x="0" y="17"/>
                  </a:cubicBezTo>
                  <a:cubicBezTo>
                    <a:pt x="0" y="17"/>
                    <a:pt x="0" y="17"/>
                    <a:pt x="0" y="17"/>
                  </a:cubicBezTo>
                  <a:moveTo>
                    <a:pt x="0" y="17"/>
                  </a:moveTo>
                  <a:cubicBezTo>
                    <a:pt x="0" y="17"/>
                    <a:pt x="0" y="17"/>
                    <a:pt x="0" y="17"/>
                  </a:cubicBezTo>
                  <a:cubicBezTo>
                    <a:pt x="0" y="17"/>
                    <a:pt x="0" y="17"/>
                    <a:pt x="0" y="17"/>
                  </a:cubicBezTo>
                  <a:moveTo>
                    <a:pt x="16" y="2"/>
                  </a:moveTo>
                  <a:cubicBezTo>
                    <a:pt x="16" y="2"/>
                    <a:pt x="16" y="2"/>
                    <a:pt x="16" y="2"/>
                  </a:cubicBezTo>
                  <a:cubicBezTo>
                    <a:pt x="16" y="2"/>
                    <a:pt x="16" y="2"/>
                    <a:pt x="16" y="2"/>
                  </a:cubicBezTo>
                  <a:moveTo>
                    <a:pt x="16" y="2"/>
                  </a:moveTo>
                  <a:cubicBezTo>
                    <a:pt x="16" y="2"/>
                    <a:pt x="16" y="2"/>
                    <a:pt x="16" y="2"/>
                  </a:cubicBezTo>
                  <a:cubicBezTo>
                    <a:pt x="16" y="2"/>
                    <a:pt x="16" y="2"/>
                    <a:pt x="16" y="2"/>
                  </a:cubicBezTo>
                  <a:moveTo>
                    <a:pt x="16" y="1"/>
                  </a:moveTo>
                  <a:cubicBezTo>
                    <a:pt x="16" y="1"/>
                    <a:pt x="16" y="1"/>
                    <a:pt x="16" y="2"/>
                  </a:cubicBezTo>
                  <a:cubicBezTo>
                    <a:pt x="16" y="1"/>
                    <a:pt x="16" y="1"/>
                    <a:pt x="16" y="1"/>
                  </a:cubicBezTo>
                  <a:moveTo>
                    <a:pt x="16" y="1"/>
                  </a:moveTo>
                  <a:cubicBezTo>
                    <a:pt x="16" y="1"/>
                    <a:pt x="16" y="1"/>
                    <a:pt x="16" y="1"/>
                  </a:cubicBezTo>
                  <a:cubicBezTo>
                    <a:pt x="16" y="1"/>
                    <a:pt x="16" y="1"/>
                    <a:pt x="16" y="1"/>
                  </a:cubicBezTo>
                  <a:moveTo>
                    <a:pt x="16" y="1"/>
                  </a:moveTo>
                  <a:cubicBezTo>
                    <a:pt x="16" y="1"/>
                    <a:pt x="16" y="1"/>
                    <a:pt x="16" y="1"/>
                  </a:cubicBezTo>
                  <a:cubicBezTo>
                    <a:pt x="16" y="1"/>
                    <a:pt x="16" y="1"/>
                    <a:pt x="16" y="1"/>
                  </a:cubicBezTo>
                  <a:moveTo>
                    <a:pt x="16" y="1"/>
                  </a:moveTo>
                  <a:cubicBezTo>
                    <a:pt x="16" y="1"/>
                    <a:pt x="16" y="1"/>
                    <a:pt x="16" y="1"/>
                  </a:cubicBezTo>
                  <a:cubicBezTo>
                    <a:pt x="16" y="1"/>
                    <a:pt x="16" y="1"/>
                    <a:pt x="16" y="1"/>
                  </a:cubicBezTo>
                  <a:moveTo>
                    <a:pt x="16" y="1"/>
                  </a:moveTo>
                  <a:cubicBezTo>
                    <a:pt x="16" y="1"/>
                    <a:pt x="16" y="1"/>
                    <a:pt x="16" y="1"/>
                  </a:cubicBezTo>
                  <a:cubicBezTo>
                    <a:pt x="16" y="1"/>
                    <a:pt x="16" y="1"/>
                    <a:pt x="16" y="1"/>
                  </a:cubicBezTo>
                  <a:moveTo>
                    <a:pt x="16" y="1"/>
                  </a:moveTo>
                  <a:cubicBezTo>
                    <a:pt x="16" y="1"/>
                    <a:pt x="16" y="1"/>
                    <a:pt x="16" y="1"/>
                  </a:cubicBezTo>
                  <a:cubicBezTo>
                    <a:pt x="16" y="1"/>
                    <a:pt x="16" y="1"/>
                    <a:pt x="16" y="1"/>
                  </a:cubicBezTo>
                  <a:moveTo>
                    <a:pt x="16" y="0"/>
                  </a:moveTo>
                  <a:cubicBezTo>
                    <a:pt x="16" y="0"/>
                    <a:pt x="16" y="0"/>
                    <a:pt x="16" y="0"/>
                  </a:cubicBezTo>
                  <a:cubicBezTo>
                    <a:pt x="16" y="0"/>
                    <a:pt x="16" y="0"/>
                    <a:pt x="16" y="0"/>
                  </a:cubicBezTo>
                  <a:moveTo>
                    <a:pt x="16" y="0"/>
                  </a:moveTo>
                  <a:cubicBezTo>
                    <a:pt x="16" y="0"/>
                    <a:pt x="16" y="0"/>
                    <a:pt x="16" y="0"/>
                  </a:cubicBezTo>
                  <a:cubicBezTo>
                    <a:pt x="16" y="0"/>
                    <a:pt x="16" y="0"/>
                    <a:pt x="16" y="0"/>
                  </a:cubicBezTo>
                </a:path>
              </a:pathLst>
            </a:custGeom>
            <a:solidFill>
              <a:srgbClr val="0420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3" name="Freeform 319"/>
            <p:cNvSpPr>
              <a:spLocks/>
            </p:cNvSpPr>
            <p:nvPr/>
          </p:nvSpPr>
          <p:spPr bwMode="auto">
            <a:xfrm>
              <a:off x="10619218" y="4223897"/>
              <a:ext cx="311130" cy="335532"/>
            </a:xfrm>
            <a:custGeom>
              <a:avLst/>
              <a:gdLst>
                <a:gd name="T0" fmla="*/ 19 w 27"/>
                <a:gd name="T1" fmla="*/ 0 h 29"/>
                <a:gd name="T2" fmla="*/ 20 w 27"/>
                <a:gd name="T3" fmla="*/ 5 h 29"/>
                <a:gd name="T4" fmla="*/ 1 w 27"/>
                <a:gd name="T5" fmla="*/ 23 h 29"/>
                <a:gd name="T6" fmla="*/ 0 w 27"/>
                <a:gd name="T7" fmla="*/ 23 h 29"/>
                <a:gd name="T8" fmla="*/ 11 w 27"/>
                <a:gd name="T9" fmla="*/ 29 h 29"/>
                <a:gd name="T10" fmla="*/ 11 w 27"/>
                <a:gd name="T11" fmla="*/ 29 h 29"/>
                <a:gd name="T12" fmla="*/ 11 w 27"/>
                <a:gd name="T13" fmla="*/ 29 h 29"/>
                <a:gd name="T14" fmla="*/ 11 w 27"/>
                <a:gd name="T15" fmla="*/ 29 h 29"/>
                <a:gd name="T16" fmla="*/ 11 w 27"/>
                <a:gd name="T17" fmla="*/ 29 h 29"/>
                <a:gd name="T18" fmla="*/ 11 w 27"/>
                <a:gd name="T19" fmla="*/ 29 h 29"/>
                <a:gd name="T20" fmla="*/ 11 w 27"/>
                <a:gd name="T21" fmla="*/ 29 h 29"/>
                <a:gd name="T22" fmla="*/ 11 w 27"/>
                <a:gd name="T23" fmla="*/ 29 h 29"/>
                <a:gd name="T24" fmla="*/ 12 w 27"/>
                <a:gd name="T25" fmla="*/ 29 h 29"/>
                <a:gd name="T26" fmla="*/ 12 w 27"/>
                <a:gd name="T27" fmla="*/ 29 h 29"/>
                <a:gd name="T28" fmla="*/ 12 w 27"/>
                <a:gd name="T29" fmla="*/ 29 h 29"/>
                <a:gd name="T30" fmla="*/ 12 w 27"/>
                <a:gd name="T31" fmla="*/ 29 h 29"/>
                <a:gd name="T32" fmla="*/ 12 w 27"/>
                <a:gd name="T33" fmla="*/ 29 h 29"/>
                <a:gd name="T34" fmla="*/ 12 w 27"/>
                <a:gd name="T35" fmla="*/ 29 h 29"/>
                <a:gd name="T36" fmla="*/ 12 w 27"/>
                <a:gd name="T37" fmla="*/ 29 h 29"/>
                <a:gd name="T38" fmla="*/ 12 w 27"/>
                <a:gd name="T39" fmla="*/ 29 h 29"/>
                <a:gd name="T40" fmla="*/ 12 w 27"/>
                <a:gd name="T41" fmla="*/ 29 h 29"/>
                <a:gd name="T42" fmla="*/ 12 w 27"/>
                <a:gd name="T43" fmla="*/ 29 h 29"/>
                <a:gd name="T44" fmla="*/ 12 w 27"/>
                <a:gd name="T45" fmla="*/ 29 h 29"/>
                <a:gd name="T46" fmla="*/ 27 w 27"/>
                <a:gd name="T47" fmla="*/ 14 h 29"/>
                <a:gd name="T48" fmla="*/ 27 w 27"/>
                <a:gd name="T49" fmla="*/ 14 h 29"/>
                <a:gd name="T50" fmla="*/ 27 w 27"/>
                <a:gd name="T51" fmla="*/ 14 h 29"/>
                <a:gd name="T52" fmla="*/ 27 w 27"/>
                <a:gd name="T53" fmla="*/ 14 h 29"/>
                <a:gd name="T54" fmla="*/ 27 w 27"/>
                <a:gd name="T55" fmla="*/ 14 h 29"/>
                <a:gd name="T56" fmla="*/ 27 w 27"/>
                <a:gd name="T57" fmla="*/ 14 h 29"/>
                <a:gd name="T58" fmla="*/ 27 w 27"/>
                <a:gd name="T59" fmla="*/ 14 h 29"/>
                <a:gd name="T60" fmla="*/ 27 w 27"/>
                <a:gd name="T61" fmla="*/ 13 h 29"/>
                <a:gd name="T62" fmla="*/ 27 w 27"/>
                <a:gd name="T63" fmla="*/ 13 h 29"/>
                <a:gd name="T64" fmla="*/ 27 w 27"/>
                <a:gd name="T65" fmla="*/ 13 h 29"/>
                <a:gd name="T66" fmla="*/ 27 w 27"/>
                <a:gd name="T67" fmla="*/ 13 h 29"/>
                <a:gd name="T68" fmla="*/ 27 w 27"/>
                <a:gd name="T69" fmla="*/ 13 h 29"/>
                <a:gd name="T70" fmla="*/ 27 w 27"/>
                <a:gd name="T71" fmla="*/ 13 h 29"/>
                <a:gd name="T72" fmla="*/ 27 w 27"/>
                <a:gd name="T73" fmla="*/ 13 h 29"/>
                <a:gd name="T74" fmla="*/ 27 w 27"/>
                <a:gd name="T75" fmla="*/ 13 h 29"/>
                <a:gd name="T76" fmla="*/ 27 w 27"/>
                <a:gd name="T77" fmla="*/ 13 h 29"/>
                <a:gd name="T78" fmla="*/ 27 w 27"/>
                <a:gd name="T79" fmla="*/ 13 h 29"/>
                <a:gd name="T80" fmla="*/ 27 w 27"/>
                <a:gd name="T81" fmla="*/ 13 h 29"/>
                <a:gd name="T82" fmla="*/ 27 w 27"/>
                <a:gd name="T83" fmla="*/ 12 h 29"/>
                <a:gd name="T84" fmla="*/ 27 w 27"/>
                <a:gd name="T85" fmla="*/ 12 h 29"/>
                <a:gd name="T86" fmla="*/ 27 w 27"/>
                <a:gd name="T87" fmla="*/ 12 h 29"/>
                <a:gd name="T88" fmla="*/ 27 w 27"/>
                <a:gd name="T89" fmla="*/ 12 h 29"/>
                <a:gd name="T90" fmla="*/ 19 w 27"/>
                <a:gd name="T91"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7" h="29">
                  <a:moveTo>
                    <a:pt x="19" y="0"/>
                  </a:moveTo>
                  <a:cubicBezTo>
                    <a:pt x="20" y="2"/>
                    <a:pt x="20" y="3"/>
                    <a:pt x="20" y="5"/>
                  </a:cubicBezTo>
                  <a:cubicBezTo>
                    <a:pt x="20" y="15"/>
                    <a:pt x="11" y="23"/>
                    <a:pt x="1" y="23"/>
                  </a:cubicBezTo>
                  <a:cubicBezTo>
                    <a:pt x="1" y="23"/>
                    <a:pt x="0" y="23"/>
                    <a:pt x="0" y="23"/>
                  </a:cubicBezTo>
                  <a:cubicBezTo>
                    <a:pt x="3" y="27"/>
                    <a:pt x="7" y="29"/>
                    <a:pt x="11" y="29"/>
                  </a:cubicBezTo>
                  <a:cubicBezTo>
                    <a:pt x="11" y="29"/>
                    <a:pt x="11" y="29"/>
                    <a:pt x="11" y="29"/>
                  </a:cubicBezTo>
                  <a:cubicBezTo>
                    <a:pt x="11" y="29"/>
                    <a:pt x="11" y="29"/>
                    <a:pt x="11" y="29"/>
                  </a:cubicBezTo>
                  <a:cubicBezTo>
                    <a:pt x="11" y="29"/>
                    <a:pt x="11" y="29"/>
                    <a:pt x="11" y="29"/>
                  </a:cubicBezTo>
                  <a:cubicBezTo>
                    <a:pt x="11" y="29"/>
                    <a:pt x="11" y="29"/>
                    <a:pt x="11" y="29"/>
                  </a:cubicBezTo>
                  <a:cubicBezTo>
                    <a:pt x="11" y="29"/>
                    <a:pt x="11" y="29"/>
                    <a:pt x="11" y="29"/>
                  </a:cubicBezTo>
                  <a:cubicBezTo>
                    <a:pt x="11" y="29"/>
                    <a:pt x="11" y="29"/>
                    <a:pt x="11" y="29"/>
                  </a:cubicBezTo>
                  <a:cubicBezTo>
                    <a:pt x="11" y="29"/>
                    <a:pt x="11" y="29"/>
                    <a:pt x="11" y="29"/>
                  </a:cubicBezTo>
                  <a:cubicBezTo>
                    <a:pt x="11" y="29"/>
                    <a:pt x="11" y="29"/>
                    <a:pt x="12" y="29"/>
                  </a:cubicBezTo>
                  <a:cubicBezTo>
                    <a:pt x="12" y="29"/>
                    <a:pt x="12" y="29"/>
                    <a:pt x="12" y="29"/>
                  </a:cubicBezTo>
                  <a:cubicBezTo>
                    <a:pt x="12" y="29"/>
                    <a:pt x="12" y="29"/>
                    <a:pt x="12" y="29"/>
                  </a:cubicBezTo>
                  <a:cubicBezTo>
                    <a:pt x="12" y="29"/>
                    <a:pt x="12" y="29"/>
                    <a:pt x="12" y="29"/>
                  </a:cubicBezTo>
                  <a:cubicBezTo>
                    <a:pt x="12" y="29"/>
                    <a:pt x="12" y="29"/>
                    <a:pt x="12" y="29"/>
                  </a:cubicBezTo>
                  <a:cubicBezTo>
                    <a:pt x="12" y="29"/>
                    <a:pt x="12" y="29"/>
                    <a:pt x="12" y="29"/>
                  </a:cubicBezTo>
                  <a:cubicBezTo>
                    <a:pt x="12" y="29"/>
                    <a:pt x="12" y="29"/>
                    <a:pt x="12" y="29"/>
                  </a:cubicBezTo>
                  <a:cubicBezTo>
                    <a:pt x="12" y="29"/>
                    <a:pt x="12" y="29"/>
                    <a:pt x="12" y="29"/>
                  </a:cubicBezTo>
                  <a:cubicBezTo>
                    <a:pt x="12" y="29"/>
                    <a:pt x="12" y="29"/>
                    <a:pt x="12" y="29"/>
                  </a:cubicBezTo>
                  <a:cubicBezTo>
                    <a:pt x="12" y="29"/>
                    <a:pt x="12" y="29"/>
                    <a:pt x="12" y="29"/>
                  </a:cubicBezTo>
                  <a:cubicBezTo>
                    <a:pt x="12" y="29"/>
                    <a:pt x="12" y="29"/>
                    <a:pt x="12" y="29"/>
                  </a:cubicBezTo>
                  <a:cubicBezTo>
                    <a:pt x="21" y="29"/>
                    <a:pt x="27" y="22"/>
                    <a:pt x="27" y="14"/>
                  </a:cubicBezTo>
                  <a:cubicBezTo>
                    <a:pt x="27" y="14"/>
                    <a:pt x="27" y="14"/>
                    <a:pt x="27" y="14"/>
                  </a:cubicBezTo>
                  <a:cubicBezTo>
                    <a:pt x="27" y="14"/>
                    <a:pt x="27" y="14"/>
                    <a:pt x="27" y="14"/>
                  </a:cubicBezTo>
                  <a:cubicBezTo>
                    <a:pt x="27" y="14"/>
                    <a:pt x="27" y="14"/>
                    <a:pt x="27" y="14"/>
                  </a:cubicBezTo>
                  <a:cubicBezTo>
                    <a:pt x="27" y="14"/>
                    <a:pt x="27" y="14"/>
                    <a:pt x="27" y="14"/>
                  </a:cubicBezTo>
                  <a:cubicBezTo>
                    <a:pt x="27" y="14"/>
                    <a:pt x="27" y="14"/>
                    <a:pt x="27" y="14"/>
                  </a:cubicBezTo>
                  <a:cubicBezTo>
                    <a:pt x="27" y="14"/>
                    <a:pt x="27" y="14"/>
                    <a:pt x="27" y="14"/>
                  </a:cubicBezTo>
                  <a:cubicBezTo>
                    <a:pt x="27" y="13"/>
                    <a:pt x="27" y="13"/>
                    <a:pt x="27" y="13"/>
                  </a:cubicBezTo>
                  <a:cubicBezTo>
                    <a:pt x="27" y="13"/>
                    <a:pt x="27" y="13"/>
                    <a:pt x="27" y="13"/>
                  </a:cubicBezTo>
                  <a:cubicBezTo>
                    <a:pt x="27" y="13"/>
                    <a:pt x="27" y="13"/>
                    <a:pt x="27" y="13"/>
                  </a:cubicBezTo>
                  <a:cubicBezTo>
                    <a:pt x="27" y="13"/>
                    <a:pt x="27" y="13"/>
                    <a:pt x="27" y="13"/>
                  </a:cubicBezTo>
                  <a:cubicBezTo>
                    <a:pt x="27" y="13"/>
                    <a:pt x="27" y="13"/>
                    <a:pt x="27" y="13"/>
                  </a:cubicBezTo>
                  <a:cubicBezTo>
                    <a:pt x="27" y="13"/>
                    <a:pt x="27" y="13"/>
                    <a:pt x="27" y="13"/>
                  </a:cubicBezTo>
                  <a:cubicBezTo>
                    <a:pt x="27" y="13"/>
                    <a:pt x="27" y="13"/>
                    <a:pt x="27" y="13"/>
                  </a:cubicBezTo>
                  <a:cubicBezTo>
                    <a:pt x="27" y="13"/>
                    <a:pt x="27" y="13"/>
                    <a:pt x="27" y="13"/>
                  </a:cubicBezTo>
                  <a:cubicBezTo>
                    <a:pt x="27" y="13"/>
                    <a:pt x="27" y="13"/>
                    <a:pt x="27" y="13"/>
                  </a:cubicBezTo>
                  <a:cubicBezTo>
                    <a:pt x="27" y="13"/>
                    <a:pt x="27" y="13"/>
                    <a:pt x="27" y="13"/>
                  </a:cubicBezTo>
                  <a:cubicBezTo>
                    <a:pt x="27" y="13"/>
                    <a:pt x="27" y="13"/>
                    <a:pt x="27" y="13"/>
                  </a:cubicBezTo>
                  <a:cubicBezTo>
                    <a:pt x="27" y="13"/>
                    <a:pt x="27" y="12"/>
                    <a:pt x="27" y="12"/>
                  </a:cubicBezTo>
                  <a:cubicBezTo>
                    <a:pt x="27" y="12"/>
                    <a:pt x="27" y="12"/>
                    <a:pt x="27" y="12"/>
                  </a:cubicBezTo>
                  <a:cubicBezTo>
                    <a:pt x="27" y="12"/>
                    <a:pt x="27" y="12"/>
                    <a:pt x="27" y="12"/>
                  </a:cubicBezTo>
                  <a:cubicBezTo>
                    <a:pt x="27" y="12"/>
                    <a:pt x="27" y="12"/>
                    <a:pt x="27" y="12"/>
                  </a:cubicBezTo>
                  <a:cubicBezTo>
                    <a:pt x="27" y="7"/>
                    <a:pt x="24" y="3"/>
                    <a:pt x="19" y="0"/>
                  </a:cubicBezTo>
                </a:path>
              </a:pathLst>
            </a:custGeom>
            <a:solidFill>
              <a:srgbClr val="FFCB40"/>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74" name="Freeform 320"/>
            <p:cNvSpPr>
              <a:spLocks/>
            </p:cNvSpPr>
            <p:nvPr/>
          </p:nvSpPr>
          <p:spPr bwMode="auto">
            <a:xfrm>
              <a:off x="8240006" y="4199495"/>
              <a:ext cx="396537" cy="384337"/>
            </a:xfrm>
            <a:custGeom>
              <a:avLst/>
              <a:gdLst>
                <a:gd name="T0" fmla="*/ 29 w 34"/>
                <a:gd name="T1" fmla="*/ 0 h 33"/>
                <a:gd name="T2" fmla="*/ 4 w 34"/>
                <a:gd name="T3" fmla="*/ 0 h 33"/>
                <a:gd name="T4" fmla="*/ 0 w 34"/>
                <a:gd name="T5" fmla="*/ 4 h 33"/>
                <a:gd name="T6" fmla="*/ 0 w 34"/>
                <a:gd name="T7" fmla="*/ 21 h 33"/>
                <a:gd name="T8" fmla="*/ 4 w 34"/>
                <a:gd name="T9" fmla="*/ 26 h 33"/>
                <a:gd name="T10" fmla="*/ 9 w 34"/>
                <a:gd name="T11" fmla="*/ 26 h 33"/>
                <a:gd name="T12" fmla="*/ 9 w 34"/>
                <a:gd name="T13" fmla="*/ 33 h 33"/>
                <a:gd name="T14" fmla="*/ 16 w 34"/>
                <a:gd name="T15" fmla="*/ 26 h 33"/>
                <a:gd name="T16" fmla="*/ 29 w 34"/>
                <a:gd name="T17" fmla="*/ 26 h 33"/>
                <a:gd name="T18" fmla="*/ 34 w 34"/>
                <a:gd name="T19" fmla="*/ 21 h 33"/>
                <a:gd name="T20" fmla="*/ 34 w 34"/>
                <a:gd name="T21" fmla="*/ 4 h 33"/>
                <a:gd name="T22" fmla="*/ 29 w 34"/>
                <a:gd name="T23" fmla="*/ 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 h="33">
                  <a:moveTo>
                    <a:pt x="29" y="0"/>
                  </a:moveTo>
                  <a:cubicBezTo>
                    <a:pt x="4" y="0"/>
                    <a:pt x="4" y="0"/>
                    <a:pt x="4" y="0"/>
                  </a:cubicBezTo>
                  <a:cubicBezTo>
                    <a:pt x="2" y="0"/>
                    <a:pt x="0" y="2"/>
                    <a:pt x="0" y="4"/>
                  </a:cubicBezTo>
                  <a:cubicBezTo>
                    <a:pt x="0" y="21"/>
                    <a:pt x="0" y="21"/>
                    <a:pt x="0" y="21"/>
                  </a:cubicBezTo>
                  <a:cubicBezTo>
                    <a:pt x="0" y="23"/>
                    <a:pt x="2" y="26"/>
                    <a:pt x="4" y="26"/>
                  </a:cubicBezTo>
                  <a:cubicBezTo>
                    <a:pt x="9" y="26"/>
                    <a:pt x="9" y="26"/>
                    <a:pt x="9" y="26"/>
                  </a:cubicBezTo>
                  <a:cubicBezTo>
                    <a:pt x="9" y="33"/>
                    <a:pt x="9" y="33"/>
                    <a:pt x="9" y="33"/>
                  </a:cubicBezTo>
                  <a:cubicBezTo>
                    <a:pt x="16" y="26"/>
                    <a:pt x="16" y="26"/>
                    <a:pt x="16" y="26"/>
                  </a:cubicBezTo>
                  <a:cubicBezTo>
                    <a:pt x="29" y="26"/>
                    <a:pt x="29" y="26"/>
                    <a:pt x="29" y="26"/>
                  </a:cubicBezTo>
                  <a:cubicBezTo>
                    <a:pt x="31" y="26"/>
                    <a:pt x="34" y="23"/>
                    <a:pt x="34" y="21"/>
                  </a:cubicBezTo>
                  <a:cubicBezTo>
                    <a:pt x="34" y="4"/>
                    <a:pt x="34" y="4"/>
                    <a:pt x="34" y="4"/>
                  </a:cubicBezTo>
                  <a:cubicBezTo>
                    <a:pt x="34" y="2"/>
                    <a:pt x="31" y="0"/>
                    <a:pt x="29" y="0"/>
                  </a:cubicBezTo>
                  <a:close/>
                </a:path>
              </a:pathLst>
            </a:custGeom>
            <a:solidFill>
              <a:srgbClr val="FF8C00"/>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75" name="Freeform 321"/>
            <p:cNvSpPr>
              <a:spLocks/>
            </p:cNvSpPr>
            <p:nvPr/>
          </p:nvSpPr>
          <p:spPr bwMode="auto">
            <a:xfrm>
              <a:off x="8563332" y="4339808"/>
              <a:ext cx="384337" cy="372135"/>
            </a:xfrm>
            <a:custGeom>
              <a:avLst/>
              <a:gdLst>
                <a:gd name="T0" fmla="*/ 29 w 33"/>
                <a:gd name="T1" fmla="*/ 0 h 32"/>
                <a:gd name="T2" fmla="*/ 7 w 33"/>
                <a:gd name="T3" fmla="*/ 0 h 32"/>
                <a:gd name="T4" fmla="*/ 7 w 33"/>
                <a:gd name="T5" fmla="*/ 9 h 32"/>
                <a:gd name="T6" fmla="*/ 1 w 33"/>
                <a:gd name="T7" fmla="*/ 15 h 32"/>
                <a:gd name="T8" fmla="*/ 0 w 33"/>
                <a:gd name="T9" fmla="*/ 15 h 32"/>
                <a:gd name="T10" fmla="*/ 0 w 33"/>
                <a:gd name="T11" fmla="*/ 21 h 32"/>
                <a:gd name="T12" fmla="*/ 4 w 33"/>
                <a:gd name="T13" fmla="*/ 25 h 32"/>
                <a:gd name="T14" fmla="*/ 17 w 33"/>
                <a:gd name="T15" fmla="*/ 25 h 32"/>
                <a:gd name="T16" fmla="*/ 25 w 33"/>
                <a:gd name="T17" fmla="*/ 32 h 32"/>
                <a:gd name="T18" fmla="*/ 25 w 33"/>
                <a:gd name="T19" fmla="*/ 25 h 32"/>
                <a:gd name="T20" fmla="*/ 29 w 33"/>
                <a:gd name="T21" fmla="*/ 25 h 32"/>
                <a:gd name="T22" fmla="*/ 33 w 33"/>
                <a:gd name="T23" fmla="*/ 21 h 32"/>
                <a:gd name="T24" fmla="*/ 33 w 33"/>
                <a:gd name="T25" fmla="*/ 4 h 32"/>
                <a:gd name="T26" fmla="*/ 29 w 33"/>
                <a:gd name="T27"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 h="32">
                  <a:moveTo>
                    <a:pt x="29" y="0"/>
                  </a:moveTo>
                  <a:cubicBezTo>
                    <a:pt x="7" y="0"/>
                    <a:pt x="7" y="0"/>
                    <a:pt x="7" y="0"/>
                  </a:cubicBezTo>
                  <a:cubicBezTo>
                    <a:pt x="7" y="9"/>
                    <a:pt x="7" y="9"/>
                    <a:pt x="7" y="9"/>
                  </a:cubicBezTo>
                  <a:cubicBezTo>
                    <a:pt x="7" y="12"/>
                    <a:pt x="4" y="15"/>
                    <a:pt x="1" y="15"/>
                  </a:cubicBezTo>
                  <a:cubicBezTo>
                    <a:pt x="0" y="15"/>
                    <a:pt x="0" y="15"/>
                    <a:pt x="0" y="15"/>
                  </a:cubicBezTo>
                  <a:cubicBezTo>
                    <a:pt x="0" y="21"/>
                    <a:pt x="0" y="21"/>
                    <a:pt x="0" y="21"/>
                  </a:cubicBezTo>
                  <a:cubicBezTo>
                    <a:pt x="0" y="23"/>
                    <a:pt x="2" y="25"/>
                    <a:pt x="4" y="25"/>
                  </a:cubicBezTo>
                  <a:cubicBezTo>
                    <a:pt x="17" y="25"/>
                    <a:pt x="17" y="25"/>
                    <a:pt x="17" y="25"/>
                  </a:cubicBezTo>
                  <a:cubicBezTo>
                    <a:pt x="25" y="32"/>
                    <a:pt x="25" y="32"/>
                    <a:pt x="25" y="32"/>
                  </a:cubicBezTo>
                  <a:cubicBezTo>
                    <a:pt x="25" y="25"/>
                    <a:pt x="25" y="25"/>
                    <a:pt x="25" y="25"/>
                  </a:cubicBezTo>
                  <a:cubicBezTo>
                    <a:pt x="29" y="25"/>
                    <a:pt x="29" y="25"/>
                    <a:pt x="29" y="25"/>
                  </a:cubicBezTo>
                  <a:cubicBezTo>
                    <a:pt x="31" y="25"/>
                    <a:pt x="33" y="23"/>
                    <a:pt x="33" y="21"/>
                  </a:cubicBezTo>
                  <a:cubicBezTo>
                    <a:pt x="33" y="4"/>
                    <a:pt x="33" y="4"/>
                    <a:pt x="33" y="4"/>
                  </a:cubicBezTo>
                  <a:cubicBezTo>
                    <a:pt x="33" y="2"/>
                    <a:pt x="31" y="0"/>
                    <a:pt x="29"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6" name="Freeform 322"/>
            <p:cNvSpPr>
              <a:spLocks/>
            </p:cNvSpPr>
            <p:nvPr/>
          </p:nvSpPr>
          <p:spPr bwMode="auto">
            <a:xfrm>
              <a:off x="8111891" y="3199005"/>
              <a:ext cx="439239" cy="305028"/>
            </a:xfrm>
            <a:custGeom>
              <a:avLst/>
              <a:gdLst>
                <a:gd name="T0" fmla="*/ 10 w 38"/>
                <a:gd name="T1" fmla="*/ 26 h 26"/>
                <a:gd name="T2" fmla="*/ 10 w 38"/>
                <a:gd name="T3" fmla="*/ 17 h 26"/>
                <a:gd name="T4" fmla="*/ 9 w 38"/>
                <a:gd name="T5" fmla="*/ 16 h 26"/>
                <a:gd name="T6" fmla="*/ 9 w 38"/>
                <a:gd name="T7" fmla="*/ 15 h 26"/>
                <a:gd name="T8" fmla="*/ 6 w 38"/>
                <a:gd name="T9" fmla="*/ 16 h 26"/>
                <a:gd name="T10" fmla="*/ 5 w 38"/>
                <a:gd name="T11" fmla="*/ 16 h 26"/>
                <a:gd name="T12" fmla="*/ 2 w 38"/>
                <a:gd name="T13" fmla="*/ 16 h 26"/>
                <a:gd name="T14" fmla="*/ 0 w 38"/>
                <a:gd name="T15" fmla="*/ 13 h 26"/>
                <a:gd name="T16" fmla="*/ 2 w 38"/>
                <a:gd name="T17" fmla="*/ 9 h 26"/>
                <a:gd name="T18" fmla="*/ 5 w 38"/>
                <a:gd name="T19" fmla="*/ 9 h 26"/>
                <a:gd name="T20" fmla="*/ 6 w 38"/>
                <a:gd name="T21" fmla="*/ 10 h 26"/>
                <a:gd name="T22" fmla="*/ 9 w 38"/>
                <a:gd name="T23" fmla="*/ 10 h 26"/>
                <a:gd name="T24" fmla="*/ 9 w 38"/>
                <a:gd name="T25" fmla="*/ 10 h 26"/>
                <a:gd name="T26" fmla="*/ 10 w 38"/>
                <a:gd name="T27" fmla="*/ 9 h 26"/>
                <a:gd name="T28" fmla="*/ 10 w 38"/>
                <a:gd name="T29" fmla="*/ 0 h 26"/>
                <a:gd name="T30" fmla="*/ 38 w 38"/>
                <a:gd name="T31" fmla="*/ 0 h 26"/>
                <a:gd name="T32" fmla="*/ 38 w 38"/>
                <a:gd name="T33" fmla="*/ 26 h 26"/>
                <a:gd name="T34" fmla="*/ 27 w 38"/>
                <a:gd name="T35" fmla="*/ 26 h 26"/>
                <a:gd name="T36" fmla="*/ 26 w 38"/>
                <a:gd name="T37" fmla="*/ 25 h 26"/>
                <a:gd name="T38" fmla="*/ 26 w 38"/>
                <a:gd name="T39" fmla="*/ 24 h 26"/>
                <a:gd name="T40" fmla="*/ 26 w 38"/>
                <a:gd name="T41" fmla="*/ 22 h 26"/>
                <a:gd name="T42" fmla="*/ 27 w 38"/>
                <a:gd name="T43" fmla="*/ 20 h 26"/>
                <a:gd name="T44" fmla="*/ 27 w 38"/>
                <a:gd name="T45" fmla="*/ 18 h 26"/>
                <a:gd name="T46" fmla="*/ 23 w 38"/>
                <a:gd name="T47" fmla="*/ 16 h 26"/>
                <a:gd name="T48" fmla="*/ 20 w 38"/>
                <a:gd name="T49" fmla="*/ 18 h 26"/>
                <a:gd name="T50" fmla="*/ 20 w 38"/>
                <a:gd name="T51" fmla="*/ 20 h 26"/>
                <a:gd name="T52" fmla="*/ 21 w 38"/>
                <a:gd name="T53" fmla="*/ 22 h 26"/>
                <a:gd name="T54" fmla="*/ 21 w 38"/>
                <a:gd name="T55" fmla="*/ 24 h 26"/>
                <a:gd name="T56" fmla="*/ 21 w 38"/>
                <a:gd name="T57" fmla="*/ 25 h 26"/>
                <a:gd name="T58" fmla="*/ 20 w 38"/>
                <a:gd name="T59" fmla="*/ 26 h 26"/>
                <a:gd name="T60" fmla="*/ 10 w 38"/>
                <a:gd name="T61"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8" h="26">
                  <a:moveTo>
                    <a:pt x="10" y="26"/>
                  </a:moveTo>
                  <a:cubicBezTo>
                    <a:pt x="10" y="17"/>
                    <a:pt x="10" y="17"/>
                    <a:pt x="10" y="17"/>
                  </a:cubicBezTo>
                  <a:cubicBezTo>
                    <a:pt x="10" y="16"/>
                    <a:pt x="9" y="16"/>
                    <a:pt x="9" y="16"/>
                  </a:cubicBezTo>
                  <a:cubicBezTo>
                    <a:pt x="9" y="15"/>
                    <a:pt x="9" y="15"/>
                    <a:pt x="9" y="15"/>
                  </a:cubicBezTo>
                  <a:cubicBezTo>
                    <a:pt x="8" y="15"/>
                    <a:pt x="7" y="15"/>
                    <a:pt x="6" y="16"/>
                  </a:cubicBezTo>
                  <a:cubicBezTo>
                    <a:pt x="5" y="16"/>
                    <a:pt x="5" y="16"/>
                    <a:pt x="5" y="16"/>
                  </a:cubicBezTo>
                  <a:cubicBezTo>
                    <a:pt x="4" y="16"/>
                    <a:pt x="3" y="16"/>
                    <a:pt x="2" y="16"/>
                  </a:cubicBezTo>
                  <a:cubicBezTo>
                    <a:pt x="1" y="16"/>
                    <a:pt x="0" y="14"/>
                    <a:pt x="0" y="13"/>
                  </a:cubicBezTo>
                  <a:cubicBezTo>
                    <a:pt x="0" y="11"/>
                    <a:pt x="1" y="10"/>
                    <a:pt x="2" y="9"/>
                  </a:cubicBezTo>
                  <a:cubicBezTo>
                    <a:pt x="3" y="9"/>
                    <a:pt x="4" y="9"/>
                    <a:pt x="5" y="9"/>
                  </a:cubicBezTo>
                  <a:cubicBezTo>
                    <a:pt x="6" y="10"/>
                    <a:pt x="6" y="10"/>
                    <a:pt x="6" y="10"/>
                  </a:cubicBezTo>
                  <a:cubicBezTo>
                    <a:pt x="7" y="10"/>
                    <a:pt x="8" y="11"/>
                    <a:pt x="9" y="10"/>
                  </a:cubicBezTo>
                  <a:cubicBezTo>
                    <a:pt x="9" y="10"/>
                    <a:pt x="9" y="10"/>
                    <a:pt x="9" y="10"/>
                  </a:cubicBezTo>
                  <a:cubicBezTo>
                    <a:pt x="9" y="10"/>
                    <a:pt x="10" y="10"/>
                    <a:pt x="10" y="9"/>
                  </a:cubicBezTo>
                  <a:cubicBezTo>
                    <a:pt x="10" y="0"/>
                    <a:pt x="10" y="0"/>
                    <a:pt x="10" y="0"/>
                  </a:cubicBezTo>
                  <a:cubicBezTo>
                    <a:pt x="38" y="0"/>
                    <a:pt x="38" y="0"/>
                    <a:pt x="38" y="0"/>
                  </a:cubicBezTo>
                  <a:cubicBezTo>
                    <a:pt x="38" y="26"/>
                    <a:pt x="38" y="26"/>
                    <a:pt x="38" y="26"/>
                  </a:cubicBezTo>
                  <a:cubicBezTo>
                    <a:pt x="27" y="26"/>
                    <a:pt x="27" y="26"/>
                    <a:pt x="27" y="26"/>
                  </a:cubicBezTo>
                  <a:cubicBezTo>
                    <a:pt x="26" y="26"/>
                    <a:pt x="26" y="25"/>
                    <a:pt x="26" y="25"/>
                  </a:cubicBezTo>
                  <a:cubicBezTo>
                    <a:pt x="26" y="24"/>
                    <a:pt x="26" y="24"/>
                    <a:pt x="26" y="24"/>
                  </a:cubicBezTo>
                  <a:cubicBezTo>
                    <a:pt x="26" y="24"/>
                    <a:pt x="26" y="23"/>
                    <a:pt x="26" y="22"/>
                  </a:cubicBezTo>
                  <a:cubicBezTo>
                    <a:pt x="27" y="20"/>
                    <a:pt x="27" y="20"/>
                    <a:pt x="27" y="20"/>
                  </a:cubicBezTo>
                  <a:cubicBezTo>
                    <a:pt x="27" y="20"/>
                    <a:pt x="27" y="19"/>
                    <a:pt x="27" y="18"/>
                  </a:cubicBezTo>
                  <a:cubicBezTo>
                    <a:pt x="26" y="17"/>
                    <a:pt x="25" y="16"/>
                    <a:pt x="23" y="16"/>
                  </a:cubicBezTo>
                  <a:cubicBezTo>
                    <a:pt x="22" y="16"/>
                    <a:pt x="20" y="17"/>
                    <a:pt x="20" y="18"/>
                  </a:cubicBezTo>
                  <a:cubicBezTo>
                    <a:pt x="20" y="19"/>
                    <a:pt x="20" y="20"/>
                    <a:pt x="20" y="20"/>
                  </a:cubicBezTo>
                  <a:cubicBezTo>
                    <a:pt x="21" y="22"/>
                    <a:pt x="21" y="22"/>
                    <a:pt x="21" y="22"/>
                  </a:cubicBezTo>
                  <a:cubicBezTo>
                    <a:pt x="21" y="23"/>
                    <a:pt x="21" y="24"/>
                    <a:pt x="21" y="24"/>
                  </a:cubicBezTo>
                  <a:cubicBezTo>
                    <a:pt x="21" y="25"/>
                    <a:pt x="21" y="25"/>
                    <a:pt x="21" y="25"/>
                  </a:cubicBezTo>
                  <a:cubicBezTo>
                    <a:pt x="20" y="25"/>
                    <a:pt x="20" y="26"/>
                    <a:pt x="20" y="26"/>
                  </a:cubicBezTo>
                  <a:lnTo>
                    <a:pt x="10" y="26"/>
                  </a:lnTo>
                  <a:close/>
                </a:path>
              </a:pathLst>
            </a:custGeom>
            <a:solidFill>
              <a:srgbClr val="FFCB40"/>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77" name="Freeform 323"/>
            <p:cNvSpPr>
              <a:spLocks/>
            </p:cNvSpPr>
            <p:nvPr/>
          </p:nvSpPr>
          <p:spPr bwMode="auto">
            <a:xfrm>
              <a:off x="7794663" y="3199005"/>
              <a:ext cx="329430" cy="408739"/>
            </a:xfrm>
            <a:custGeom>
              <a:avLst/>
              <a:gdLst>
                <a:gd name="T0" fmla="*/ 28 w 28"/>
                <a:gd name="T1" fmla="*/ 25 h 35"/>
                <a:gd name="T2" fmla="*/ 18 w 28"/>
                <a:gd name="T3" fmla="*/ 25 h 35"/>
                <a:gd name="T4" fmla="*/ 16 w 28"/>
                <a:gd name="T5" fmla="*/ 26 h 35"/>
                <a:gd name="T6" fmla="*/ 16 w 28"/>
                <a:gd name="T7" fmla="*/ 26 h 35"/>
                <a:gd name="T8" fmla="*/ 16 w 28"/>
                <a:gd name="T9" fmla="*/ 29 h 35"/>
                <a:gd name="T10" fmla="*/ 17 w 28"/>
                <a:gd name="T11" fmla="*/ 30 h 35"/>
                <a:gd name="T12" fmla="*/ 17 w 28"/>
                <a:gd name="T13" fmla="*/ 33 h 35"/>
                <a:gd name="T14" fmla="*/ 14 w 28"/>
                <a:gd name="T15" fmla="*/ 35 h 35"/>
                <a:gd name="T16" fmla="*/ 10 w 28"/>
                <a:gd name="T17" fmla="*/ 33 h 35"/>
                <a:gd name="T18" fmla="*/ 10 w 28"/>
                <a:gd name="T19" fmla="*/ 30 h 35"/>
                <a:gd name="T20" fmla="*/ 11 w 28"/>
                <a:gd name="T21" fmla="*/ 29 h 35"/>
                <a:gd name="T22" fmla="*/ 11 w 28"/>
                <a:gd name="T23" fmla="*/ 26 h 35"/>
                <a:gd name="T24" fmla="*/ 11 w 28"/>
                <a:gd name="T25" fmla="*/ 26 h 35"/>
                <a:gd name="T26" fmla="*/ 10 w 28"/>
                <a:gd name="T27" fmla="*/ 25 h 35"/>
                <a:gd name="T28" fmla="*/ 0 w 28"/>
                <a:gd name="T29" fmla="*/ 25 h 35"/>
                <a:gd name="T30" fmla="*/ 0 w 28"/>
                <a:gd name="T31" fmla="*/ 0 h 35"/>
                <a:gd name="T32" fmla="*/ 28 w 28"/>
                <a:gd name="T33" fmla="*/ 0 h 35"/>
                <a:gd name="T34" fmla="*/ 28 w 28"/>
                <a:gd name="T35" fmla="*/ 9 h 35"/>
                <a:gd name="T36" fmla="*/ 27 w 28"/>
                <a:gd name="T37" fmla="*/ 10 h 35"/>
                <a:gd name="T38" fmla="*/ 26 w 28"/>
                <a:gd name="T39" fmla="*/ 10 h 35"/>
                <a:gd name="T40" fmla="*/ 24 w 28"/>
                <a:gd name="T41" fmla="*/ 10 h 35"/>
                <a:gd name="T42" fmla="*/ 22 w 28"/>
                <a:gd name="T43" fmla="*/ 9 h 35"/>
                <a:gd name="T44" fmla="*/ 20 w 28"/>
                <a:gd name="T45" fmla="*/ 9 h 35"/>
                <a:gd name="T46" fmla="*/ 18 w 28"/>
                <a:gd name="T47" fmla="*/ 13 h 35"/>
                <a:gd name="T48" fmla="*/ 20 w 28"/>
                <a:gd name="T49" fmla="*/ 16 h 35"/>
                <a:gd name="T50" fmla="*/ 22 w 28"/>
                <a:gd name="T51" fmla="*/ 16 h 35"/>
                <a:gd name="T52" fmla="*/ 24 w 28"/>
                <a:gd name="T53" fmla="*/ 15 h 35"/>
                <a:gd name="T54" fmla="*/ 26 w 28"/>
                <a:gd name="T55" fmla="*/ 15 h 35"/>
                <a:gd name="T56" fmla="*/ 27 w 28"/>
                <a:gd name="T57" fmla="*/ 15 h 35"/>
                <a:gd name="T58" fmla="*/ 28 w 28"/>
                <a:gd name="T59" fmla="*/ 17 h 35"/>
                <a:gd name="T60" fmla="*/ 28 w 28"/>
                <a:gd name="T61" fmla="*/ 25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 h="35">
                  <a:moveTo>
                    <a:pt x="28" y="25"/>
                  </a:moveTo>
                  <a:cubicBezTo>
                    <a:pt x="18" y="25"/>
                    <a:pt x="18" y="25"/>
                    <a:pt x="18" y="25"/>
                  </a:cubicBezTo>
                  <a:cubicBezTo>
                    <a:pt x="17" y="25"/>
                    <a:pt x="17" y="26"/>
                    <a:pt x="16" y="26"/>
                  </a:cubicBezTo>
                  <a:cubicBezTo>
                    <a:pt x="16" y="26"/>
                    <a:pt x="16" y="26"/>
                    <a:pt x="16" y="26"/>
                  </a:cubicBezTo>
                  <a:cubicBezTo>
                    <a:pt x="16" y="27"/>
                    <a:pt x="16" y="28"/>
                    <a:pt x="16" y="29"/>
                  </a:cubicBezTo>
                  <a:cubicBezTo>
                    <a:pt x="17" y="30"/>
                    <a:pt x="17" y="30"/>
                    <a:pt x="17" y="30"/>
                  </a:cubicBezTo>
                  <a:cubicBezTo>
                    <a:pt x="17" y="31"/>
                    <a:pt x="17" y="32"/>
                    <a:pt x="17" y="33"/>
                  </a:cubicBezTo>
                  <a:cubicBezTo>
                    <a:pt x="17" y="34"/>
                    <a:pt x="15" y="35"/>
                    <a:pt x="14" y="35"/>
                  </a:cubicBezTo>
                  <a:cubicBezTo>
                    <a:pt x="12" y="35"/>
                    <a:pt x="11" y="34"/>
                    <a:pt x="10" y="33"/>
                  </a:cubicBezTo>
                  <a:cubicBezTo>
                    <a:pt x="10" y="32"/>
                    <a:pt x="10" y="31"/>
                    <a:pt x="10" y="30"/>
                  </a:cubicBezTo>
                  <a:cubicBezTo>
                    <a:pt x="11" y="29"/>
                    <a:pt x="11" y="29"/>
                    <a:pt x="11" y="29"/>
                  </a:cubicBezTo>
                  <a:cubicBezTo>
                    <a:pt x="11" y="28"/>
                    <a:pt x="11" y="27"/>
                    <a:pt x="11" y="26"/>
                  </a:cubicBezTo>
                  <a:cubicBezTo>
                    <a:pt x="11" y="26"/>
                    <a:pt x="11" y="26"/>
                    <a:pt x="11" y="26"/>
                  </a:cubicBezTo>
                  <a:cubicBezTo>
                    <a:pt x="11" y="26"/>
                    <a:pt x="10" y="25"/>
                    <a:pt x="10" y="25"/>
                  </a:cubicBezTo>
                  <a:cubicBezTo>
                    <a:pt x="0" y="25"/>
                    <a:pt x="0" y="25"/>
                    <a:pt x="0" y="25"/>
                  </a:cubicBezTo>
                  <a:cubicBezTo>
                    <a:pt x="0" y="0"/>
                    <a:pt x="0" y="0"/>
                    <a:pt x="0" y="0"/>
                  </a:cubicBezTo>
                  <a:cubicBezTo>
                    <a:pt x="28" y="0"/>
                    <a:pt x="28" y="0"/>
                    <a:pt x="28" y="0"/>
                  </a:cubicBezTo>
                  <a:cubicBezTo>
                    <a:pt x="28" y="9"/>
                    <a:pt x="28" y="9"/>
                    <a:pt x="28" y="9"/>
                  </a:cubicBezTo>
                  <a:cubicBezTo>
                    <a:pt x="28" y="10"/>
                    <a:pt x="27" y="10"/>
                    <a:pt x="27" y="10"/>
                  </a:cubicBezTo>
                  <a:cubicBezTo>
                    <a:pt x="26" y="10"/>
                    <a:pt x="26" y="10"/>
                    <a:pt x="26" y="10"/>
                  </a:cubicBezTo>
                  <a:cubicBezTo>
                    <a:pt x="26" y="11"/>
                    <a:pt x="25" y="10"/>
                    <a:pt x="24" y="10"/>
                  </a:cubicBezTo>
                  <a:cubicBezTo>
                    <a:pt x="22" y="9"/>
                    <a:pt x="22" y="9"/>
                    <a:pt x="22" y="9"/>
                  </a:cubicBezTo>
                  <a:cubicBezTo>
                    <a:pt x="22" y="9"/>
                    <a:pt x="21" y="9"/>
                    <a:pt x="20" y="9"/>
                  </a:cubicBezTo>
                  <a:cubicBezTo>
                    <a:pt x="19" y="10"/>
                    <a:pt x="18" y="11"/>
                    <a:pt x="18" y="13"/>
                  </a:cubicBezTo>
                  <a:cubicBezTo>
                    <a:pt x="18" y="14"/>
                    <a:pt x="19" y="16"/>
                    <a:pt x="20" y="16"/>
                  </a:cubicBezTo>
                  <a:cubicBezTo>
                    <a:pt x="21" y="16"/>
                    <a:pt x="22" y="16"/>
                    <a:pt x="22" y="16"/>
                  </a:cubicBezTo>
                  <a:cubicBezTo>
                    <a:pt x="24" y="15"/>
                    <a:pt x="24" y="15"/>
                    <a:pt x="24" y="15"/>
                  </a:cubicBezTo>
                  <a:cubicBezTo>
                    <a:pt x="25" y="15"/>
                    <a:pt x="26" y="15"/>
                    <a:pt x="26" y="15"/>
                  </a:cubicBezTo>
                  <a:cubicBezTo>
                    <a:pt x="27" y="15"/>
                    <a:pt x="27" y="15"/>
                    <a:pt x="27" y="15"/>
                  </a:cubicBezTo>
                  <a:cubicBezTo>
                    <a:pt x="27" y="16"/>
                    <a:pt x="28" y="16"/>
                    <a:pt x="28" y="17"/>
                  </a:cubicBezTo>
                  <a:lnTo>
                    <a:pt x="28" y="25"/>
                  </a:lnTo>
                  <a:close/>
                </a:path>
              </a:pathLst>
            </a:custGeom>
            <a:solidFill>
              <a:srgbClr val="FF8C00"/>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78" name="Freeform 324"/>
            <p:cNvSpPr>
              <a:spLocks/>
            </p:cNvSpPr>
            <p:nvPr/>
          </p:nvSpPr>
          <p:spPr bwMode="auto">
            <a:xfrm>
              <a:off x="10503307" y="2436438"/>
              <a:ext cx="780870" cy="18304"/>
            </a:xfrm>
            <a:custGeom>
              <a:avLst/>
              <a:gdLst>
                <a:gd name="T0" fmla="*/ 0 w 67"/>
                <a:gd name="T1" fmla="*/ 0 h 2"/>
                <a:gd name="T2" fmla="*/ 0 w 67"/>
                <a:gd name="T3" fmla="*/ 1 h 2"/>
                <a:gd name="T4" fmla="*/ 2 w 67"/>
                <a:gd name="T5" fmla="*/ 2 h 2"/>
                <a:gd name="T6" fmla="*/ 66 w 67"/>
                <a:gd name="T7" fmla="*/ 2 h 2"/>
                <a:gd name="T8" fmla="*/ 67 w 67"/>
                <a:gd name="T9" fmla="*/ 1 h 2"/>
                <a:gd name="T10" fmla="*/ 67 w 67"/>
                <a:gd name="T11" fmla="*/ 0 h 2"/>
                <a:gd name="T12" fmla="*/ 0 w 67"/>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67" h="2">
                  <a:moveTo>
                    <a:pt x="0" y="0"/>
                  </a:moveTo>
                  <a:cubicBezTo>
                    <a:pt x="0" y="1"/>
                    <a:pt x="0" y="1"/>
                    <a:pt x="0" y="1"/>
                  </a:cubicBezTo>
                  <a:cubicBezTo>
                    <a:pt x="0" y="2"/>
                    <a:pt x="1" y="2"/>
                    <a:pt x="2" y="2"/>
                  </a:cubicBezTo>
                  <a:cubicBezTo>
                    <a:pt x="66" y="2"/>
                    <a:pt x="66" y="2"/>
                    <a:pt x="66" y="2"/>
                  </a:cubicBezTo>
                  <a:cubicBezTo>
                    <a:pt x="66" y="2"/>
                    <a:pt x="67" y="2"/>
                    <a:pt x="67" y="1"/>
                  </a:cubicBezTo>
                  <a:cubicBezTo>
                    <a:pt x="67" y="0"/>
                    <a:pt x="67" y="0"/>
                    <a:pt x="67" y="0"/>
                  </a:cubicBezTo>
                  <a:lnTo>
                    <a:pt x="0" y="0"/>
                  </a:lnTo>
                  <a:close/>
                </a:path>
              </a:pathLst>
            </a:custGeom>
            <a:solidFill>
              <a:srgbClr val="409A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9" name="Freeform 325"/>
            <p:cNvSpPr>
              <a:spLocks/>
            </p:cNvSpPr>
            <p:nvPr/>
          </p:nvSpPr>
          <p:spPr bwMode="auto">
            <a:xfrm>
              <a:off x="10503307" y="2308325"/>
              <a:ext cx="780870" cy="140315"/>
            </a:xfrm>
            <a:custGeom>
              <a:avLst/>
              <a:gdLst>
                <a:gd name="T0" fmla="*/ 67 w 67"/>
                <a:gd name="T1" fmla="*/ 11 h 12"/>
                <a:gd name="T2" fmla="*/ 66 w 67"/>
                <a:gd name="T3" fmla="*/ 12 h 12"/>
                <a:gd name="T4" fmla="*/ 1 w 67"/>
                <a:gd name="T5" fmla="*/ 12 h 12"/>
                <a:gd name="T6" fmla="*/ 1 w 67"/>
                <a:gd name="T7" fmla="*/ 11 h 12"/>
                <a:gd name="T8" fmla="*/ 5 w 67"/>
                <a:gd name="T9" fmla="*/ 2 h 12"/>
                <a:gd name="T10" fmla="*/ 8 w 67"/>
                <a:gd name="T11" fmla="*/ 0 h 12"/>
                <a:gd name="T12" fmla="*/ 59 w 67"/>
                <a:gd name="T13" fmla="*/ 0 h 12"/>
                <a:gd name="T14" fmla="*/ 62 w 67"/>
                <a:gd name="T15" fmla="*/ 2 h 12"/>
                <a:gd name="T16" fmla="*/ 67 w 67"/>
                <a:gd name="T17" fmla="*/ 11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12">
                  <a:moveTo>
                    <a:pt x="67" y="11"/>
                  </a:moveTo>
                  <a:cubicBezTo>
                    <a:pt x="67" y="11"/>
                    <a:pt x="67" y="12"/>
                    <a:pt x="66" y="12"/>
                  </a:cubicBezTo>
                  <a:cubicBezTo>
                    <a:pt x="1" y="12"/>
                    <a:pt x="1" y="12"/>
                    <a:pt x="1" y="12"/>
                  </a:cubicBezTo>
                  <a:cubicBezTo>
                    <a:pt x="1" y="12"/>
                    <a:pt x="0" y="11"/>
                    <a:pt x="1" y="11"/>
                  </a:cubicBezTo>
                  <a:cubicBezTo>
                    <a:pt x="5" y="2"/>
                    <a:pt x="5" y="2"/>
                    <a:pt x="5" y="2"/>
                  </a:cubicBezTo>
                  <a:cubicBezTo>
                    <a:pt x="6" y="1"/>
                    <a:pt x="7" y="0"/>
                    <a:pt x="8" y="0"/>
                  </a:cubicBezTo>
                  <a:cubicBezTo>
                    <a:pt x="59" y="0"/>
                    <a:pt x="59" y="0"/>
                    <a:pt x="59" y="0"/>
                  </a:cubicBezTo>
                  <a:cubicBezTo>
                    <a:pt x="60" y="0"/>
                    <a:pt x="61" y="1"/>
                    <a:pt x="62" y="2"/>
                  </a:cubicBezTo>
                  <a:lnTo>
                    <a:pt x="67"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0" name="Freeform 326"/>
            <p:cNvSpPr>
              <a:spLocks/>
            </p:cNvSpPr>
            <p:nvPr/>
          </p:nvSpPr>
          <p:spPr bwMode="auto">
            <a:xfrm>
              <a:off x="10570414" y="1875187"/>
              <a:ext cx="640560" cy="433141"/>
            </a:xfrm>
            <a:custGeom>
              <a:avLst/>
              <a:gdLst>
                <a:gd name="T0" fmla="*/ 55 w 55"/>
                <a:gd name="T1" fmla="*/ 35 h 37"/>
                <a:gd name="T2" fmla="*/ 53 w 55"/>
                <a:gd name="T3" fmla="*/ 37 h 37"/>
                <a:gd name="T4" fmla="*/ 3 w 55"/>
                <a:gd name="T5" fmla="*/ 37 h 37"/>
                <a:gd name="T6" fmla="*/ 0 w 55"/>
                <a:gd name="T7" fmla="*/ 35 h 37"/>
                <a:gd name="T8" fmla="*/ 0 w 55"/>
                <a:gd name="T9" fmla="*/ 3 h 37"/>
                <a:gd name="T10" fmla="*/ 3 w 55"/>
                <a:gd name="T11" fmla="*/ 0 h 37"/>
                <a:gd name="T12" fmla="*/ 53 w 55"/>
                <a:gd name="T13" fmla="*/ 0 h 37"/>
                <a:gd name="T14" fmla="*/ 55 w 55"/>
                <a:gd name="T15" fmla="*/ 3 h 37"/>
                <a:gd name="T16" fmla="*/ 55 w 55"/>
                <a:gd name="T17" fmla="*/ 35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5" h="37">
                  <a:moveTo>
                    <a:pt x="55" y="35"/>
                  </a:moveTo>
                  <a:cubicBezTo>
                    <a:pt x="55" y="36"/>
                    <a:pt x="54" y="37"/>
                    <a:pt x="53" y="37"/>
                  </a:cubicBezTo>
                  <a:cubicBezTo>
                    <a:pt x="3" y="37"/>
                    <a:pt x="3" y="37"/>
                    <a:pt x="3" y="37"/>
                  </a:cubicBezTo>
                  <a:cubicBezTo>
                    <a:pt x="1" y="37"/>
                    <a:pt x="0" y="36"/>
                    <a:pt x="0" y="35"/>
                  </a:cubicBezTo>
                  <a:cubicBezTo>
                    <a:pt x="0" y="3"/>
                    <a:pt x="0" y="3"/>
                    <a:pt x="0" y="3"/>
                  </a:cubicBezTo>
                  <a:cubicBezTo>
                    <a:pt x="0" y="1"/>
                    <a:pt x="1" y="0"/>
                    <a:pt x="3" y="0"/>
                  </a:cubicBezTo>
                  <a:cubicBezTo>
                    <a:pt x="53" y="0"/>
                    <a:pt x="53" y="0"/>
                    <a:pt x="53" y="0"/>
                  </a:cubicBezTo>
                  <a:cubicBezTo>
                    <a:pt x="54" y="0"/>
                    <a:pt x="55" y="1"/>
                    <a:pt x="55" y="3"/>
                  </a:cubicBezTo>
                  <a:lnTo>
                    <a:pt x="55" y="3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1" name="Rectangle 327"/>
            <p:cNvSpPr>
              <a:spLocks noChangeArrowheads="1"/>
            </p:cNvSpPr>
            <p:nvPr/>
          </p:nvSpPr>
          <p:spPr bwMode="auto">
            <a:xfrm>
              <a:off x="10619218" y="1911791"/>
              <a:ext cx="555152" cy="359934"/>
            </a:xfrm>
            <a:prstGeom prst="rect">
              <a:avLst/>
            </a:prstGeom>
            <a:solidFill>
              <a:srgbClr val="FF8C00"/>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82" name="Freeform 328"/>
            <p:cNvSpPr>
              <a:spLocks/>
            </p:cNvSpPr>
            <p:nvPr/>
          </p:nvSpPr>
          <p:spPr bwMode="auto">
            <a:xfrm>
              <a:off x="10503307" y="2320525"/>
              <a:ext cx="780870" cy="128113"/>
            </a:xfrm>
            <a:custGeom>
              <a:avLst/>
              <a:gdLst>
                <a:gd name="T0" fmla="*/ 67 w 67"/>
                <a:gd name="T1" fmla="*/ 11 h 11"/>
                <a:gd name="T2" fmla="*/ 6 w 67"/>
                <a:gd name="T3" fmla="*/ 0 h 11"/>
                <a:gd name="T4" fmla="*/ 5 w 67"/>
                <a:gd name="T5" fmla="*/ 1 h 11"/>
                <a:gd name="T6" fmla="*/ 1 w 67"/>
                <a:gd name="T7" fmla="*/ 10 h 11"/>
                <a:gd name="T8" fmla="*/ 1 w 67"/>
                <a:gd name="T9" fmla="*/ 11 h 11"/>
                <a:gd name="T10" fmla="*/ 66 w 67"/>
                <a:gd name="T11" fmla="*/ 11 h 11"/>
                <a:gd name="T12" fmla="*/ 67 w 67"/>
                <a:gd name="T13" fmla="*/ 11 h 11"/>
              </a:gdLst>
              <a:ahLst/>
              <a:cxnLst>
                <a:cxn ang="0">
                  <a:pos x="T0" y="T1"/>
                </a:cxn>
                <a:cxn ang="0">
                  <a:pos x="T2" y="T3"/>
                </a:cxn>
                <a:cxn ang="0">
                  <a:pos x="T4" y="T5"/>
                </a:cxn>
                <a:cxn ang="0">
                  <a:pos x="T6" y="T7"/>
                </a:cxn>
                <a:cxn ang="0">
                  <a:pos x="T8" y="T9"/>
                </a:cxn>
                <a:cxn ang="0">
                  <a:pos x="T10" y="T11"/>
                </a:cxn>
                <a:cxn ang="0">
                  <a:pos x="T12" y="T13"/>
                </a:cxn>
              </a:cxnLst>
              <a:rect l="0" t="0" r="r" b="b"/>
              <a:pathLst>
                <a:path w="67" h="11">
                  <a:moveTo>
                    <a:pt x="67" y="11"/>
                  </a:moveTo>
                  <a:cubicBezTo>
                    <a:pt x="6" y="0"/>
                    <a:pt x="6" y="0"/>
                    <a:pt x="6" y="0"/>
                  </a:cubicBezTo>
                  <a:cubicBezTo>
                    <a:pt x="6" y="0"/>
                    <a:pt x="6" y="0"/>
                    <a:pt x="5" y="1"/>
                  </a:cubicBezTo>
                  <a:cubicBezTo>
                    <a:pt x="1" y="10"/>
                    <a:pt x="1" y="10"/>
                    <a:pt x="1" y="10"/>
                  </a:cubicBezTo>
                  <a:cubicBezTo>
                    <a:pt x="0" y="10"/>
                    <a:pt x="1" y="11"/>
                    <a:pt x="1" y="11"/>
                  </a:cubicBezTo>
                  <a:cubicBezTo>
                    <a:pt x="66" y="11"/>
                    <a:pt x="66" y="11"/>
                    <a:pt x="66" y="11"/>
                  </a:cubicBezTo>
                  <a:cubicBezTo>
                    <a:pt x="66" y="11"/>
                    <a:pt x="67" y="11"/>
                    <a:pt x="67" y="11"/>
                  </a:cubicBezTo>
                  <a:close/>
                </a:path>
              </a:pathLst>
            </a:custGeom>
            <a:solidFill>
              <a:srgbClr val="DEDED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3" name="Rectangle 329"/>
            <p:cNvSpPr>
              <a:spLocks noChangeArrowheads="1"/>
            </p:cNvSpPr>
            <p:nvPr/>
          </p:nvSpPr>
          <p:spPr bwMode="auto">
            <a:xfrm>
              <a:off x="10887643" y="2283923"/>
              <a:ext cx="12202" cy="12202"/>
            </a:xfrm>
            <a:prstGeom prst="rect">
              <a:avLst/>
            </a:prstGeom>
            <a:solidFill>
              <a:srgbClr val="ADADA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4" name="Freeform 330"/>
            <p:cNvSpPr>
              <a:spLocks/>
            </p:cNvSpPr>
            <p:nvPr/>
          </p:nvSpPr>
          <p:spPr bwMode="auto">
            <a:xfrm>
              <a:off x="8599936" y="2619454"/>
              <a:ext cx="79309" cy="24402"/>
            </a:xfrm>
            <a:custGeom>
              <a:avLst/>
              <a:gdLst>
                <a:gd name="T0" fmla="*/ 0 w 13"/>
                <a:gd name="T1" fmla="*/ 0 h 4"/>
                <a:gd name="T2" fmla="*/ 2 w 13"/>
                <a:gd name="T3" fmla="*/ 4 h 4"/>
                <a:gd name="T4" fmla="*/ 11 w 13"/>
                <a:gd name="T5" fmla="*/ 4 h 4"/>
                <a:gd name="T6" fmla="*/ 13 w 13"/>
                <a:gd name="T7" fmla="*/ 0 h 4"/>
                <a:gd name="T8" fmla="*/ 0 w 13"/>
                <a:gd name="T9" fmla="*/ 0 h 4"/>
              </a:gdLst>
              <a:ahLst/>
              <a:cxnLst>
                <a:cxn ang="0">
                  <a:pos x="T0" y="T1"/>
                </a:cxn>
                <a:cxn ang="0">
                  <a:pos x="T2" y="T3"/>
                </a:cxn>
                <a:cxn ang="0">
                  <a:pos x="T4" y="T5"/>
                </a:cxn>
                <a:cxn ang="0">
                  <a:pos x="T6" y="T7"/>
                </a:cxn>
                <a:cxn ang="0">
                  <a:pos x="T8" y="T9"/>
                </a:cxn>
              </a:cxnLst>
              <a:rect l="0" t="0" r="r" b="b"/>
              <a:pathLst>
                <a:path w="13" h="4">
                  <a:moveTo>
                    <a:pt x="0" y="0"/>
                  </a:moveTo>
                  <a:lnTo>
                    <a:pt x="2" y="4"/>
                  </a:lnTo>
                  <a:lnTo>
                    <a:pt x="11" y="4"/>
                  </a:lnTo>
                  <a:lnTo>
                    <a:pt x="13" y="0"/>
                  </a:lnTo>
                  <a:lnTo>
                    <a:pt x="0" y="0"/>
                  </a:lnTo>
                  <a:close/>
                </a:path>
              </a:pathLst>
            </a:custGeom>
            <a:solidFill>
              <a:srgbClr val="334D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5" name="Freeform 331"/>
            <p:cNvSpPr>
              <a:spLocks/>
            </p:cNvSpPr>
            <p:nvPr/>
          </p:nvSpPr>
          <p:spPr bwMode="auto">
            <a:xfrm>
              <a:off x="8599938" y="2619454"/>
              <a:ext cx="79309" cy="24402"/>
            </a:xfrm>
            <a:custGeom>
              <a:avLst/>
              <a:gdLst>
                <a:gd name="T0" fmla="*/ 0 w 13"/>
                <a:gd name="T1" fmla="*/ 0 h 4"/>
                <a:gd name="T2" fmla="*/ 2 w 13"/>
                <a:gd name="T3" fmla="*/ 4 h 4"/>
                <a:gd name="T4" fmla="*/ 11 w 13"/>
                <a:gd name="T5" fmla="*/ 4 h 4"/>
                <a:gd name="T6" fmla="*/ 13 w 13"/>
                <a:gd name="T7" fmla="*/ 0 h 4"/>
                <a:gd name="T8" fmla="*/ 0 w 13"/>
                <a:gd name="T9" fmla="*/ 0 h 4"/>
              </a:gdLst>
              <a:ahLst/>
              <a:cxnLst>
                <a:cxn ang="0">
                  <a:pos x="T0" y="T1"/>
                </a:cxn>
                <a:cxn ang="0">
                  <a:pos x="T2" y="T3"/>
                </a:cxn>
                <a:cxn ang="0">
                  <a:pos x="T4" y="T5"/>
                </a:cxn>
                <a:cxn ang="0">
                  <a:pos x="T6" y="T7"/>
                </a:cxn>
                <a:cxn ang="0">
                  <a:pos x="T8" y="T9"/>
                </a:cxn>
              </a:cxnLst>
              <a:rect l="0" t="0" r="r" b="b"/>
              <a:pathLst>
                <a:path w="13" h="4">
                  <a:moveTo>
                    <a:pt x="0" y="0"/>
                  </a:moveTo>
                  <a:lnTo>
                    <a:pt x="2" y="4"/>
                  </a:lnTo>
                  <a:lnTo>
                    <a:pt x="11" y="4"/>
                  </a:lnTo>
                  <a:lnTo>
                    <a:pt x="13" y="0"/>
                  </a:lnTo>
                  <a:lnTo>
                    <a:pt x="0" y="0"/>
                  </a:lnTo>
                  <a:close/>
                </a:path>
              </a:pathLst>
            </a:custGeom>
            <a:solidFill>
              <a:srgbClr val="282828"/>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86" name="Oval 332"/>
            <p:cNvSpPr>
              <a:spLocks noChangeArrowheads="1"/>
            </p:cNvSpPr>
            <p:nvPr/>
          </p:nvSpPr>
          <p:spPr bwMode="auto">
            <a:xfrm>
              <a:off x="8307110" y="1948394"/>
              <a:ext cx="664962" cy="658860"/>
            </a:xfrm>
            <a:prstGeom prst="ellipse">
              <a:avLst/>
            </a:prstGeom>
            <a:solidFill>
              <a:srgbClr val="FF8C00"/>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87" name="Oval 333"/>
            <p:cNvSpPr>
              <a:spLocks noChangeArrowheads="1"/>
            </p:cNvSpPr>
            <p:nvPr/>
          </p:nvSpPr>
          <p:spPr bwMode="auto">
            <a:xfrm>
              <a:off x="8380316" y="2015498"/>
              <a:ext cx="524647" cy="512445"/>
            </a:xfrm>
            <a:prstGeom prst="ellipse">
              <a:avLst/>
            </a:prstGeom>
            <a:solidFill>
              <a:srgbClr val="FFA940"/>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88" name="Freeform 334"/>
            <p:cNvSpPr>
              <a:spLocks/>
            </p:cNvSpPr>
            <p:nvPr/>
          </p:nvSpPr>
          <p:spPr bwMode="auto">
            <a:xfrm>
              <a:off x="8459625" y="2088704"/>
              <a:ext cx="359934" cy="530750"/>
            </a:xfrm>
            <a:custGeom>
              <a:avLst/>
              <a:gdLst>
                <a:gd name="T0" fmla="*/ 31 w 31"/>
                <a:gd name="T1" fmla="*/ 16 h 46"/>
                <a:gd name="T2" fmla="*/ 14 w 31"/>
                <a:gd name="T3" fmla="*/ 1 h 46"/>
                <a:gd name="T4" fmla="*/ 0 w 31"/>
                <a:gd name="T5" fmla="*/ 15 h 46"/>
                <a:gd name="T6" fmla="*/ 5 w 31"/>
                <a:gd name="T7" fmla="*/ 27 h 46"/>
                <a:gd name="T8" fmla="*/ 10 w 31"/>
                <a:gd name="T9" fmla="*/ 39 h 46"/>
                <a:gd name="T10" fmla="*/ 10 w 31"/>
                <a:gd name="T11" fmla="*/ 46 h 46"/>
                <a:gd name="T12" fmla="*/ 21 w 31"/>
                <a:gd name="T13" fmla="*/ 46 h 46"/>
                <a:gd name="T14" fmla="*/ 21 w 31"/>
                <a:gd name="T15" fmla="*/ 39 h 46"/>
                <a:gd name="T16" fmla="*/ 26 w 31"/>
                <a:gd name="T17" fmla="*/ 27 h 46"/>
                <a:gd name="T18" fmla="*/ 31 w 31"/>
                <a:gd name="T19" fmla="*/ 1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 h="46">
                  <a:moveTo>
                    <a:pt x="31" y="16"/>
                  </a:moveTo>
                  <a:cubicBezTo>
                    <a:pt x="31" y="7"/>
                    <a:pt x="23" y="0"/>
                    <a:pt x="14" y="1"/>
                  </a:cubicBezTo>
                  <a:cubicBezTo>
                    <a:pt x="7" y="2"/>
                    <a:pt x="1" y="7"/>
                    <a:pt x="0" y="15"/>
                  </a:cubicBezTo>
                  <a:cubicBezTo>
                    <a:pt x="0" y="19"/>
                    <a:pt x="2" y="24"/>
                    <a:pt x="5" y="27"/>
                  </a:cubicBezTo>
                  <a:cubicBezTo>
                    <a:pt x="8" y="30"/>
                    <a:pt x="10" y="34"/>
                    <a:pt x="10" y="39"/>
                  </a:cubicBezTo>
                  <a:cubicBezTo>
                    <a:pt x="10" y="46"/>
                    <a:pt x="10" y="46"/>
                    <a:pt x="10" y="46"/>
                  </a:cubicBezTo>
                  <a:cubicBezTo>
                    <a:pt x="21" y="46"/>
                    <a:pt x="21" y="46"/>
                    <a:pt x="21" y="46"/>
                  </a:cubicBezTo>
                  <a:cubicBezTo>
                    <a:pt x="21" y="39"/>
                    <a:pt x="21" y="39"/>
                    <a:pt x="21" y="39"/>
                  </a:cubicBezTo>
                  <a:cubicBezTo>
                    <a:pt x="21" y="35"/>
                    <a:pt x="23" y="30"/>
                    <a:pt x="26" y="27"/>
                  </a:cubicBezTo>
                  <a:cubicBezTo>
                    <a:pt x="29" y="24"/>
                    <a:pt x="31" y="20"/>
                    <a:pt x="31" y="1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9" name="Freeform 335"/>
            <p:cNvSpPr>
              <a:spLocks/>
            </p:cNvSpPr>
            <p:nvPr/>
          </p:nvSpPr>
          <p:spPr bwMode="auto">
            <a:xfrm>
              <a:off x="8572123" y="2540145"/>
              <a:ext cx="134938" cy="91511"/>
            </a:xfrm>
            <a:custGeom>
              <a:avLst/>
              <a:gdLst>
                <a:gd name="T0" fmla="*/ 17 w 21"/>
                <a:gd name="T1" fmla="*/ 15 h 15"/>
                <a:gd name="T2" fmla="*/ 21 w 21"/>
                <a:gd name="T3" fmla="*/ 15 h 15"/>
                <a:gd name="T4" fmla="*/ 21 w 21"/>
                <a:gd name="T5" fmla="*/ 0 h 15"/>
                <a:gd name="T6" fmla="*/ 0 w 21"/>
                <a:gd name="T7" fmla="*/ 0 h 15"/>
                <a:gd name="T8" fmla="*/ 0 w 21"/>
                <a:gd name="T9" fmla="*/ 15 h 15"/>
                <a:gd name="T10" fmla="*/ 4 w 21"/>
                <a:gd name="T11" fmla="*/ 15 h 15"/>
                <a:gd name="T12" fmla="*/ 17 w 21"/>
                <a:gd name="T13" fmla="*/ 15 h 15"/>
              </a:gdLst>
              <a:ahLst/>
              <a:cxnLst>
                <a:cxn ang="0">
                  <a:pos x="T0" y="T1"/>
                </a:cxn>
                <a:cxn ang="0">
                  <a:pos x="T2" y="T3"/>
                </a:cxn>
                <a:cxn ang="0">
                  <a:pos x="T4" y="T5"/>
                </a:cxn>
                <a:cxn ang="0">
                  <a:pos x="T6" y="T7"/>
                </a:cxn>
                <a:cxn ang="0">
                  <a:pos x="T8" y="T9"/>
                </a:cxn>
                <a:cxn ang="0">
                  <a:pos x="T10" y="T11"/>
                </a:cxn>
                <a:cxn ang="0">
                  <a:pos x="T12" y="T13"/>
                </a:cxn>
              </a:cxnLst>
              <a:rect l="0" t="0" r="r" b="b"/>
              <a:pathLst>
                <a:path w="21" h="15">
                  <a:moveTo>
                    <a:pt x="17" y="15"/>
                  </a:moveTo>
                  <a:lnTo>
                    <a:pt x="21" y="15"/>
                  </a:lnTo>
                  <a:lnTo>
                    <a:pt x="21" y="0"/>
                  </a:lnTo>
                  <a:lnTo>
                    <a:pt x="0" y="0"/>
                  </a:lnTo>
                  <a:lnTo>
                    <a:pt x="0" y="15"/>
                  </a:lnTo>
                  <a:lnTo>
                    <a:pt x="4" y="15"/>
                  </a:lnTo>
                  <a:lnTo>
                    <a:pt x="17" y="15"/>
                  </a:lnTo>
                  <a:close/>
                </a:path>
              </a:pathLst>
            </a:custGeom>
            <a:solidFill>
              <a:srgbClr val="737373"/>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90" name="Freeform 336"/>
            <p:cNvSpPr>
              <a:spLocks/>
            </p:cNvSpPr>
            <p:nvPr/>
          </p:nvSpPr>
          <p:spPr bwMode="auto">
            <a:xfrm>
              <a:off x="10710724" y="1978895"/>
              <a:ext cx="36604" cy="61006"/>
            </a:xfrm>
            <a:custGeom>
              <a:avLst/>
              <a:gdLst>
                <a:gd name="T0" fmla="*/ 4 w 6"/>
                <a:gd name="T1" fmla="*/ 8 h 10"/>
                <a:gd name="T2" fmla="*/ 4 w 6"/>
                <a:gd name="T3" fmla="*/ 6 h 10"/>
                <a:gd name="T4" fmla="*/ 4 w 6"/>
                <a:gd name="T5" fmla="*/ 6 h 10"/>
                <a:gd name="T6" fmla="*/ 6 w 6"/>
                <a:gd name="T7" fmla="*/ 6 h 10"/>
                <a:gd name="T8" fmla="*/ 6 w 6"/>
                <a:gd name="T9" fmla="*/ 8 h 10"/>
                <a:gd name="T10" fmla="*/ 4 w 6"/>
                <a:gd name="T11" fmla="*/ 10 h 10"/>
                <a:gd name="T12" fmla="*/ 0 w 6"/>
                <a:gd name="T13" fmla="*/ 10 h 10"/>
                <a:gd name="T14" fmla="*/ 0 w 6"/>
                <a:gd name="T15" fmla="*/ 8 h 10"/>
                <a:gd name="T16" fmla="*/ 0 w 6"/>
                <a:gd name="T17" fmla="*/ 8 h 10"/>
                <a:gd name="T18" fmla="*/ 2 w 6"/>
                <a:gd name="T19" fmla="*/ 8 h 10"/>
                <a:gd name="T20" fmla="*/ 2 w 6"/>
                <a:gd name="T21" fmla="*/ 2 h 10"/>
                <a:gd name="T22" fmla="*/ 0 w 6"/>
                <a:gd name="T23" fmla="*/ 2 h 10"/>
                <a:gd name="T24" fmla="*/ 0 w 6"/>
                <a:gd name="T25" fmla="*/ 0 h 10"/>
                <a:gd name="T26" fmla="*/ 0 w 6"/>
                <a:gd name="T27" fmla="*/ 0 h 10"/>
                <a:gd name="T28" fmla="*/ 2 w 6"/>
                <a:gd name="T29" fmla="*/ 0 h 10"/>
                <a:gd name="T30" fmla="*/ 2 w 6"/>
                <a:gd name="T31" fmla="*/ 8 h 10"/>
                <a:gd name="T32" fmla="*/ 4 w 6"/>
                <a:gd name="T33" fmla="*/ 8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 h="10">
                  <a:moveTo>
                    <a:pt x="4" y="8"/>
                  </a:moveTo>
                  <a:lnTo>
                    <a:pt x="4" y="6"/>
                  </a:lnTo>
                  <a:lnTo>
                    <a:pt x="4" y="6"/>
                  </a:lnTo>
                  <a:lnTo>
                    <a:pt x="6" y="6"/>
                  </a:lnTo>
                  <a:lnTo>
                    <a:pt x="6" y="8"/>
                  </a:lnTo>
                  <a:lnTo>
                    <a:pt x="4" y="10"/>
                  </a:lnTo>
                  <a:lnTo>
                    <a:pt x="0" y="10"/>
                  </a:lnTo>
                  <a:lnTo>
                    <a:pt x="0" y="8"/>
                  </a:lnTo>
                  <a:lnTo>
                    <a:pt x="0" y="8"/>
                  </a:lnTo>
                  <a:lnTo>
                    <a:pt x="2" y="8"/>
                  </a:lnTo>
                  <a:lnTo>
                    <a:pt x="2" y="2"/>
                  </a:lnTo>
                  <a:lnTo>
                    <a:pt x="0" y="2"/>
                  </a:lnTo>
                  <a:lnTo>
                    <a:pt x="0" y="0"/>
                  </a:lnTo>
                  <a:lnTo>
                    <a:pt x="0" y="0"/>
                  </a:lnTo>
                  <a:lnTo>
                    <a:pt x="2" y="0"/>
                  </a:lnTo>
                  <a:lnTo>
                    <a:pt x="2" y="8"/>
                  </a:lnTo>
                  <a:lnTo>
                    <a:pt x="4" y="8"/>
                  </a:lnTo>
                  <a:close/>
                </a:path>
              </a:pathLst>
            </a:custGeom>
            <a:solidFill>
              <a:srgbClr val="FFCB40"/>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91" name="Freeform 337"/>
            <p:cNvSpPr>
              <a:spLocks noEditPoints="1"/>
            </p:cNvSpPr>
            <p:nvPr/>
          </p:nvSpPr>
          <p:spPr bwMode="auto">
            <a:xfrm>
              <a:off x="10759530" y="1978895"/>
              <a:ext cx="30505" cy="61006"/>
            </a:xfrm>
            <a:custGeom>
              <a:avLst/>
              <a:gdLst>
                <a:gd name="T0" fmla="*/ 3 w 5"/>
                <a:gd name="T1" fmla="*/ 0 h 10"/>
                <a:gd name="T2" fmla="*/ 5 w 5"/>
                <a:gd name="T3" fmla="*/ 2 h 10"/>
                <a:gd name="T4" fmla="*/ 5 w 5"/>
                <a:gd name="T5" fmla="*/ 8 h 10"/>
                <a:gd name="T6" fmla="*/ 3 w 5"/>
                <a:gd name="T7" fmla="*/ 10 h 10"/>
                <a:gd name="T8" fmla="*/ 2 w 5"/>
                <a:gd name="T9" fmla="*/ 10 h 10"/>
                <a:gd name="T10" fmla="*/ 0 w 5"/>
                <a:gd name="T11" fmla="*/ 8 h 10"/>
                <a:gd name="T12" fmla="*/ 0 w 5"/>
                <a:gd name="T13" fmla="*/ 2 h 10"/>
                <a:gd name="T14" fmla="*/ 2 w 5"/>
                <a:gd name="T15" fmla="*/ 0 h 10"/>
                <a:gd name="T16" fmla="*/ 3 w 5"/>
                <a:gd name="T17" fmla="*/ 0 h 10"/>
                <a:gd name="T18" fmla="*/ 3 w 5"/>
                <a:gd name="T19" fmla="*/ 8 h 10"/>
                <a:gd name="T20" fmla="*/ 3 w 5"/>
                <a:gd name="T21" fmla="*/ 2 h 10"/>
                <a:gd name="T22" fmla="*/ 2 w 5"/>
                <a:gd name="T23" fmla="*/ 2 h 10"/>
                <a:gd name="T24" fmla="*/ 2 w 5"/>
                <a:gd name="T25" fmla="*/ 8 h 10"/>
                <a:gd name="T26" fmla="*/ 3 w 5"/>
                <a:gd name="T27" fmla="*/ 8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 h="10">
                  <a:moveTo>
                    <a:pt x="3" y="0"/>
                  </a:moveTo>
                  <a:lnTo>
                    <a:pt x="5" y="2"/>
                  </a:lnTo>
                  <a:lnTo>
                    <a:pt x="5" y="8"/>
                  </a:lnTo>
                  <a:lnTo>
                    <a:pt x="3" y="10"/>
                  </a:lnTo>
                  <a:lnTo>
                    <a:pt x="2" y="10"/>
                  </a:lnTo>
                  <a:lnTo>
                    <a:pt x="0" y="8"/>
                  </a:lnTo>
                  <a:lnTo>
                    <a:pt x="0" y="2"/>
                  </a:lnTo>
                  <a:lnTo>
                    <a:pt x="2" y="0"/>
                  </a:lnTo>
                  <a:lnTo>
                    <a:pt x="3" y="0"/>
                  </a:lnTo>
                  <a:close/>
                  <a:moveTo>
                    <a:pt x="3" y="8"/>
                  </a:moveTo>
                  <a:lnTo>
                    <a:pt x="3" y="2"/>
                  </a:lnTo>
                  <a:lnTo>
                    <a:pt x="2" y="2"/>
                  </a:lnTo>
                  <a:lnTo>
                    <a:pt x="2" y="8"/>
                  </a:lnTo>
                  <a:lnTo>
                    <a:pt x="3" y="8"/>
                  </a:lnTo>
                  <a:close/>
                </a:path>
              </a:pathLst>
            </a:custGeom>
            <a:solidFill>
              <a:srgbClr val="FFCB40"/>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92" name="Freeform 338"/>
            <p:cNvSpPr>
              <a:spLocks noEditPoints="1"/>
            </p:cNvSpPr>
            <p:nvPr/>
          </p:nvSpPr>
          <p:spPr bwMode="auto">
            <a:xfrm>
              <a:off x="10802235" y="1978895"/>
              <a:ext cx="36604" cy="61006"/>
            </a:xfrm>
            <a:custGeom>
              <a:avLst/>
              <a:gdLst>
                <a:gd name="T0" fmla="*/ 6 w 6"/>
                <a:gd name="T1" fmla="*/ 0 h 10"/>
                <a:gd name="T2" fmla="*/ 6 w 6"/>
                <a:gd name="T3" fmla="*/ 2 h 10"/>
                <a:gd name="T4" fmla="*/ 6 w 6"/>
                <a:gd name="T5" fmla="*/ 8 h 10"/>
                <a:gd name="T6" fmla="*/ 6 w 6"/>
                <a:gd name="T7" fmla="*/ 10 h 10"/>
                <a:gd name="T8" fmla="*/ 2 w 6"/>
                <a:gd name="T9" fmla="*/ 10 h 10"/>
                <a:gd name="T10" fmla="*/ 0 w 6"/>
                <a:gd name="T11" fmla="*/ 8 h 10"/>
                <a:gd name="T12" fmla="*/ 0 w 6"/>
                <a:gd name="T13" fmla="*/ 2 h 10"/>
                <a:gd name="T14" fmla="*/ 2 w 6"/>
                <a:gd name="T15" fmla="*/ 0 h 10"/>
                <a:gd name="T16" fmla="*/ 6 w 6"/>
                <a:gd name="T17" fmla="*/ 0 h 10"/>
                <a:gd name="T18" fmla="*/ 6 w 6"/>
                <a:gd name="T19" fmla="*/ 8 h 10"/>
                <a:gd name="T20" fmla="*/ 6 w 6"/>
                <a:gd name="T21" fmla="*/ 2 h 10"/>
                <a:gd name="T22" fmla="*/ 2 w 6"/>
                <a:gd name="T23" fmla="*/ 2 h 10"/>
                <a:gd name="T24" fmla="*/ 2 w 6"/>
                <a:gd name="T25" fmla="*/ 8 h 10"/>
                <a:gd name="T26" fmla="*/ 6 w 6"/>
                <a:gd name="T27" fmla="*/ 8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 h="10">
                  <a:moveTo>
                    <a:pt x="6" y="0"/>
                  </a:moveTo>
                  <a:lnTo>
                    <a:pt x="6" y="2"/>
                  </a:lnTo>
                  <a:lnTo>
                    <a:pt x="6" y="8"/>
                  </a:lnTo>
                  <a:lnTo>
                    <a:pt x="6" y="10"/>
                  </a:lnTo>
                  <a:lnTo>
                    <a:pt x="2" y="10"/>
                  </a:lnTo>
                  <a:lnTo>
                    <a:pt x="0" y="8"/>
                  </a:lnTo>
                  <a:lnTo>
                    <a:pt x="0" y="2"/>
                  </a:lnTo>
                  <a:lnTo>
                    <a:pt x="2" y="0"/>
                  </a:lnTo>
                  <a:lnTo>
                    <a:pt x="6" y="0"/>
                  </a:lnTo>
                  <a:close/>
                  <a:moveTo>
                    <a:pt x="6" y="8"/>
                  </a:moveTo>
                  <a:lnTo>
                    <a:pt x="6" y="2"/>
                  </a:lnTo>
                  <a:lnTo>
                    <a:pt x="2" y="2"/>
                  </a:lnTo>
                  <a:lnTo>
                    <a:pt x="2" y="8"/>
                  </a:lnTo>
                  <a:lnTo>
                    <a:pt x="6" y="8"/>
                  </a:lnTo>
                  <a:close/>
                </a:path>
              </a:pathLst>
            </a:custGeom>
            <a:solidFill>
              <a:srgbClr val="FFCB40"/>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93" name="Freeform 339"/>
            <p:cNvSpPr>
              <a:spLocks/>
            </p:cNvSpPr>
            <p:nvPr/>
          </p:nvSpPr>
          <p:spPr bwMode="auto">
            <a:xfrm>
              <a:off x="10863241" y="1978895"/>
              <a:ext cx="36604" cy="61006"/>
            </a:xfrm>
            <a:custGeom>
              <a:avLst/>
              <a:gdLst>
                <a:gd name="T0" fmla="*/ 4 w 6"/>
                <a:gd name="T1" fmla="*/ 8 h 10"/>
                <a:gd name="T2" fmla="*/ 4 w 6"/>
                <a:gd name="T3" fmla="*/ 6 h 10"/>
                <a:gd name="T4" fmla="*/ 4 w 6"/>
                <a:gd name="T5" fmla="*/ 6 h 10"/>
                <a:gd name="T6" fmla="*/ 6 w 6"/>
                <a:gd name="T7" fmla="*/ 6 h 10"/>
                <a:gd name="T8" fmla="*/ 6 w 6"/>
                <a:gd name="T9" fmla="*/ 8 h 10"/>
                <a:gd name="T10" fmla="*/ 4 w 6"/>
                <a:gd name="T11" fmla="*/ 10 h 10"/>
                <a:gd name="T12" fmla="*/ 0 w 6"/>
                <a:gd name="T13" fmla="*/ 10 h 10"/>
                <a:gd name="T14" fmla="*/ 0 w 6"/>
                <a:gd name="T15" fmla="*/ 8 h 10"/>
                <a:gd name="T16" fmla="*/ 0 w 6"/>
                <a:gd name="T17" fmla="*/ 8 h 10"/>
                <a:gd name="T18" fmla="*/ 2 w 6"/>
                <a:gd name="T19" fmla="*/ 8 h 10"/>
                <a:gd name="T20" fmla="*/ 2 w 6"/>
                <a:gd name="T21" fmla="*/ 2 h 10"/>
                <a:gd name="T22" fmla="*/ 0 w 6"/>
                <a:gd name="T23" fmla="*/ 2 h 10"/>
                <a:gd name="T24" fmla="*/ 0 w 6"/>
                <a:gd name="T25" fmla="*/ 0 h 10"/>
                <a:gd name="T26" fmla="*/ 0 w 6"/>
                <a:gd name="T27" fmla="*/ 0 h 10"/>
                <a:gd name="T28" fmla="*/ 2 w 6"/>
                <a:gd name="T29" fmla="*/ 0 h 10"/>
                <a:gd name="T30" fmla="*/ 2 w 6"/>
                <a:gd name="T31" fmla="*/ 8 h 10"/>
                <a:gd name="T32" fmla="*/ 4 w 6"/>
                <a:gd name="T33" fmla="*/ 8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 h="10">
                  <a:moveTo>
                    <a:pt x="4" y="8"/>
                  </a:moveTo>
                  <a:lnTo>
                    <a:pt x="4" y="6"/>
                  </a:lnTo>
                  <a:lnTo>
                    <a:pt x="4" y="6"/>
                  </a:lnTo>
                  <a:lnTo>
                    <a:pt x="6" y="6"/>
                  </a:lnTo>
                  <a:lnTo>
                    <a:pt x="6" y="8"/>
                  </a:lnTo>
                  <a:lnTo>
                    <a:pt x="4" y="10"/>
                  </a:lnTo>
                  <a:lnTo>
                    <a:pt x="0" y="10"/>
                  </a:lnTo>
                  <a:lnTo>
                    <a:pt x="0" y="8"/>
                  </a:lnTo>
                  <a:lnTo>
                    <a:pt x="0" y="8"/>
                  </a:lnTo>
                  <a:lnTo>
                    <a:pt x="2" y="8"/>
                  </a:lnTo>
                  <a:lnTo>
                    <a:pt x="2" y="2"/>
                  </a:lnTo>
                  <a:lnTo>
                    <a:pt x="0" y="2"/>
                  </a:lnTo>
                  <a:lnTo>
                    <a:pt x="0" y="0"/>
                  </a:lnTo>
                  <a:lnTo>
                    <a:pt x="0" y="0"/>
                  </a:lnTo>
                  <a:lnTo>
                    <a:pt x="2" y="0"/>
                  </a:lnTo>
                  <a:lnTo>
                    <a:pt x="2" y="8"/>
                  </a:lnTo>
                  <a:lnTo>
                    <a:pt x="4" y="8"/>
                  </a:lnTo>
                  <a:close/>
                </a:path>
              </a:pathLst>
            </a:custGeom>
            <a:solidFill>
              <a:srgbClr val="FFCB40"/>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94" name="Freeform 340"/>
            <p:cNvSpPr>
              <a:spLocks noEditPoints="1"/>
            </p:cNvSpPr>
            <p:nvPr/>
          </p:nvSpPr>
          <p:spPr bwMode="auto">
            <a:xfrm>
              <a:off x="10905943" y="1978895"/>
              <a:ext cx="36604" cy="61006"/>
            </a:xfrm>
            <a:custGeom>
              <a:avLst/>
              <a:gdLst>
                <a:gd name="T0" fmla="*/ 4 w 6"/>
                <a:gd name="T1" fmla="*/ 0 h 10"/>
                <a:gd name="T2" fmla="*/ 6 w 6"/>
                <a:gd name="T3" fmla="*/ 2 h 10"/>
                <a:gd name="T4" fmla="*/ 6 w 6"/>
                <a:gd name="T5" fmla="*/ 8 h 10"/>
                <a:gd name="T6" fmla="*/ 4 w 6"/>
                <a:gd name="T7" fmla="*/ 10 h 10"/>
                <a:gd name="T8" fmla="*/ 0 w 6"/>
                <a:gd name="T9" fmla="*/ 10 h 10"/>
                <a:gd name="T10" fmla="*/ 0 w 6"/>
                <a:gd name="T11" fmla="*/ 8 h 10"/>
                <a:gd name="T12" fmla="*/ 0 w 6"/>
                <a:gd name="T13" fmla="*/ 2 h 10"/>
                <a:gd name="T14" fmla="*/ 0 w 6"/>
                <a:gd name="T15" fmla="*/ 0 h 10"/>
                <a:gd name="T16" fmla="*/ 4 w 6"/>
                <a:gd name="T17" fmla="*/ 0 h 10"/>
                <a:gd name="T18" fmla="*/ 4 w 6"/>
                <a:gd name="T19" fmla="*/ 8 h 10"/>
                <a:gd name="T20" fmla="*/ 4 w 6"/>
                <a:gd name="T21" fmla="*/ 2 h 10"/>
                <a:gd name="T22" fmla="*/ 0 w 6"/>
                <a:gd name="T23" fmla="*/ 2 h 10"/>
                <a:gd name="T24" fmla="*/ 0 w 6"/>
                <a:gd name="T25" fmla="*/ 8 h 10"/>
                <a:gd name="T26" fmla="*/ 4 w 6"/>
                <a:gd name="T27" fmla="*/ 8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 h="10">
                  <a:moveTo>
                    <a:pt x="4" y="0"/>
                  </a:moveTo>
                  <a:lnTo>
                    <a:pt x="6" y="2"/>
                  </a:lnTo>
                  <a:lnTo>
                    <a:pt x="6" y="8"/>
                  </a:lnTo>
                  <a:lnTo>
                    <a:pt x="4" y="10"/>
                  </a:lnTo>
                  <a:lnTo>
                    <a:pt x="0" y="10"/>
                  </a:lnTo>
                  <a:lnTo>
                    <a:pt x="0" y="8"/>
                  </a:lnTo>
                  <a:lnTo>
                    <a:pt x="0" y="2"/>
                  </a:lnTo>
                  <a:lnTo>
                    <a:pt x="0" y="0"/>
                  </a:lnTo>
                  <a:lnTo>
                    <a:pt x="4" y="0"/>
                  </a:lnTo>
                  <a:close/>
                  <a:moveTo>
                    <a:pt x="4" y="8"/>
                  </a:moveTo>
                  <a:lnTo>
                    <a:pt x="4" y="2"/>
                  </a:lnTo>
                  <a:lnTo>
                    <a:pt x="0" y="2"/>
                  </a:lnTo>
                  <a:lnTo>
                    <a:pt x="0" y="8"/>
                  </a:lnTo>
                  <a:lnTo>
                    <a:pt x="4" y="8"/>
                  </a:lnTo>
                  <a:close/>
                </a:path>
              </a:pathLst>
            </a:custGeom>
            <a:solidFill>
              <a:srgbClr val="FFCB40"/>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95" name="Freeform 341"/>
            <p:cNvSpPr>
              <a:spLocks/>
            </p:cNvSpPr>
            <p:nvPr/>
          </p:nvSpPr>
          <p:spPr bwMode="auto">
            <a:xfrm>
              <a:off x="10954747" y="1978895"/>
              <a:ext cx="36604" cy="61006"/>
            </a:xfrm>
            <a:custGeom>
              <a:avLst/>
              <a:gdLst>
                <a:gd name="T0" fmla="*/ 6 w 6"/>
                <a:gd name="T1" fmla="*/ 8 h 10"/>
                <a:gd name="T2" fmla="*/ 6 w 6"/>
                <a:gd name="T3" fmla="*/ 6 h 10"/>
                <a:gd name="T4" fmla="*/ 6 w 6"/>
                <a:gd name="T5" fmla="*/ 6 h 10"/>
                <a:gd name="T6" fmla="*/ 6 w 6"/>
                <a:gd name="T7" fmla="*/ 6 h 10"/>
                <a:gd name="T8" fmla="*/ 6 w 6"/>
                <a:gd name="T9" fmla="*/ 8 h 10"/>
                <a:gd name="T10" fmla="*/ 6 w 6"/>
                <a:gd name="T11" fmla="*/ 10 h 10"/>
                <a:gd name="T12" fmla="*/ 0 w 6"/>
                <a:gd name="T13" fmla="*/ 10 h 10"/>
                <a:gd name="T14" fmla="*/ 0 w 6"/>
                <a:gd name="T15" fmla="*/ 8 h 10"/>
                <a:gd name="T16" fmla="*/ 0 w 6"/>
                <a:gd name="T17" fmla="*/ 8 h 10"/>
                <a:gd name="T18" fmla="*/ 2 w 6"/>
                <a:gd name="T19" fmla="*/ 8 h 10"/>
                <a:gd name="T20" fmla="*/ 2 w 6"/>
                <a:gd name="T21" fmla="*/ 2 h 10"/>
                <a:gd name="T22" fmla="*/ 0 w 6"/>
                <a:gd name="T23" fmla="*/ 2 h 10"/>
                <a:gd name="T24" fmla="*/ 0 w 6"/>
                <a:gd name="T25" fmla="*/ 0 h 10"/>
                <a:gd name="T26" fmla="*/ 0 w 6"/>
                <a:gd name="T27" fmla="*/ 0 h 10"/>
                <a:gd name="T28" fmla="*/ 4 w 6"/>
                <a:gd name="T29" fmla="*/ 0 h 10"/>
                <a:gd name="T30" fmla="*/ 4 w 6"/>
                <a:gd name="T31" fmla="*/ 8 h 10"/>
                <a:gd name="T32" fmla="*/ 6 w 6"/>
                <a:gd name="T33" fmla="*/ 8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 h="10">
                  <a:moveTo>
                    <a:pt x="6" y="8"/>
                  </a:moveTo>
                  <a:lnTo>
                    <a:pt x="6" y="6"/>
                  </a:lnTo>
                  <a:lnTo>
                    <a:pt x="6" y="6"/>
                  </a:lnTo>
                  <a:lnTo>
                    <a:pt x="6" y="6"/>
                  </a:lnTo>
                  <a:lnTo>
                    <a:pt x="6" y="8"/>
                  </a:lnTo>
                  <a:lnTo>
                    <a:pt x="6" y="10"/>
                  </a:lnTo>
                  <a:lnTo>
                    <a:pt x="0" y="10"/>
                  </a:lnTo>
                  <a:lnTo>
                    <a:pt x="0" y="8"/>
                  </a:lnTo>
                  <a:lnTo>
                    <a:pt x="0" y="8"/>
                  </a:lnTo>
                  <a:lnTo>
                    <a:pt x="2" y="8"/>
                  </a:lnTo>
                  <a:lnTo>
                    <a:pt x="2" y="2"/>
                  </a:lnTo>
                  <a:lnTo>
                    <a:pt x="0" y="2"/>
                  </a:lnTo>
                  <a:lnTo>
                    <a:pt x="0" y="0"/>
                  </a:lnTo>
                  <a:lnTo>
                    <a:pt x="0" y="0"/>
                  </a:lnTo>
                  <a:lnTo>
                    <a:pt x="4" y="0"/>
                  </a:lnTo>
                  <a:lnTo>
                    <a:pt x="4" y="8"/>
                  </a:lnTo>
                  <a:lnTo>
                    <a:pt x="6" y="8"/>
                  </a:lnTo>
                  <a:close/>
                </a:path>
              </a:pathLst>
            </a:custGeom>
            <a:solidFill>
              <a:srgbClr val="FFCB40"/>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96" name="Freeform 342"/>
            <p:cNvSpPr>
              <a:spLocks noEditPoints="1"/>
            </p:cNvSpPr>
            <p:nvPr/>
          </p:nvSpPr>
          <p:spPr bwMode="auto">
            <a:xfrm>
              <a:off x="11003552" y="1978895"/>
              <a:ext cx="30505" cy="61006"/>
            </a:xfrm>
            <a:custGeom>
              <a:avLst/>
              <a:gdLst>
                <a:gd name="T0" fmla="*/ 5 w 5"/>
                <a:gd name="T1" fmla="*/ 0 h 10"/>
                <a:gd name="T2" fmla="*/ 5 w 5"/>
                <a:gd name="T3" fmla="*/ 2 h 10"/>
                <a:gd name="T4" fmla="*/ 5 w 5"/>
                <a:gd name="T5" fmla="*/ 8 h 10"/>
                <a:gd name="T6" fmla="*/ 5 w 5"/>
                <a:gd name="T7" fmla="*/ 10 h 10"/>
                <a:gd name="T8" fmla="*/ 2 w 5"/>
                <a:gd name="T9" fmla="*/ 10 h 10"/>
                <a:gd name="T10" fmla="*/ 0 w 5"/>
                <a:gd name="T11" fmla="*/ 8 h 10"/>
                <a:gd name="T12" fmla="*/ 0 w 5"/>
                <a:gd name="T13" fmla="*/ 2 h 10"/>
                <a:gd name="T14" fmla="*/ 2 w 5"/>
                <a:gd name="T15" fmla="*/ 0 h 10"/>
                <a:gd name="T16" fmla="*/ 5 w 5"/>
                <a:gd name="T17" fmla="*/ 0 h 10"/>
                <a:gd name="T18" fmla="*/ 5 w 5"/>
                <a:gd name="T19" fmla="*/ 8 h 10"/>
                <a:gd name="T20" fmla="*/ 5 w 5"/>
                <a:gd name="T21" fmla="*/ 2 h 10"/>
                <a:gd name="T22" fmla="*/ 2 w 5"/>
                <a:gd name="T23" fmla="*/ 2 h 10"/>
                <a:gd name="T24" fmla="*/ 2 w 5"/>
                <a:gd name="T25" fmla="*/ 8 h 10"/>
                <a:gd name="T26" fmla="*/ 5 w 5"/>
                <a:gd name="T27" fmla="*/ 8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 h="10">
                  <a:moveTo>
                    <a:pt x="5" y="0"/>
                  </a:moveTo>
                  <a:lnTo>
                    <a:pt x="5" y="2"/>
                  </a:lnTo>
                  <a:lnTo>
                    <a:pt x="5" y="8"/>
                  </a:lnTo>
                  <a:lnTo>
                    <a:pt x="5" y="10"/>
                  </a:lnTo>
                  <a:lnTo>
                    <a:pt x="2" y="10"/>
                  </a:lnTo>
                  <a:lnTo>
                    <a:pt x="0" y="8"/>
                  </a:lnTo>
                  <a:lnTo>
                    <a:pt x="0" y="2"/>
                  </a:lnTo>
                  <a:lnTo>
                    <a:pt x="2" y="0"/>
                  </a:lnTo>
                  <a:lnTo>
                    <a:pt x="5" y="0"/>
                  </a:lnTo>
                  <a:close/>
                  <a:moveTo>
                    <a:pt x="5" y="8"/>
                  </a:moveTo>
                  <a:lnTo>
                    <a:pt x="5" y="2"/>
                  </a:lnTo>
                  <a:lnTo>
                    <a:pt x="2" y="2"/>
                  </a:lnTo>
                  <a:lnTo>
                    <a:pt x="2" y="8"/>
                  </a:lnTo>
                  <a:lnTo>
                    <a:pt x="5" y="8"/>
                  </a:lnTo>
                  <a:close/>
                </a:path>
              </a:pathLst>
            </a:custGeom>
            <a:solidFill>
              <a:srgbClr val="FFCB40"/>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97" name="Freeform 343"/>
            <p:cNvSpPr>
              <a:spLocks/>
            </p:cNvSpPr>
            <p:nvPr/>
          </p:nvSpPr>
          <p:spPr bwMode="auto">
            <a:xfrm>
              <a:off x="11058458" y="1978895"/>
              <a:ext cx="36604" cy="61006"/>
            </a:xfrm>
            <a:custGeom>
              <a:avLst/>
              <a:gdLst>
                <a:gd name="T0" fmla="*/ 4 w 6"/>
                <a:gd name="T1" fmla="*/ 8 h 10"/>
                <a:gd name="T2" fmla="*/ 4 w 6"/>
                <a:gd name="T3" fmla="*/ 6 h 10"/>
                <a:gd name="T4" fmla="*/ 4 w 6"/>
                <a:gd name="T5" fmla="*/ 6 h 10"/>
                <a:gd name="T6" fmla="*/ 6 w 6"/>
                <a:gd name="T7" fmla="*/ 6 h 10"/>
                <a:gd name="T8" fmla="*/ 6 w 6"/>
                <a:gd name="T9" fmla="*/ 8 h 10"/>
                <a:gd name="T10" fmla="*/ 4 w 6"/>
                <a:gd name="T11" fmla="*/ 10 h 10"/>
                <a:gd name="T12" fmla="*/ 0 w 6"/>
                <a:gd name="T13" fmla="*/ 10 h 10"/>
                <a:gd name="T14" fmla="*/ 0 w 6"/>
                <a:gd name="T15" fmla="*/ 8 h 10"/>
                <a:gd name="T16" fmla="*/ 0 w 6"/>
                <a:gd name="T17" fmla="*/ 8 h 10"/>
                <a:gd name="T18" fmla="*/ 2 w 6"/>
                <a:gd name="T19" fmla="*/ 8 h 10"/>
                <a:gd name="T20" fmla="*/ 2 w 6"/>
                <a:gd name="T21" fmla="*/ 2 h 10"/>
                <a:gd name="T22" fmla="*/ 0 w 6"/>
                <a:gd name="T23" fmla="*/ 2 h 10"/>
                <a:gd name="T24" fmla="*/ 0 w 6"/>
                <a:gd name="T25" fmla="*/ 0 h 10"/>
                <a:gd name="T26" fmla="*/ 0 w 6"/>
                <a:gd name="T27" fmla="*/ 0 h 10"/>
                <a:gd name="T28" fmla="*/ 4 w 6"/>
                <a:gd name="T29" fmla="*/ 0 h 10"/>
                <a:gd name="T30" fmla="*/ 4 w 6"/>
                <a:gd name="T31" fmla="*/ 8 h 10"/>
                <a:gd name="T32" fmla="*/ 4 w 6"/>
                <a:gd name="T33" fmla="*/ 8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 h="10">
                  <a:moveTo>
                    <a:pt x="4" y="8"/>
                  </a:moveTo>
                  <a:lnTo>
                    <a:pt x="4" y="6"/>
                  </a:lnTo>
                  <a:lnTo>
                    <a:pt x="4" y="6"/>
                  </a:lnTo>
                  <a:lnTo>
                    <a:pt x="6" y="6"/>
                  </a:lnTo>
                  <a:lnTo>
                    <a:pt x="6" y="8"/>
                  </a:lnTo>
                  <a:lnTo>
                    <a:pt x="4" y="10"/>
                  </a:lnTo>
                  <a:lnTo>
                    <a:pt x="0" y="10"/>
                  </a:lnTo>
                  <a:lnTo>
                    <a:pt x="0" y="8"/>
                  </a:lnTo>
                  <a:lnTo>
                    <a:pt x="0" y="8"/>
                  </a:lnTo>
                  <a:lnTo>
                    <a:pt x="2" y="8"/>
                  </a:lnTo>
                  <a:lnTo>
                    <a:pt x="2" y="2"/>
                  </a:lnTo>
                  <a:lnTo>
                    <a:pt x="0" y="2"/>
                  </a:lnTo>
                  <a:lnTo>
                    <a:pt x="0" y="0"/>
                  </a:lnTo>
                  <a:lnTo>
                    <a:pt x="0" y="0"/>
                  </a:lnTo>
                  <a:lnTo>
                    <a:pt x="4" y="0"/>
                  </a:lnTo>
                  <a:lnTo>
                    <a:pt x="4" y="8"/>
                  </a:lnTo>
                  <a:lnTo>
                    <a:pt x="4" y="8"/>
                  </a:lnTo>
                  <a:close/>
                </a:path>
              </a:pathLst>
            </a:custGeom>
            <a:solidFill>
              <a:srgbClr val="FFCB40"/>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98" name="Freeform 344"/>
            <p:cNvSpPr>
              <a:spLocks noEditPoints="1"/>
            </p:cNvSpPr>
            <p:nvPr/>
          </p:nvSpPr>
          <p:spPr bwMode="auto">
            <a:xfrm>
              <a:off x="10710724" y="2064302"/>
              <a:ext cx="36604" cy="54907"/>
            </a:xfrm>
            <a:custGeom>
              <a:avLst/>
              <a:gdLst>
                <a:gd name="T0" fmla="*/ 4 w 6"/>
                <a:gd name="T1" fmla="*/ 0 h 9"/>
                <a:gd name="T2" fmla="*/ 6 w 6"/>
                <a:gd name="T3" fmla="*/ 2 h 9"/>
                <a:gd name="T4" fmla="*/ 6 w 6"/>
                <a:gd name="T5" fmla="*/ 7 h 9"/>
                <a:gd name="T6" fmla="*/ 4 w 6"/>
                <a:gd name="T7" fmla="*/ 9 h 9"/>
                <a:gd name="T8" fmla="*/ 0 w 6"/>
                <a:gd name="T9" fmla="*/ 9 h 9"/>
                <a:gd name="T10" fmla="*/ 0 w 6"/>
                <a:gd name="T11" fmla="*/ 7 h 9"/>
                <a:gd name="T12" fmla="*/ 0 w 6"/>
                <a:gd name="T13" fmla="*/ 2 h 9"/>
                <a:gd name="T14" fmla="*/ 0 w 6"/>
                <a:gd name="T15" fmla="*/ 0 h 9"/>
                <a:gd name="T16" fmla="*/ 4 w 6"/>
                <a:gd name="T17" fmla="*/ 0 h 9"/>
                <a:gd name="T18" fmla="*/ 4 w 6"/>
                <a:gd name="T19" fmla="*/ 7 h 9"/>
                <a:gd name="T20" fmla="*/ 4 w 6"/>
                <a:gd name="T21" fmla="*/ 2 h 9"/>
                <a:gd name="T22" fmla="*/ 0 w 6"/>
                <a:gd name="T23" fmla="*/ 2 h 9"/>
                <a:gd name="T24" fmla="*/ 0 w 6"/>
                <a:gd name="T25" fmla="*/ 7 h 9"/>
                <a:gd name="T26" fmla="*/ 4 w 6"/>
                <a:gd name="T27" fmla="*/ 7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 h="9">
                  <a:moveTo>
                    <a:pt x="4" y="0"/>
                  </a:moveTo>
                  <a:lnTo>
                    <a:pt x="6" y="2"/>
                  </a:lnTo>
                  <a:lnTo>
                    <a:pt x="6" y="7"/>
                  </a:lnTo>
                  <a:lnTo>
                    <a:pt x="4" y="9"/>
                  </a:lnTo>
                  <a:lnTo>
                    <a:pt x="0" y="9"/>
                  </a:lnTo>
                  <a:lnTo>
                    <a:pt x="0" y="7"/>
                  </a:lnTo>
                  <a:lnTo>
                    <a:pt x="0" y="2"/>
                  </a:lnTo>
                  <a:lnTo>
                    <a:pt x="0" y="0"/>
                  </a:lnTo>
                  <a:lnTo>
                    <a:pt x="4" y="0"/>
                  </a:lnTo>
                  <a:close/>
                  <a:moveTo>
                    <a:pt x="4" y="7"/>
                  </a:moveTo>
                  <a:lnTo>
                    <a:pt x="4" y="2"/>
                  </a:lnTo>
                  <a:lnTo>
                    <a:pt x="0" y="2"/>
                  </a:lnTo>
                  <a:lnTo>
                    <a:pt x="0" y="7"/>
                  </a:lnTo>
                  <a:lnTo>
                    <a:pt x="4" y="7"/>
                  </a:lnTo>
                  <a:close/>
                </a:path>
              </a:pathLst>
            </a:custGeom>
            <a:solidFill>
              <a:srgbClr val="FFCB40"/>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99" name="Freeform 345"/>
            <p:cNvSpPr>
              <a:spLocks/>
            </p:cNvSpPr>
            <p:nvPr/>
          </p:nvSpPr>
          <p:spPr bwMode="auto">
            <a:xfrm>
              <a:off x="10759530" y="2064302"/>
              <a:ext cx="30505" cy="54907"/>
            </a:xfrm>
            <a:custGeom>
              <a:avLst/>
              <a:gdLst>
                <a:gd name="T0" fmla="*/ 3 w 5"/>
                <a:gd name="T1" fmla="*/ 7 h 9"/>
                <a:gd name="T2" fmla="*/ 3 w 5"/>
                <a:gd name="T3" fmla="*/ 5 h 9"/>
                <a:gd name="T4" fmla="*/ 5 w 5"/>
                <a:gd name="T5" fmla="*/ 5 h 9"/>
                <a:gd name="T6" fmla="*/ 5 w 5"/>
                <a:gd name="T7" fmla="*/ 5 h 9"/>
                <a:gd name="T8" fmla="*/ 5 w 5"/>
                <a:gd name="T9" fmla="*/ 9 h 9"/>
                <a:gd name="T10" fmla="*/ 5 w 5"/>
                <a:gd name="T11" fmla="*/ 9 h 9"/>
                <a:gd name="T12" fmla="*/ 0 w 5"/>
                <a:gd name="T13" fmla="*/ 9 h 9"/>
                <a:gd name="T14" fmla="*/ 0 w 5"/>
                <a:gd name="T15" fmla="*/ 9 h 9"/>
                <a:gd name="T16" fmla="*/ 0 w 5"/>
                <a:gd name="T17" fmla="*/ 7 h 9"/>
                <a:gd name="T18" fmla="*/ 2 w 5"/>
                <a:gd name="T19" fmla="*/ 7 h 9"/>
                <a:gd name="T20" fmla="*/ 2 w 5"/>
                <a:gd name="T21" fmla="*/ 2 h 9"/>
                <a:gd name="T22" fmla="*/ 0 w 5"/>
                <a:gd name="T23" fmla="*/ 2 h 9"/>
                <a:gd name="T24" fmla="*/ 0 w 5"/>
                <a:gd name="T25" fmla="*/ 2 h 9"/>
                <a:gd name="T26" fmla="*/ 0 w 5"/>
                <a:gd name="T27" fmla="*/ 0 h 9"/>
                <a:gd name="T28" fmla="*/ 3 w 5"/>
                <a:gd name="T29" fmla="*/ 0 h 9"/>
                <a:gd name="T30" fmla="*/ 3 w 5"/>
                <a:gd name="T31" fmla="*/ 7 h 9"/>
                <a:gd name="T32" fmla="*/ 3 w 5"/>
                <a:gd name="T33" fmla="*/ 7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 h="9">
                  <a:moveTo>
                    <a:pt x="3" y="7"/>
                  </a:moveTo>
                  <a:lnTo>
                    <a:pt x="3" y="5"/>
                  </a:lnTo>
                  <a:lnTo>
                    <a:pt x="5" y="5"/>
                  </a:lnTo>
                  <a:lnTo>
                    <a:pt x="5" y="5"/>
                  </a:lnTo>
                  <a:lnTo>
                    <a:pt x="5" y="9"/>
                  </a:lnTo>
                  <a:lnTo>
                    <a:pt x="5" y="9"/>
                  </a:lnTo>
                  <a:lnTo>
                    <a:pt x="0" y="9"/>
                  </a:lnTo>
                  <a:lnTo>
                    <a:pt x="0" y="9"/>
                  </a:lnTo>
                  <a:lnTo>
                    <a:pt x="0" y="7"/>
                  </a:lnTo>
                  <a:lnTo>
                    <a:pt x="2" y="7"/>
                  </a:lnTo>
                  <a:lnTo>
                    <a:pt x="2" y="2"/>
                  </a:lnTo>
                  <a:lnTo>
                    <a:pt x="0" y="2"/>
                  </a:lnTo>
                  <a:lnTo>
                    <a:pt x="0" y="2"/>
                  </a:lnTo>
                  <a:lnTo>
                    <a:pt x="0" y="0"/>
                  </a:lnTo>
                  <a:lnTo>
                    <a:pt x="3" y="0"/>
                  </a:lnTo>
                  <a:lnTo>
                    <a:pt x="3" y="7"/>
                  </a:lnTo>
                  <a:lnTo>
                    <a:pt x="3" y="7"/>
                  </a:lnTo>
                  <a:close/>
                </a:path>
              </a:pathLst>
            </a:custGeom>
            <a:solidFill>
              <a:srgbClr val="FFCB40"/>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100" name="Freeform 346"/>
            <p:cNvSpPr>
              <a:spLocks noEditPoints="1"/>
            </p:cNvSpPr>
            <p:nvPr/>
          </p:nvSpPr>
          <p:spPr bwMode="auto">
            <a:xfrm>
              <a:off x="10802235" y="2064302"/>
              <a:ext cx="36604" cy="54907"/>
            </a:xfrm>
            <a:custGeom>
              <a:avLst/>
              <a:gdLst>
                <a:gd name="T0" fmla="*/ 6 w 6"/>
                <a:gd name="T1" fmla="*/ 0 h 9"/>
                <a:gd name="T2" fmla="*/ 6 w 6"/>
                <a:gd name="T3" fmla="*/ 2 h 9"/>
                <a:gd name="T4" fmla="*/ 6 w 6"/>
                <a:gd name="T5" fmla="*/ 7 h 9"/>
                <a:gd name="T6" fmla="*/ 6 w 6"/>
                <a:gd name="T7" fmla="*/ 9 h 9"/>
                <a:gd name="T8" fmla="*/ 2 w 6"/>
                <a:gd name="T9" fmla="*/ 9 h 9"/>
                <a:gd name="T10" fmla="*/ 0 w 6"/>
                <a:gd name="T11" fmla="*/ 7 h 9"/>
                <a:gd name="T12" fmla="*/ 0 w 6"/>
                <a:gd name="T13" fmla="*/ 2 h 9"/>
                <a:gd name="T14" fmla="*/ 2 w 6"/>
                <a:gd name="T15" fmla="*/ 0 h 9"/>
                <a:gd name="T16" fmla="*/ 6 w 6"/>
                <a:gd name="T17" fmla="*/ 0 h 9"/>
                <a:gd name="T18" fmla="*/ 6 w 6"/>
                <a:gd name="T19" fmla="*/ 7 h 9"/>
                <a:gd name="T20" fmla="*/ 6 w 6"/>
                <a:gd name="T21" fmla="*/ 2 h 9"/>
                <a:gd name="T22" fmla="*/ 2 w 6"/>
                <a:gd name="T23" fmla="*/ 2 h 9"/>
                <a:gd name="T24" fmla="*/ 2 w 6"/>
                <a:gd name="T25" fmla="*/ 7 h 9"/>
                <a:gd name="T26" fmla="*/ 6 w 6"/>
                <a:gd name="T27" fmla="*/ 7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 h="9">
                  <a:moveTo>
                    <a:pt x="6" y="0"/>
                  </a:moveTo>
                  <a:lnTo>
                    <a:pt x="6" y="2"/>
                  </a:lnTo>
                  <a:lnTo>
                    <a:pt x="6" y="7"/>
                  </a:lnTo>
                  <a:lnTo>
                    <a:pt x="6" y="9"/>
                  </a:lnTo>
                  <a:lnTo>
                    <a:pt x="2" y="9"/>
                  </a:lnTo>
                  <a:lnTo>
                    <a:pt x="0" y="7"/>
                  </a:lnTo>
                  <a:lnTo>
                    <a:pt x="0" y="2"/>
                  </a:lnTo>
                  <a:lnTo>
                    <a:pt x="2" y="0"/>
                  </a:lnTo>
                  <a:lnTo>
                    <a:pt x="6" y="0"/>
                  </a:lnTo>
                  <a:close/>
                  <a:moveTo>
                    <a:pt x="6" y="7"/>
                  </a:moveTo>
                  <a:lnTo>
                    <a:pt x="6" y="2"/>
                  </a:lnTo>
                  <a:lnTo>
                    <a:pt x="2" y="2"/>
                  </a:lnTo>
                  <a:lnTo>
                    <a:pt x="2" y="7"/>
                  </a:lnTo>
                  <a:lnTo>
                    <a:pt x="6" y="7"/>
                  </a:lnTo>
                  <a:close/>
                </a:path>
              </a:pathLst>
            </a:custGeom>
            <a:solidFill>
              <a:srgbClr val="FFCB40"/>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101" name="Freeform 347"/>
            <p:cNvSpPr>
              <a:spLocks noEditPoints="1"/>
            </p:cNvSpPr>
            <p:nvPr/>
          </p:nvSpPr>
          <p:spPr bwMode="auto">
            <a:xfrm>
              <a:off x="10863241" y="2064302"/>
              <a:ext cx="36604" cy="54907"/>
            </a:xfrm>
            <a:custGeom>
              <a:avLst/>
              <a:gdLst>
                <a:gd name="T0" fmla="*/ 4 w 6"/>
                <a:gd name="T1" fmla="*/ 0 h 9"/>
                <a:gd name="T2" fmla="*/ 6 w 6"/>
                <a:gd name="T3" fmla="*/ 2 h 9"/>
                <a:gd name="T4" fmla="*/ 6 w 6"/>
                <a:gd name="T5" fmla="*/ 7 h 9"/>
                <a:gd name="T6" fmla="*/ 4 w 6"/>
                <a:gd name="T7" fmla="*/ 9 h 9"/>
                <a:gd name="T8" fmla="*/ 0 w 6"/>
                <a:gd name="T9" fmla="*/ 9 h 9"/>
                <a:gd name="T10" fmla="*/ 0 w 6"/>
                <a:gd name="T11" fmla="*/ 7 h 9"/>
                <a:gd name="T12" fmla="*/ 0 w 6"/>
                <a:gd name="T13" fmla="*/ 2 h 9"/>
                <a:gd name="T14" fmla="*/ 0 w 6"/>
                <a:gd name="T15" fmla="*/ 0 h 9"/>
                <a:gd name="T16" fmla="*/ 4 w 6"/>
                <a:gd name="T17" fmla="*/ 0 h 9"/>
                <a:gd name="T18" fmla="*/ 4 w 6"/>
                <a:gd name="T19" fmla="*/ 7 h 9"/>
                <a:gd name="T20" fmla="*/ 4 w 6"/>
                <a:gd name="T21" fmla="*/ 2 h 9"/>
                <a:gd name="T22" fmla="*/ 0 w 6"/>
                <a:gd name="T23" fmla="*/ 2 h 9"/>
                <a:gd name="T24" fmla="*/ 0 w 6"/>
                <a:gd name="T25" fmla="*/ 7 h 9"/>
                <a:gd name="T26" fmla="*/ 4 w 6"/>
                <a:gd name="T27" fmla="*/ 7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 h="9">
                  <a:moveTo>
                    <a:pt x="4" y="0"/>
                  </a:moveTo>
                  <a:lnTo>
                    <a:pt x="6" y="2"/>
                  </a:lnTo>
                  <a:lnTo>
                    <a:pt x="6" y="7"/>
                  </a:lnTo>
                  <a:lnTo>
                    <a:pt x="4" y="9"/>
                  </a:lnTo>
                  <a:lnTo>
                    <a:pt x="0" y="9"/>
                  </a:lnTo>
                  <a:lnTo>
                    <a:pt x="0" y="7"/>
                  </a:lnTo>
                  <a:lnTo>
                    <a:pt x="0" y="2"/>
                  </a:lnTo>
                  <a:lnTo>
                    <a:pt x="0" y="0"/>
                  </a:lnTo>
                  <a:lnTo>
                    <a:pt x="4" y="0"/>
                  </a:lnTo>
                  <a:close/>
                  <a:moveTo>
                    <a:pt x="4" y="7"/>
                  </a:moveTo>
                  <a:lnTo>
                    <a:pt x="4" y="2"/>
                  </a:lnTo>
                  <a:lnTo>
                    <a:pt x="0" y="2"/>
                  </a:lnTo>
                  <a:lnTo>
                    <a:pt x="0" y="7"/>
                  </a:lnTo>
                  <a:lnTo>
                    <a:pt x="4" y="7"/>
                  </a:lnTo>
                  <a:close/>
                </a:path>
              </a:pathLst>
            </a:custGeom>
            <a:solidFill>
              <a:srgbClr val="FFCB40"/>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102" name="Freeform 348"/>
            <p:cNvSpPr>
              <a:spLocks/>
            </p:cNvSpPr>
            <p:nvPr/>
          </p:nvSpPr>
          <p:spPr bwMode="auto">
            <a:xfrm>
              <a:off x="10905943" y="2064302"/>
              <a:ext cx="36604" cy="54907"/>
            </a:xfrm>
            <a:custGeom>
              <a:avLst/>
              <a:gdLst>
                <a:gd name="T0" fmla="*/ 4 w 6"/>
                <a:gd name="T1" fmla="*/ 7 h 9"/>
                <a:gd name="T2" fmla="*/ 4 w 6"/>
                <a:gd name="T3" fmla="*/ 5 h 9"/>
                <a:gd name="T4" fmla="*/ 6 w 6"/>
                <a:gd name="T5" fmla="*/ 5 h 9"/>
                <a:gd name="T6" fmla="*/ 6 w 6"/>
                <a:gd name="T7" fmla="*/ 5 h 9"/>
                <a:gd name="T8" fmla="*/ 6 w 6"/>
                <a:gd name="T9" fmla="*/ 9 h 9"/>
                <a:gd name="T10" fmla="*/ 6 w 6"/>
                <a:gd name="T11" fmla="*/ 9 h 9"/>
                <a:gd name="T12" fmla="*/ 0 w 6"/>
                <a:gd name="T13" fmla="*/ 9 h 9"/>
                <a:gd name="T14" fmla="*/ 0 w 6"/>
                <a:gd name="T15" fmla="*/ 9 h 9"/>
                <a:gd name="T16" fmla="*/ 0 w 6"/>
                <a:gd name="T17" fmla="*/ 7 h 9"/>
                <a:gd name="T18" fmla="*/ 2 w 6"/>
                <a:gd name="T19" fmla="*/ 7 h 9"/>
                <a:gd name="T20" fmla="*/ 2 w 6"/>
                <a:gd name="T21" fmla="*/ 2 h 9"/>
                <a:gd name="T22" fmla="*/ 0 w 6"/>
                <a:gd name="T23" fmla="*/ 2 h 9"/>
                <a:gd name="T24" fmla="*/ 0 w 6"/>
                <a:gd name="T25" fmla="*/ 2 h 9"/>
                <a:gd name="T26" fmla="*/ 0 w 6"/>
                <a:gd name="T27" fmla="*/ 0 h 9"/>
                <a:gd name="T28" fmla="*/ 4 w 6"/>
                <a:gd name="T29" fmla="*/ 0 h 9"/>
                <a:gd name="T30" fmla="*/ 4 w 6"/>
                <a:gd name="T31" fmla="*/ 7 h 9"/>
                <a:gd name="T32" fmla="*/ 4 w 6"/>
                <a:gd name="T33" fmla="*/ 7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 h="9">
                  <a:moveTo>
                    <a:pt x="4" y="7"/>
                  </a:moveTo>
                  <a:lnTo>
                    <a:pt x="4" y="5"/>
                  </a:lnTo>
                  <a:lnTo>
                    <a:pt x="6" y="5"/>
                  </a:lnTo>
                  <a:lnTo>
                    <a:pt x="6" y="5"/>
                  </a:lnTo>
                  <a:lnTo>
                    <a:pt x="6" y="9"/>
                  </a:lnTo>
                  <a:lnTo>
                    <a:pt x="6" y="9"/>
                  </a:lnTo>
                  <a:lnTo>
                    <a:pt x="0" y="9"/>
                  </a:lnTo>
                  <a:lnTo>
                    <a:pt x="0" y="9"/>
                  </a:lnTo>
                  <a:lnTo>
                    <a:pt x="0" y="7"/>
                  </a:lnTo>
                  <a:lnTo>
                    <a:pt x="2" y="7"/>
                  </a:lnTo>
                  <a:lnTo>
                    <a:pt x="2" y="2"/>
                  </a:lnTo>
                  <a:lnTo>
                    <a:pt x="0" y="2"/>
                  </a:lnTo>
                  <a:lnTo>
                    <a:pt x="0" y="2"/>
                  </a:lnTo>
                  <a:lnTo>
                    <a:pt x="0" y="0"/>
                  </a:lnTo>
                  <a:lnTo>
                    <a:pt x="4" y="0"/>
                  </a:lnTo>
                  <a:lnTo>
                    <a:pt x="4" y="7"/>
                  </a:lnTo>
                  <a:lnTo>
                    <a:pt x="4" y="7"/>
                  </a:lnTo>
                  <a:close/>
                </a:path>
              </a:pathLst>
            </a:custGeom>
            <a:solidFill>
              <a:srgbClr val="FFCB40"/>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103" name="Freeform 349"/>
            <p:cNvSpPr>
              <a:spLocks/>
            </p:cNvSpPr>
            <p:nvPr/>
          </p:nvSpPr>
          <p:spPr bwMode="auto">
            <a:xfrm>
              <a:off x="10954747" y="2064302"/>
              <a:ext cx="36604" cy="54907"/>
            </a:xfrm>
            <a:custGeom>
              <a:avLst/>
              <a:gdLst>
                <a:gd name="T0" fmla="*/ 6 w 6"/>
                <a:gd name="T1" fmla="*/ 7 h 9"/>
                <a:gd name="T2" fmla="*/ 6 w 6"/>
                <a:gd name="T3" fmla="*/ 5 h 9"/>
                <a:gd name="T4" fmla="*/ 6 w 6"/>
                <a:gd name="T5" fmla="*/ 5 h 9"/>
                <a:gd name="T6" fmla="*/ 6 w 6"/>
                <a:gd name="T7" fmla="*/ 5 h 9"/>
                <a:gd name="T8" fmla="*/ 6 w 6"/>
                <a:gd name="T9" fmla="*/ 9 h 9"/>
                <a:gd name="T10" fmla="*/ 6 w 6"/>
                <a:gd name="T11" fmla="*/ 9 h 9"/>
                <a:gd name="T12" fmla="*/ 0 w 6"/>
                <a:gd name="T13" fmla="*/ 9 h 9"/>
                <a:gd name="T14" fmla="*/ 0 w 6"/>
                <a:gd name="T15" fmla="*/ 9 h 9"/>
                <a:gd name="T16" fmla="*/ 0 w 6"/>
                <a:gd name="T17" fmla="*/ 7 h 9"/>
                <a:gd name="T18" fmla="*/ 2 w 6"/>
                <a:gd name="T19" fmla="*/ 7 h 9"/>
                <a:gd name="T20" fmla="*/ 2 w 6"/>
                <a:gd name="T21" fmla="*/ 2 h 9"/>
                <a:gd name="T22" fmla="*/ 0 w 6"/>
                <a:gd name="T23" fmla="*/ 2 h 9"/>
                <a:gd name="T24" fmla="*/ 0 w 6"/>
                <a:gd name="T25" fmla="*/ 2 h 9"/>
                <a:gd name="T26" fmla="*/ 0 w 6"/>
                <a:gd name="T27" fmla="*/ 0 h 9"/>
                <a:gd name="T28" fmla="*/ 4 w 6"/>
                <a:gd name="T29" fmla="*/ 0 h 9"/>
                <a:gd name="T30" fmla="*/ 4 w 6"/>
                <a:gd name="T31" fmla="*/ 7 h 9"/>
                <a:gd name="T32" fmla="*/ 6 w 6"/>
                <a:gd name="T33" fmla="*/ 7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 h="9">
                  <a:moveTo>
                    <a:pt x="6" y="7"/>
                  </a:moveTo>
                  <a:lnTo>
                    <a:pt x="6" y="5"/>
                  </a:lnTo>
                  <a:lnTo>
                    <a:pt x="6" y="5"/>
                  </a:lnTo>
                  <a:lnTo>
                    <a:pt x="6" y="5"/>
                  </a:lnTo>
                  <a:lnTo>
                    <a:pt x="6" y="9"/>
                  </a:lnTo>
                  <a:lnTo>
                    <a:pt x="6" y="9"/>
                  </a:lnTo>
                  <a:lnTo>
                    <a:pt x="0" y="9"/>
                  </a:lnTo>
                  <a:lnTo>
                    <a:pt x="0" y="9"/>
                  </a:lnTo>
                  <a:lnTo>
                    <a:pt x="0" y="7"/>
                  </a:lnTo>
                  <a:lnTo>
                    <a:pt x="2" y="7"/>
                  </a:lnTo>
                  <a:lnTo>
                    <a:pt x="2" y="2"/>
                  </a:lnTo>
                  <a:lnTo>
                    <a:pt x="0" y="2"/>
                  </a:lnTo>
                  <a:lnTo>
                    <a:pt x="0" y="2"/>
                  </a:lnTo>
                  <a:lnTo>
                    <a:pt x="0" y="0"/>
                  </a:lnTo>
                  <a:lnTo>
                    <a:pt x="4" y="0"/>
                  </a:lnTo>
                  <a:lnTo>
                    <a:pt x="4" y="7"/>
                  </a:lnTo>
                  <a:lnTo>
                    <a:pt x="6" y="7"/>
                  </a:lnTo>
                  <a:close/>
                </a:path>
              </a:pathLst>
            </a:custGeom>
            <a:solidFill>
              <a:srgbClr val="FFCB40"/>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104" name="Freeform 350"/>
            <p:cNvSpPr>
              <a:spLocks noEditPoints="1"/>
            </p:cNvSpPr>
            <p:nvPr/>
          </p:nvSpPr>
          <p:spPr bwMode="auto">
            <a:xfrm>
              <a:off x="11003552" y="2064302"/>
              <a:ext cx="30505" cy="54907"/>
            </a:xfrm>
            <a:custGeom>
              <a:avLst/>
              <a:gdLst>
                <a:gd name="T0" fmla="*/ 5 w 5"/>
                <a:gd name="T1" fmla="*/ 0 h 9"/>
                <a:gd name="T2" fmla="*/ 5 w 5"/>
                <a:gd name="T3" fmla="*/ 2 h 9"/>
                <a:gd name="T4" fmla="*/ 5 w 5"/>
                <a:gd name="T5" fmla="*/ 7 h 9"/>
                <a:gd name="T6" fmla="*/ 5 w 5"/>
                <a:gd name="T7" fmla="*/ 9 h 9"/>
                <a:gd name="T8" fmla="*/ 2 w 5"/>
                <a:gd name="T9" fmla="*/ 9 h 9"/>
                <a:gd name="T10" fmla="*/ 0 w 5"/>
                <a:gd name="T11" fmla="*/ 7 h 9"/>
                <a:gd name="T12" fmla="*/ 0 w 5"/>
                <a:gd name="T13" fmla="*/ 2 h 9"/>
                <a:gd name="T14" fmla="*/ 2 w 5"/>
                <a:gd name="T15" fmla="*/ 0 h 9"/>
                <a:gd name="T16" fmla="*/ 5 w 5"/>
                <a:gd name="T17" fmla="*/ 0 h 9"/>
                <a:gd name="T18" fmla="*/ 5 w 5"/>
                <a:gd name="T19" fmla="*/ 7 h 9"/>
                <a:gd name="T20" fmla="*/ 5 w 5"/>
                <a:gd name="T21" fmla="*/ 2 h 9"/>
                <a:gd name="T22" fmla="*/ 2 w 5"/>
                <a:gd name="T23" fmla="*/ 2 h 9"/>
                <a:gd name="T24" fmla="*/ 2 w 5"/>
                <a:gd name="T25" fmla="*/ 7 h 9"/>
                <a:gd name="T26" fmla="*/ 5 w 5"/>
                <a:gd name="T27" fmla="*/ 7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 h="9">
                  <a:moveTo>
                    <a:pt x="5" y="0"/>
                  </a:moveTo>
                  <a:lnTo>
                    <a:pt x="5" y="2"/>
                  </a:lnTo>
                  <a:lnTo>
                    <a:pt x="5" y="7"/>
                  </a:lnTo>
                  <a:lnTo>
                    <a:pt x="5" y="9"/>
                  </a:lnTo>
                  <a:lnTo>
                    <a:pt x="2" y="9"/>
                  </a:lnTo>
                  <a:lnTo>
                    <a:pt x="0" y="7"/>
                  </a:lnTo>
                  <a:lnTo>
                    <a:pt x="0" y="2"/>
                  </a:lnTo>
                  <a:lnTo>
                    <a:pt x="2" y="0"/>
                  </a:lnTo>
                  <a:lnTo>
                    <a:pt x="5" y="0"/>
                  </a:lnTo>
                  <a:close/>
                  <a:moveTo>
                    <a:pt x="5" y="7"/>
                  </a:moveTo>
                  <a:lnTo>
                    <a:pt x="5" y="2"/>
                  </a:lnTo>
                  <a:lnTo>
                    <a:pt x="2" y="2"/>
                  </a:lnTo>
                  <a:lnTo>
                    <a:pt x="2" y="7"/>
                  </a:lnTo>
                  <a:lnTo>
                    <a:pt x="5" y="7"/>
                  </a:lnTo>
                  <a:close/>
                </a:path>
              </a:pathLst>
            </a:custGeom>
            <a:solidFill>
              <a:srgbClr val="FFCB40"/>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105" name="Freeform 351"/>
            <p:cNvSpPr>
              <a:spLocks noEditPoints="1"/>
            </p:cNvSpPr>
            <p:nvPr/>
          </p:nvSpPr>
          <p:spPr bwMode="auto">
            <a:xfrm>
              <a:off x="11058458" y="2064302"/>
              <a:ext cx="36604" cy="54907"/>
            </a:xfrm>
            <a:custGeom>
              <a:avLst/>
              <a:gdLst>
                <a:gd name="T0" fmla="*/ 4 w 6"/>
                <a:gd name="T1" fmla="*/ 0 h 9"/>
                <a:gd name="T2" fmla="*/ 6 w 6"/>
                <a:gd name="T3" fmla="*/ 2 h 9"/>
                <a:gd name="T4" fmla="*/ 6 w 6"/>
                <a:gd name="T5" fmla="*/ 7 h 9"/>
                <a:gd name="T6" fmla="*/ 4 w 6"/>
                <a:gd name="T7" fmla="*/ 9 h 9"/>
                <a:gd name="T8" fmla="*/ 0 w 6"/>
                <a:gd name="T9" fmla="*/ 9 h 9"/>
                <a:gd name="T10" fmla="*/ 0 w 6"/>
                <a:gd name="T11" fmla="*/ 7 h 9"/>
                <a:gd name="T12" fmla="*/ 0 w 6"/>
                <a:gd name="T13" fmla="*/ 2 h 9"/>
                <a:gd name="T14" fmla="*/ 0 w 6"/>
                <a:gd name="T15" fmla="*/ 0 h 9"/>
                <a:gd name="T16" fmla="*/ 4 w 6"/>
                <a:gd name="T17" fmla="*/ 0 h 9"/>
                <a:gd name="T18" fmla="*/ 4 w 6"/>
                <a:gd name="T19" fmla="*/ 7 h 9"/>
                <a:gd name="T20" fmla="*/ 4 w 6"/>
                <a:gd name="T21" fmla="*/ 2 h 9"/>
                <a:gd name="T22" fmla="*/ 0 w 6"/>
                <a:gd name="T23" fmla="*/ 2 h 9"/>
                <a:gd name="T24" fmla="*/ 0 w 6"/>
                <a:gd name="T25" fmla="*/ 7 h 9"/>
                <a:gd name="T26" fmla="*/ 4 w 6"/>
                <a:gd name="T27" fmla="*/ 7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 h="9">
                  <a:moveTo>
                    <a:pt x="4" y="0"/>
                  </a:moveTo>
                  <a:lnTo>
                    <a:pt x="6" y="2"/>
                  </a:lnTo>
                  <a:lnTo>
                    <a:pt x="6" y="7"/>
                  </a:lnTo>
                  <a:lnTo>
                    <a:pt x="4" y="9"/>
                  </a:lnTo>
                  <a:lnTo>
                    <a:pt x="0" y="9"/>
                  </a:lnTo>
                  <a:lnTo>
                    <a:pt x="0" y="7"/>
                  </a:lnTo>
                  <a:lnTo>
                    <a:pt x="0" y="2"/>
                  </a:lnTo>
                  <a:lnTo>
                    <a:pt x="0" y="0"/>
                  </a:lnTo>
                  <a:lnTo>
                    <a:pt x="4" y="0"/>
                  </a:lnTo>
                  <a:close/>
                  <a:moveTo>
                    <a:pt x="4" y="7"/>
                  </a:moveTo>
                  <a:lnTo>
                    <a:pt x="4" y="2"/>
                  </a:lnTo>
                  <a:lnTo>
                    <a:pt x="0" y="2"/>
                  </a:lnTo>
                  <a:lnTo>
                    <a:pt x="0" y="7"/>
                  </a:lnTo>
                  <a:lnTo>
                    <a:pt x="4" y="7"/>
                  </a:lnTo>
                  <a:close/>
                </a:path>
              </a:pathLst>
            </a:custGeom>
            <a:solidFill>
              <a:srgbClr val="FFCB40"/>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106" name="Freeform 352"/>
            <p:cNvSpPr>
              <a:spLocks noEditPoints="1"/>
            </p:cNvSpPr>
            <p:nvPr/>
          </p:nvSpPr>
          <p:spPr bwMode="auto">
            <a:xfrm>
              <a:off x="10710724" y="2143612"/>
              <a:ext cx="36604" cy="61006"/>
            </a:xfrm>
            <a:custGeom>
              <a:avLst/>
              <a:gdLst>
                <a:gd name="T0" fmla="*/ 4 w 6"/>
                <a:gd name="T1" fmla="*/ 0 h 10"/>
                <a:gd name="T2" fmla="*/ 6 w 6"/>
                <a:gd name="T3" fmla="*/ 2 h 10"/>
                <a:gd name="T4" fmla="*/ 6 w 6"/>
                <a:gd name="T5" fmla="*/ 8 h 10"/>
                <a:gd name="T6" fmla="*/ 4 w 6"/>
                <a:gd name="T7" fmla="*/ 10 h 10"/>
                <a:gd name="T8" fmla="*/ 0 w 6"/>
                <a:gd name="T9" fmla="*/ 10 h 10"/>
                <a:gd name="T10" fmla="*/ 0 w 6"/>
                <a:gd name="T11" fmla="*/ 8 h 10"/>
                <a:gd name="T12" fmla="*/ 0 w 6"/>
                <a:gd name="T13" fmla="*/ 2 h 10"/>
                <a:gd name="T14" fmla="*/ 0 w 6"/>
                <a:gd name="T15" fmla="*/ 0 h 10"/>
                <a:gd name="T16" fmla="*/ 4 w 6"/>
                <a:gd name="T17" fmla="*/ 0 h 10"/>
                <a:gd name="T18" fmla="*/ 4 w 6"/>
                <a:gd name="T19" fmla="*/ 8 h 10"/>
                <a:gd name="T20" fmla="*/ 4 w 6"/>
                <a:gd name="T21" fmla="*/ 2 h 10"/>
                <a:gd name="T22" fmla="*/ 0 w 6"/>
                <a:gd name="T23" fmla="*/ 2 h 10"/>
                <a:gd name="T24" fmla="*/ 0 w 6"/>
                <a:gd name="T25" fmla="*/ 8 h 10"/>
                <a:gd name="T26" fmla="*/ 4 w 6"/>
                <a:gd name="T27" fmla="*/ 8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 h="10">
                  <a:moveTo>
                    <a:pt x="4" y="0"/>
                  </a:moveTo>
                  <a:lnTo>
                    <a:pt x="6" y="2"/>
                  </a:lnTo>
                  <a:lnTo>
                    <a:pt x="6" y="8"/>
                  </a:lnTo>
                  <a:lnTo>
                    <a:pt x="4" y="10"/>
                  </a:lnTo>
                  <a:lnTo>
                    <a:pt x="0" y="10"/>
                  </a:lnTo>
                  <a:lnTo>
                    <a:pt x="0" y="8"/>
                  </a:lnTo>
                  <a:lnTo>
                    <a:pt x="0" y="2"/>
                  </a:lnTo>
                  <a:lnTo>
                    <a:pt x="0" y="0"/>
                  </a:lnTo>
                  <a:lnTo>
                    <a:pt x="4" y="0"/>
                  </a:lnTo>
                  <a:close/>
                  <a:moveTo>
                    <a:pt x="4" y="8"/>
                  </a:moveTo>
                  <a:lnTo>
                    <a:pt x="4" y="2"/>
                  </a:lnTo>
                  <a:lnTo>
                    <a:pt x="0" y="2"/>
                  </a:lnTo>
                  <a:lnTo>
                    <a:pt x="0" y="8"/>
                  </a:lnTo>
                  <a:lnTo>
                    <a:pt x="4" y="8"/>
                  </a:lnTo>
                  <a:close/>
                </a:path>
              </a:pathLst>
            </a:custGeom>
            <a:solidFill>
              <a:srgbClr val="FFCB40"/>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107" name="Freeform 353"/>
            <p:cNvSpPr>
              <a:spLocks noEditPoints="1"/>
            </p:cNvSpPr>
            <p:nvPr/>
          </p:nvSpPr>
          <p:spPr bwMode="auto">
            <a:xfrm>
              <a:off x="10759530" y="2143612"/>
              <a:ext cx="30505" cy="61006"/>
            </a:xfrm>
            <a:custGeom>
              <a:avLst/>
              <a:gdLst>
                <a:gd name="T0" fmla="*/ 3 w 5"/>
                <a:gd name="T1" fmla="*/ 0 h 10"/>
                <a:gd name="T2" fmla="*/ 5 w 5"/>
                <a:gd name="T3" fmla="*/ 2 h 10"/>
                <a:gd name="T4" fmla="*/ 5 w 5"/>
                <a:gd name="T5" fmla="*/ 8 h 10"/>
                <a:gd name="T6" fmla="*/ 3 w 5"/>
                <a:gd name="T7" fmla="*/ 10 h 10"/>
                <a:gd name="T8" fmla="*/ 2 w 5"/>
                <a:gd name="T9" fmla="*/ 10 h 10"/>
                <a:gd name="T10" fmla="*/ 0 w 5"/>
                <a:gd name="T11" fmla="*/ 8 h 10"/>
                <a:gd name="T12" fmla="*/ 0 w 5"/>
                <a:gd name="T13" fmla="*/ 2 h 10"/>
                <a:gd name="T14" fmla="*/ 2 w 5"/>
                <a:gd name="T15" fmla="*/ 0 h 10"/>
                <a:gd name="T16" fmla="*/ 3 w 5"/>
                <a:gd name="T17" fmla="*/ 0 h 10"/>
                <a:gd name="T18" fmla="*/ 3 w 5"/>
                <a:gd name="T19" fmla="*/ 8 h 10"/>
                <a:gd name="T20" fmla="*/ 3 w 5"/>
                <a:gd name="T21" fmla="*/ 2 h 10"/>
                <a:gd name="T22" fmla="*/ 2 w 5"/>
                <a:gd name="T23" fmla="*/ 2 h 10"/>
                <a:gd name="T24" fmla="*/ 2 w 5"/>
                <a:gd name="T25" fmla="*/ 8 h 10"/>
                <a:gd name="T26" fmla="*/ 3 w 5"/>
                <a:gd name="T27" fmla="*/ 8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 h="10">
                  <a:moveTo>
                    <a:pt x="3" y="0"/>
                  </a:moveTo>
                  <a:lnTo>
                    <a:pt x="5" y="2"/>
                  </a:lnTo>
                  <a:lnTo>
                    <a:pt x="5" y="8"/>
                  </a:lnTo>
                  <a:lnTo>
                    <a:pt x="3" y="10"/>
                  </a:lnTo>
                  <a:lnTo>
                    <a:pt x="2" y="10"/>
                  </a:lnTo>
                  <a:lnTo>
                    <a:pt x="0" y="8"/>
                  </a:lnTo>
                  <a:lnTo>
                    <a:pt x="0" y="2"/>
                  </a:lnTo>
                  <a:lnTo>
                    <a:pt x="2" y="0"/>
                  </a:lnTo>
                  <a:lnTo>
                    <a:pt x="3" y="0"/>
                  </a:lnTo>
                  <a:close/>
                  <a:moveTo>
                    <a:pt x="3" y="8"/>
                  </a:moveTo>
                  <a:lnTo>
                    <a:pt x="3" y="2"/>
                  </a:lnTo>
                  <a:lnTo>
                    <a:pt x="2" y="2"/>
                  </a:lnTo>
                  <a:lnTo>
                    <a:pt x="2" y="8"/>
                  </a:lnTo>
                  <a:lnTo>
                    <a:pt x="3" y="8"/>
                  </a:lnTo>
                  <a:close/>
                </a:path>
              </a:pathLst>
            </a:custGeom>
            <a:solidFill>
              <a:srgbClr val="FFCB40"/>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108" name="Freeform 354"/>
            <p:cNvSpPr>
              <a:spLocks/>
            </p:cNvSpPr>
            <p:nvPr/>
          </p:nvSpPr>
          <p:spPr bwMode="auto">
            <a:xfrm>
              <a:off x="10802235" y="2143612"/>
              <a:ext cx="36604" cy="61006"/>
            </a:xfrm>
            <a:custGeom>
              <a:avLst/>
              <a:gdLst>
                <a:gd name="T0" fmla="*/ 6 w 6"/>
                <a:gd name="T1" fmla="*/ 8 h 10"/>
                <a:gd name="T2" fmla="*/ 6 w 6"/>
                <a:gd name="T3" fmla="*/ 6 h 10"/>
                <a:gd name="T4" fmla="*/ 6 w 6"/>
                <a:gd name="T5" fmla="*/ 6 h 10"/>
                <a:gd name="T6" fmla="*/ 6 w 6"/>
                <a:gd name="T7" fmla="*/ 6 h 10"/>
                <a:gd name="T8" fmla="*/ 6 w 6"/>
                <a:gd name="T9" fmla="*/ 10 h 10"/>
                <a:gd name="T10" fmla="*/ 6 w 6"/>
                <a:gd name="T11" fmla="*/ 10 h 10"/>
                <a:gd name="T12" fmla="*/ 2 w 6"/>
                <a:gd name="T13" fmla="*/ 10 h 10"/>
                <a:gd name="T14" fmla="*/ 0 w 6"/>
                <a:gd name="T15" fmla="*/ 10 h 10"/>
                <a:gd name="T16" fmla="*/ 2 w 6"/>
                <a:gd name="T17" fmla="*/ 8 h 10"/>
                <a:gd name="T18" fmla="*/ 2 w 6"/>
                <a:gd name="T19" fmla="*/ 8 h 10"/>
                <a:gd name="T20" fmla="*/ 2 w 6"/>
                <a:gd name="T21" fmla="*/ 2 h 10"/>
                <a:gd name="T22" fmla="*/ 2 w 6"/>
                <a:gd name="T23" fmla="*/ 2 h 10"/>
                <a:gd name="T24" fmla="*/ 0 w 6"/>
                <a:gd name="T25" fmla="*/ 2 h 10"/>
                <a:gd name="T26" fmla="*/ 2 w 6"/>
                <a:gd name="T27" fmla="*/ 0 h 10"/>
                <a:gd name="T28" fmla="*/ 4 w 6"/>
                <a:gd name="T29" fmla="*/ 0 h 10"/>
                <a:gd name="T30" fmla="*/ 4 w 6"/>
                <a:gd name="T31" fmla="*/ 8 h 10"/>
                <a:gd name="T32" fmla="*/ 6 w 6"/>
                <a:gd name="T33" fmla="*/ 8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 h="10">
                  <a:moveTo>
                    <a:pt x="6" y="8"/>
                  </a:moveTo>
                  <a:lnTo>
                    <a:pt x="6" y="6"/>
                  </a:lnTo>
                  <a:lnTo>
                    <a:pt x="6" y="6"/>
                  </a:lnTo>
                  <a:lnTo>
                    <a:pt x="6" y="6"/>
                  </a:lnTo>
                  <a:lnTo>
                    <a:pt x="6" y="10"/>
                  </a:lnTo>
                  <a:lnTo>
                    <a:pt x="6" y="10"/>
                  </a:lnTo>
                  <a:lnTo>
                    <a:pt x="2" y="10"/>
                  </a:lnTo>
                  <a:lnTo>
                    <a:pt x="0" y="10"/>
                  </a:lnTo>
                  <a:lnTo>
                    <a:pt x="2" y="8"/>
                  </a:lnTo>
                  <a:lnTo>
                    <a:pt x="2" y="8"/>
                  </a:lnTo>
                  <a:lnTo>
                    <a:pt x="2" y="2"/>
                  </a:lnTo>
                  <a:lnTo>
                    <a:pt x="2" y="2"/>
                  </a:lnTo>
                  <a:lnTo>
                    <a:pt x="0" y="2"/>
                  </a:lnTo>
                  <a:lnTo>
                    <a:pt x="2" y="0"/>
                  </a:lnTo>
                  <a:lnTo>
                    <a:pt x="4" y="0"/>
                  </a:lnTo>
                  <a:lnTo>
                    <a:pt x="4" y="8"/>
                  </a:lnTo>
                  <a:lnTo>
                    <a:pt x="6" y="8"/>
                  </a:lnTo>
                  <a:close/>
                </a:path>
              </a:pathLst>
            </a:custGeom>
            <a:solidFill>
              <a:srgbClr val="FFCB40"/>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109" name="Freeform 355"/>
            <p:cNvSpPr>
              <a:spLocks noEditPoints="1"/>
            </p:cNvSpPr>
            <p:nvPr/>
          </p:nvSpPr>
          <p:spPr bwMode="auto">
            <a:xfrm>
              <a:off x="10863241" y="2143612"/>
              <a:ext cx="36604" cy="61006"/>
            </a:xfrm>
            <a:custGeom>
              <a:avLst/>
              <a:gdLst>
                <a:gd name="T0" fmla="*/ 4 w 6"/>
                <a:gd name="T1" fmla="*/ 0 h 10"/>
                <a:gd name="T2" fmla="*/ 6 w 6"/>
                <a:gd name="T3" fmla="*/ 2 h 10"/>
                <a:gd name="T4" fmla="*/ 6 w 6"/>
                <a:gd name="T5" fmla="*/ 8 h 10"/>
                <a:gd name="T6" fmla="*/ 4 w 6"/>
                <a:gd name="T7" fmla="*/ 10 h 10"/>
                <a:gd name="T8" fmla="*/ 0 w 6"/>
                <a:gd name="T9" fmla="*/ 10 h 10"/>
                <a:gd name="T10" fmla="*/ 0 w 6"/>
                <a:gd name="T11" fmla="*/ 8 h 10"/>
                <a:gd name="T12" fmla="*/ 0 w 6"/>
                <a:gd name="T13" fmla="*/ 2 h 10"/>
                <a:gd name="T14" fmla="*/ 0 w 6"/>
                <a:gd name="T15" fmla="*/ 0 h 10"/>
                <a:gd name="T16" fmla="*/ 4 w 6"/>
                <a:gd name="T17" fmla="*/ 0 h 10"/>
                <a:gd name="T18" fmla="*/ 4 w 6"/>
                <a:gd name="T19" fmla="*/ 8 h 10"/>
                <a:gd name="T20" fmla="*/ 4 w 6"/>
                <a:gd name="T21" fmla="*/ 2 h 10"/>
                <a:gd name="T22" fmla="*/ 0 w 6"/>
                <a:gd name="T23" fmla="*/ 2 h 10"/>
                <a:gd name="T24" fmla="*/ 0 w 6"/>
                <a:gd name="T25" fmla="*/ 8 h 10"/>
                <a:gd name="T26" fmla="*/ 4 w 6"/>
                <a:gd name="T27" fmla="*/ 8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 h="10">
                  <a:moveTo>
                    <a:pt x="4" y="0"/>
                  </a:moveTo>
                  <a:lnTo>
                    <a:pt x="6" y="2"/>
                  </a:lnTo>
                  <a:lnTo>
                    <a:pt x="6" y="8"/>
                  </a:lnTo>
                  <a:lnTo>
                    <a:pt x="4" y="10"/>
                  </a:lnTo>
                  <a:lnTo>
                    <a:pt x="0" y="10"/>
                  </a:lnTo>
                  <a:lnTo>
                    <a:pt x="0" y="8"/>
                  </a:lnTo>
                  <a:lnTo>
                    <a:pt x="0" y="2"/>
                  </a:lnTo>
                  <a:lnTo>
                    <a:pt x="0" y="0"/>
                  </a:lnTo>
                  <a:lnTo>
                    <a:pt x="4" y="0"/>
                  </a:lnTo>
                  <a:close/>
                  <a:moveTo>
                    <a:pt x="4" y="8"/>
                  </a:moveTo>
                  <a:lnTo>
                    <a:pt x="4" y="2"/>
                  </a:lnTo>
                  <a:lnTo>
                    <a:pt x="0" y="2"/>
                  </a:lnTo>
                  <a:lnTo>
                    <a:pt x="0" y="8"/>
                  </a:lnTo>
                  <a:lnTo>
                    <a:pt x="4" y="8"/>
                  </a:lnTo>
                  <a:close/>
                </a:path>
              </a:pathLst>
            </a:custGeom>
            <a:solidFill>
              <a:srgbClr val="FFCB40"/>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110" name="Freeform 356"/>
            <p:cNvSpPr>
              <a:spLocks noEditPoints="1"/>
            </p:cNvSpPr>
            <p:nvPr/>
          </p:nvSpPr>
          <p:spPr bwMode="auto">
            <a:xfrm>
              <a:off x="10905943" y="2143612"/>
              <a:ext cx="36604" cy="61006"/>
            </a:xfrm>
            <a:custGeom>
              <a:avLst/>
              <a:gdLst>
                <a:gd name="T0" fmla="*/ 4 w 6"/>
                <a:gd name="T1" fmla="*/ 0 h 10"/>
                <a:gd name="T2" fmla="*/ 6 w 6"/>
                <a:gd name="T3" fmla="*/ 2 h 10"/>
                <a:gd name="T4" fmla="*/ 6 w 6"/>
                <a:gd name="T5" fmla="*/ 8 h 10"/>
                <a:gd name="T6" fmla="*/ 4 w 6"/>
                <a:gd name="T7" fmla="*/ 10 h 10"/>
                <a:gd name="T8" fmla="*/ 0 w 6"/>
                <a:gd name="T9" fmla="*/ 10 h 10"/>
                <a:gd name="T10" fmla="*/ 0 w 6"/>
                <a:gd name="T11" fmla="*/ 8 h 10"/>
                <a:gd name="T12" fmla="*/ 0 w 6"/>
                <a:gd name="T13" fmla="*/ 2 h 10"/>
                <a:gd name="T14" fmla="*/ 0 w 6"/>
                <a:gd name="T15" fmla="*/ 0 h 10"/>
                <a:gd name="T16" fmla="*/ 4 w 6"/>
                <a:gd name="T17" fmla="*/ 0 h 10"/>
                <a:gd name="T18" fmla="*/ 4 w 6"/>
                <a:gd name="T19" fmla="*/ 8 h 10"/>
                <a:gd name="T20" fmla="*/ 4 w 6"/>
                <a:gd name="T21" fmla="*/ 2 h 10"/>
                <a:gd name="T22" fmla="*/ 0 w 6"/>
                <a:gd name="T23" fmla="*/ 2 h 10"/>
                <a:gd name="T24" fmla="*/ 0 w 6"/>
                <a:gd name="T25" fmla="*/ 8 h 10"/>
                <a:gd name="T26" fmla="*/ 4 w 6"/>
                <a:gd name="T27" fmla="*/ 8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 h="10">
                  <a:moveTo>
                    <a:pt x="4" y="0"/>
                  </a:moveTo>
                  <a:lnTo>
                    <a:pt x="6" y="2"/>
                  </a:lnTo>
                  <a:lnTo>
                    <a:pt x="6" y="8"/>
                  </a:lnTo>
                  <a:lnTo>
                    <a:pt x="4" y="10"/>
                  </a:lnTo>
                  <a:lnTo>
                    <a:pt x="0" y="10"/>
                  </a:lnTo>
                  <a:lnTo>
                    <a:pt x="0" y="8"/>
                  </a:lnTo>
                  <a:lnTo>
                    <a:pt x="0" y="2"/>
                  </a:lnTo>
                  <a:lnTo>
                    <a:pt x="0" y="0"/>
                  </a:lnTo>
                  <a:lnTo>
                    <a:pt x="4" y="0"/>
                  </a:lnTo>
                  <a:close/>
                  <a:moveTo>
                    <a:pt x="4" y="8"/>
                  </a:moveTo>
                  <a:lnTo>
                    <a:pt x="4" y="2"/>
                  </a:lnTo>
                  <a:lnTo>
                    <a:pt x="0" y="2"/>
                  </a:lnTo>
                  <a:lnTo>
                    <a:pt x="0" y="8"/>
                  </a:lnTo>
                  <a:lnTo>
                    <a:pt x="4" y="8"/>
                  </a:lnTo>
                  <a:close/>
                </a:path>
              </a:pathLst>
            </a:custGeom>
            <a:solidFill>
              <a:srgbClr val="FFCB40"/>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111" name="Freeform 357"/>
            <p:cNvSpPr>
              <a:spLocks noEditPoints="1"/>
            </p:cNvSpPr>
            <p:nvPr/>
          </p:nvSpPr>
          <p:spPr bwMode="auto">
            <a:xfrm>
              <a:off x="10954747" y="2143612"/>
              <a:ext cx="36604" cy="61006"/>
            </a:xfrm>
            <a:custGeom>
              <a:avLst/>
              <a:gdLst>
                <a:gd name="T0" fmla="*/ 6 w 6"/>
                <a:gd name="T1" fmla="*/ 0 h 10"/>
                <a:gd name="T2" fmla="*/ 6 w 6"/>
                <a:gd name="T3" fmla="*/ 2 h 10"/>
                <a:gd name="T4" fmla="*/ 6 w 6"/>
                <a:gd name="T5" fmla="*/ 8 h 10"/>
                <a:gd name="T6" fmla="*/ 6 w 6"/>
                <a:gd name="T7" fmla="*/ 10 h 10"/>
                <a:gd name="T8" fmla="*/ 2 w 6"/>
                <a:gd name="T9" fmla="*/ 10 h 10"/>
                <a:gd name="T10" fmla="*/ 0 w 6"/>
                <a:gd name="T11" fmla="*/ 8 h 10"/>
                <a:gd name="T12" fmla="*/ 0 w 6"/>
                <a:gd name="T13" fmla="*/ 2 h 10"/>
                <a:gd name="T14" fmla="*/ 2 w 6"/>
                <a:gd name="T15" fmla="*/ 0 h 10"/>
                <a:gd name="T16" fmla="*/ 6 w 6"/>
                <a:gd name="T17" fmla="*/ 0 h 10"/>
                <a:gd name="T18" fmla="*/ 6 w 6"/>
                <a:gd name="T19" fmla="*/ 8 h 10"/>
                <a:gd name="T20" fmla="*/ 6 w 6"/>
                <a:gd name="T21" fmla="*/ 2 h 10"/>
                <a:gd name="T22" fmla="*/ 2 w 6"/>
                <a:gd name="T23" fmla="*/ 2 h 10"/>
                <a:gd name="T24" fmla="*/ 2 w 6"/>
                <a:gd name="T25" fmla="*/ 8 h 10"/>
                <a:gd name="T26" fmla="*/ 6 w 6"/>
                <a:gd name="T27" fmla="*/ 8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 h="10">
                  <a:moveTo>
                    <a:pt x="6" y="0"/>
                  </a:moveTo>
                  <a:lnTo>
                    <a:pt x="6" y="2"/>
                  </a:lnTo>
                  <a:lnTo>
                    <a:pt x="6" y="8"/>
                  </a:lnTo>
                  <a:lnTo>
                    <a:pt x="6" y="10"/>
                  </a:lnTo>
                  <a:lnTo>
                    <a:pt x="2" y="10"/>
                  </a:lnTo>
                  <a:lnTo>
                    <a:pt x="0" y="8"/>
                  </a:lnTo>
                  <a:lnTo>
                    <a:pt x="0" y="2"/>
                  </a:lnTo>
                  <a:lnTo>
                    <a:pt x="2" y="0"/>
                  </a:lnTo>
                  <a:lnTo>
                    <a:pt x="6" y="0"/>
                  </a:lnTo>
                  <a:close/>
                  <a:moveTo>
                    <a:pt x="6" y="8"/>
                  </a:moveTo>
                  <a:lnTo>
                    <a:pt x="6" y="2"/>
                  </a:lnTo>
                  <a:lnTo>
                    <a:pt x="2" y="2"/>
                  </a:lnTo>
                  <a:lnTo>
                    <a:pt x="2" y="8"/>
                  </a:lnTo>
                  <a:lnTo>
                    <a:pt x="6" y="8"/>
                  </a:lnTo>
                  <a:close/>
                </a:path>
              </a:pathLst>
            </a:custGeom>
            <a:solidFill>
              <a:srgbClr val="FFCB40"/>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112" name="Freeform 358"/>
            <p:cNvSpPr>
              <a:spLocks/>
            </p:cNvSpPr>
            <p:nvPr/>
          </p:nvSpPr>
          <p:spPr bwMode="auto">
            <a:xfrm>
              <a:off x="11003552" y="2143612"/>
              <a:ext cx="30505" cy="61006"/>
            </a:xfrm>
            <a:custGeom>
              <a:avLst/>
              <a:gdLst>
                <a:gd name="T0" fmla="*/ 5 w 5"/>
                <a:gd name="T1" fmla="*/ 8 h 10"/>
                <a:gd name="T2" fmla="*/ 5 w 5"/>
                <a:gd name="T3" fmla="*/ 6 h 10"/>
                <a:gd name="T4" fmla="*/ 5 w 5"/>
                <a:gd name="T5" fmla="*/ 6 h 10"/>
                <a:gd name="T6" fmla="*/ 5 w 5"/>
                <a:gd name="T7" fmla="*/ 6 h 10"/>
                <a:gd name="T8" fmla="*/ 5 w 5"/>
                <a:gd name="T9" fmla="*/ 10 h 10"/>
                <a:gd name="T10" fmla="*/ 5 w 5"/>
                <a:gd name="T11" fmla="*/ 10 h 10"/>
                <a:gd name="T12" fmla="*/ 2 w 5"/>
                <a:gd name="T13" fmla="*/ 10 h 10"/>
                <a:gd name="T14" fmla="*/ 0 w 5"/>
                <a:gd name="T15" fmla="*/ 10 h 10"/>
                <a:gd name="T16" fmla="*/ 2 w 5"/>
                <a:gd name="T17" fmla="*/ 8 h 10"/>
                <a:gd name="T18" fmla="*/ 4 w 5"/>
                <a:gd name="T19" fmla="*/ 8 h 10"/>
                <a:gd name="T20" fmla="*/ 4 w 5"/>
                <a:gd name="T21" fmla="*/ 2 h 10"/>
                <a:gd name="T22" fmla="*/ 2 w 5"/>
                <a:gd name="T23" fmla="*/ 2 h 10"/>
                <a:gd name="T24" fmla="*/ 0 w 5"/>
                <a:gd name="T25" fmla="*/ 2 h 10"/>
                <a:gd name="T26" fmla="*/ 2 w 5"/>
                <a:gd name="T27" fmla="*/ 0 h 10"/>
                <a:gd name="T28" fmla="*/ 4 w 5"/>
                <a:gd name="T29" fmla="*/ 0 h 10"/>
                <a:gd name="T30" fmla="*/ 4 w 5"/>
                <a:gd name="T31" fmla="*/ 8 h 10"/>
                <a:gd name="T32" fmla="*/ 5 w 5"/>
                <a:gd name="T33" fmla="*/ 8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 h="10">
                  <a:moveTo>
                    <a:pt x="5" y="8"/>
                  </a:moveTo>
                  <a:lnTo>
                    <a:pt x="5" y="6"/>
                  </a:lnTo>
                  <a:lnTo>
                    <a:pt x="5" y="6"/>
                  </a:lnTo>
                  <a:lnTo>
                    <a:pt x="5" y="6"/>
                  </a:lnTo>
                  <a:lnTo>
                    <a:pt x="5" y="10"/>
                  </a:lnTo>
                  <a:lnTo>
                    <a:pt x="5" y="10"/>
                  </a:lnTo>
                  <a:lnTo>
                    <a:pt x="2" y="10"/>
                  </a:lnTo>
                  <a:lnTo>
                    <a:pt x="0" y="10"/>
                  </a:lnTo>
                  <a:lnTo>
                    <a:pt x="2" y="8"/>
                  </a:lnTo>
                  <a:lnTo>
                    <a:pt x="4" y="8"/>
                  </a:lnTo>
                  <a:lnTo>
                    <a:pt x="4" y="2"/>
                  </a:lnTo>
                  <a:lnTo>
                    <a:pt x="2" y="2"/>
                  </a:lnTo>
                  <a:lnTo>
                    <a:pt x="0" y="2"/>
                  </a:lnTo>
                  <a:lnTo>
                    <a:pt x="2" y="0"/>
                  </a:lnTo>
                  <a:lnTo>
                    <a:pt x="4" y="0"/>
                  </a:lnTo>
                  <a:lnTo>
                    <a:pt x="4" y="8"/>
                  </a:lnTo>
                  <a:lnTo>
                    <a:pt x="5" y="8"/>
                  </a:lnTo>
                  <a:close/>
                </a:path>
              </a:pathLst>
            </a:custGeom>
            <a:solidFill>
              <a:srgbClr val="FFCB40"/>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113" name="Freeform 359"/>
            <p:cNvSpPr>
              <a:spLocks/>
            </p:cNvSpPr>
            <p:nvPr/>
          </p:nvSpPr>
          <p:spPr bwMode="auto">
            <a:xfrm>
              <a:off x="11058458" y="2143612"/>
              <a:ext cx="36604" cy="61006"/>
            </a:xfrm>
            <a:custGeom>
              <a:avLst/>
              <a:gdLst>
                <a:gd name="T0" fmla="*/ 4 w 6"/>
                <a:gd name="T1" fmla="*/ 8 h 10"/>
                <a:gd name="T2" fmla="*/ 4 w 6"/>
                <a:gd name="T3" fmla="*/ 6 h 10"/>
                <a:gd name="T4" fmla="*/ 4 w 6"/>
                <a:gd name="T5" fmla="*/ 6 h 10"/>
                <a:gd name="T6" fmla="*/ 6 w 6"/>
                <a:gd name="T7" fmla="*/ 6 h 10"/>
                <a:gd name="T8" fmla="*/ 6 w 6"/>
                <a:gd name="T9" fmla="*/ 10 h 10"/>
                <a:gd name="T10" fmla="*/ 4 w 6"/>
                <a:gd name="T11" fmla="*/ 10 h 10"/>
                <a:gd name="T12" fmla="*/ 0 w 6"/>
                <a:gd name="T13" fmla="*/ 10 h 10"/>
                <a:gd name="T14" fmla="*/ 0 w 6"/>
                <a:gd name="T15" fmla="*/ 10 h 10"/>
                <a:gd name="T16" fmla="*/ 0 w 6"/>
                <a:gd name="T17" fmla="*/ 8 h 10"/>
                <a:gd name="T18" fmla="*/ 2 w 6"/>
                <a:gd name="T19" fmla="*/ 8 h 10"/>
                <a:gd name="T20" fmla="*/ 2 w 6"/>
                <a:gd name="T21" fmla="*/ 2 h 10"/>
                <a:gd name="T22" fmla="*/ 0 w 6"/>
                <a:gd name="T23" fmla="*/ 2 h 10"/>
                <a:gd name="T24" fmla="*/ 0 w 6"/>
                <a:gd name="T25" fmla="*/ 2 h 10"/>
                <a:gd name="T26" fmla="*/ 0 w 6"/>
                <a:gd name="T27" fmla="*/ 0 h 10"/>
                <a:gd name="T28" fmla="*/ 4 w 6"/>
                <a:gd name="T29" fmla="*/ 0 h 10"/>
                <a:gd name="T30" fmla="*/ 4 w 6"/>
                <a:gd name="T31" fmla="*/ 8 h 10"/>
                <a:gd name="T32" fmla="*/ 4 w 6"/>
                <a:gd name="T33" fmla="*/ 8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 h="10">
                  <a:moveTo>
                    <a:pt x="4" y="8"/>
                  </a:moveTo>
                  <a:lnTo>
                    <a:pt x="4" y="6"/>
                  </a:lnTo>
                  <a:lnTo>
                    <a:pt x="4" y="6"/>
                  </a:lnTo>
                  <a:lnTo>
                    <a:pt x="6" y="6"/>
                  </a:lnTo>
                  <a:lnTo>
                    <a:pt x="6" y="10"/>
                  </a:lnTo>
                  <a:lnTo>
                    <a:pt x="4" y="10"/>
                  </a:lnTo>
                  <a:lnTo>
                    <a:pt x="0" y="10"/>
                  </a:lnTo>
                  <a:lnTo>
                    <a:pt x="0" y="10"/>
                  </a:lnTo>
                  <a:lnTo>
                    <a:pt x="0" y="8"/>
                  </a:lnTo>
                  <a:lnTo>
                    <a:pt x="2" y="8"/>
                  </a:lnTo>
                  <a:lnTo>
                    <a:pt x="2" y="2"/>
                  </a:lnTo>
                  <a:lnTo>
                    <a:pt x="0" y="2"/>
                  </a:lnTo>
                  <a:lnTo>
                    <a:pt x="0" y="2"/>
                  </a:lnTo>
                  <a:lnTo>
                    <a:pt x="0" y="0"/>
                  </a:lnTo>
                  <a:lnTo>
                    <a:pt x="4" y="0"/>
                  </a:lnTo>
                  <a:lnTo>
                    <a:pt x="4" y="8"/>
                  </a:lnTo>
                  <a:lnTo>
                    <a:pt x="4" y="8"/>
                  </a:lnTo>
                  <a:close/>
                </a:path>
              </a:pathLst>
            </a:custGeom>
            <a:solidFill>
              <a:srgbClr val="FFCB40"/>
            </a:solidFill>
            <a:ln>
              <a:noFill/>
            </a:ln>
            <a:extLst/>
          </p:spPr>
          <p:txBody>
            <a:bodyPr vert="horz" wrap="square" lIns="91440" tIns="45720" rIns="91440" bIns="45720" numCol="1" anchor="t" anchorCtr="0" compatLnSpc="1">
              <a:prstTxWarp prst="textNoShape">
                <a:avLst/>
              </a:prstTxWarp>
            </a:bodyPr>
            <a:lstStyle/>
            <a:p>
              <a:endParaRPr lang="en-US" dirty="0"/>
            </a:p>
          </p:txBody>
        </p:sp>
      </p:grpSp>
      <p:grpSp>
        <p:nvGrpSpPr>
          <p:cNvPr id="2" name="Group 1"/>
          <p:cNvGrpSpPr/>
          <p:nvPr/>
        </p:nvGrpSpPr>
        <p:grpSpPr>
          <a:xfrm>
            <a:off x="9451598" y="1514840"/>
            <a:ext cx="538163" cy="538164"/>
            <a:chOff x="9451598" y="1514840"/>
            <a:chExt cx="538163" cy="538164"/>
          </a:xfrm>
        </p:grpSpPr>
        <p:sp>
          <p:nvSpPr>
            <p:cNvPr id="115" name="Freeform 5"/>
            <p:cNvSpPr>
              <a:spLocks/>
            </p:cNvSpPr>
            <p:nvPr/>
          </p:nvSpPr>
          <p:spPr bwMode="auto">
            <a:xfrm>
              <a:off x="9451598" y="1640253"/>
              <a:ext cx="538163" cy="412751"/>
            </a:xfrm>
            <a:custGeom>
              <a:avLst/>
              <a:gdLst>
                <a:gd name="T0" fmla="*/ 12 w 157"/>
                <a:gd name="T1" fmla="*/ 0 h 121"/>
                <a:gd name="T2" fmla="*/ 0 w 157"/>
                <a:gd name="T3" fmla="*/ 42 h 121"/>
                <a:gd name="T4" fmla="*/ 79 w 157"/>
                <a:gd name="T5" fmla="*/ 121 h 121"/>
                <a:gd name="T6" fmla="*/ 157 w 157"/>
                <a:gd name="T7" fmla="*/ 42 h 121"/>
                <a:gd name="T8" fmla="*/ 79 w 157"/>
                <a:gd name="T9" fmla="*/ 42 h 121"/>
                <a:gd name="T10" fmla="*/ 12 w 157"/>
                <a:gd name="T11" fmla="*/ 0 h 121"/>
              </a:gdLst>
              <a:ahLst/>
              <a:cxnLst>
                <a:cxn ang="0">
                  <a:pos x="T0" y="T1"/>
                </a:cxn>
                <a:cxn ang="0">
                  <a:pos x="T2" y="T3"/>
                </a:cxn>
                <a:cxn ang="0">
                  <a:pos x="T4" y="T5"/>
                </a:cxn>
                <a:cxn ang="0">
                  <a:pos x="T6" y="T7"/>
                </a:cxn>
                <a:cxn ang="0">
                  <a:pos x="T8" y="T9"/>
                </a:cxn>
                <a:cxn ang="0">
                  <a:pos x="T10" y="T11"/>
                </a:cxn>
              </a:cxnLst>
              <a:rect l="0" t="0" r="r" b="b"/>
              <a:pathLst>
                <a:path w="157" h="121">
                  <a:moveTo>
                    <a:pt x="12" y="0"/>
                  </a:moveTo>
                  <a:cubicBezTo>
                    <a:pt x="5" y="12"/>
                    <a:pt x="0" y="27"/>
                    <a:pt x="0" y="42"/>
                  </a:cubicBezTo>
                  <a:cubicBezTo>
                    <a:pt x="0" y="85"/>
                    <a:pt x="35" y="121"/>
                    <a:pt x="79" y="121"/>
                  </a:cubicBezTo>
                  <a:cubicBezTo>
                    <a:pt x="122" y="121"/>
                    <a:pt x="157" y="85"/>
                    <a:pt x="157" y="42"/>
                  </a:cubicBezTo>
                  <a:cubicBezTo>
                    <a:pt x="79" y="42"/>
                    <a:pt x="79" y="42"/>
                    <a:pt x="79" y="42"/>
                  </a:cubicBezTo>
                  <a:lnTo>
                    <a:pt x="12" y="0"/>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6" name="Freeform 6"/>
            <p:cNvSpPr>
              <a:spLocks/>
            </p:cNvSpPr>
            <p:nvPr/>
          </p:nvSpPr>
          <p:spPr bwMode="auto">
            <a:xfrm>
              <a:off x="9723060" y="1514840"/>
              <a:ext cx="266700" cy="268288"/>
            </a:xfrm>
            <a:custGeom>
              <a:avLst/>
              <a:gdLst>
                <a:gd name="T0" fmla="*/ 0 w 78"/>
                <a:gd name="T1" fmla="*/ 0 h 79"/>
                <a:gd name="T2" fmla="*/ 0 w 78"/>
                <a:gd name="T3" fmla="*/ 79 h 79"/>
                <a:gd name="T4" fmla="*/ 78 w 78"/>
                <a:gd name="T5" fmla="*/ 79 h 79"/>
                <a:gd name="T6" fmla="*/ 0 w 78"/>
                <a:gd name="T7" fmla="*/ 0 h 79"/>
              </a:gdLst>
              <a:ahLst/>
              <a:cxnLst>
                <a:cxn ang="0">
                  <a:pos x="T0" y="T1"/>
                </a:cxn>
                <a:cxn ang="0">
                  <a:pos x="T2" y="T3"/>
                </a:cxn>
                <a:cxn ang="0">
                  <a:pos x="T4" y="T5"/>
                </a:cxn>
                <a:cxn ang="0">
                  <a:pos x="T6" y="T7"/>
                </a:cxn>
              </a:cxnLst>
              <a:rect l="0" t="0" r="r" b="b"/>
              <a:pathLst>
                <a:path w="78" h="79">
                  <a:moveTo>
                    <a:pt x="0" y="0"/>
                  </a:moveTo>
                  <a:cubicBezTo>
                    <a:pt x="0" y="79"/>
                    <a:pt x="0" y="79"/>
                    <a:pt x="0" y="79"/>
                  </a:cubicBezTo>
                  <a:cubicBezTo>
                    <a:pt x="78" y="79"/>
                    <a:pt x="78" y="79"/>
                    <a:pt x="78" y="79"/>
                  </a:cubicBezTo>
                  <a:cubicBezTo>
                    <a:pt x="78" y="36"/>
                    <a:pt x="43" y="0"/>
                    <a:pt x="0" y="0"/>
                  </a:cubicBezTo>
                  <a:close/>
                </a:path>
              </a:pathLst>
            </a:custGeom>
            <a:solidFill>
              <a:srgbClr val="FFCB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7" name="Freeform 7"/>
            <p:cNvSpPr>
              <a:spLocks/>
            </p:cNvSpPr>
            <p:nvPr/>
          </p:nvSpPr>
          <p:spPr bwMode="auto">
            <a:xfrm>
              <a:off x="9530973" y="1514840"/>
              <a:ext cx="192088" cy="268288"/>
            </a:xfrm>
            <a:custGeom>
              <a:avLst/>
              <a:gdLst>
                <a:gd name="T0" fmla="*/ 56 w 56"/>
                <a:gd name="T1" fmla="*/ 79 h 79"/>
                <a:gd name="T2" fmla="*/ 56 w 56"/>
                <a:gd name="T3" fmla="*/ 0 h 79"/>
                <a:gd name="T4" fmla="*/ 0 w 56"/>
                <a:gd name="T5" fmla="*/ 23 h 79"/>
                <a:gd name="T6" fmla="*/ 56 w 56"/>
                <a:gd name="T7" fmla="*/ 79 h 79"/>
              </a:gdLst>
              <a:ahLst/>
              <a:cxnLst>
                <a:cxn ang="0">
                  <a:pos x="T0" y="T1"/>
                </a:cxn>
                <a:cxn ang="0">
                  <a:pos x="T2" y="T3"/>
                </a:cxn>
                <a:cxn ang="0">
                  <a:pos x="T4" y="T5"/>
                </a:cxn>
                <a:cxn ang="0">
                  <a:pos x="T6" y="T7"/>
                </a:cxn>
              </a:cxnLst>
              <a:rect l="0" t="0" r="r" b="b"/>
              <a:pathLst>
                <a:path w="56" h="79">
                  <a:moveTo>
                    <a:pt x="56" y="79"/>
                  </a:moveTo>
                  <a:cubicBezTo>
                    <a:pt x="56" y="0"/>
                    <a:pt x="56" y="0"/>
                    <a:pt x="56" y="0"/>
                  </a:cubicBezTo>
                  <a:cubicBezTo>
                    <a:pt x="34" y="0"/>
                    <a:pt x="14" y="9"/>
                    <a:pt x="0" y="23"/>
                  </a:cubicBezTo>
                  <a:lnTo>
                    <a:pt x="56" y="79"/>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14" name="Title 1"/>
          <p:cNvSpPr txBox="1">
            <a:spLocks/>
          </p:cNvSpPr>
          <p:nvPr/>
        </p:nvSpPr>
        <p:spPr>
          <a:xfrm>
            <a:off x="0" y="0"/>
            <a:ext cx="12192000" cy="883395"/>
          </a:xfrm>
          <a:prstGeom prst="rect">
            <a:avLst/>
          </a:prstGeom>
        </p:spPr>
        <p:txBody>
          <a:bodyPr anchor="ct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defTabSz="932563">
              <a:defRPr/>
            </a:pPr>
            <a:r>
              <a:rPr lang="en-US" sz="3600" spc="0" dirty="0">
                <a:ln>
                  <a:noFill/>
                </a:ln>
                <a:solidFill>
                  <a:schemeClr val="accent2">
                    <a:lumMod val="75000"/>
                  </a:schemeClr>
                </a:solidFill>
              </a:rPr>
              <a:t>Challenges for Predictions</a:t>
            </a:r>
          </a:p>
        </p:txBody>
      </p:sp>
    </p:spTree>
    <p:extLst>
      <p:ext uri="{BB962C8B-B14F-4D97-AF65-F5344CB8AC3E}">
        <p14:creationId xmlns:p14="http://schemas.microsoft.com/office/powerpoint/2010/main" val="48784191"/>
      </p:ext>
    </p:extLst>
  </p:cSld>
  <p:clrMapOvr>
    <a:masterClrMapping/>
  </p:clrMapOvr>
  <p:transition>
    <p:fade/>
  </p:transition>
</p:sld>
</file>

<file path=ppt/theme/theme1.xml><?xml version="1.0" encoding="utf-8"?>
<a:theme xmlns:a="http://schemas.openxmlformats.org/drawingml/2006/main" name="2_WHITE TEMPLATE">
  <a:themeElements>
    <a:clrScheme name="Custom 2">
      <a:dk1>
        <a:srgbClr val="505050"/>
      </a:dk1>
      <a:lt1>
        <a:srgbClr val="FFFFFF"/>
      </a:lt1>
      <a:dk2>
        <a:srgbClr val="00188F"/>
      </a:dk2>
      <a:lt2>
        <a:srgbClr val="9BD2FF"/>
      </a:lt2>
      <a:accent1>
        <a:srgbClr val="00188F"/>
      </a:accent1>
      <a:accent2>
        <a:srgbClr val="0078D7"/>
      </a:accent2>
      <a:accent3>
        <a:srgbClr val="D83B01"/>
      </a:accent3>
      <a:accent4>
        <a:srgbClr val="5C2D91"/>
      </a:accent4>
      <a:accent5>
        <a:srgbClr val="B4009E"/>
      </a:accent5>
      <a:accent6>
        <a:srgbClr val="107C10"/>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Edu_Consumer_MID-BLUE_1.potx" id="{5934182C-5E91-4AA0-AC54-8FABA87FDE33}" vid="{A438645E-38DE-470C-AF49-BEF4F95CC5B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58166</TotalTime>
  <Words>1295</Words>
  <Application>Microsoft Office PowerPoint</Application>
  <PresentationFormat>Widescreen</PresentationFormat>
  <Paragraphs>174</Paragraphs>
  <Slides>23</Slides>
  <Notes>13</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23</vt:i4>
      </vt:variant>
    </vt:vector>
  </HeadingPairs>
  <TitlesOfParts>
    <vt:vector size="34" baseType="lpstr">
      <vt:lpstr>Arial</vt:lpstr>
      <vt:lpstr>Calibri</vt:lpstr>
      <vt:lpstr>Consolas</vt:lpstr>
      <vt:lpstr>Gill Sans</vt:lpstr>
      <vt:lpstr>Segoe UI</vt:lpstr>
      <vt:lpstr>Segoe UI Light</vt:lpstr>
      <vt:lpstr>Segoe UI Semibold</vt:lpstr>
      <vt:lpstr>Segoe UI Semilight</vt:lpstr>
      <vt:lpstr>Times New Roman</vt:lpstr>
      <vt:lpstr>Wingdings</vt:lpstr>
      <vt:lpstr>2_WHITE TEMPLATE</vt:lpstr>
      <vt:lpstr>Demand Forecasting and Price Optimization for Retail</vt:lpstr>
      <vt:lpstr>PowerPoint Presentation</vt:lpstr>
      <vt:lpstr>The Need for Demand Forecasting &amp; Price Optimization for Retail</vt:lpstr>
      <vt:lpstr>PowerPoint Presentation</vt:lpstr>
      <vt:lpstr>PowerPoint Presentation</vt:lpstr>
      <vt:lpstr>PowerPoint Presentation</vt:lpstr>
      <vt:lpstr>PowerPoint Presentation</vt:lpstr>
      <vt:lpstr>Implementing Demand Forecasting &amp; Price Optimization for Retail</vt:lpstr>
      <vt:lpstr>PowerPoint Presentation</vt:lpstr>
      <vt:lpstr>PowerPoint Presentation</vt:lpstr>
      <vt:lpstr>PowerPoint Presentation</vt:lpstr>
      <vt:lpstr>PowerPoint Presentation</vt:lpstr>
      <vt:lpstr>PowerPoint Presentation</vt:lpstr>
      <vt:lpstr>Cortana Intelligence Suite</vt:lpstr>
      <vt:lpstr>PowerPoint Presentation</vt:lpstr>
      <vt:lpstr>PowerPoint Presentation</vt:lpstr>
      <vt:lpstr>PowerPoint Presentation</vt:lpstr>
      <vt:lpstr>Appendix</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Eric Lunnin (Kforce)</dc:creator>
  <cp:lastModifiedBy>Eric Lunnin (Kforce)</cp:lastModifiedBy>
  <cp:revision>645</cp:revision>
  <dcterms:created xsi:type="dcterms:W3CDTF">2016-05-26T06:26:46Z</dcterms:created>
  <dcterms:modified xsi:type="dcterms:W3CDTF">2017-03-17T15:35:04Z</dcterms:modified>
</cp:coreProperties>
</file>