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98" r:id="rId2"/>
    <p:sldId id="360" r:id="rId3"/>
    <p:sldId id="313" r:id="rId4"/>
    <p:sldId id="361" r:id="rId5"/>
    <p:sldId id="347" r:id="rId6"/>
    <p:sldId id="323" r:id="rId7"/>
    <p:sldId id="356" r:id="rId8"/>
    <p:sldId id="336" r:id="rId9"/>
    <p:sldId id="357" r:id="rId10"/>
    <p:sldId id="350" r:id="rId11"/>
    <p:sldId id="358" r:id="rId12"/>
    <p:sldId id="351" r:id="rId13"/>
    <p:sldId id="314" r:id="rId14"/>
    <p:sldId id="315" r:id="rId15"/>
    <p:sldId id="345" r:id="rId16"/>
    <p:sldId id="344" r:id="rId17"/>
    <p:sldId id="331" r:id="rId18"/>
    <p:sldId id="342" r:id="rId19"/>
    <p:sldId id="359" r:id="rId20"/>
    <p:sldId id="352" r:id="rId21"/>
    <p:sldId id="334"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13"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40587C"/>
    <a:srgbClr val="005291"/>
    <a:srgbClr val="505050"/>
    <a:srgbClr val="FFCB40"/>
    <a:srgbClr val="FFA940"/>
    <a:srgbClr val="000000"/>
    <a:srgbClr val="FFF880"/>
    <a:srgbClr val="FFF2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92" d="100"/>
          <a:sy n="92" d="100"/>
        </p:scale>
        <p:origin x="38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12/14/2016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138237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22</a:t>
            </a:fld>
            <a:endParaRPr lang="en-US" dirty="0"/>
          </a:p>
        </p:txBody>
      </p:sp>
    </p:spTree>
    <p:extLst>
      <p:ext uri="{BB962C8B-B14F-4D97-AF65-F5344CB8AC3E}">
        <p14:creationId xmlns:p14="http://schemas.microsoft.com/office/powerpoint/2010/main" val="106506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832520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1386668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47041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2"/>
            <a:ext cx="12234672" cy="7033389"/>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Demand Forecasting and Price Optimization for Retail</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10</a:t>
            </a:fld>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8" y="1809625"/>
            <a:ext cx="4137565" cy="4128665"/>
          </a:xfrm>
          <a:prstGeom prst="rect">
            <a:avLst/>
          </a:prstGeom>
        </p:spPr>
      </p:pic>
      <p:sp>
        <p:nvSpPr>
          <p:cNvPr id="3" name="Rectangle 2"/>
          <p:cNvSpPr/>
          <p:nvPr/>
        </p:nvSpPr>
        <p:spPr>
          <a:xfrm>
            <a:off x="4123624" y="695830"/>
            <a:ext cx="3925503" cy="954107"/>
          </a:xfrm>
          <a:prstGeom prst="rect">
            <a:avLst/>
          </a:prstGeom>
        </p:spPr>
        <p:txBody>
          <a:bodyPr wrap="square">
            <a:spAutoFit/>
          </a:bodyPr>
          <a:lstStyle/>
          <a:p>
            <a:pPr algn="ctr"/>
            <a:r>
              <a:rPr lang="en-US" sz="2400" dirty="0">
                <a:solidFill>
                  <a:srgbClr val="005291"/>
                </a:solidFill>
              </a:rPr>
              <a:t>Input Transactional Data</a:t>
            </a:r>
          </a:p>
          <a:p>
            <a:pPr algn="ctr"/>
            <a:r>
              <a:rPr lang="en-US" sz="1600" dirty="0">
                <a:solidFill>
                  <a:srgbClr val="0078D7"/>
                </a:solidFill>
              </a:rPr>
              <a:t>Quantity and quality affect the success of forecasts and recommendations.</a:t>
            </a:r>
          </a:p>
        </p:txBody>
      </p:sp>
      <p:sp>
        <p:nvSpPr>
          <p:cNvPr id="33" name="Rectangle 32"/>
          <p:cNvSpPr/>
          <p:nvPr/>
        </p:nvSpPr>
        <p:spPr>
          <a:xfrm>
            <a:off x="8155158" y="2604356"/>
            <a:ext cx="3925503" cy="1200329"/>
          </a:xfrm>
          <a:prstGeom prst="rect">
            <a:avLst/>
          </a:prstGeom>
        </p:spPr>
        <p:txBody>
          <a:bodyPr wrap="square">
            <a:spAutoFit/>
          </a:bodyPr>
          <a:lstStyle/>
          <a:p>
            <a:r>
              <a:rPr lang="en-US" sz="2400" dirty="0">
                <a:solidFill>
                  <a:srgbClr val="9C2801"/>
                </a:solidFill>
              </a:rPr>
              <a:t>Forecast Product Demand</a:t>
            </a:r>
          </a:p>
          <a:p>
            <a:r>
              <a:rPr lang="en-US" sz="1600" dirty="0">
                <a:solidFill>
                  <a:srgbClr val="D83B01"/>
                </a:solidFill>
              </a:rPr>
              <a:t>Knowing product demand effects price elasticity and recommendations which maximize profits</a:t>
            </a:r>
          </a:p>
        </p:txBody>
      </p:sp>
      <p:sp>
        <p:nvSpPr>
          <p:cNvPr id="34" name="Rectangle 33"/>
          <p:cNvSpPr/>
          <p:nvPr/>
        </p:nvSpPr>
        <p:spPr>
          <a:xfrm>
            <a:off x="7691546" y="5173081"/>
            <a:ext cx="3415262" cy="1200329"/>
          </a:xfrm>
          <a:prstGeom prst="rect">
            <a:avLst/>
          </a:prstGeom>
        </p:spPr>
        <p:txBody>
          <a:bodyPr wrap="square">
            <a:spAutoFit/>
          </a:bodyPr>
          <a:lstStyle/>
          <a:p>
            <a:r>
              <a:rPr lang="en-US" sz="2400" dirty="0">
                <a:solidFill>
                  <a:srgbClr val="005850"/>
                </a:solidFill>
              </a:rPr>
              <a:t>Optimize Pricing</a:t>
            </a:r>
          </a:p>
          <a:p>
            <a:r>
              <a:rPr lang="en-US" sz="1600" dirty="0">
                <a:solidFill>
                  <a:srgbClr val="00A387"/>
                </a:solidFill>
              </a:rPr>
              <a:t>Build strategies based on product demand and price elasticity and compare the predicted results.</a:t>
            </a:r>
          </a:p>
        </p:txBody>
      </p:sp>
      <p:sp>
        <p:nvSpPr>
          <p:cNvPr id="35" name="Rectangle 34"/>
          <p:cNvSpPr/>
          <p:nvPr/>
        </p:nvSpPr>
        <p:spPr>
          <a:xfrm>
            <a:off x="533402" y="2604356"/>
            <a:ext cx="3493972" cy="1200329"/>
          </a:xfrm>
          <a:prstGeom prst="rect">
            <a:avLst/>
          </a:prstGeom>
        </p:spPr>
        <p:txBody>
          <a:bodyPr wrap="square">
            <a:spAutoFit/>
          </a:bodyPr>
          <a:lstStyle/>
          <a:p>
            <a:pPr algn="r"/>
            <a:r>
              <a:rPr lang="en-US" sz="2400" dirty="0">
                <a:solidFill>
                  <a:srgbClr val="A47500"/>
                </a:solidFill>
              </a:rPr>
              <a:t>Retrain the Model</a:t>
            </a:r>
          </a:p>
          <a:p>
            <a:pPr algn="r"/>
            <a:r>
              <a:rPr lang="en-US" sz="1600" dirty="0">
                <a:solidFill>
                  <a:srgbClr val="C78E00"/>
                </a:solidFill>
              </a:rPr>
              <a:t>Update the model with new transactional data to improve forecasts and recommendations</a:t>
            </a:r>
          </a:p>
        </p:txBody>
      </p:sp>
      <p:sp>
        <p:nvSpPr>
          <p:cNvPr id="36" name="Rectangle 35"/>
          <p:cNvSpPr/>
          <p:nvPr/>
        </p:nvSpPr>
        <p:spPr>
          <a:xfrm>
            <a:off x="533402" y="5168903"/>
            <a:ext cx="3925503" cy="1200329"/>
          </a:xfrm>
          <a:prstGeom prst="rect">
            <a:avLst/>
          </a:prstGeom>
        </p:spPr>
        <p:txBody>
          <a:bodyPr wrap="square">
            <a:spAutoFit/>
          </a:bodyPr>
          <a:lstStyle/>
          <a:p>
            <a:pPr algn="r"/>
            <a:r>
              <a:rPr lang="en-US" sz="2400" dirty="0">
                <a:solidFill>
                  <a:srgbClr val="002050"/>
                </a:solidFill>
              </a:rPr>
              <a:t>Deploy new pricing model</a:t>
            </a:r>
          </a:p>
          <a:p>
            <a:pPr algn="r"/>
            <a:r>
              <a:rPr lang="en-US" sz="1600" dirty="0">
                <a:solidFill>
                  <a:srgbClr val="005291"/>
                </a:solidFill>
              </a:rPr>
              <a:t>Adjust prices according to demand forecasts and employ recommendations within the business to realize success.</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Tree>
    <p:extLst>
      <p:ext uri="{BB962C8B-B14F-4D97-AF65-F5344CB8AC3E}">
        <p14:creationId xmlns:p14="http://schemas.microsoft.com/office/powerpoint/2010/main" val="502963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100" y="806178"/>
            <a:ext cx="12207875" cy="6099175"/>
            <a:chOff x="6" y="483"/>
            <a:chExt cx="7690" cy="3842"/>
          </a:xfrm>
        </p:grpSpPr>
        <p:sp>
          <p:nvSpPr>
            <p:cNvPr id="22" name="AutoShape 3"/>
            <p:cNvSpPr>
              <a:spLocks noChangeAspect="1" noChangeArrowheads="1" noTextEdit="1"/>
            </p:cNvSpPr>
            <p:nvPr/>
          </p:nvSpPr>
          <p:spPr bwMode="auto">
            <a:xfrm>
              <a:off x="6" y="483"/>
              <a:ext cx="7690" cy="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 name="Group 205"/>
            <p:cNvGrpSpPr>
              <a:grpSpLocks/>
            </p:cNvGrpSpPr>
            <p:nvPr/>
          </p:nvGrpSpPr>
          <p:grpSpPr bwMode="auto">
            <a:xfrm>
              <a:off x="6" y="485"/>
              <a:ext cx="7688" cy="3842"/>
              <a:chOff x="6" y="485"/>
              <a:chExt cx="7688" cy="3842"/>
            </a:xfrm>
          </p:grpSpPr>
          <p:sp>
            <p:nvSpPr>
              <p:cNvPr id="338" name="Rectangle 5"/>
              <p:cNvSpPr>
                <a:spLocks noChangeArrowheads="1"/>
              </p:cNvSpPr>
              <p:nvPr/>
            </p:nvSpPr>
            <p:spPr bwMode="auto">
              <a:xfrm>
                <a:off x="6" y="485"/>
                <a:ext cx="7688" cy="3842"/>
              </a:xfrm>
              <a:prstGeom prst="rect">
                <a:avLst/>
              </a:prstGeom>
              <a:solidFill>
                <a:srgbClr val="64E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Rectangle 6"/>
              <p:cNvSpPr>
                <a:spLocks noChangeArrowheads="1"/>
              </p:cNvSpPr>
              <p:nvPr/>
            </p:nvSpPr>
            <p:spPr bwMode="auto">
              <a:xfrm>
                <a:off x="6" y="3990"/>
                <a:ext cx="7688" cy="335"/>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7"/>
              <p:cNvSpPr>
                <a:spLocks/>
              </p:cNvSpPr>
              <p:nvPr/>
            </p:nvSpPr>
            <p:spPr bwMode="auto">
              <a:xfrm>
                <a:off x="1640" y="2634"/>
                <a:ext cx="613" cy="1376"/>
              </a:xfrm>
              <a:custGeom>
                <a:avLst/>
                <a:gdLst>
                  <a:gd name="T0" fmla="*/ 613 w 613"/>
                  <a:gd name="T1" fmla="*/ 1376 h 1376"/>
                  <a:gd name="T2" fmla="*/ 0 w 613"/>
                  <a:gd name="T3" fmla="*/ 1376 h 1376"/>
                  <a:gd name="T4" fmla="*/ 0 w 613"/>
                  <a:gd name="T5" fmla="*/ 0 h 1376"/>
                  <a:gd name="T6" fmla="*/ 613 w 613"/>
                  <a:gd name="T7" fmla="*/ 0 h 1376"/>
                  <a:gd name="T8" fmla="*/ 613 w 613"/>
                  <a:gd name="T9" fmla="*/ 1376 h 1376"/>
                  <a:gd name="T10" fmla="*/ 613 w 613"/>
                  <a:gd name="T11" fmla="*/ 1376 h 1376"/>
                </a:gdLst>
                <a:ahLst/>
                <a:cxnLst>
                  <a:cxn ang="0">
                    <a:pos x="T0" y="T1"/>
                  </a:cxn>
                  <a:cxn ang="0">
                    <a:pos x="T2" y="T3"/>
                  </a:cxn>
                  <a:cxn ang="0">
                    <a:pos x="T4" y="T5"/>
                  </a:cxn>
                  <a:cxn ang="0">
                    <a:pos x="T6" y="T7"/>
                  </a:cxn>
                  <a:cxn ang="0">
                    <a:pos x="T8" y="T9"/>
                  </a:cxn>
                  <a:cxn ang="0">
                    <a:pos x="T10" y="T11"/>
                  </a:cxn>
                </a:cxnLst>
                <a:rect l="0" t="0" r="r" b="b"/>
                <a:pathLst>
                  <a:path w="613" h="1376">
                    <a:moveTo>
                      <a:pt x="613" y="1376"/>
                    </a:moveTo>
                    <a:lnTo>
                      <a:pt x="0" y="1376"/>
                    </a:lnTo>
                    <a:lnTo>
                      <a:pt x="0" y="0"/>
                    </a:lnTo>
                    <a:lnTo>
                      <a:pt x="613" y="0"/>
                    </a:lnTo>
                    <a:lnTo>
                      <a:pt x="613" y="1376"/>
                    </a:lnTo>
                    <a:lnTo>
                      <a:pt x="613" y="137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8"/>
              <p:cNvSpPr>
                <a:spLocks/>
              </p:cNvSpPr>
              <p:nvPr/>
            </p:nvSpPr>
            <p:spPr bwMode="auto">
              <a:xfrm>
                <a:off x="1886" y="2712"/>
                <a:ext cx="499" cy="1338"/>
              </a:xfrm>
              <a:custGeom>
                <a:avLst/>
                <a:gdLst>
                  <a:gd name="T0" fmla="*/ 499 w 499"/>
                  <a:gd name="T1" fmla="*/ 1338 h 1338"/>
                  <a:gd name="T2" fmla="*/ 0 w 499"/>
                  <a:gd name="T3" fmla="*/ 1338 h 1338"/>
                  <a:gd name="T4" fmla="*/ 0 w 499"/>
                  <a:gd name="T5" fmla="*/ 0 h 1338"/>
                  <a:gd name="T6" fmla="*/ 499 w 499"/>
                  <a:gd name="T7" fmla="*/ 0 h 1338"/>
                  <a:gd name="T8" fmla="*/ 499 w 499"/>
                  <a:gd name="T9" fmla="*/ 1338 h 1338"/>
                  <a:gd name="T10" fmla="*/ 499 w 499"/>
                  <a:gd name="T11" fmla="*/ 1338 h 1338"/>
                </a:gdLst>
                <a:ahLst/>
                <a:cxnLst>
                  <a:cxn ang="0">
                    <a:pos x="T0" y="T1"/>
                  </a:cxn>
                  <a:cxn ang="0">
                    <a:pos x="T2" y="T3"/>
                  </a:cxn>
                  <a:cxn ang="0">
                    <a:pos x="T4" y="T5"/>
                  </a:cxn>
                  <a:cxn ang="0">
                    <a:pos x="T6" y="T7"/>
                  </a:cxn>
                  <a:cxn ang="0">
                    <a:pos x="T8" y="T9"/>
                  </a:cxn>
                  <a:cxn ang="0">
                    <a:pos x="T10" y="T11"/>
                  </a:cxn>
                </a:cxnLst>
                <a:rect l="0" t="0" r="r" b="b"/>
                <a:pathLst>
                  <a:path w="499" h="1338">
                    <a:moveTo>
                      <a:pt x="499" y="1338"/>
                    </a:moveTo>
                    <a:lnTo>
                      <a:pt x="0" y="1338"/>
                    </a:lnTo>
                    <a:lnTo>
                      <a:pt x="0" y="0"/>
                    </a:lnTo>
                    <a:lnTo>
                      <a:pt x="499" y="0"/>
                    </a:lnTo>
                    <a:lnTo>
                      <a:pt x="499" y="1338"/>
                    </a:lnTo>
                    <a:lnTo>
                      <a:pt x="499" y="133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9"/>
              <p:cNvSpPr>
                <a:spLocks/>
              </p:cNvSpPr>
              <p:nvPr/>
            </p:nvSpPr>
            <p:spPr bwMode="auto">
              <a:xfrm>
                <a:off x="212" y="2263"/>
                <a:ext cx="497" cy="1747"/>
              </a:xfrm>
              <a:custGeom>
                <a:avLst/>
                <a:gdLst>
                  <a:gd name="T0" fmla="*/ 497 w 497"/>
                  <a:gd name="T1" fmla="*/ 1747 h 1747"/>
                  <a:gd name="T2" fmla="*/ 0 w 497"/>
                  <a:gd name="T3" fmla="*/ 1747 h 1747"/>
                  <a:gd name="T4" fmla="*/ 0 w 497"/>
                  <a:gd name="T5" fmla="*/ 0 h 1747"/>
                  <a:gd name="T6" fmla="*/ 497 w 497"/>
                  <a:gd name="T7" fmla="*/ 0 h 1747"/>
                  <a:gd name="T8" fmla="*/ 497 w 497"/>
                  <a:gd name="T9" fmla="*/ 1747 h 1747"/>
                  <a:gd name="T10" fmla="*/ 497 w 497"/>
                  <a:gd name="T11" fmla="*/ 1747 h 1747"/>
                </a:gdLst>
                <a:ahLst/>
                <a:cxnLst>
                  <a:cxn ang="0">
                    <a:pos x="T0" y="T1"/>
                  </a:cxn>
                  <a:cxn ang="0">
                    <a:pos x="T2" y="T3"/>
                  </a:cxn>
                  <a:cxn ang="0">
                    <a:pos x="T4" y="T5"/>
                  </a:cxn>
                  <a:cxn ang="0">
                    <a:pos x="T6" y="T7"/>
                  </a:cxn>
                  <a:cxn ang="0">
                    <a:pos x="T8" y="T9"/>
                  </a:cxn>
                  <a:cxn ang="0">
                    <a:pos x="T10" y="T11"/>
                  </a:cxn>
                </a:cxnLst>
                <a:rect l="0" t="0" r="r" b="b"/>
                <a:pathLst>
                  <a:path w="497" h="1747">
                    <a:moveTo>
                      <a:pt x="497" y="1747"/>
                    </a:moveTo>
                    <a:lnTo>
                      <a:pt x="0" y="1747"/>
                    </a:lnTo>
                    <a:lnTo>
                      <a:pt x="0" y="0"/>
                    </a:lnTo>
                    <a:lnTo>
                      <a:pt x="497" y="0"/>
                    </a:lnTo>
                    <a:lnTo>
                      <a:pt x="497" y="1747"/>
                    </a:lnTo>
                    <a:lnTo>
                      <a:pt x="497" y="174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10"/>
              <p:cNvSpPr>
                <a:spLocks/>
              </p:cNvSpPr>
              <p:nvPr/>
            </p:nvSpPr>
            <p:spPr bwMode="auto">
              <a:xfrm>
                <a:off x="376" y="2459"/>
                <a:ext cx="613" cy="1614"/>
              </a:xfrm>
              <a:custGeom>
                <a:avLst/>
                <a:gdLst>
                  <a:gd name="T0" fmla="*/ 613 w 613"/>
                  <a:gd name="T1" fmla="*/ 1614 h 1614"/>
                  <a:gd name="T2" fmla="*/ 0 w 613"/>
                  <a:gd name="T3" fmla="*/ 1614 h 1614"/>
                  <a:gd name="T4" fmla="*/ 0 w 613"/>
                  <a:gd name="T5" fmla="*/ 0 h 1614"/>
                  <a:gd name="T6" fmla="*/ 613 w 613"/>
                  <a:gd name="T7" fmla="*/ 0 h 1614"/>
                  <a:gd name="T8" fmla="*/ 613 w 613"/>
                  <a:gd name="T9" fmla="*/ 1614 h 1614"/>
                  <a:gd name="T10" fmla="*/ 613 w 613"/>
                  <a:gd name="T11" fmla="*/ 1614 h 1614"/>
                </a:gdLst>
                <a:ahLst/>
                <a:cxnLst>
                  <a:cxn ang="0">
                    <a:pos x="T0" y="T1"/>
                  </a:cxn>
                  <a:cxn ang="0">
                    <a:pos x="T2" y="T3"/>
                  </a:cxn>
                  <a:cxn ang="0">
                    <a:pos x="T4" y="T5"/>
                  </a:cxn>
                  <a:cxn ang="0">
                    <a:pos x="T6" y="T7"/>
                  </a:cxn>
                  <a:cxn ang="0">
                    <a:pos x="T8" y="T9"/>
                  </a:cxn>
                  <a:cxn ang="0">
                    <a:pos x="T10" y="T11"/>
                  </a:cxn>
                </a:cxnLst>
                <a:rect l="0" t="0" r="r" b="b"/>
                <a:pathLst>
                  <a:path w="613" h="1614">
                    <a:moveTo>
                      <a:pt x="613" y="1614"/>
                    </a:moveTo>
                    <a:lnTo>
                      <a:pt x="0" y="1614"/>
                    </a:lnTo>
                    <a:lnTo>
                      <a:pt x="0" y="0"/>
                    </a:lnTo>
                    <a:lnTo>
                      <a:pt x="613" y="0"/>
                    </a:lnTo>
                    <a:lnTo>
                      <a:pt x="613" y="1614"/>
                    </a:lnTo>
                    <a:lnTo>
                      <a:pt x="613" y="16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11"/>
              <p:cNvSpPr>
                <a:spLocks/>
              </p:cNvSpPr>
              <p:nvPr/>
            </p:nvSpPr>
            <p:spPr bwMode="auto">
              <a:xfrm>
                <a:off x="346" y="3080"/>
                <a:ext cx="1931" cy="995"/>
              </a:xfrm>
              <a:custGeom>
                <a:avLst/>
                <a:gdLst>
                  <a:gd name="T0" fmla="*/ 0 w 1931"/>
                  <a:gd name="T1" fmla="*/ 995 h 995"/>
                  <a:gd name="T2" fmla="*/ 1931 w 1931"/>
                  <a:gd name="T3" fmla="*/ 995 h 995"/>
                  <a:gd name="T4" fmla="*/ 1931 w 1931"/>
                  <a:gd name="T5" fmla="*/ 0 h 995"/>
                  <a:gd name="T6" fmla="*/ 0 w 1931"/>
                  <a:gd name="T7" fmla="*/ 0 h 995"/>
                  <a:gd name="T8" fmla="*/ 0 w 1931"/>
                  <a:gd name="T9" fmla="*/ 995 h 995"/>
                  <a:gd name="T10" fmla="*/ 0 w 1931"/>
                  <a:gd name="T11" fmla="*/ 995 h 995"/>
                </a:gdLst>
                <a:ahLst/>
                <a:cxnLst>
                  <a:cxn ang="0">
                    <a:pos x="T0" y="T1"/>
                  </a:cxn>
                  <a:cxn ang="0">
                    <a:pos x="T2" y="T3"/>
                  </a:cxn>
                  <a:cxn ang="0">
                    <a:pos x="T4" y="T5"/>
                  </a:cxn>
                  <a:cxn ang="0">
                    <a:pos x="T6" y="T7"/>
                  </a:cxn>
                  <a:cxn ang="0">
                    <a:pos x="T8" y="T9"/>
                  </a:cxn>
                  <a:cxn ang="0">
                    <a:pos x="T10" y="T11"/>
                  </a:cxn>
                </a:cxnLst>
                <a:rect l="0" t="0" r="r" b="b"/>
                <a:pathLst>
                  <a:path w="1931" h="995">
                    <a:moveTo>
                      <a:pt x="0" y="995"/>
                    </a:moveTo>
                    <a:lnTo>
                      <a:pt x="1931" y="995"/>
                    </a:lnTo>
                    <a:lnTo>
                      <a:pt x="1931" y="0"/>
                    </a:lnTo>
                    <a:lnTo>
                      <a:pt x="0" y="0"/>
                    </a:lnTo>
                    <a:lnTo>
                      <a:pt x="0" y="995"/>
                    </a:lnTo>
                    <a:lnTo>
                      <a:pt x="0" y="9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12"/>
              <p:cNvSpPr>
                <a:spLocks/>
              </p:cNvSpPr>
              <p:nvPr/>
            </p:nvSpPr>
            <p:spPr bwMode="auto">
              <a:xfrm>
                <a:off x="318" y="3048"/>
                <a:ext cx="1985" cy="32"/>
              </a:xfrm>
              <a:custGeom>
                <a:avLst/>
                <a:gdLst>
                  <a:gd name="T0" fmla="*/ 0 w 1985"/>
                  <a:gd name="T1" fmla="*/ 32 h 32"/>
                  <a:gd name="T2" fmla="*/ 1985 w 1985"/>
                  <a:gd name="T3" fmla="*/ 32 h 32"/>
                  <a:gd name="T4" fmla="*/ 1985 w 1985"/>
                  <a:gd name="T5" fmla="*/ 0 h 32"/>
                  <a:gd name="T6" fmla="*/ 0 w 1985"/>
                  <a:gd name="T7" fmla="*/ 0 h 32"/>
                  <a:gd name="T8" fmla="*/ 0 w 1985"/>
                  <a:gd name="T9" fmla="*/ 32 h 32"/>
                  <a:gd name="T10" fmla="*/ 0 w 1985"/>
                  <a:gd name="T11" fmla="*/ 32 h 32"/>
                </a:gdLst>
                <a:ahLst/>
                <a:cxnLst>
                  <a:cxn ang="0">
                    <a:pos x="T0" y="T1"/>
                  </a:cxn>
                  <a:cxn ang="0">
                    <a:pos x="T2" y="T3"/>
                  </a:cxn>
                  <a:cxn ang="0">
                    <a:pos x="T4" y="T5"/>
                  </a:cxn>
                  <a:cxn ang="0">
                    <a:pos x="T6" y="T7"/>
                  </a:cxn>
                  <a:cxn ang="0">
                    <a:pos x="T8" y="T9"/>
                  </a:cxn>
                  <a:cxn ang="0">
                    <a:pos x="T10" y="T11"/>
                  </a:cxn>
                </a:cxnLst>
                <a:rect l="0" t="0" r="r" b="b"/>
                <a:pathLst>
                  <a:path w="1985" h="32">
                    <a:moveTo>
                      <a:pt x="0" y="32"/>
                    </a:moveTo>
                    <a:lnTo>
                      <a:pt x="1985" y="32"/>
                    </a:lnTo>
                    <a:lnTo>
                      <a:pt x="1985" y="0"/>
                    </a:lnTo>
                    <a:lnTo>
                      <a:pt x="0" y="0"/>
                    </a:lnTo>
                    <a:lnTo>
                      <a:pt x="0" y="32"/>
                    </a:lnTo>
                    <a:lnTo>
                      <a:pt x="0"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13"/>
              <p:cNvSpPr>
                <a:spLocks/>
              </p:cNvSpPr>
              <p:nvPr/>
            </p:nvSpPr>
            <p:spPr bwMode="auto">
              <a:xfrm>
                <a:off x="407"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14"/>
              <p:cNvSpPr>
                <a:spLocks/>
              </p:cNvSpPr>
              <p:nvPr/>
            </p:nvSpPr>
            <p:spPr bwMode="auto">
              <a:xfrm>
                <a:off x="407"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15"/>
              <p:cNvSpPr>
                <a:spLocks/>
              </p:cNvSpPr>
              <p:nvPr/>
            </p:nvSpPr>
            <p:spPr bwMode="auto">
              <a:xfrm>
                <a:off x="407"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16"/>
              <p:cNvSpPr>
                <a:spLocks/>
              </p:cNvSpPr>
              <p:nvPr/>
            </p:nvSpPr>
            <p:spPr bwMode="auto">
              <a:xfrm>
                <a:off x="465"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17"/>
              <p:cNvSpPr>
                <a:spLocks/>
              </p:cNvSpPr>
              <p:nvPr/>
            </p:nvSpPr>
            <p:spPr bwMode="auto">
              <a:xfrm>
                <a:off x="465"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18"/>
              <p:cNvSpPr>
                <a:spLocks/>
              </p:cNvSpPr>
              <p:nvPr/>
            </p:nvSpPr>
            <p:spPr bwMode="auto">
              <a:xfrm>
                <a:off x="465"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19"/>
              <p:cNvSpPr>
                <a:spLocks/>
              </p:cNvSpPr>
              <p:nvPr/>
            </p:nvSpPr>
            <p:spPr bwMode="auto">
              <a:xfrm>
                <a:off x="607"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20"/>
              <p:cNvSpPr>
                <a:spLocks/>
              </p:cNvSpPr>
              <p:nvPr/>
            </p:nvSpPr>
            <p:spPr bwMode="auto">
              <a:xfrm>
                <a:off x="551"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21"/>
              <p:cNvSpPr>
                <a:spLocks/>
              </p:cNvSpPr>
              <p:nvPr/>
            </p:nvSpPr>
            <p:spPr bwMode="auto">
              <a:xfrm>
                <a:off x="607"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22"/>
              <p:cNvSpPr>
                <a:spLocks/>
              </p:cNvSpPr>
              <p:nvPr/>
            </p:nvSpPr>
            <p:spPr bwMode="auto">
              <a:xfrm>
                <a:off x="551"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23"/>
              <p:cNvSpPr>
                <a:spLocks/>
              </p:cNvSpPr>
              <p:nvPr/>
            </p:nvSpPr>
            <p:spPr bwMode="auto">
              <a:xfrm>
                <a:off x="607"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24"/>
              <p:cNvSpPr>
                <a:spLocks/>
              </p:cNvSpPr>
              <p:nvPr/>
            </p:nvSpPr>
            <p:spPr bwMode="auto">
              <a:xfrm>
                <a:off x="551"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25"/>
              <p:cNvSpPr>
                <a:spLocks/>
              </p:cNvSpPr>
              <p:nvPr/>
            </p:nvSpPr>
            <p:spPr bwMode="auto">
              <a:xfrm>
                <a:off x="751" y="3207"/>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26"/>
              <p:cNvSpPr>
                <a:spLocks/>
              </p:cNvSpPr>
              <p:nvPr/>
            </p:nvSpPr>
            <p:spPr bwMode="auto">
              <a:xfrm>
                <a:off x="751" y="3261"/>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Freeform 27"/>
              <p:cNvSpPr>
                <a:spLocks/>
              </p:cNvSpPr>
              <p:nvPr/>
            </p:nvSpPr>
            <p:spPr bwMode="auto">
              <a:xfrm>
                <a:off x="751" y="314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28"/>
              <p:cNvSpPr>
                <a:spLocks/>
              </p:cNvSpPr>
              <p:nvPr/>
            </p:nvSpPr>
            <p:spPr bwMode="auto">
              <a:xfrm>
                <a:off x="693"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29"/>
              <p:cNvSpPr>
                <a:spLocks/>
              </p:cNvSpPr>
              <p:nvPr/>
            </p:nvSpPr>
            <p:spPr bwMode="auto">
              <a:xfrm>
                <a:off x="693"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30"/>
              <p:cNvSpPr>
                <a:spLocks/>
              </p:cNvSpPr>
              <p:nvPr/>
            </p:nvSpPr>
            <p:spPr bwMode="auto">
              <a:xfrm>
                <a:off x="693"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31"/>
              <p:cNvSpPr>
                <a:spLocks/>
              </p:cNvSpPr>
              <p:nvPr/>
            </p:nvSpPr>
            <p:spPr bwMode="auto">
              <a:xfrm>
                <a:off x="893"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32"/>
              <p:cNvSpPr>
                <a:spLocks/>
              </p:cNvSpPr>
              <p:nvPr/>
            </p:nvSpPr>
            <p:spPr bwMode="auto">
              <a:xfrm>
                <a:off x="837"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33"/>
              <p:cNvSpPr>
                <a:spLocks/>
              </p:cNvSpPr>
              <p:nvPr/>
            </p:nvSpPr>
            <p:spPr bwMode="auto">
              <a:xfrm>
                <a:off x="893" y="3147"/>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34"/>
              <p:cNvSpPr>
                <a:spLocks/>
              </p:cNvSpPr>
              <p:nvPr/>
            </p:nvSpPr>
            <p:spPr bwMode="auto">
              <a:xfrm>
                <a:off x="893"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35"/>
              <p:cNvSpPr>
                <a:spLocks/>
              </p:cNvSpPr>
              <p:nvPr/>
            </p:nvSpPr>
            <p:spPr bwMode="auto">
              <a:xfrm>
                <a:off x="837"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36"/>
              <p:cNvSpPr>
                <a:spLocks/>
              </p:cNvSpPr>
              <p:nvPr/>
            </p:nvSpPr>
            <p:spPr bwMode="auto">
              <a:xfrm>
                <a:off x="837"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Freeform 37"/>
              <p:cNvSpPr>
                <a:spLocks/>
              </p:cNvSpPr>
              <p:nvPr/>
            </p:nvSpPr>
            <p:spPr bwMode="auto">
              <a:xfrm>
                <a:off x="407"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38"/>
              <p:cNvSpPr>
                <a:spLocks/>
              </p:cNvSpPr>
              <p:nvPr/>
            </p:nvSpPr>
            <p:spPr bwMode="auto">
              <a:xfrm>
                <a:off x="407"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39"/>
              <p:cNvSpPr>
                <a:spLocks/>
              </p:cNvSpPr>
              <p:nvPr/>
            </p:nvSpPr>
            <p:spPr bwMode="auto">
              <a:xfrm>
                <a:off x="407"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40"/>
              <p:cNvSpPr>
                <a:spLocks/>
              </p:cNvSpPr>
              <p:nvPr/>
            </p:nvSpPr>
            <p:spPr bwMode="auto">
              <a:xfrm>
                <a:off x="465"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41"/>
              <p:cNvSpPr>
                <a:spLocks/>
              </p:cNvSpPr>
              <p:nvPr/>
            </p:nvSpPr>
            <p:spPr bwMode="auto">
              <a:xfrm>
                <a:off x="465"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42"/>
              <p:cNvSpPr>
                <a:spLocks/>
              </p:cNvSpPr>
              <p:nvPr/>
            </p:nvSpPr>
            <p:spPr bwMode="auto">
              <a:xfrm>
                <a:off x="465"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43"/>
              <p:cNvSpPr>
                <a:spLocks/>
              </p:cNvSpPr>
              <p:nvPr/>
            </p:nvSpPr>
            <p:spPr bwMode="auto">
              <a:xfrm>
                <a:off x="607"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44"/>
              <p:cNvSpPr>
                <a:spLocks/>
              </p:cNvSpPr>
              <p:nvPr/>
            </p:nvSpPr>
            <p:spPr bwMode="auto">
              <a:xfrm>
                <a:off x="551"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45"/>
              <p:cNvSpPr>
                <a:spLocks/>
              </p:cNvSpPr>
              <p:nvPr/>
            </p:nvSpPr>
            <p:spPr bwMode="auto">
              <a:xfrm>
                <a:off x="607"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46"/>
              <p:cNvSpPr>
                <a:spLocks/>
              </p:cNvSpPr>
              <p:nvPr/>
            </p:nvSpPr>
            <p:spPr bwMode="auto">
              <a:xfrm>
                <a:off x="551"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47"/>
              <p:cNvSpPr>
                <a:spLocks/>
              </p:cNvSpPr>
              <p:nvPr/>
            </p:nvSpPr>
            <p:spPr bwMode="auto">
              <a:xfrm>
                <a:off x="607"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48"/>
              <p:cNvSpPr>
                <a:spLocks/>
              </p:cNvSpPr>
              <p:nvPr/>
            </p:nvSpPr>
            <p:spPr bwMode="auto">
              <a:xfrm>
                <a:off x="551"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49"/>
              <p:cNvSpPr>
                <a:spLocks/>
              </p:cNvSpPr>
              <p:nvPr/>
            </p:nvSpPr>
            <p:spPr bwMode="auto">
              <a:xfrm>
                <a:off x="751" y="3443"/>
                <a:ext cx="46" cy="42"/>
              </a:xfrm>
              <a:custGeom>
                <a:avLst/>
                <a:gdLst>
                  <a:gd name="T0" fmla="*/ 0 w 46"/>
                  <a:gd name="T1" fmla="*/ 42 h 42"/>
                  <a:gd name="T2" fmla="*/ 46 w 46"/>
                  <a:gd name="T3" fmla="*/ 42 h 42"/>
                  <a:gd name="T4" fmla="*/ 46 w 46"/>
                  <a:gd name="T5" fmla="*/ 0 h 42"/>
                  <a:gd name="T6" fmla="*/ 0 w 46"/>
                  <a:gd name="T7" fmla="*/ 0 h 42"/>
                  <a:gd name="T8" fmla="*/ 0 w 46"/>
                  <a:gd name="T9" fmla="*/ 42 h 42"/>
                  <a:gd name="T10" fmla="*/ 0 w 46"/>
                  <a:gd name="T11" fmla="*/ 42 h 42"/>
                </a:gdLst>
                <a:ahLst/>
                <a:cxnLst>
                  <a:cxn ang="0">
                    <a:pos x="T0" y="T1"/>
                  </a:cxn>
                  <a:cxn ang="0">
                    <a:pos x="T2" y="T3"/>
                  </a:cxn>
                  <a:cxn ang="0">
                    <a:pos x="T4" y="T5"/>
                  </a:cxn>
                  <a:cxn ang="0">
                    <a:pos x="T6" y="T7"/>
                  </a:cxn>
                  <a:cxn ang="0">
                    <a:pos x="T8" y="T9"/>
                  </a:cxn>
                  <a:cxn ang="0">
                    <a:pos x="T10" y="T11"/>
                  </a:cxn>
                </a:cxnLst>
                <a:rect l="0" t="0" r="r" b="b"/>
                <a:pathLst>
                  <a:path w="46" h="42">
                    <a:moveTo>
                      <a:pt x="0" y="42"/>
                    </a:moveTo>
                    <a:lnTo>
                      <a:pt x="46" y="42"/>
                    </a:lnTo>
                    <a:lnTo>
                      <a:pt x="46"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50"/>
              <p:cNvSpPr>
                <a:spLocks/>
              </p:cNvSpPr>
              <p:nvPr/>
            </p:nvSpPr>
            <p:spPr bwMode="auto">
              <a:xfrm>
                <a:off x="751" y="3497"/>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51"/>
              <p:cNvSpPr>
                <a:spLocks/>
              </p:cNvSpPr>
              <p:nvPr/>
            </p:nvSpPr>
            <p:spPr bwMode="auto">
              <a:xfrm>
                <a:off x="751" y="3385"/>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52"/>
              <p:cNvSpPr>
                <a:spLocks/>
              </p:cNvSpPr>
              <p:nvPr/>
            </p:nvSpPr>
            <p:spPr bwMode="auto">
              <a:xfrm>
                <a:off x="693"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53"/>
              <p:cNvSpPr>
                <a:spLocks/>
              </p:cNvSpPr>
              <p:nvPr/>
            </p:nvSpPr>
            <p:spPr bwMode="auto">
              <a:xfrm>
                <a:off x="693"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54"/>
              <p:cNvSpPr>
                <a:spLocks/>
              </p:cNvSpPr>
              <p:nvPr/>
            </p:nvSpPr>
            <p:spPr bwMode="auto">
              <a:xfrm>
                <a:off x="693"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55"/>
              <p:cNvSpPr>
                <a:spLocks/>
              </p:cNvSpPr>
              <p:nvPr/>
            </p:nvSpPr>
            <p:spPr bwMode="auto">
              <a:xfrm>
                <a:off x="893"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56"/>
              <p:cNvSpPr>
                <a:spLocks/>
              </p:cNvSpPr>
              <p:nvPr/>
            </p:nvSpPr>
            <p:spPr bwMode="auto">
              <a:xfrm>
                <a:off x="837"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57"/>
              <p:cNvSpPr>
                <a:spLocks/>
              </p:cNvSpPr>
              <p:nvPr/>
            </p:nvSpPr>
            <p:spPr bwMode="auto">
              <a:xfrm>
                <a:off x="893" y="3385"/>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58"/>
              <p:cNvSpPr>
                <a:spLocks/>
              </p:cNvSpPr>
              <p:nvPr/>
            </p:nvSpPr>
            <p:spPr bwMode="auto">
              <a:xfrm>
                <a:off x="893"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59"/>
              <p:cNvSpPr>
                <a:spLocks/>
              </p:cNvSpPr>
              <p:nvPr/>
            </p:nvSpPr>
            <p:spPr bwMode="auto">
              <a:xfrm>
                <a:off x="837"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Freeform 60"/>
              <p:cNvSpPr>
                <a:spLocks/>
              </p:cNvSpPr>
              <p:nvPr/>
            </p:nvSpPr>
            <p:spPr bwMode="auto">
              <a:xfrm>
                <a:off x="837"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61"/>
              <p:cNvSpPr>
                <a:spLocks/>
              </p:cNvSpPr>
              <p:nvPr/>
            </p:nvSpPr>
            <p:spPr bwMode="auto">
              <a:xfrm>
                <a:off x="407"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62"/>
              <p:cNvSpPr>
                <a:spLocks/>
              </p:cNvSpPr>
              <p:nvPr/>
            </p:nvSpPr>
            <p:spPr bwMode="auto">
              <a:xfrm>
                <a:off x="407"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63"/>
              <p:cNvSpPr>
                <a:spLocks/>
              </p:cNvSpPr>
              <p:nvPr/>
            </p:nvSpPr>
            <p:spPr bwMode="auto">
              <a:xfrm>
                <a:off x="407"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64"/>
              <p:cNvSpPr>
                <a:spLocks/>
              </p:cNvSpPr>
              <p:nvPr/>
            </p:nvSpPr>
            <p:spPr bwMode="auto">
              <a:xfrm>
                <a:off x="465"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5"/>
              <p:cNvSpPr>
                <a:spLocks/>
              </p:cNvSpPr>
              <p:nvPr/>
            </p:nvSpPr>
            <p:spPr bwMode="auto">
              <a:xfrm>
                <a:off x="465"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6"/>
              <p:cNvSpPr>
                <a:spLocks/>
              </p:cNvSpPr>
              <p:nvPr/>
            </p:nvSpPr>
            <p:spPr bwMode="auto">
              <a:xfrm>
                <a:off x="465"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7"/>
              <p:cNvSpPr>
                <a:spLocks/>
              </p:cNvSpPr>
              <p:nvPr/>
            </p:nvSpPr>
            <p:spPr bwMode="auto">
              <a:xfrm>
                <a:off x="607"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8"/>
              <p:cNvSpPr>
                <a:spLocks/>
              </p:cNvSpPr>
              <p:nvPr/>
            </p:nvSpPr>
            <p:spPr bwMode="auto">
              <a:xfrm>
                <a:off x="551"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9"/>
              <p:cNvSpPr>
                <a:spLocks/>
              </p:cNvSpPr>
              <p:nvPr/>
            </p:nvSpPr>
            <p:spPr bwMode="auto">
              <a:xfrm>
                <a:off x="607"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70"/>
              <p:cNvSpPr>
                <a:spLocks/>
              </p:cNvSpPr>
              <p:nvPr/>
            </p:nvSpPr>
            <p:spPr bwMode="auto">
              <a:xfrm>
                <a:off x="551"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71"/>
              <p:cNvSpPr>
                <a:spLocks/>
              </p:cNvSpPr>
              <p:nvPr/>
            </p:nvSpPr>
            <p:spPr bwMode="auto">
              <a:xfrm>
                <a:off x="607"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Freeform 72"/>
              <p:cNvSpPr>
                <a:spLocks/>
              </p:cNvSpPr>
              <p:nvPr/>
            </p:nvSpPr>
            <p:spPr bwMode="auto">
              <a:xfrm>
                <a:off x="551"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73"/>
              <p:cNvSpPr>
                <a:spLocks/>
              </p:cNvSpPr>
              <p:nvPr/>
            </p:nvSpPr>
            <p:spPr bwMode="auto">
              <a:xfrm>
                <a:off x="751" y="3682"/>
                <a:ext cx="46" cy="40"/>
              </a:xfrm>
              <a:custGeom>
                <a:avLst/>
                <a:gdLst>
                  <a:gd name="T0" fmla="*/ 0 w 46"/>
                  <a:gd name="T1" fmla="*/ 40 h 40"/>
                  <a:gd name="T2" fmla="*/ 46 w 46"/>
                  <a:gd name="T3" fmla="*/ 40 h 40"/>
                  <a:gd name="T4" fmla="*/ 46 w 46"/>
                  <a:gd name="T5" fmla="*/ 0 h 40"/>
                  <a:gd name="T6" fmla="*/ 0 w 46"/>
                  <a:gd name="T7" fmla="*/ 0 h 40"/>
                  <a:gd name="T8" fmla="*/ 0 w 46"/>
                  <a:gd name="T9" fmla="*/ 40 h 40"/>
                  <a:gd name="T10" fmla="*/ 0 w 46"/>
                  <a:gd name="T11" fmla="*/ 40 h 40"/>
                </a:gdLst>
                <a:ahLst/>
                <a:cxnLst>
                  <a:cxn ang="0">
                    <a:pos x="T0" y="T1"/>
                  </a:cxn>
                  <a:cxn ang="0">
                    <a:pos x="T2" y="T3"/>
                  </a:cxn>
                  <a:cxn ang="0">
                    <a:pos x="T4" y="T5"/>
                  </a:cxn>
                  <a:cxn ang="0">
                    <a:pos x="T6" y="T7"/>
                  </a:cxn>
                  <a:cxn ang="0">
                    <a:pos x="T8" y="T9"/>
                  </a:cxn>
                  <a:cxn ang="0">
                    <a:pos x="T10" y="T11"/>
                  </a:cxn>
                </a:cxnLst>
                <a:rect l="0" t="0" r="r" b="b"/>
                <a:pathLst>
                  <a:path w="46" h="40">
                    <a:moveTo>
                      <a:pt x="0" y="40"/>
                    </a:moveTo>
                    <a:lnTo>
                      <a:pt x="46" y="40"/>
                    </a:lnTo>
                    <a:lnTo>
                      <a:pt x="46"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74"/>
              <p:cNvSpPr>
                <a:spLocks/>
              </p:cNvSpPr>
              <p:nvPr/>
            </p:nvSpPr>
            <p:spPr bwMode="auto">
              <a:xfrm>
                <a:off x="751" y="3734"/>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75"/>
              <p:cNvSpPr>
                <a:spLocks/>
              </p:cNvSpPr>
              <p:nvPr/>
            </p:nvSpPr>
            <p:spPr bwMode="auto">
              <a:xfrm>
                <a:off x="751" y="3622"/>
                <a:ext cx="46" cy="48"/>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Lst>
                <a:ahLst/>
                <a:cxnLst>
                  <a:cxn ang="0">
                    <a:pos x="T0" y="T1"/>
                  </a:cxn>
                  <a:cxn ang="0">
                    <a:pos x="T2" y="T3"/>
                  </a:cxn>
                  <a:cxn ang="0">
                    <a:pos x="T4" y="T5"/>
                  </a:cxn>
                  <a:cxn ang="0">
                    <a:pos x="T6" y="T7"/>
                  </a:cxn>
                  <a:cxn ang="0">
                    <a:pos x="T8" y="T9"/>
                  </a:cxn>
                  <a:cxn ang="0">
                    <a:pos x="T10" y="T11"/>
                  </a:cxn>
                </a:cxnLst>
                <a:rect l="0" t="0" r="r" b="b"/>
                <a:pathLst>
                  <a:path w="46" h="48">
                    <a:moveTo>
                      <a:pt x="0" y="48"/>
                    </a:moveTo>
                    <a:lnTo>
                      <a:pt x="46" y="48"/>
                    </a:lnTo>
                    <a:lnTo>
                      <a:pt x="46"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9" name="Freeform 76"/>
              <p:cNvSpPr>
                <a:spLocks/>
              </p:cNvSpPr>
              <p:nvPr/>
            </p:nvSpPr>
            <p:spPr bwMode="auto">
              <a:xfrm>
                <a:off x="693"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77"/>
              <p:cNvSpPr>
                <a:spLocks/>
              </p:cNvSpPr>
              <p:nvPr/>
            </p:nvSpPr>
            <p:spPr bwMode="auto">
              <a:xfrm>
                <a:off x="693"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78"/>
              <p:cNvSpPr>
                <a:spLocks/>
              </p:cNvSpPr>
              <p:nvPr/>
            </p:nvSpPr>
            <p:spPr bwMode="auto">
              <a:xfrm>
                <a:off x="693"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79"/>
              <p:cNvSpPr>
                <a:spLocks/>
              </p:cNvSpPr>
              <p:nvPr/>
            </p:nvSpPr>
            <p:spPr bwMode="auto">
              <a:xfrm>
                <a:off x="893"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3" name="Freeform 80"/>
              <p:cNvSpPr>
                <a:spLocks/>
              </p:cNvSpPr>
              <p:nvPr/>
            </p:nvSpPr>
            <p:spPr bwMode="auto">
              <a:xfrm>
                <a:off x="837"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81"/>
              <p:cNvSpPr>
                <a:spLocks/>
              </p:cNvSpPr>
              <p:nvPr/>
            </p:nvSpPr>
            <p:spPr bwMode="auto">
              <a:xfrm>
                <a:off x="893" y="3622"/>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82"/>
              <p:cNvSpPr>
                <a:spLocks/>
              </p:cNvSpPr>
              <p:nvPr/>
            </p:nvSpPr>
            <p:spPr bwMode="auto">
              <a:xfrm>
                <a:off x="893"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83"/>
              <p:cNvSpPr>
                <a:spLocks/>
              </p:cNvSpPr>
              <p:nvPr/>
            </p:nvSpPr>
            <p:spPr bwMode="auto">
              <a:xfrm>
                <a:off x="837"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84"/>
              <p:cNvSpPr>
                <a:spLocks/>
              </p:cNvSpPr>
              <p:nvPr/>
            </p:nvSpPr>
            <p:spPr bwMode="auto">
              <a:xfrm>
                <a:off x="837"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85"/>
              <p:cNvSpPr>
                <a:spLocks/>
              </p:cNvSpPr>
              <p:nvPr/>
            </p:nvSpPr>
            <p:spPr bwMode="auto">
              <a:xfrm>
                <a:off x="1688"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86"/>
              <p:cNvSpPr>
                <a:spLocks/>
              </p:cNvSpPr>
              <p:nvPr/>
            </p:nvSpPr>
            <p:spPr bwMode="auto">
              <a:xfrm>
                <a:off x="1688"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87"/>
              <p:cNvSpPr>
                <a:spLocks/>
              </p:cNvSpPr>
              <p:nvPr/>
            </p:nvSpPr>
            <p:spPr bwMode="auto">
              <a:xfrm>
                <a:off x="1688"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88"/>
              <p:cNvSpPr>
                <a:spLocks/>
              </p:cNvSpPr>
              <p:nvPr/>
            </p:nvSpPr>
            <p:spPr bwMode="auto">
              <a:xfrm>
                <a:off x="1746" y="3261"/>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89"/>
              <p:cNvSpPr>
                <a:spLocks/>
              </p:cNvSpPr>
              <p:nvPr/>
            </p:nvSpPr>
            <p:spPr bwMode="auto">
              <a:xfrm>
                <a:off x="1746" y="3207"/>
                <a:ext cx="44" cy="42"/>
              </a:xfrm>
              <a:custGeom>
                <a:avLst/>
                <a:gdLst>
                  <a:gd name="T0" fmla="*/ 0 w 44"/>
                  <a:gd name="T1" fmla="*/ 42 h 42"/>
                  <a:gd name="T2" fmla="*/ 44 w 44"/>
                  <a:gd name="T3" fmla="*/ 42 h 42"/>
                  <a:gd name="T4" fmla="*/ 44 w 44"/>
                  <a:gd name="T5" fmla="*/ 0 h 42"/>
                  <a:gd name="T6" fmla="*/ 0 w 44"/>
                  <a:gd name="T7" fmla="*/ 0 h 42"/>
                  <a:gd name="T8" fmla="*/ 0 w 44"/>
                  <a:gd name="T9" fmla="*/ 42 h 42"/>
                  <a:gd name="T10" fmla="*/ 0 w 44"/>
                  <a:gd name="T11" fmla="*/ 42 h 42"/>
                </a:gdLst>
                <a:ahLst/>
                <a:cxnLst>
                  <a:cxn ang="0">
                    <a:pos x="T0" y="T1"/>
                  </a:cxn>
                  <a:cxn ang="0">
                    <a:pos x="T2" y="T3"/>
                  </a:cxn>
                  <a:cxn ang="0">
                    <a:pos x="T4" y="T5"/>
                  </a:cxn>
                  <a:cxn ang="0">
                    <a:pos x="T6" y="T7"/>
                  </a:cxn>
                  <a:cxn ang="0">
                    <a:pos x="T8" y="T9"/>
                  </a:cxn>
                  <a:cxn ang="0">
                    <a:pos x="T10" y="T11"/>
                  </a:cxn>
                </a:cxnLst>
                <a:rect l="0" t="0" r="r" b="b"/>
                <a:pathLst>
                  <a:path w="44" h="42">
                    <a:moveTo>
                      <a:pt x="0" y="42"/>
                    </a:moveTo>
                    <a:lnTo>
                      <a:pt x="44" y="42"/>
                    </a:lnTo>
                    <a:lnTo>
                      <a:pt x="44"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90"/>
              <p:cNvSpPr>
                <a:spLocks/>
              </p:cNvSpPr>
              <p:nvPr/>
            </p:nvSpPr>
            <p:spPr bwMode="auto">
              <a:xfrm>
                <a:off x="1746" y="3147"/>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91"/>
              <p:cNvSpPr>
                <a:spLocks/>
              </p:cNvSpPr>
              <p:nvPr/>
            </p:nvSpPr>
            <p:spPr bwMode="auto">
              <a:xfrm>
                <a:off x="1888" y="3207"/>
                <a:ext cx="47" cy="42"/>
              </a:xfrm>
              <a:custGeom>
                <a:avLst/>
                <a:gdLst>
                  <a:gd name="T0" fmla="*/ 0 w 47"/>
                  <a:gd name="T1" fmla="*/ 42 h 42"/>
                  <a:gd name="T2" fmla="*/ 47 w 47"/>
                  <a:gd name="T3" fmla="*/ 42 h 42"/>
                  <a:gd name="T4" fmla="*/ 47 w 47"/>
                  <a:gd name="T5" fmla="*/ 0 h 42"/>
                  <a:gd name="T6" fmla="*/ 0 w 47"/>
                  <a:gd name="T7" fmla="*/ 0 h 42"/>
                  <a:gd name="T8" fmla="*/ 0 w 47"/>
                  <a:gd name="T9" fmla="*/ 42 h 42"/>
                  <a:gd name="T10" fmla="*/ 0 w 47"/>
                  <a:gd name="T11" fmla="*/ 42 h 42"/>
                </a:gdLst>
                <a:ahLst/>
                <a:cxnLst>
                  <a:cxn ang="0">
                    <a:pos x="T0" y="T1"/>
                  </a:cxn>
                  <a:cxn ang="0">
                    <a:pos x="T2" y="T3"/>
                  </a:cxn>
                  <a:cxn ang="0">
                    <a:pos x="T4" y="T5"/>
                  </a:cxn>
                  <a:cxn ang="0">
                    <a:pos x="T6" y="T7"/>
                  </a:cxn>
                  <a:cxn ang="0">
                    <a:pos x="T8" y="T9"/>
                  </a:cxn>
                  <a:cxn ang="0">
                    <a:pos x="T10" y="T11"/>
                  </a:cxn>
                </a:cxnLst>
                <a:rect l="0" t="0" r="r" b="b"/>
                <a:pathLst>
                  <a:path w="47" h="42">
                    <a:moveTo>
                      <a:pt x="0" y="42"/>
                    </a:moveTo>
                    <a:lnTo>
                      <a:pt x="47" y="42"/>
                    </a:lnTo>
                    <a:lnTo>
                      <a:pt x="47"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92"/>
              <p:cNvSpPr>
                <a:spLocks/>
              </p:cNvSpPr>
              <p:nvPr/>
            </p:nvSpPr>
            <p:spPr bwMode="auto">
              <a:xfrm>
                <a:off x="1832" y="3261"/>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93"/>
              <p:cNvSpPr>
                <a:spLocks/>
              </p:cNvSpPr>
              <p:nvPr/>
            </p:nvSpPr>
            <p:spPr bwMode="auto">
              <a:xfrm>
                <a:off x="1888" y="3261"/>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94"/>
              <p:cNvSpPr>
                <a:spLocks/>
              </p:cNvSpPr>
              <p:nvPr/>
            </p:nvSpPr>
            <p:spPr bwMode="auto">
              <a:xfrm>
                <a:off x="1832" y="3207"/>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95"/>
              <p:cNvSpPr>
                <a:spLocks/>
              </p:cNvSpPr>
              <p:nvPr/>
            </p:nvSpPr>
            <p:spPr bwMode="auto">
              <a:xfrm>
                <a:off x="1888" y="3147"/>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96"/>
              <p:cNvSpPr>
                <a:spLocks/>
              </p:cNvSpPr>
              <p:nvPr/>
            </p:nvSpPr>
            <p:spPr bwMode="auto">
              <a:xfrm>
                <a:off x="1832" y="3147"/>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97"/>
              <p:cNvSpPr>
                <a:spLocks/>
              </p:cNvSpPr>
              <p:nvPr/>
            </p:nvSpPr>
            <p:spPr bwMode="auto">
              <a:xfrm>
                <a:off x="2033"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98"/>
              <p:cNvSpPr>
                <a:spLocks/>
              </p:cNvSpPr>
              <p:nvPr/>
            </p:nvSpPr>
            <p:spPr bwMode="auto">
              <a:xfrm>
                <a:off x="2033"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99"/>
              <p:cNvSpPr>
                <a:spLocks/>
              </p:cNvSpPr>
              <p:nvPr/>
            </p:nvSpPr>
            <p:spPr bwMode="auto">
              <a:xfrm>
                <a:off x="2033" y="314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Freeform 100"/>
              <p:cNvSpPr>
                <a:spLocks/>
              </p:cNvSpPr>
              <p:nvPr/>
            </p:nvSpPr>
            <p:spPr bwMode="auto">
              <a:xfrm>
                <a:off x="1975"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101"/>
              <p:cNvSpPr>
                <a:spLocks/>
              </p:cNvSpPr>
              <p:nvPr/>
            </p:nvSpPr>
            <p:spPr bwMode="auto">
              <a:xfrm>
                <a:off x="1975"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102"/>
              <p:cNvSpPr>
                <a:spLocks/>
              </p:cNvSpPr>
              <p:nvPr/>
            </p:nvSpPr>
            <p:spPr bwMode="auto">
              <a:xfrm>
                <a:off x="1975"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103"/>
              <p:cNvSpPr>
                <a:spLocks/>
              </p:cNvSpPr>
              <p:nvPr/>
            </p:nvSpPr>
            <p:spPr bwMode="auto">
              <a:xfrm>
                <a:off x="2175" y="3261"/>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Freeform 104"/>
              <p:cNvSpPr>
                <a:spLocks/>
              </p:cNvSpPr>
              <p:nvPr/>
            </p:nvSpPr>
            <p:spPr bwMode="auto">
              <a:xfrm>
                <a:off x="2119" y="3261"/>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Freeform 105"/>
              <p:cNvSpPr>
                <a:spLocks/>
              </p:cNvSpPr>
              <p:nvPr/>
            </p:nvSpPr>
            <p:spPr bwMode="auto">
              <a:xfrm>
                <a:off x="2175" y="3147"/>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Freeform 106"/>
              <p:cNvSpPr>
                <a:spLocks/>
              </p:cNvSpPr>
              <p:nvPr/>
            </p:nvSpPr>
            <p:spPr bwMode="auto">
              <a:xfrm>
                <a:off x="2175" y="3207"/>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107"/>
              <p:cNvSpPr>
                <a:spLocks/>
              </p:cNvSpPr>
              <p:nvPr/>
            </p:nvSpPr>
            <p:spPr bwMode="auto">
              <a:xfrm>
                <a:off x="2119" y="3207"/>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Freeform 108"/>
              <p:cNvSpPr>
                <a:spLocks/>
              </p:cNvSpPr>
              <p:nvPr/>
            </p:nvSpPr>
            <p:spPr bwMode="auto">
              <a:xfrm>
                <a:off x="2119" y="3147"/>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109"/>
              <p:cNvSpPr>
                <a:spLocks/>
              </p:cNvSpPr>
              <p:nvPr/>
            </p:nvSpPr>
            <p:spPr bwMode="auto">
              <a:xfrm>
                <a:off x="1688"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3" name="Freeform 110"/>
              <p:cNvSpPr>
                <a:spLocks/>
              </p:cNvSpPr>
              <p:nvPr/>
            </p:nvSpPr>
            <p:spPr bwMode="auto">
              <a:xfrm>
                <a:off x="1688"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Freeform 111"/>
              <p:cNvSpPr>
                <a:spLocks/>
              </p:cNvSpPr>
              <p:nvPr/>
            </p:nvSpPr>
            <p:spPr bwMode="auto">
              <a:xfrm>
                <a:off x="1688"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Freeform 112"/>
              <p:cNvSpPr>
                <a:spLocks/>
              </p:cNvSpPr>
              <p:nvPr/>
            </p:nvSpPr>
            <p:spPr bwMode="auto">
              <a:xfrm>
                <a:off x="1746" y="3497"/>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6" name="Freeform 113"/>
              <p:cNvSpPr>
                <a:spLocks/>
              </p:cNvSpPr>
              <p:nvPr/>
            </p:nvSpPr>
            <p:spPr bwMode="auto">
              <a:xfrm>
                <a:off x="1746" y="3443"/>
                <a:ext cx="44" cy="42"/>
              </a:xfrm>
              <a:custGeom>
                <a:avLst/>
                <a:gdLst>
                  <a:gd name="T0" fmla="*/ 0 w 44"/>
                  <a:gd name="T1" fmla="*/ 42 h 42"/>
                  <a:gd name="T2" fmla="*/ 44 w 44"/>
                  <a:gd name="T3" fmla="*/ 42 h 42"/>
                  <a:gd name="T4" fmla="*/ 44 w 44"/>
                  <a:gd name="T5" fmla="*/ 0 h 42"/>
                  <a:gd name="T6" fmla="*/ 0 w 44"/>
                  <a:gd name="T7" fmla="*/ 0 h 42"/>
                  <a:gd name="T8" fmla="*/ 0 w 44"/>
                  <a:gd name="T9" fmla="*/ 42 h 42"/>
                  <a:gd name="T10" fmla="*/ 0 w 44"/>
                  <a:gd name="T11" fmla="*/ 42 h 42"/>
                </a:gdLst>
                <a:ahLst/>
                <a:cxnLst>
                  <a:cxn ang="0">
                    <a:pos x="T0" y="T1"/>
                  </a:cxn>
                  <a:cxn ang="0">
                    <a:pos x="T2" y="T3"/>
                  </a:cxn>
                  <a:cxn ang="0">
                    <a:pos x="T4" y="T5"/>
                  </a:cxn>
                  <a:cxn ang="0">
                    <a:pos x="T6" y="T7"/>
                  </a:cxn>
                  <a:cxn ang="0">
                    <a:pos x="T8" y="T9"/>
                  </a:cxn>
                  <a:cxn ang="0">
                    <a:pos x="T10" y="T11"/>
                  </a:cxn>
                </a:cxnLst>
                <a:rect l="0" t="0" r="r" b="b"/>
                <a:pathLst>
                  <a:path w="44" h="42">
                    <a:moveTo>
                      <a:pt x="0" y="42"/>
                    </a:moveTo>
                    <a:lnTo>
                      <a:pt x="44" y="42"/>
                    </a:lnTo>
                    <a:lnTo>
                      <a:pt x="44"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7" name="Freeform 114"/>
              <p:cNvSpPr>
                <a:spLocks/>
              </p:cNvSpPr>
              <p:nvPr/>
            </p:nvSpPr>
            <p:spPr bwMode="auto">
              <a:xfrm>
                <a:off x="1746" y="3385"/>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Freeform 115"/>
              <p:cNvSpPr>
                <a:spLocks/>
              </p:cNvSpPr>
              <p:nvPr/>
            </p:nvSpPr>
            <p:spPr bwMode="auto">
              <a:xfrm>
                <a:off x="1888" y="3443"/>
                <a:ext cx="47" cy="42"/>
              </a:xfrm>
              <a:custGeom>
                <a:avLst/>
                <a:gdLst>
                  <a:gd name="T0" fmla="*/ 0 w 47"/>
                  <a:gd name="T1" fmla="*/ 42 h 42"/>
                  <a:gd name="T2" fmla="*/ 47 w 47"/>
                  <a:gd name="T3" fmla="*/ 42 h 42"/>
                  <a:gd name="T4" fmla="*/ 47 w 47"/>
                  <a:gd name="T5" fmla="*/ 0 h 42"/>
                  <a:gd name="T6" fmla="*/ 0 w 47"/>
                  <a:gd name="T7" fmla="*/ 0 h 42"/>
                  <a:gd name="T8" fmla="*/ 0 w 47"/>
                  <a:gd name="T9" fmla="*/ 42 h 42"/>
                  <a:gd name="T10" fmla="*/ 0 w 47"/>
                  <a:gd name="T11" fmla="*/ 42 h 42"/>
                </a:gdLst>
                <a:ahLst/>
                <a:cxnLst>
                  <a:cxn ang="0">
                    <a:pos x="T0" y="T1"/>
                  </a:cxn>
                  <a:cxn ang="0">
                    <a:pos x="T2" y="T3"/>
                  </a:cxn>
                  <a:cxn ang="0">
                    <a:pos x="T4" y="T5"/>
                  </a:cxn>
                  <a:cxn ang="0">
                    <a:pos x="T6" y="T7"/>
                  </a:cxn>
                  <a:cxn ang="0">
                    <a:pos x="T8" y="T9"/>
                  </a:cxn>
                  <a:cxn ang="0">
                    <a:pos x="T10" y="T11"/>
                  </a:cxn>
                </a:cxnLst>
                <a:rect l="0" t="0" r="r" b="b"/>
                <a:pathLst>
                  <a:path w="47" h="42">
                    <a:moveTo>
                      <a:pt x="0" y="42"/>
                    </a:moveTo>
                    <a:lnTo>
                      <a:pt x="47" y="42"/>
                    </a:lnTo>
                    <a:lnTo>
                      <a:pt x="47"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Freeform 116"/>
              <p:cNvSpPr>
                <a:spLocks/>
              </p:cNvSpPr>
              <p:nvPr/>
            </p:nvSpPr>
            <p:spPr bwMode="auto">
              <a:xfrm>
                <a:off x="1832" y="3497"/>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117"/>
              <p:cNvSpPr>
                <a:spLocks/>
              </p:cNvSpPr>
              <p:nvPr/>
            </p:nvSpPr>
            <p:spPr bwMode="auto">
              <a:xfrm>
                <a:off x="1888" y="3497"/>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Freeform 118"/>
              <p:cNvSpPr>
                <a:spLocks/>
              </p:cNvSpPr>
              <p:nvPr/>
            </p:nvSpPr>
            <p:spPr bwMode="auto">
              <a:xfrm>
                <a:off x="1832" y="3443"/>
                <a:ext cx="44" cy="42"/>
              </a:xfrm>
              <a:custGeom>
                <a:avLst/>
                <a:gdLst>
                  <a:gd name="T0" fmla="*/ 44 w 44"/>
                  <a:gd name="T1" fmla="*/ 0 h 42"/>
                  <a:gd name="T2" fmla="*/ 0 w 44"/>
                  <a:gd name="T3" fmla="*/ 0 h 42"/>
                  <a:gd name="T4" fmla="*/ 0 w 44"/>
                  <a:gd name="T5" fmla="*/ 42 h 42"/>
                  <a:gd name="T6" fmla="*/ 44 w 44"/>
                  <a:gd name="T7" fmla="*/ 42 h 42"/>
                  <a:gd name="T8" fmla="*/ 44 w 44"/>
                  <a:gd name="T9" fmla="*/ 0 h 42"/>
                  <a:gd name="T10" fmla="*/ 44 w 44"/>
                  <a:gd name="T11" fmla="*/ 0 h 42"/>
                </a:gdLst>
                <a:ahLst/>
                <a:cxnLst>
                  <a:cxn ang="0">
                    <a:pos x="T0" y="T1"/>
                  </a:cxn>
                  <a:cxn ang="0">
                    <a:pos x="T2" y="T3"/>
                  </a:cxn>
                  <a:cxn ang="0">
                    <a:pos x="T4" y="T5"/>
                  </a:cxn>
                  <a:cxn ang="0">
                    <a:pos x="T6" y="T7"/>
                  </a:cxn>
                  <a:cxn ang="0">
                    <a:pos x="T8" y="T9"/>
                  </a:cxn>
                  <a:cxn ang="0">
                    <a:pos x="T10" y="T11"/>
                  </a:cxn>
                </a:cxnLst>
                <a:rect l="0" t="0" r="r" b="b"/>
                <a:pathLst>
                  <a:path w="44" h="42">
                    <a:moveTo>
                      <a:pt x="44" y="0"/>
                    </a:moveTo>
                    <a:lnTo>
                      <a:pt x="0" y="0"/>
                    </a:lnTo>
                    <a:lnTo>
                      <a:pt x="0" y="42"/>
                    </a:lnTo>
                    <a:lnTo>
                      <a:pt x="44" y="42"/>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119"/>
              <p:cNvSpPr>
                <a:spLocks/>
              </p:cNvSpPr>
              <p:nvPr/>
            </p:nvSpPr>
            <p:spPr bwMode="auto">
              <a:xfrm>
                <a:off x="1888" y="3385"/>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Freeform 120"/>
              <p:cNvSpPr>
                <a:spLocks/>
              </p:cNvSpPr>
              <p:nvPr/>
            </p:nvSpPr>
            <p:spPr bwMode="auto">
              <a:xfrm>
                <a:off x="1832" y="3385"/>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Freeform 121"/>
              <p:cNvSpPr>
                <a:spLocks/>
              </p:cNvSpPr>
              <p:nvPr/>
            </p:nvSpPr>
            <p:spPr bwMode="auto">
              <a:xfrm>
                <a:off x="2033"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Freeform 122"/>
              <p:cNvSpPr>
                <a:spLocks/>
              </p:cNvSpPr>
              <p:nvPr/>
            </p:nvSpPr>
            <p:spPr bwMode="auto">
              <a:xfrm>
                <a:off x="2033"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Freeform 123"/>
              <p:cNvSpPr>
                <a:spLocks/>
              </p:cNvSpPr>
              <p:nvPr/>
            </p:nvSpPr>
            <p:spPr bwMode="auto">
              <a:xfrm>
                <a:off x="2033" y="3385"/>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124"/>
              <p:cNvSpPr>
                <a:spLocks/>
              </p:cNvSpPr>
              <p:nvPr/>
            </p:nvSpPr>
            <p:spPr bwMode="auto">
              <a:xfrm>
                <a:off x="1975"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125"/>
              <p:cNvSpPr>
                <a:spLocks/>
              </p:cNvSpPr>
              <p:nvPr/>
            </p:nvSpPr>
            <p:spPr bwMode="auto">
              <a:xfrm>
                <a:off x="1975"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126"/>
              <p:cNvSpPr>
                <a:spLocks/>
              </p:cNvSpPr>
              <p:nvPr/>
            </p:nvSpPr>
            <p:spPr bwMode="auto">
              <a:xfrm>
                <a:off x="1975"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127"/>
              <p:cNvSpPr>
                <a:spLocks/>
              </p:cNvSpPr>
              <p:nvPr/>
            </p:nvSpPr>
            <p:spPr bwMode="auto">
              <a:xfrm>
                <a:off x="2175" y="3497"/>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128"/>
              <p:cNvSpPr>
                <a:spLocks/>
              </p:cNvSpPr>
              <p:nvPr/>
            </p:nvSpPr>
            <p:spPr bwMode="auto">
              <a:xfrm>
                <a:off x="2119" y="3497"/>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129"/>
              <p:cNvSpPr>
                <a:spLocks/>
              </p:cNvSpPr>
              <p:nvPr/>
            </p:nvSpPr>
            <p:spPr bwMode="auto">
              <a:xfrm>
                <a:off x="2175" y="3385"/>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130"/>
              <p:cNvSpPr>
                <a:spLocks/>
              </p:cNvSpPr>
              <p:nvPr/>
            </p:nvSpPr>
            <p:spPr bwMode="auto">
              <a:xfrm>
                <a:off x="2175" y="3443"/>
                <a:ext cx="48" cy="42"/>
              </a:xfrm>
              <a:custGeom>
                <a:avLst/>
                <a:gdLst>
                  <a:gd name="T0" fmla="*/ 0 w 48"/>
                  <a:gd name="T1" fmla="*/ 42 h 42"/>
                  <a:gd name="T2" fmla="*/ 48 w 48"/>
                  <a:gd name="T3" fmla="*/ 42 h 42"/>
                  <a:gd name="T4" fmla="*/ 48 w 48"/>
                  <a:gd name="T5" fmla="*/ 0 h 42"/>
                  <a:gd name="T6" fmla="*/ 0 w 48"/>
                  <a:gd name="T7" fmla="*/ 0 h 42"/>
                  <a:gd name="T8" fmla="*/ 0 w 48"/>
                  <a:gd name="T9" fmla="*/ 42 h 42"/>
                  <a:gd name="T10" fmla="*/ 0 w 48"/>
                  <a:gd name="T11" fmla="*/ 42 h 42"/>
                </a:gdLst>
                <a:ahLst/>
                <a:cxnLst>
                  <a:cxn ang="0">
                    <a:pos x="T0" y="T1"/>
                  </a:cxn>
                  <a:cxn ang="0">
                    <a:pos x="T2" y="T3"/>
                  </a:cxn>
                  <a:cxn ang="0">
                    <a:pos x="T4" y="T5"/>
                  </a:cxn>
                  <a:cxn ang="0">
                    <a:pos x="T6" y="T7"/>
                  </a:cxn>
                  <a:cxn ang="0">
                    <a:pos x="T8" y="T9"/>
                  </a:cxn>
                  <a:cxn ang="0">
                    <a:pos x="T10" y="T11"/>
                  </a:cxn>
                </a:cxnLst>
                <a:rect l="0" t="0" r="r" b="b"/>
                <a:pathLst>
                  <a:path w="48" h="42">
                    <a:moveTo>
                      <a:pt x="0" y="42"/>
                    </a:moveTo>
                    <a:lnTo>
                      <a:pt x="48" y="42"/>
                    </a:lnTo>
                    <a:lnTo>
                      <a:pt x="48" y="0"/>
                    </a:lnTo>
                    <a:lnTo>
                      <a:pt x="0" y="0"/>
                    </a:lnTo>
                    <a:lnTo>
                      <a:pt x="0" y="42"/>
                    </a:lnTo>
                    <a:lnTo>
                      <a:pt x="0" y="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131"/>
              <p:cNvSpPr>
                <a:spLocks/>
              </p:cNvSpPr>
              <p:nvPr/>
            </p:nvSpPr>
            <p:spPr bwMode="auto">
              <a:xfrm>
                <a:off x="2119" y="3443"/>
                <a:ext cx="46" cy="42"/>
              </a:xfrm>
              <a:custGeom>
                <a:avLst/>
                <a:gdLst>
                  <a:gd name="T0" fmla="*/ 46 w 46"/>
                  <a:gd name="T1" fmla="*/ 0 h 42"/>
                  <a:gd name="T2" fmla="*/ 0 w 46"/>
                  <a:gd name="T3" fmla="*/ 0 h 42"/>
                  <a:gd name="T4" fmla="*/ 0 w 46"/>
                  <a:gd name="T5" fmla="*/ 42 h 42"/>
                  <a:gd name="T6" fmla="*/ 46 w 46"/>
                  <a:gd name="T7" fmla="*/ 42 h 42"/>
                  <a:gd name="T8" fmla="*/ 46 w 46"/>
                  <a:gd name="T9" fmla="*/ 0 h 42"/>
                  <a:gd name="T10" fmla="*/ 46 w 46"/>
                  <a:gd name="T11" fmla="*/ 0 h 42"/>
                </a:gdLst>
                <a:ahLst/>
                <a:cxnLst>
                  <a:cxn ang="0">
                    <a:pos x="T0" y="T1"/>
                  </a:cxn>
                  <a:cxn ang="0">
                    <a:pos x="T2" y="T3"/>
                  </a:cxn>
                  <a:cxn ang="0">
                    <a:pos x="T4" y="T5"/>
                  </a:cxn>
                  <a:cxn ang="0">
                    <a:pos x="T6" y="T7"/>
                  </a:cxn>
                  <a:cxn ang="0">
                    <a:pos x="T8" y="T9"/>
                  </a:cxn>
                  <a:cxn ang="0">
                    <a:pos x="T10" y="T11"/>
                  </a:cxn>
                </a:cxnLst>
                <a:rect l="0" t="0" r="r" b="b"/>
                <a:pathLst>
                  <a:path w="46" h="42">
                    <a:moveTo>
                      <a:pt x="46" y="0"/>
                    </a:moveTo>
                    <a:lnTo>
                      <a:pt x="0" y="0"/>
                    </a:lnTo>
                    <a:lnTo>
                      <a:pt x="0" y="42"/>
                    </a:lnTo>
                    <a:lnTo>
                      <a:pt x="46" y="42"/>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132"/>
              <p:cNvSpPr>
                <a:spLocks/>
              </p:cNvSpPr>
              <p:nvPr/>
            </p:nvSpPr>
            <p:spPr bwMode="auto">
              <a:xfrm>
                <a:off x="2119" y="3385"/>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133"/>
              <p:cNvSpPr>
                <a:spLocks/>
              </p:cNvSpPr>
              <p:nvPr/>
            </p:nvSpPr>
            <p:spPr bwMode="auto">
              <a:xfrm>
                <a:off x="1688"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134"/>
              <p:cNvSpPr>
                <a:spLocks/>
              </p:cNvSpPr>
              <p:nvPr/>
            </p:nvSpPr>
            <p:spPr bwMode="auto">
              <a:xfrm>
                <a:off x="1688"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135"/>
              <p:cNvSpPr>
                <a:spLocks/>
              </p:cNvSpPr>
              <p:nvPr/>
            </p:nvSpPr>
            <p:spPr bwMode="auto">
              <a:xfrm>
                <a:off x="1688"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136"/>
              <p:cNvSpPr>
                <a:spLocks/>
              </p:cNvSpPr>
              <p:nvPr/>
            </p:nvSpPr>
            <p:spPr bwMode="auto">
              <a:xfrm>
                <a:off x="1746" y="3734"/>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137"/>
              <p:cNvSpPr>
                <a:spLocks/>
              </p:cNvSpPr>
              <p:nvPr/>
            </p:nvSpPr>
            <p:spPr bwMode="auto">
              <a:xfrm>
                <a:off x="1746" y="3682"/>
                <a:ext cx="44" cy="40"/>
              </a:xfrm>
              <a:custGeom>
                <a:avLst/>
                <a:gdLst>
                  <a:gd name="T0" fmla="*/ 0 w 44"/>
                  <a:gd name="T1" fmla="*/ 40 h 40"/>
                  <a:gd name="T2" fmla="*/ 44 w 44"/>
                  <a:gd name="T3" fmla="*/ 40 h 40"/>
                  <a:gd name="T4" fmla="*/ 44 w 44"/>
                  <a:gd name="T5" fmla="*/ 0 h 40"/>
                  <a:gd name="T6" fmla="*/ 0 w 44"/>
                  <a:gd name="T7" fmla="*/ 0 h 40"/>
                  <a:gd name="T8" fmla="*/ 0 w 44"/>
                  <a:gd name="T9" fmla="*/ 40 h 40"/>
                  <a:gd name="T10" fmla="*/ 0 w 44"/>
                  <a:gd name="T11" fmla="*/ 40 h 40"/>
                </a:gdLst>
                <a:ahLst/>
                <a:cxnLst>
                  <a:cxn ang="0">
                    <a:pos x="T0" y="T1"/>
                  </a:cxn>
                  <a:cxn ang="0">
                    <a:pos x="T2" y="T3"/>
                  </a:cxn>
                  <a:cxn ang="0">
                    <a:pos x="T4" y="T5"/>
                  </a:cxn>
                  <a:cxn ang="0">
                    <a:pos x="T6" y="T7"/>
                  </a:cxn>
                  <a:cxn ang="0">
                    <a:pos x="T8" y="T9"/>
                  </a:cxn>
                  <a:cxn ang="0">
                    <a:pos x="T10" y="T11"/>
                  </a:cxn>
                </a:cxnLst>
                <a:rect l="0" t="0" r="r" b="b"/>
                <a:pathLst>
                  <a:path w="44" h="40">
                    <a:moveTo>
                      <a:pt x="0" y="40"/>
                    </a:moveTo>
                    <a:lnTo>
                      <a:pt x="44" y="40"/>
                    </a:lnTo>
                    <a:lnTo>
                      <a:pt x="44"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138"/>
              <p:cNvSpPr>
                <a:spLocks/>
              </p:cNvSpPr>
              <p:nvPr/>
            </p:nvSpPr>
            <p:spPr bwMode="auto">
              <a:xfrm>
                <a:off x="1746" y="3622"/>
                <a:ext cx="44" cy="48"/>
              </a:xfrm>
              <a:custGeom>
                <a:avLst/>
                <a:gdLst>
                  <a:gd name="T0" fmla="*/ 0 w 44"/>
                  <a:gd name="T1" fmla="*/ 48 h 48"/>
                  <a:gd name="T2" fmla="*/ 44 w 44"/>
                  <a:gd name="T3" fmla="*/ 48 h 48"/>
                  <a:gd name="T4" fmla="*/ 44 w 44"/>
                  <a:gd name="T5" fmla="*/ 0 h 48"/>
                  <a:gd name="T6" fmla="*/ 0 w 44"/>
                  <a:gd name="T7" fmla="*/ 0 h 48"/>
                  <a:gd name="T8" fmla="*/ 0 w 44"/>
                  <a:gd name="T9" fmla="*/ 48 h 48"/>
                  <a:gd name="T10" fmla="*/ 0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0" y="48"/>
                    </a:moveTo>
                    <a:lnTo>
                      <a:pt x="44" y="48"/>
                    </a:lnTo>
                    <a:lnTo>
                      <a:pt x="44"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139"/>
              <p:cNvSpPr>
                <a:spLocks/>
              </p:cNvSpPr>
              <p:nvPr/>
            </p:nvSpPr>
            <p:spPr bwMode="auto">
              <a:xfrm>
                <a:off x="1888" y="3682"/>
                <a:ext cx="47" cy="40"/>
              </a:xfrm>
              <a:custGeom>
                <a:avLst/>
                <a:gdLst>
                  <a:gd name="T0" fmla="*/ 0 w 47"/>
                  <a:gd name="T1" fmla="*/ 40 h 40"/>
                  <a:gd name="T2" fmla="*/ 47 w 47"/>
                  <a:gd name="T3" fmla="*/ 40 h 40"/>
                  <a:gd name="T4" fmla="*/ 47 w 47"/>
                  <a:gd name="T5" fmla="*/ 0 h 40"/>
                  <a:gd name="T6" fmla="*/ 0 w 47"/>
                  <a:gd name="T7" fmla="*/ 0 h 40"/>
                  <a:gd name="T8" fmla="*/ 0 w 47"/>
                  <a:gd name="T9" fmla="*/ 40 h 40"/>
                  <a:gd name="T10" fmla="*/ 0 w 47"/>
                  <a:gd name="T11" fmla="*/ 40 h 40"/>
                </a:gdLst>
                <a:ahLst/>
                <a:cxnLst>
                  <a:cxn ang="0">
                    <a:pos x="T0" y="T1"/>
                  </a:cxn>
                  <a:cxn ang="0">
                    <a:pos x="T2" y="T3"/>
                  </a:cxn>
                  <a:cxn ang="0">
                    <a:pos x="T4" y="T5"/>
                  </a:cxn>
                  <a:cxn ang="0">
                    <a:pos x="T6" y="T7"/>
                  </a:cxn>
                  <a:cxn ang="0">
                    <a:pos x="T8" y="T9"/>
                  </a:cxn>
                  <a:cxn ang="0">
                    <a:pos x="T10" y="T11"/>
                  </a:cxn>
                </a:cxnLst>
                <a:rect l="0" t="0" r="r" b="b"/>
                <a:pathLst>
                  <a:path w="47" h="40">
                    <a:moveTo>
                      <a:pt x="0" y="40"/>
                    </a:moveTo>
                    <a:lnTo>
                      <a:pt x="47" y="40"/>
                    </a:lnTo>
                    <a:lnTo>
                      <a:pt x="47"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140"/>
              <p:cNvSpPr>
                <a:spLocks/>
              </p:cNvSpPr>
              <p:nvPr/>
            </p:nvSpPr>
            <p:spPr bwMode="auto">
              <a:xfrm>
                <a:off x="1832" y="3734"/>
                <a:ext cx="44" cy="48"/>
              </a:xfrm>
              <a:custGeom>
                <a:avLst/>
                <a:gdLst>
                  <a:gd name="T0" fmla="*/ 0 w 44"/>
                  <a:gd name="T1" fmla="*/ 0 h 48"/>
                  <a:gd name="T2" fmla="*/ 0 w 44"/>
                  <a:gd name="T3" fmla="*/ 48 h 48"/>
                  <a:gd name="T4" fmla="*/ 44 w 44"/>
                  <a:gd name="T5" fmla="*/ 48 h 48"/>
                  <a:gd name="T6" fmla="*/ 44 w 44"/>
                  <a:gd name="T7" fmla="*/ 0 h 48"/>
                  <a:gd name="T8" fmla="*/ 0 w 44"/>
                  <a:gd name="T9" fmla="*/ 0 h 48"/>
                  <a:gd name="T10" fmla="*/ 0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0" y="0"/>
                    </a:moveTo>
                    <a:lnTo>
                      <a:pt x="0" y="48"/>
                    </a:lnTo>
                    <a:lnTo>
                      <a:pt x="44" y="48"/>
                    </a:lnTo>
                    <a:lnTo>
                      <a:pt x="44"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Freeform 141"/>
              <p:cNvSpPr>
                <a:spLocks/>
              </p:cNvSpPr>
              <p:nvPr/>
            </p:nvSpPr>
            <p:spPr bwMode="auto">
              <a:xfrm>
                <a:off x="1888" y="3734"/>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Freeform 142"/>
              <p:cNvSpPr>
                <a:spLocks/>
              </p:cNvSpPr>
              <p:nvPr/>
            </p:nvSpPr>
            <p:spPr bwMode="auto">
              <a:xfrm>
                <a:off x="1832" y="3682"/>
                <a:ext cx="44" cy="40"/>
              </a:xfrm>
              <a:custGeom>
                <a:avLst/>
                <a:gdLst>
                  <a:gd name="T0" fmla="*/ 44 w 44"/>
                  <a:gd name="T1" fmla="*/ 0 h 40"/>
                  <a:gd name="T2" fmla="*/ 0 w 44"/>
                  <a:gd name="T3" fmla="*/ 0 h 40"/>
                  <a:gd name="T4" fmla="*/ 0 w 44"/>
                  <a:gd name="T5" fmla="*/ 40 h 40"/>
                  <a:gd name="T6" fmla="*/ 44 w 44"/>
                  <a:gd name="T7" fmla="*/ 40 h 40"/>
                  <a:gd name="T8" fmla="*/ 44 w 44"/>
                  <a:gd name="T9" fmla="*/ 0 h 40"/>
                  <a:gd name="T10" fmla="*/ 44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4" y="0"/>
                    </a:moveTo>
                    <a:lnTo>
                      <a:pt x="0" y="0"/>
                    </a:lnTo>
                    <a:lnTo>
                      <a:pt x="0" y="40"/>
                    </a:lnTo>
                    <a:lnTo>
                      <a:pt x="44" y="40"/>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Freeform 143"/>
              <p:cNvSpPr>
                <a:spLocks/>
              </p:cNvSpPr>
              <p:nvPr/>
            </p:nvSpPr>
            <p:spPr bwMode="auto">
              <a:xfrm>
                <a:off x="1888" y="3622"/>
                <a:ext cx="47" cy="48"/>
              </a:xfrm>
              <a:custGeom>
                <a:avLst/>
                <a:gdLst>
                  <a:gd name="T0" fmla="*/ 0 w 47"/>
                  <a:gd name="T1" fmla="*/ 48 h 48"/>
                  <a:gd name="T2" fmla="*/ 47 w 47"/>
                  <a:gd name="T3" fmla="*/ 48 h 48"/>
                  <a:gd name="T4" fmla="*/ 47 w 47"/>
                  <a:gd name="T5" fmla="*/ 0 h 48"/>
                  <a:gd name="T6" fmla="*/ 0 w 47"/>
                  <a:gd name="T7" fmla="*/ 0 h 48"/>
                  <a:gd name="T8" fmla="*/ 0 w 47"/>
                  <a:gd name="T9" fmla="*/ 48 h 48"/>
                  <a:gd name="T10" fmla="*/ 0 w 47"/>
                  <a:gd name="T11" fmla="*/ 48 h 48"/>
                </a:gdLst>
                <a:ahLst/>
                <a:cxnLst>
                  <a:cxn ang="0">
                    <a:pos x="T0" y="T1"/>
                  </a:cxn>
                  <a:cxn ang="0">
                    <a:pos x="T2" y="T3"/>
                  </a:cxn>
                  <a:cxn ang="0">
                    <a:pos x="T4" y="T5"/>
                  </a:cxn>
                  <a:cxn ang="0">
                    <a:pos x="T6" y="T7"/>
                  </a:cxn>
                  <a:cxn ang="0">
                    <a:pos x="T8" y="T9"/>
                  </a:cxn>
                  <a:cxn ang="0">
                    <a:pos x="T10" y="T11"/>
                  </a:cxn>
                </a:cxnLst>
                <a:rect l="0" t="0" r="r" b="b"/>
                <a:pathLst>
                  <a:path w="47" h="48">
                    <a:moveTo>
                      <a:pt x="0" y="48"/>
                    </a:moveTo>
                    <a:lnTo>
                      <a:pt x="47" y="48"/>
                    </a:lnTo>
                    <a:lnTo>
                      <a:pt x="47"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144"/>
              <p:cNvSpPr>
                <a:spLocks/>
              </p:cNvSpPr>
              <p:nvPr/>
            </p:nvSpPr>
            <p:spPr bwMode="auto">
              <a:xfrm>
                <a:off x="1832" y="3622"/>
                <a:ext cx="44" cy="48"/>
              </a:xfrm>
              <a:custGeom>
                <a:avLst/>
                <a:gdLst>
                  <a:gd name="T0" fmla="*/ 44 w 44"/>
                  <a:gd name="T1" fmla="*/ 0 h 48"/>
                  <a:gd name="T2" fmla="*/ 0 w 44"/>
                  <a:gd name="T3" fmla="*/ 0 h 48"/>
                  <a:gd name="T4" fmla="*/ 0 w 44"/>
                  <a:gd name="T5" fmla="*/ 48 h 48"/>
                  <a:gd name="T6" fmla="*/ 44 w 44"/>
                  <a:gd name="T7" fmla="*/ 48 h 48"/>
                  <a:gd name="T8" fmla="*/ 44 w 44"/>
                  <a:gd name="T9" fmla="*/ 0 h 48"/>
                  <a:gd name="T10" fmla="*/ 44 w 44"/>
                  <a:gd name="T11" fmla="*/ 0 h 48"/>
                </a:gdLst>
                <a:ahLst/>
                <a:cxnLst>
                  <a:cxn ang="0">
                    <a:pos x="T0" y="T1"/>
                  </a:cxn>
                  <a:cxn ang="0">
                    <a:pos x="T2" y="T3"/>
                  </a:cxn>
                  <a:cxn ang="0">
                    <a:pos x="T4" y="T5"/>
                  </a:cxn>
                  <a:cxn ang="0">
                    <a:pos x="T6" y="T7"/>
                  </a:cxn>
                  <a:cxn ang="0">
                    <a:pos x="T8" y="T9"/>
                  </a:cxn>
                  <a:cxn ang="0">
                    <a:pos x="T10" y="T11"/>
                  </a:cxn>
                </a:cxnLst>
                <a:rect l="0" t="0" r="r" b="b"/>
                <a:pathLst>
                  <a:path w="44" h="48">
                    <a:moveTo>
                      <a:pt x="44" y="0"/>
                    </a:moveTo>
                    <a:lnTo>
                      <a:pt x="0" y="0"/>
                    </a:lnTo>
                    <a:lnTo>
                      <a:pt x="0" y="48"/>
                    </a:lnTo>
                    <a:lnTo>
                      <a:pt x="44" y="48"/>
                    </a:lnTo>
                    <a:lnTo>
                      <a:pt x="44" y="0"/>
                    </a:lnTo>
                    <a:lnTo>
                      <a:pt x="4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145"/>
              <p:cNvSpPr>
                <a:spLocks/>
              </p:cNvSpPr>
              <p:nvPr/>
            </p:nvSpPr>
            <p:spPr bwMode="auto">
              <a:xfrm>
                <a:off x="2033"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146"/>
              <p:cNvSpPr>
                <a:spLocks/>
              </p:cNvSpPr>
              <p:nvPr/>
            </p:nvSpPr>
            <p:spPr bwMode="auto">
              <a:xfrm>
                <a:off x="2033"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147"/>
              <p:cNvSpPr>
                <a:spLocks/>
              </p:cNvSpPr>
              <p:nvPr/>
            </p:nvSpPr>
            <p:spPr bwMode="auto">
              <a:xfrm>
                <a:off x="2033" y="3622"/>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148"/>
              <p:cNvSpPr>
                <a:spLocks/>
              </p:cNvSpPr>
              <p:nvPr/>
            </p:nvSpPr>
            <p:spPr bwMode="auto">
              <a:xfrm>
                <a:off x="1975"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Freeform 149"/>
              <p:cNvSpPr>
                <a:spLocks/>
              </p:cNvSpPr>
              <p:nvPr/>
            </p:nvSpPr>
            <p:spPr bwMode="auto">
              <a:xfrm>
                <a:off x="1975"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150"/>
              <p:cNvSpPr>
                <a:spLocks/>
              </p:cNvSpPr>
              <p:nvPr/>
            </p:nvSpPr>
            <p:spPr bwMode="auto">
              <a:xfrm>
                <a:off x="1975"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Freeform 151"/>
              <p:cNvSpPr>
                <a:spLocks/>
              </p:cNvSpPr>
              <p:nvPr/>
            </p:nvSpPr>
            <p:spPr bwMode="auto">
              <a:xfrm>
                <a:off x="2175" y="3734"/>
                <a:ext cx="48" cy="48"/>
              </a:xfrm>
              <a:custGeom>
                <a:avLst/>
                <a:gdLst>
                  <a:gd name="T0" fmla="*/ 0 w 48"/>
                  <a:gd name="T1" fmla="*/ 48 h 48"/>
                  <a:gd name="T2" fmla="*/ 48 w 48"/>
                  <a:gd name="T3" fmla="*/ 48 h 48"/>
                  <a:gd name="T4" fmla="*/ 48 w 48"/>
                  <a:gd name="T5" fmla="*/ 0 h 48"/>
                  <a:gd name="T6" fmla="*/ 0 w 48"/>
                  <a:gd name="T7" fmla="*/ 0 h 48"/>
                  <a:gd name="T8" fmla="*/ 0 w 48"/>
                  <a:gd name="T9" fmla="*/ 48 h 48"/>
                  <a:gd name="T10" fmla="*/ 0 w 48"/>
                  <a:gd name="T11" fmla="*/ 48 h 48"/>
                </a:gdLst>
                <a:ahLst/>
                <a:cxnLst>
                  <a:cxn ang="0">
                    <a:pos x="T0" y="T1"/>
                  </a:cxn>
                  <a:cxn ang="0">
                    <a:pos x="T2" y="T3"/>
                  </a:cxn>
                  <a:cxn ang="0">
                    <a:pos x="T4" y="T5"/>
                  </a:cxn>
                  <a:cxn ang="0">
                    <a:pos x="T6" y="T7"/>
                  </a:cxn>
                  <a:cxn ang="0">
                    <a:pos x="T8" y="T9"/>
                  </a:cxn>
                  <a:cxn ang="0">
                    <a:pos x="T10" y="T11"/>
                  </a:cxn>
                </a:cxnLst>
                <a:rect l="0" t="0" r="r" b="b"/>
                <a:pathLst>
                  <a:path w="48" h="48">
                    <a:moveTo>
                      <a:pt x="0" y="48"/>
                    </a:moveTo>
                    <a:lnTo>
                      <a:pt x="48" y="48"/>
                    </a:lnTo>
                    <a:lnTo>
                      <a:pt x="48" y="0"/>
                    </a:lnTo>
                    <a:lnTo>
                      <a:pt x="0" y="0"/>
                    </a:lnTo>
                    <a:lnTo>
                      <a:pt x="0" y="48"/>
                    </a:lnTo>
                    <a:lnTo>
                      <a:pt x="0" y="4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Freeform 152"/>
              <p:cNvSpPr>
                <a:spLocks/>
              </p:cNvSpPr>
              <p:nvPr/>
            </p:nvSpPr>
            <p:spPr bwMode="auto">
              <a:xfrm>
                <a:off x="2119" y="3734"/>
                <a:ext cx="46" cy="48"/>
              </a:xfrm>
              <a:custGeom>
                <a:avLst/>
                <a:gdLst>
                  <a:gd name="T0" fmla="*/ 0 w 46"/>
                  <a:gd name="T1" fmla="*/ 0 h 48"/>
                  <a:gd name="T2" fmla="*/ 0 w 46"/>
                  <a:gd name="T3" fmla="*/ 48 h 48"/>
                  <a:gd name="T4" fmla="*/ 46 w 46"/>
                  <a:gd name="T5" fmla="*/ 48 h 48"/>
                  <a:gd name="T6" fmla="*/ 46 w 46"/>
                  <a:gd name="T7" fmla="*/ 0 h 48"/>
                  <a:gd name="T8" fmla="*/ 0 w 46"/>
                  <a:gd name="T9" fmla="*/ 0 h 48"/>
                  <a:gd name="T10" fmla="*/ 0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0" y="0"/>
                    </a:moveTo>
                    <a:lnTo>
                      <a:pt x="0" y="48"/>
                    </a:lnTo>
                    <a:lnTo>
                      <a:pt x="46" y="48"/>
                    </a:lnTo>
                    <a:lnTo>
                      <a:pt x="4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153"/>
              <p:cNvSpPr>
                <a:spLocks/>
              </p:cNvSpPr>
              <p:nvPr/>
            </p:nvSpPr>
            <p:spPr bwMode="auto">
              <a:xfrm>
                <a:off x="2175" y="3622"/>
                <a:ext cx="48" cy="48"/>
              </a:xfrm>
              <a:custGeom>
                <a:avLst/>
                <a:gdLst>
                  <a:gd name="T0" fmla="*/ 0 w 48"/>
                  <a:gd name="T1" fmla="*/ 0 h 48"/>
                  <a:gd name="T2" fmla="*/ 0 w 48"/>
                  <a:gd name="T3" fmla="*/ 48 h 48"/>
                  <a:gd name="T4" fmla="*/ 48 w 48"/>
                  <a:gd name="T5" fmla="*/ 48 h 48"/>
                  <a:gd name="T6" fmla="*/ 48 w 48"/>
                  <a:gd name="T7" fmla="*/ 0 h 48"/>
                  <a:gd name="T8" fmla="*/ 0 w 48"/>
                  <a:gd name="T9" fmla="*/ 0 h 48"/>
                  <a:gd name="T10" fmla="*/ 0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0" y="0"/>
                    </a:moveTo>
                    <a:lnTo>
                      <a:pt x="0" y="48"/>
                    </a:lnTo>
                    <a:lnTo>
                      <a:pt x="48" y="48"/>
                    </a:lnTo>
                    <a:lnTo>
                      <a:pt x="48"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Freeform 154"/>
              <p:cNvSpPr>
                <a:spLocks/>
              </p:cNvSpPr>
              <p:nvPr/>
            </p:nvSpPr>
            <p:spPr bwMode="auto">
              <a:xfrm>
                <a:off x="2175" y="3682"/>
                <a:ext cx="48" cy="40"/>
              </a:xfrm>
              <a:custGeom>
                <a:avLst/>
                <a:gdLst>
                  <a:gd name="T0" fmla="*/ 0 w 48"/>
                  <a:gd name="T1" fmla="*/ 40 h 40"/>
                  <a:gd name="T2" fmla="*/ 48 w 48"/>
                  <a:gd name="T3" fmla="*/ 40 h 40"/>
                  <a:gd name="T4" fmla="*/ 48 w 48"/>
                  <a:gd name="T5" fmla="*/ 0 h 40"/>
                  <a:gd name="T6" fmla="*/ 0 w 48"/>
                  <a:gd name="T7" fmla="*/ 0 h 40"/>
                  <a:gd name="T8" fmla="*/ 0 w 48"/>
                  <a:gd name="T9" fmla="*/ 40 h 40"/>
                  <a:gd name="T10" fmla="*/ 0 w 48"/>
                  <a:gd name="T11" fmla="*/ 40 h 40"/>
                </a:gdLst>
                <a:ahLst/>
                <a:cxnLst>
                  <a:cxn ang="0">
                    <a:pos x="T0" y="T1"/>
                  </a:cxn>
                  <a:cxn ang="0">
                    <a:pos x="T2" y="T3"/>
                  </a:cxn>
                  <a:cxn ang="0">
                    <a:pos x="T4" y="T5"/>
                  </a:cxn>
                  <a:cxn ang="0">
                    <a:pos x="T6" y="T7"/>
                  </a:cxn>
                  <a:cxn ang="0">
                    <a:pos x="T8" y="T9"/>
                  </a:cxn>
                  <a:cxn ang="0">
                    <a:pos x="T10" y="T11"/>
                  </a:cxn>
                </a:cxnLst>
                <a:rect l="0" t="0" r="r" b="b"/>
                <a:pathLst>
                  <a:path w="48" h="40">
                    <a:moveTo>
                      <a:pt x="0" y="40"/>
                    </a:moveTo>
                    <a:lnTo>
                      <a:pt x="48" y="40"/>
                    </a:lnTo>
                    <a:lnTo>
                      <a:pt x="48" y="0"/>
                    </a:lnTo>
                    <a:lnTo>
                      <a:pt x="0" y="0"/>
                    </a:lnTo>
                    <a:lnTo>
                      <a:pt x="0" y="40"/>
                    </a:lnTo>
                    <a:lnTo>
                      <a:pt x="0"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155"/>
              <p:cNvSpPr>
                <a:spLocks/>
              </p:cNvSpPr>
              <p:nvPr/>
            </p:nvSpPr>
            <p:spPr bwMode="auto">
              <a:xfrm>
                <a:off x="2119" y="3682"/>
                <a:ext cx="46" cy="40"/>
              </a:xfrm>
              <a:custGeom>
                <a:avLst/>
                <a:gdLst>
                  <a:gd name="T0" fmla="*/ 46 w 46"/>
                  <a:gd name="T1" fmla="*/ 0 h 40"/>
                  <a:gd name="T2" fmla="*/ 0 w 46"/>
                  <a:gd name="T3" fmla="*/ 0 h 40"/>
                  <a:gd name="T4" fmla="*/ 0 w 46"/>
                  <a:gd name="T5" fmla="*/ 40 h 40"/>
                  <a:gd name="T6" fmla="*/ 46 w 46"/>
                  <a:gd name="T7" fmla="*/ 40 h 40"/>
                  <a:gd name="T8" fmla="*/ 46 w 46"/>
                  <a:gd name="T9" fmla="*/ 0 h 40"/>
                  <a:gd name="T10" fmla="*/ 46 w 46"/>
                  <a:gd name="T11" fmla="*/ 0 h 40"/>
                </a:gdLst>
                <a:ahLst/>
                <a:cxnLst>
                  <a:cxn ang="0">
                    <a:pos x="T0" y="T1"/>
                  </a:cxn>
                  <a:cxn ang="0">
                    <a:pos x="T2" y="T3"/>
                  </a:cxn>
                  <a:cxn ang="0">
                    <a:pos x="T4" y="T5"/>
                  </a:cxn>
                  <a:cxn ang="0">
                    <a:pos x="T6" y="T7"/>
                  </a:cxn>
                  <a:cxn ang="0">
                    <a:pos x="T8" y="T9"/>
                  </a:cxn>
                  <a:cxn ang="0">
                    <a:pos x="T10" y="T11"/>
                  </a:cxn>
                </a:cxnLst>
                <a:rect l="0" t="0" r="r" b="b"/>
                <a:pathLst>
                  <a:path w="46" h="40">
                    <a:moveTo>
                      <a:pt x="46" y="0"/>
                    </a:moveTo>
                    <a:lnTo>
                      <a:pt x="0" y="0"/>
                    </a:lnTo>
                    <a:lnTo>
                      <a:pt x="0" y="40"/>
                    </a:lnTo>
                    <a:lnTo>
                      <a:pt x="46" y="40"/>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156"/>
              <p:cNvSpPr>
                <a:spLocks/>
              </p:cNvSpPr>
              <p:nvPr/>
            </p:nvSpPr>
            <p:spPr bwMode="auto">
              <a:xfrm>
                <a:off x="2119" y="3622"/>
                <a:ext cx="46" cy="48"/>
              </a:xfrm>
              <a:custGeom>
                <a:avLst/>
                <a:gdLst>
                  <a:gd name="T0" fmla="*/ 46 w 46"/>
                  <a:gd name="T1" fmla="*/ 0 h 48"/>
                  <a:gd name="T2" fmla="*/ 0 w 46"/>
                  <a:gd name="T3" fmla="*/ 0 h 48"/>
                  <a:gd name="T4" fmla="*/ 0 w 46"/>
                  <a:gd name="T5" fmla="*/ 48 h 48"/>
                  <a:gd name="T6" fmla="*/ 46 w 46"/>
                  <a:gd name="T7" fmla="*/ 48 h 48"/>
                  <a:gd name="T8" fmla="*/ 46 w 46"/>
                  <a:gd name="T9" fmla="*/ 0 h 48"/>
                  <a:gd name="T10" fmla="*/ 46 w 46"/>
                  <a:gd name="T11" fmla="*/ 0 h 48"/>
                </a:gdLst>
                <a:ahLst/>
                <a:cxnLst>
                  <a:cxn ang="0">
                    <a:pos x="T0" y="T1"/>
                  </a:cxn>
                  <a:cxn ang="0">
                    <a:pos x="T2" y="T3"/>
                  </a:cxn>
                  <a:cxn ang="0">
                    <a:pos x="T4" y="T5"/>
                  </a:cxn>
                  <a:cxn ang="0">
                    <a:pos x="T6" y="T7"/>
                  </a:cxn>
                  <a:cxn ang="0">
                    <a:pos x="T8" y="T9"/>
                  </a:cxn>
                  <a:cxn ang="0">
                    <a:pos x="T10" y="T11"/>
                  </a:cxn>
                </a:cxnLst>
                <a:rect l="0" t="0" r="r" b="b"/>
                <a:pathLst>
                  <a:path w="46" h="48">
                    <a:moveTo>
                      <a:pt x="46" y="0"/>
                    </a:moveTo>
                    <a:lnTo>
                      <a:pt x="0" y="0"/>
                    </a:lnTo>
                    <a:lnTo>
                      <a:pt x="0" y="48"/>
                    </a:lnTo>
                    <a:lnTo>
                      <a:pt x="46" y="48"/>
                    </a:lnTo>
                    <a:lnTo>
                      <a:pt x="46" y="0"/>
                    </a:lnTo>
                    <a:lnTo>
                      <a:pt x="4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Freeform 157"/>
              <p:cNvSpPr>
                <a:spLocks/>
              </p:cNvSpPr>
              <p:nvPr/>
            </p:nvSpPr>
            <p:spPr bwMode="auto">
              <a:xfrm>
                <a:off x="859" y="2309"/>
                <a:ext cx="905" cy="1766"/>
              </a:xfrm>
              <a:custGeom>
                <a:avLst/>
                <a:gdLst>
                  <a:gd name="T0" fmla="*/ 0 w 905"/>
                  <a:gd name="T1" fmla="*/ 1766 h 1766"/>
                  <a:gd name="T2" fmla="*/ 905 w 905"/>
                  <a:gd name="T3" fmla="*/ 1766 h 1766"/>
                  <a:gd name="T4" fmla="*/ 905 w 905"/>
                  <a:gd name="T5" fmla="*/ 0 h 1766"/>
                  <a:gd name="T6" fmla="*/ 0 w 905"/>
                  <a:gd name="T7" fmla="*/ 0 h 1766"/>
                  <a:gd name="T8" fmla="*/ 0 w 905"/>
                  <a:gd name="T9" fmla="*/ 1766 h 1766"/>
                  <a:gd name="T10" fmla="*/ 0 w 905"/>
                  <a:gd name="T11" fmla="*/ 1766 h 1766"/>
                </a:gdLst>
                <a:ahLst/>
                <a:cxnLst>
                  <a:cxn ang="0">
                    <a:pos x="T0" y="T1"/>
                  </a:cxn>
                  <a:cxn ang="0">
                    <a:pos x="T2" y="T3"/>
                  </a:cxn>
                  <a:cxn ang="0">
                    <a:pos x="T4" y="T5"/>
                  </a:cxn>
                  <a:cxn ang="0">
                    <a:pos x="T6" y="T7"/>
                  </a:cxn>
                  <a:cxn ang="0">
                    <a:pos x="T8" y="T9"/>
                  </a:cxn>
                  <a:cxn ang="0">
                    <a:pos x="T10" y="T11"/>
                  </a:cxn>
                </a:cxnLst>
                <a:rect l="0" t="0" r="r" b="b"/>
                <a:pathLst>
                  <a:path w="905" h="1766">
                    <a:moveTo>
                      <a:pt x="0" y="1766"/>
                    </a:moveTo>
                    <a:lnTo>
                      <a:pt x="905" y="1766"/>
                    </a:lnTo>
                    <a:lnTo>
                      <a:pt x="905" y="0"/>
                    </a:lnTo>
                    <a:lnTo>
                      <a:pt x="0" y="0"/>
                    </a:lnTo>
                    <a:lnTo>
                      <a:pt x="0" y="1766"/>
                    </a:lnTo>
                    <a:lnTo>
                      <a:pt x="0" y="176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Freeform 158"/>
              <p:cNvSpPr>
                <a:spLocks/>
              </p:cNvSpPr>
              <p:nvPr/>
            </p:nvSpPr>
            <p:spPr bwMode="auto">
              <a:xfrm>
                <a:off x="813" y="2273"/>
                <a:ext cx="995" cy="36"/>
              </a:xfrm>
              <a:custGeom>
                <a:avLst/>
                <a:gdLst>
                  <a:gd name="T0" fmla="*/ 0 w 995"/>
                  <a:gd name="T1" fmla="*/ 36 h 36"/>
                  <a:gd name="T2" fmla="*/ 995 w 995"/>
                  <a:gd name="T3" fmla="*/ 36 h 36"/>
                  <a:gd name="T4" fmla="*/ 995 w 995"/>
                  <a:gd name="T5" fmla="*/ 0 h 36"/>
                  <a:gd name="T6" fmla="*/ 0 w 995"/>
                  <a:gd name="T7" fmla="*/ 0 h 36"/>
                  <a:gd name="T8" fmla="*/ 0 w 995"/>
                  <a:gd name="T9" fmla="*/ 36 h 36"/>
                  <a:gd name="T10" fmla="*/ 0 w 995"/>
                  <a:gd name="T11" fmla="*/ 36 h 36"/>
                </a:gdLst>
                <a:ahLst/>
                <a:cxnLst>
                  <a:cxn ang="0">
                    <a:pos x="T0" y="T1"/>
                  </a:cxn>
                  <a:cxn ang="0">
                    <a:pos x="T2" y="T3"/>
                  </a:cxn>
                  <a:cxn ang="0">
                    <a:pos x="T4" y="T5"/>
                  </a:cxn>
                  <a:cxn ang="0">
                    <a:pos x="T6" y="T7"/>
                  </a:cxn>
                  <a:cxn ang="0">
                    <a:pos x="T8" y="T9"/>
                  </a:cxn>
                  <a:cxn ang="0">
                    <a:pos x="T10" y="T11"/>
                  </a:cxn>
                </a:cxnLst>
                <a:rect l="0" t="0" r="r" b="b"/>
                <a:pathLst>
                  <a:path w="995" h="36">
                    <a:moveTo>
                      <a:pt x="0" y="36"/>
                    </a:moveTo>
                    <a:lnTo>
                      <a:pt x="995" y="36"/>
                    </a:lnTo>
                    <a:lnTo>
                      <a:pt x="995" y="0"/>
                    </a:lnTo>
                    <a:lnTo>
                      <a:pt x="0" y="0"/>
                    </a:lnTo>
                    <a:lnTo>
                      <a:pt x="0" y="36"/>
                    </a:lnTo>
                    <a:lnTo>
                      <a:pt x="0" y="3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Freeform 159"/>
              <p:cNvSpPr>
                <a:spLocks/>
              </p:cNvSpPr>
              <p:nvPr/>
            </p:nvSpPr>
            <p:spPr bwMode="auto">
              <a:xfrm>
                <a:off x="1166"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3" name="Freeform 160"/>
              <p:cNvSpPr>
                <a:spLocks/>
              </p:cNvSpPr>
              <p:nvPr/>
            </p:nvSpPr>
            <p:spPr bwMode="auto">
              <a:xfrm>
                <a:off x="1037"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Freeform 161"/>
              <p:cNvSpPr>
                <a:spLocks/>
              </p:cNvSpPr>
              <p:nvPr/>
            </p:nvSpPr>
            <p:spPr bwMode="auto">
              <a:xfrm>
                <a:off x="1484"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Freeform 162"/>
              <p:cNvSpPr>
                <a:spLocks/>
              </p:cNvSpPr>
              <p:nvPr/>
            </p:nvSpPr>
            <p:spPr bwMode="auto">
              <a:xfrm>
                <a:off x="1356" y="3846"/>
                <a:ext cx="118" cy="229"/>
              </a:xfrm>
              <a:custGeom>
                <a:avLst/>
                <a:gdLst>
                  <a:gd name="T0" fmla="*/ 0 w 118"/>
                  <a:gd name="T1" fmla="*/ 229 h 229"/>
                  <a:gd name="T2" fmla="*/ 118 w 118"/>
                  <a:gd name="T3" fmla="*/ 229 h 229"/>
                  <a:gd name="T4" fmla="*/ 118 w 118"/>
                  <a:gd name="T5" fmla="*/ 0 h 229"/>
                  <a:gd name="T6" fmla="*/ 0 w 118"/>
                  <a:gd name="T7" fmla="*/ 0 h 229"/>
                  <a:gd name="T8" fmla="*/ 0 w 118"/>
                  <a:gd name="T9" fmla="*/ 229 h 229"/>
                  <a:gd name="T10" fmla="*/ 0 w 118"/>
                  <a:gd name="T11" fmla="*/ 229 h 229"/>
                </a:gdLst>
                <a:ahLst/>
                <a:cxnLst>
                  <a:cxn ang="0">
                    <a:pos x="T0" y="T1"/>
                  </a:cxn>
                  <a:cxn ang="0">
                    <a:pos x="T2" y="T3"/>
                  </a:cxn>
                  <a:cxn ang="0">
                    <a:pos x="T4" y="T5"/>
                  </a:cxn>
                  <a:cxn ang="0">
                    <a:pos x="T6" y="T7"/>
                  </a:cxn>
                  <a:cxn ang="0">
                    <a:pos x="T8" y="T9"/>
                  </a:cxn>
                  <a:cxn ang="0">
                    <a:pos x="T10" y="T11"/>
                  </a:cxn>
                </a:cxnLst>
                <a:rect l="0" t="0" r="r" b="b"/>
                <a:pathLst>
                  <a:path w="118" h="229">
                    <a:moveTo>
                      <a:pt x="0" y="229"/>
                    </a:moveTo>
                    <a:lnTo>
                      <a:pt x="118" y="229"/>
                    </a:lnTo>
                    <a:lnTo>
                      <a:pt x="118" y="0"/>
                    </a:lnTo>
                    <a:lnTo>
                      <a:pt x="0" y="0"/>
                    </a:lnTo>
                    <a:lnTo>
                      <a:pt x="0" y="229"/>
                    </a:lnTo>
                    <a:lnTo>
                      <a:pt x="0" y="2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Freeform 163"/>
              <p:cNvSpPr>
                <a:spLocks/>
              </p:cNvSpPr>
              <p:nvPr/>
            </p:nvSpPr>
            <p:spPr bwMode="auto">
              <a:xfrm>
                <a:off x="635" y="3962"/>
                <a:ext cx="114" cy="24"/>
              </a:xfrm>
              <a:custGeom>
                <a:avLst/>
                <a:gdLst>
                  <a:gd name="T0" fmla="*/ 57 w 57"/>
                  <a:gd name="T1" fmla="*/ 6 h 12"/>
                  <a:gd name="T2" fmla="*/ 50 w 57"/>
                  <a:gd name="T3" fmla="*/ 0 h 12"/>
                  <a:gd name="T4" fmla="*/ 50 w 57"/>
                  <a:gd name="T5" fmla="*/ 0 h 12"/>
                  <a:gd name="T6" fmla="*/ 5 w 57"/>
                  <a:gd name="T7" fmla="*/ 0 h 12"/>
                  <a:gd name="T8" fmla="*/ 5 w 57"/>
                  <a:gd name="T9" fmla="*/ 0 h 12"/>
                  <a:gd name="T10" fmla="*/ 0 w 57"/>
                  <a:gd name="T11" fmla="*/ 6 h 12"/>
                  <a:gd name="T12" fmla="*/ 5 w 57"/>
                  <a:gd name="T13" fmla="*/ 12 h 12"/>
                  <a:gd name="T14" fmla="*/ 5 w 57"/>
                  <a:gd name="T15" fmla="*/ 12 h 12"/>
                  <a:gd name="T16" fmla="*/ 5 w 57"/>
                  <a:gd name="T17" fmla="*/ 12 h 12"/>
                  <a:gd name="T18" fmla="*/ 50 w 57"/>
                  <a:gd name="T19" fmla="*/ 12 h 12"/>
                  <a:gd name="T20" fmla="*/ 50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0" y="0"/>
                    </a:cubicBezTo>
                    <a:cubicBezTo>
                      <a:pt x="50" y="0"/>
                      <a:pt x="50" y="0"/>
                      <a:pt x="50" y="0"/>
                    </a:cubicBezTo>
                    <a:cubicBezTo>
                      <a:pt x="5" y="0"/>
                      <a:pt x="5" y="0"/>
                      <a:pt x="5" y="0"/>
                    </a:cubicBezTo>
                    <a:cubicBezTo>
                      <a:pt x="5" y="0"/>
                      <a:pt x="5" y="0"/>
                      <a:pt x="5" y="0"/>
                    </a:cubicBezTo>
                    <a:cubicBezTo>
                      <a:pt x="3" y="0"/>
                      <a:pt x="0" y="3"/>
                      <a:pt x="0" y="6"/>
                    </a:cubicBezTo>
                    <a:cubicBezTo>
                      <a:pt x="0" y="9"/>
                      <a:pt x="3" y="12"/>
                      <a:pt x="5" y="12"/>
                    </a:cubicBezTo>
                    <a:cubicBezTo>
                      <a:pt x="5" y="12"/>
                      <a:pt x="5" y="12"/>
                      <a:pt x="5" y="12"/>
                    </a:cubicBezTo>
                    <a:cubicBezTo>
                      <a:pt x="5" y="12"/>
                      <a:pt x="5" y="12"/>
                      <a:pt x="5" y="12"/>
                    </a:cubicBezTo>
                    <a:cubicBezTo>
                      <a:pt x="50" y="12"/>
                      <a:pt x="50" y="12"/>
                      <a:pt x="50" y="12"/>
                    </a:cubicBezTo>
                    <a:cubicBezTo>
                      <a:pt x="50" y="12"/>
                      <a:pt x="50" y="12"/>
                      <a:pt x="50"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Freeform 164"/>
              <p:cNvSpPr>
                <a:spLocks/>
              </p:cNvSpPr>
              <p:nvPr/>
            </p:nvSpPr>
            <p:spPr bwMode="auto">
              <a:xfrm>
                <a:off x="645" y="3986"/>
                <a:ext cx="90" cy="89"/>
              </a:xfrm>
              <a:custGeom>
                <a:avLst/>
                <a:gdLst>
                  <a:gd name="T0" fmla="*/ 86 w 90"/>
                  <a:gd name="T1" fmla="*/ 89 h 89"/>
                  <a:gd name="T2" fmla="*/ 8 w 90"/>
                  <a:gd name="T3" fmla="*/ 89 h 89"/>
                  <a:gd name="T4" fmla="*/ 0 w 90"/>
                  <a:gd name="T5" fmla="*/ 0 h 89"/>
                  <a:gd name="T6" fmla="*/ 90 w 90"/>
                  <a:gd name="T7" fmla="*/ 0 h 89"/>
                  <a:gd name="T8" fmla="*/ 86 w 90"/>
                  <a:gd name="T9" fmla="*/ 89 h 89"/>
                  <a:gd name="T10" fmla="*/ 86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6" y="89"/>
                    </a:moveTo>
                    <a:lnTo>
                      <a:pt x="8" y="89"/>
                    </a:lnTo>
                    <a:lnTo>
                      <a:pt x="0" y="0"/>
                    </a:lnTo>
                    <a:lnTo>
                      <a:pt x="90" y="0"/>
                    </a:lnTo>
                    <a:lnTo>
                      <a:pt x="86" y="89"/>
                    </a:lnTo>
                    <a:lnTo>
                      <a:pt x="86"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165"/>
              <p:cNvSpPr>
                <a:spLocks/>
              </p:cNvSpPr>
              <p:nvPr/>
            </p:nvSpPr>
            <p:spPr bwMode="auto">
              <a:xfrm>
                <a:off x="681"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Freeform 166"/>
              <p:cNvSpPr>
                <a:spLocks/>
              </p:cNvSpPr>
              <p:nvPr/>
            </p:nvSpPr>
            <p:spPr bwMode="auto">
              <a:xfrm>
                <a:off x="625" y="3740"/>
                <a:ext cx="130" cy="208"/>
              </a:xfrm>
              <a:custGeom>
                <a:avLst/>
                <a:gdLst>
                  <a:gd name="T0" fmla="*/ 48 w 65"/>
                  <a:gd name="T1" fmla="*/ 41 h 104"/>
                  <a:gd name="T2" fmla="*/ 57 w 65"/>
                  <a:gd name="T3" fmla="*/ 24 h 104"/>
                  <a:gd name="T4" fmla="*/ 33 w 65"/>
                  <a:gd name="T5" fmla="*/ 0 h 104"/>
                  <a:gd name="T6" fmla="*/ 9 w 65"/>
                  <a:gd name="T7" fmla="*/ 24 h 104"/>
                  <a:gd name="T8" fmla="*/ 18 w 65"/>
                  <a:gd name="T9" fmla="*/ 41 h 104"/>
                  <a:gd name="T10" fmla="*/ 0 w 65"/>
                  <a:gd name="T11" fmla="*/ 70 h 104"/>
                  <a:gd name="T12" fmla="*/ 33 w 65"/>
                  <a:gd name="T13" fmla="*/ 104 h 104"/>
                  <a:gd name="T14" fmla="*/ 65 w 65"/>
                  <a:gd name="T15" fmla="*/ 70 h 104"/>
                  <a:gd name="T16" fmla="*/ 48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8" y="41"/>
                    </a:moveTo>
                    <a:cubicBezTo>
                      <a:pt x="54" y="37"/>
                      <a:pt x="57" y="30"/>
                      <a:pt x="57" y="24"/>
                    </a:cubicBezTo>
                    <a:cubicBezTo>
                      <a:pt x="57" y="10"/>
                      <a:pt x="47" y="0"/>
                      <a:pt x="33" y="0"/>
                    </a:cubicBezTo>
                    <a:cubicBezTo>
                      <a:pt x="20" y="0"/>
                      <a:pt x="9" y="10"/>
                      <a:pt x="9" y="24"/>
                    </a:cubicBezTo>
                    <a:cubicBezTo>
                      <a:pt x="9" y="30"/>
                      <a:pt x="13" y="37"/>
                      <a:pt x="18" y="41"/>
                    </a:cubicBezTo>
                    <a:cubicBezTo>
                      <a:pt x="8" y="47"/>
                      <a:pt x="0" y="58"/>
                      <a:pt x="0" y="70"/>
                    </a:cubicBezTo>
                    <a:cubicBezTo>
                      <a:pt x="0" y="89"/>
                      <a:pt x="15" y="104"/>
                      <a:pt x="33" y="104"/>
                    </a:cubicBezTo>
                    <a:cubicBezTo>
                      <a:pt x="52" y="104"/>
                      <a:pt x="65" y="89"/>
                      <a:pt x="65" y="70"/>
                    </a:cubicBezTo>
                    <a:cubicBezTo>
                      <a:pt x="65" y="58"/>
                      <a:pt x="59" y="47"/>
                      <a:pt x="48"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167"/>
              <p:cNvSpPr>
                <a:spLocks/>
              </p:cNvSpPr>
              <p:nvPr/>
            </p:nvSpPr>
            <p:spPr bwMode="auto">
              <a:xfrm>
                <a:off x="469" y="3962"/>
                <a:ext cx="114" cy="24"/>
              </a:xfrm>
              <a:custGeom>
                <a:avLst/>
                <a:gdLst>
                  <a:gd name="T0" fmla="*/ 57 w 57"/>
                  <a:gd name="T1" fmla="*/ 6 h 12"/>
                  <a:gd name="T2" fmla="*/ 52 w 57"/>
                  <a:gd name="T3" fmla="*/ 0 h 12"/>
                  <a:gd name="T4" fmla="*/ 52 w 57"/>
                  <a:gd name="T5" fmla="*/ 0 h 12"/>
                  <a:gd name="T6" fmla="*/ 7 w 57"/>
                  <a:gd name="T7" fmla="*/ 0 h 12"/>
                  <a:gd name="T8" fmla="*/ 7 w 57"/>
                  <a:gd name="T9" fmla="*/ 0 h 12"/>
                  <a:gd name="T10" fmla="*/ 0 w 57"/>
                  <a:gd name="T11" fmla="*/ 6 h 12"/>
                  <a:gd name="T12" fmla="*/ 7 w 57"/>
                  <a:gd name="T13" fmla="*/ 12 h 12"/>
                  <a:gd name="T14" fmla="*/ 7 w 57"/>
                  <a:gd name="T15" fmla="*/ 12 h 12"/>
                  <a:gd name="T16" fmla="*/ 7 w 57"/>
                  <a:gd name="T17" fmla="*/ 12 h 12"/>
                  <a:gd name="T18" fmla="*/ 52 w 57"/>
                  <a:gd name="T19" fmla="*/ 12 h 12"/>
                  <a:gd name="T20" fmla="*/ 52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2" y="0"/>
                    </a:cubicBezTo>
                    <a:cubicBezTo>
                      <a:pt x="52" y="0"/>
                      <a:pt x="52" y="0"/>
                      <a:pt x="52" y="0"/>
                    </a:cubicBezTo>
                    <a:cubicBezTo>
                      <a:pt x="7" y="0"/>
                      <a:pt x="7" y="0"/>
                      <a:pt x="7" y="0"/>
                    </a:cubicBezTo>
                    <a:cubicBezTo>
                      <a:pt x="7" y="0"/>
                      <a:pt x="7" y="0"/>
                      <a:pt x="7" y="0"/>
                    </a:cubicBezTo>
                    <a:cubicBezTo>
                      <a:pt x="3" y="0"/>
                      <a:pt x="0" y="3"/>
                      <a:pt x="0" y="6"/>
                    </a:cubicBezTo>
                    <a:cubicBezTo>
                      <a:pt x="0" y="9"/>
                      <a:pt x="3" y="12"/>
                      <a:pt x="7" y="12"/>
                    </a:cubicBezTo>
                    <a:cubicBezTo>
                      <a:pt x="7" y="12"/>
                      <a:pt x="7" y="12"/>
                      <a:pt x="7" y="12"/>
                    </a:cubicBezTo>
                    <a:cubicBezTo>
                      <a:pt x="7" y="12"/>
                      <a:pt x="7" y="12"/>
                      <a:pt x="7" y="12"/>
                    </a:cubicBezTo>
                    <a:cubicBezTo>
                      <a:pt x="52" y="12"/>
                      <a:pt x="52" y="12"/>
                      <a:pt x="52" y="12"/>
                    </a:cubicBezTo>
                    <a:cubicBezTo>
                      <a:pt x="52" y="12"/>
                      <a:pt x="52" y="12"/>
                      <a:pt x="52"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168"/>
              <p:cNvSpPr>
                <a:spLocks/>
              </p:cNvSpPr>
              <p:nvPr/>
            </p:nvSpPr>
            <p:spPr bwMode="auto">
              <a:xfrm>
                <a:off x="483" y="3986"/>
                <a:ext cx="90" cy="89"/>
              </a:xfrm>
              <a:custGeom>
                <a:avLst/>
                <a:gdLst>
                  <a:gd name="T0" fmla="*/ 82 w 90"/>
                  <a:gd name="T1" fmla="*/ 89 h 89"/>
                  <a:gd name="T2" fmla="*/ 4 w 90"/>
                  <a:gd name="T3" fmla="*/ 89 h 89"/>
                  <a:gd name="T4" fmla="*/ 0 w 90"/>
                  <a:gd name="T5" fmla="*/ 0 h 89"/>
                  <a:gd name="T6" fmla="*/ 90 w 90"/>
                  <a:gd name="T7" fmla="*/ 0 h 89"/>
                  <a:gd name="T8" fmla="*/ 82 w 90"/>
                  <a:gd name="T9" fmla="*/ 89 h 89"/>
                  <a:gd name="T10" fmla="*/ 82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2" y="89"/>
                    </a:moveTo>
                    <a:lnTo>
                      <a:pt x="4" y="89"/>
                    </a:lnTo>
                    <a:lnTo>
                      <a:pt x="0" y="0"/>
                    </a:lnTo>
                    <a:lnTo>
                      <a:pt x="90" y="0"/>
                    </a:lnTo>
                    <a:lnTo>
                      <a:pt x="82" y="89"/>
                    </a:lnTo>
                    <a:lnTo>
                      <a:pt x="82"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Freeform 169"/>
              <p:cNvSpPr>
                <a:spLocks/>
              </p:cNvSpPr>
              <p:nvPr/>
            </p:nvSpPr>
            <p:spPr bwMode="auto">
              <a:xfrm>
                <a:off x="515"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Freeform 170"/>
              <p:cNvSpPr>
                <a:spLocks/>
              </p:cNvSpPr>
              <p:nvPr/>
            </p:nvSpPr>
            <p:spPr bwMode="auto">
              <a:xfrm>
                <a:off x="463" y="3740"/>
                <a:ext cx="130" cy="208"/>
              </a:xfrm>
              <a:custGeom>
                <a:avLst/>
                <a:gdLst>
                  <a:gd name="T0" fmla="*/ 47 w 65"/>
                  <a:gd name="T1" fmla="*/ 41 h 104"/>
                  <a:gd name="T2" fmla="*/ 56 w 65"/>
                  <a:gd name="T3" fmla="*/ 24 h 104"/>
                  <a:gd name="T4" fmla="*/ 32 w 65"/>
                  <a:gd name="T5" fmla="*/ 0 h 104"/>
                  <a:gd name="T6" fmla="*/ 8 w 65"/>
                  <a:gd name="T7" fmla="*/ 24 h 104"/>
                  <a:gd name="T8" fmla="*/ 17 w 65"/>
                  <a:gd name="T9" fmla="*/ 41 h 104"/>
                  <a:gd name="T10" fmla="*/ 0 w 65"/>
                  <a:gd name="T11" fmla="*/ 70 h 104"/>
                  <a:gd name="T12" fmla="*/ 32 w 65"/>
                  <a:gd name="T13" fmla="*/ 104 h 104"/>
                  <a:gd name="T14" fmla="*/ 65 w 65"/>
                  <a:gd name="T15" fmla="*/ 70 h 104"/>
                  <a:gd name="T16" fmla="*/ 47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7" y="41"/>
                    </a:moveTo>
                    <a:cubicBezTo>
                      <a:pt x="52" y="37"/>
                      <a:pt x="56" y="30"/>
                      <a:pt x="56" y="24"/>
                    </a:cubicBezTo>
                    <a:cubicBezTo>
                      <a:pt x="56" y="10"/>
                      <a:pt x="45" y="0"/>
                      <a:pt x="32" y="0"/>
                    </a:cubicBezTo>
                    <a:cubicBezTo>
                      <a:pt x="18" y="0"/>
                      <a:pt x="8" y="10"/>
                      <a:pt x="8" y="24"/>
                    </a:cubicBezTo>
                    <a:cubicBezTo>
                      <a:pt x="8" y="30"/>
                      <a:pt x="11" y="37"/>
                      <a:pt x="17" y="41"/>
                    </a:cubicBezTo>
                    <a:cubicBezTo>
                      <a:pt x="6" y="47"/>
                      <a:pt x="0" y="58"/>
                      <a:pt x="0" y="70"/>
                    </a:cubicBezTo>
                    <a:cubicBezTo>
                      <a:pt x="0" y="89"/>
                      <a:pt x="13" y="104"/>
                      <a:pt x="32" y="104"/>
                    </a:cubicBezTo>
                    <a:cubicBezTo>
                      <a:pt x="50" y="104"/>
                      <a:pt x="65" y="89"/>
                      <a:pt x="65" y="70"/>
                    </a:cubicBezTo>
                    <a:cubicBezTo>
                      <a:pt x="65" y="58"/>
                      <a:pt x="57" y="47"/>
                      <a:pt x="47"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Freeform 171"/>
              <p:cNvSpPr>
                <a:spLocks/>
              </p:cNvSpPr>
              <p:nvPr/>
            </p:nvSpPr>
            <p:spPr bwMode="auto">
              <a:xfrm>
                <a:off x="2025" y="3962"/>
                <a:ext cx="114" cy="24"/>
              </a:xfrm>
              <a:custGeom>
                <a:avLst/>
                <a:gdLst>
                  <a:gd name="T0" fmla="*/ 57 w 57"/>
                  <a:gd name="T1" fmla="*/ 6 h 12"/>
                  <a:gd name="T2" fmla="*/ 50 w 57"/>
                  <a:gd name="T3" fmla="*/ 0 h 12"/>
                  <a:gd name="T4" fmla="*/ 50 w 57"/>
                  <a:gd name="T5" fmla="*/ 0 h 12"/>
                  <a:gd name="T6" fmla="*/ 5 w 57"/>
                  <a:gd name="T7" fmla="*/ 0 h 12"/>
                  <a:gd name="T8" fmla="*/ 5 w 57"/>
                  <a:gd name="T9" fmla="*/ 0 h 12"/>
                  <a:gd name="T10" fmla="*/ 0 w 57"/>
                  <a:gd name="T11" fmla="*/ 6 h 12"/>
                  <a:gd name="T12" fmla="*/ 5 w 57"/>
                  <a:gd name="T13" fmla="*/ 12 h 12"/>
                  <a:gd name="T14" fmla="*/ 5 w 57"/>
                  <a:gd name="T15" fmla="*/ 12 h 12"/>
                  <a:gd name="T16" fmla="*/ 5 w 57"/>
                  <a:gd name="T17" fmla="*/ 12 h 12"/>
                  <a:gd name="T18" fmla="*/ 50 w 57"/>
                  <a:gd name="T19" fmla="*/ 12 h 12"/>
                  <a:gd name="T20" fmla="*/ 50 w 57"/>
                  <a:gd name="T21" fmla="*/ 12 h 12"/>
                  <a:gd name="T22" fmla="*/ 57 w 57"/>
                  <a:gd name="T2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2">
                    <a:moveTo>
                      <a:pt x="57" y="6"/>
                    </a:moveTo>
                    <a:cubicBezTo>
                      <a:pt x="57" y="3"/>
                      <a:pt x="54" y="0"/>
                      <a:pt x="50" y="0"/>
                    </a:cubicBezTo>
                    <a:cubicBezTo>
                      <a:pt x="50" y="0"/>
                      <a:pt x="50" y="0"/>
                      <a:pt x="50" y="0"/>
                    </a:cubicBezTo>
                    <a:cubicBezTo>
                      <a:pt x="5" y="0"/>
                      <a:pt x="5" y="0"/>
                      <a:pt x="5" y="0"/>
                    </a:cubicBezTo>
                    <a:cubicBezTo>
                      <a:pt x="5" y="0"/>
                      <a:pt x="5" y="0"/>
                      <a:pt x="5" y="0"/>
                    </a:cubicBezTo>
                    <a:cubicBezTo>
                      <a:pt x="3" y="0"/>
                      <a:pt x="0" y="3"/>
                      <a:pt x="0" y="6"/>
                    </a:cubicBezTo>
                    <a:cubicBezTo>
                      <a:pt x="0" y="9"/>
                      <a:pt x="3" y="12"/>
                      <a:pt x="5" y="12"/>
                    </a:cubicBezTo>
                    <a:cubicBezTo>
                      <a:pt x="5" y="12"/>
                      <a:pt x="5" y="12"/>
                      <a:pt x="5" y="12"/>
                    </a:cubicBezTo>
                    <a:cubicBezTo>
                      <a:pt x="5" y="12"/>
                      <a:pt x="5" y="12"/>
                      <a:pt x="5" y="12"/>
                    </a:cubicBezTo>
                    <a:cubicBezTo>
                      <a:pt x="50" y="12"/>
                      <a:pt x="50" y="12"/>
                      <a:pt x="50" y="12"/>
                    </a:cubicBezTo>
                    <a:cubicBezTo>
                      <a:pt x="50" y="12"/>
                      <a:pt x="50" y="12"/>
                      <a:pt x="50"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5" name="Freeform 172"/>
              <p:cNvSpPr>
                <a:spLocks/>
              </p:cNvSpPr>
              <p:nvPr/>
            </p:nvSpPr>
            <p:spPr bwMode="auto">
              <a:xfrm>
                <a:off x="2035" y="3986"/>
                <a:ext cx="90" cy="89"/>
              </a:xfrm>
              <a:custGeom>
                <a:avLst/>
                <a:gdLst>
                  <a:gd name="T0" fmla="*/ 86 w 90"/>
                  <a:gd name="T1" fmla="*/ 89 h 89"/>
                  <a:gd name="T2" fmla="*/ 8 w 90"/>
                  <a:gd name="T3" fmla="*/ 89 h 89"/>
                  <a:gd name="T4" fmla="*/ 0 w 90"/>
                  <a:gd name="T5" fmla="*/ 0 h 89"/>
                  <a:gd name="T6" fmla="*/ 90 w 90"/>
                  <a:gd name="T7" fmla="*/ 0 h 89"/>
                  <a:gd name="T8" fmla="*/ 86 w 90"/>
                  <a:gd name="T9" fmla="*/ 89 h 89"/>
                  <a:gd name="T10" fmla="*/ 86 w 90"/>
                  <a:gd name="T11" fmla="*/ 89 h 89"/>
                </a:gdLst>
                <a:ahLst/>
                <a:cxnLst>
                  <a:cxn ang="0">
                    <a:pos x="T0" y="T1"/>
                  </a:cxn>
                  <a:cxn ang="0">
                    <a:pos x="T2" y="T3"/>
                  </a:cxn>
                  <a:cxn ang="0">
                    <a:pos x="T4" y="T5"/>
                  </a:cxn>
                  <a:cxn ang="0">
                    <a:pos x="T6" y="T7"/>
                  </a:cxn>
                  <a:cxn ang="0">
                    <a:pos x="T8" y="T9"/>
                  </a:cxn>
                  <a:cxn ang="0">
                    <a:pos x="T10" y="T11"/>
                  </a:cxn>
                </a:cxnLst>
                <a:rect l="0" t="0" r="r" b="b"/>
                <a:pathLst>
                  <a:path w="90" h="89">
                    <a:moveTo>
                      <a:pt x="86" y="89"/>
                    </a:moveTo>
                    <a:lnTo>
                      <a:pt x="8" y="89"/>
                    </a:lnTo>
                    <a:lnTo>
                      <a:pt x="0" y="0"/>
                    </a:lnTo>
                    <a:lnTo>
                      <a:pt x="90" y="0"/>
                    </a:lnTo>
                    <a:lnTo>
                      <a:pt x="86" y="89"/>
                    </a:lnTo>
                    <a:lnTo>
                      <a:pt x="86"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6" name="Freeform 173"/>
              <p:cNvSpPr>
                <a:spLocks/>
              </p:cNvSpPr>
              <p:nvPr/>
            </p:nvSpPr>
            <p:spPr bwMode="auto">
              <a:xfrm>
                <a:off x="2071" y="3930"/>
                <a:ext cx="22" cy="32"/>
              </a:xfrm>
              <a:custGeom>
                <a:avLst/>
                <a:gdLst>
                  <a:gd name="T0" fmla="*/ 22 w 22"/>
                  <a:gd name="T1" fmla="*/ 32 h 32"/>
                  <a:gd name="T2" fmla="*/ 0 w 22"/>
                  <a:gd name="T3" fmla="*/ 32 h 32"/>
                  <a:gd name="T4" fmla="*/ 0 w 22"/>
                  <a:gd name="T5" fmla="*/ 0 h 32"/>
                  <a:gd name="T6" fmla="*/ 22 w 22"/>
                  <a:gd name="T7" fmla="*/ 0 h 32"/>
                  <a:gd name="T8" fmla="*/ 22 w 22"/>
                  <a:gd name="T9" fmla="*/ 32 h 32"/>
                  <a:gd name="T10" fmla="*/ 22 w 22"/>
                  <a:gd name="T11" fmla="*/ 32 h 32"/>
                </a:gdLst>
                <a:ahLst/>
                <a:cxnLst>
                  <a:cxn ang="0">
                    <a:pos x="T0" y="T1"/>
                  </a:cxn>
                  <a:cxn ang="0">
                    <a:pos x="T2" y="T3"/>
                  </a:cxn>
                  <a:cxn ang="0">
                    <a:pos x="T4" y="T5"/>
                  </a:cxn>
                  <a:cxn ang="0">
                    <a:pos x="T6" y="T7"/>
                  </a:cxn>
                  <a:cxn ang="0">
                    <a:pos x="T8" y="T9"/>
                  </a:cxn>
                  <a:cxn ang="0">
                    <a:pos x="T10" y="T11"/>
                  </a:cxn>
                </a:cxnLst>
                <a:rect l="0" t="0" r="r" b="b"/>
                <a:pathLst>
                  <a:path w="22" h="32">
                    <a:moveTo>
                      <a:pt x="22" y="32"/>
                    </a:moveTo>
                    <a:lnTo>
                      <a:pt x="0" y="32"/>
                    </a:lnTo>
                    <a:lnTo>
                      <a:pt x="0" y="0"/>
                    </a:lnTo>
                    <a:lnTo>
                      <a:pt x="22" y="0"/>
                    </a:lnTo>
                    <a:lnTo>
                      <a:pt x="22" y="32"/>
                    </a:lnTo>
                    <a:lnTo>
                      <a:pt x="22"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7" name="Freeform 174"/>
              <p:cNvSpPr>
                <a:spLocks/>
              </p:cNvSpPr>
              <p:nvPr/>
            </p:nvSpPr>
            <p:spPr bwMode="auto">
              <a:xfrm>
                <a:off x="2015" y="3740"/>
                <a:ext cx="134" cy="208"/>
              </a:xfrm>
              <a:custGeom>
                <a:avLst/>
                <a:gdLst>
                  <a:gd name="T0" fmla="*/ 49 w 67"/>
                  <a:gd name="T1" fmla="*/ 41 h 104"/>
                  <a:gd name="T2" fmla="*/ 57 w 67"/>
                  <a:gd name="T3" fmla="*/ 24 h 104"/>
                  <a:gd name="T4" fmla="*/ 33 w 67"/>
                  <a:gd name="T5" fmla="*/ 0 h 104"/>
                  <a:gd name="T6" fmla="*/ 9 w 67"/>
                  <a:gd name="T7" fmla="*/ 24 h 104"/>
                  <a:gd name="T8" fmla="*/ 18 w 67"/>
                  <a:gd name="T9" fmla="*/ 41 h 104"/>
                  <a:gd name="T10" fmla="*/ 0 w 67"/>
                  <a:gd name="T11" fmla="*/ 70 h 104"/>
                  <a:gd name="T12" fmla="*/ 33 w 67"/>
                  <a:gd name="T13" fmla="*/ 104 h 104"/>
                  <a:gd name="T14" fmla="*/ 67 w 67"/>
                  <a:gd name="T15" fmla="*/ 70 h 104"/>
                  <a:gd name="T16" fmla="*/ 49 w 67"/>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4">
                    <a:moveTo>
                      <a:pt x="49" y="41"/>
                    </a:moveTo>
                    <a:cubicBezTo>
                      <a:pt x="54" y="37"/>
                      <a:pt x="57" y="30"/>
                      <a:pt x="57" y="24"/>
                    </a:cubicBezTo>
                    <a:cubicBezTo>
                      <a:pt x="57" y="10"/>
                      <a:pt x="47" y="0"/>
                      <a:pt x="33" y="0"/>
                    </a:cubicBezTo>
                    <a:cubicBezTo>
                      <a:pt x="20" y="0"/>
                      <a:pt x="9" y="10"/>
                      <a:pt x="9" y="24"/>
                    </a:cubicBezTo>
                    <a:cubicBezTo>
                      <a:pt x="9" y="30"/>
                      <a:pt x="13" y="37"/>
                      <a:pt x="18" y="41"/>
                    </a:cubicBezTo>
                    <a:cubicBezTo>
                      <a:pt x="8" y="47"/>
                      <a:pt x="0" y="58"/>
                      <a:pt x="0" y="70"/>
                    </a:cubicBezTo>
                    <a:cubicBezTo>
                      <a:pt x="0" y="89"/>
                      <a:pt x="15" y="104"/>
                      <a:pt x="33" y="104"/>
                    </a:cubicBezTo>
                    <a:cubicBezTo>
                      <a:pt x="52" y="104"/>
                      <a:pt x="67" y="89"/>
                      <a:pt x="67" y="70"/>
                    </a:cubicBezTo>
                    <a:cubicBezTo>
                      <a:pt x="67" y="58"/>
                      <a:pt x="59" y="47"/>
                      <a:pt x="49"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175"/>
              <p:cNvSpPr>
                <a:spLocks/>
              </p:cNvSpPr>
              <p:nvPr/>
            </p:nvSpPr>
            <p:spPr bwMode="auto">
              <a:xfrm>
                <a:off x="1858" y="3962"/>
                <a:ext cx="115" cy="24"/>
              </a:xfrm>
              <a:custGeom>
                <a:avLst/>
                <a:gdLst>
                  <a:gd name="T0" fmla="*/ 57 w 57"/>
                  <a:gd name="T1" fmla="*/ 6 h 12"/>
                  <a:gd name="T2" fmla="*/ 52 w 57"/>
                  <a:gd name="T3" fmla="*/ 0 h 12"/>
                  <a:gd name="T4" fmla="*/ 52 w 57"/>
                  <a:gd name="T5" fmla="*/ 0 h 12"/>
                  <a:gd name="T6" fmla="*/ 52 w 57"/>
                  <a:gd name="T7" fmla="*/ 0 h 12"/>
                  <a:gd name="T8" fmla="*/ 52 w 57"/>
                  <a:gd name="T9" fmla="*/ 0 h 12"/>
                  <a:gd name="T10" fmla="*/ 52 w 57"/>
                  <a:gd name="T11" fmla="*/ 0 h 12"/>
                  <a:gd name="T12" fmla="*/ 7 w 57"/>
                  <a:gd name="T13" fmla="*/ 0 h 12"/>
                  <a:gd name="T14" fmla="*/ 7 w 57"/>
                  <a:gd name="T15" fmla="*/ 0 h 12"/>
                  <a:gd name="T16" fmla="*/ 0 w 57"/>
                  <a:gd name="T17" fmla="*/ 6 h 12"/>
                  <a:gd name="T18" fmla="*/ 7 w 57"/>
                  <a:gd name="T19" fmla="*/ 12 h 12"/>
                  <a:gd name="T20" fmla="*/ 7 w 57"/>
                  <a:gd name="T21" fmla="*/ 12 h 12"/>
                  <a:gd name="T22" fmla="*/ 7 w 57"/>
                  <a:gd name="T23" fmla="*/ 12 h 12"/>
                  <a:gd name="T24" fmla="*/ 52 w 57"/>
                  <a:gd name="T25" fmla="*/ 12 h 12"/>
                  <a:gd name="T26" fmla="*/ 52 w 57"/>
                  <a:gd name="T27" fmla="*/ 12 h 12"/>
                  <a:gd name="T28" fmla="*/ 57 w 57"/>
                  <a:gd name="T2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12">
                    <a:moveTo>
                      <a:pt x="57" y="6"/>
                    </a:moveTo>
                    <a:cubicBezTo>
                      <a:pt x="57" y="3"/>
                      <a:pt x="54" y="0"/>
                      <a:pt x="52" y="0"/>
                    </a:cubicBezTo>
                    <a:cubicBezTo>
                      <a:pt x="52" y="0"/>
                      <a:pt x="52" y="0"/>
                      <a:pt x="52" y="0"/>
                    </a:cubicBezTo>
                    <a:cubicBezTo>
                      <a:pt x="52" y="0"/>
                      <a:pt x="52" y="0"/>
                      <a:pt x="52" y="0"/>
                    </a:cubicBezTo>
                    <a:cubicBezTo>
                      <a:pt x="52" y="0"/>
                      <a:pt x="52" y="0"/>
                      <a:pt x="52" y="0"/>
                    </a:cubicBezTo>
                    <a:cubicBezTo>
                      <a:pt x="52" y="0"/>
                      <a:pt x="52" y="0"/>
                      <a:pt x="52" y="0"/>
                    </a:cubicBezTo>
                    <a:cubicBezTo>
                      <a:pt x="7" y="0"/>
                      <a:pt x="7" y="0"/>
                      <a:pt x="7" y="0"/>
                    </a:cubicBezTo>
                    <a:cubicBezTo>
                      <a:pt x="7" y="0"/>
                      <a:pt x="7" y="0"/>
                      <a:pt x="7" y="0"/>
                    </a:cubicBezTo>
                    <a:cubicBezTo>
                      <a:pt x="3" y="0"/>
                      <a:pt x="0" y="3"/>
                      <a:pt x="0" y="6"/>
                    </a:cubicBezTo>
                    <a:cubicBezTo>
                      <a:pt x="0" y="9"/>
                      <a:pt x="3" y="12"/>
                      <a:pt x="7" y="12"/>
                    </a:cubicBezTo>
                    <a:cubicBezTo>
                      <a:pt x="7" y="12"/>
                      <a:pt x="7" y="12"/>
                      <a:pt x="7" y="12"/>
                    </a:cubicBezTo>
                    <a:cubicBezTo>
                      <a:pt x="7" y="12"/>
                      <a:pt x="7" y="12"/>
                      <a:pt x="7" y="12"/>
                    </a:cubicBezTo>
                    <a:cubicBezTo>
                      <a:pt x="52" y="12"/>
                      <a:pt x="52" y="12"/>
                      <a:pt x="52" y="12"/>
                    </a:cubicBezTo>
                    <a:cubicBezTo>
                      <a:pt x="52" y="12"/>
                      <a:pt x="52" y="12"/>
                      <a:pt x="52" y="12"/>
                    </a:cubicBezTo>
                    <a:cubicBezTo>
                      <a:pt x="54" y="12"/>
                      <a:pt x="57" y="9"/>
                      <a:pt x="57" y="6"/>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176"/>
              <p:cNvSpPr>
                <a:spLocks/>
              </p:cNvSpPr>
              <p:nvPr/>
            </p:nvSpPr>
            <p:spPr bwMode="auto">
              <a:xfrm>
                <a:off x="1872" y="3986"/>
                <a:ext cx="91" cy="89"/>
              </a:xfrm>
              <a:custGeom>
                <a:avLst/>
                <a:gdLst>
                  <a:gd name="T0" fmla="*/ 83 w 91"/>
                  <a:gd name="T1" fmla="*/ 89 h 89"/>
                  <a:gd name="T2" fmla="*/ 4 w 91"/>
                  <a:gd name="T3" fmla="*/ 89 h 89"/>
                  <a:gd name="T4" fmla="*/ 0 w 91"/>
                  <a:gd name="T5" fmla="*/ 0 h 89"/>
                  <a:gd name="T6" fmla="*/ 91 w 91"/>
                  <a:gd name="T7" fmla="*/ 0 h 89"/>
                  <a:gd name="T8" fmla="*/ 83 w 91"/>
                  <a:gd name="T9" fmla="*/ 89 h 89"/>
                  <a:gd name="T10" fmla="*/ 83 w 91"/>
                  <a:gd name="T11" fmla="*/ 89 h 89"/>
                </a:gdLst>
                <a:ahLst/>
                <a:cxnLst>
                  <a:cxn ang="0">
                    <a:pos x="T0" y="T1"/>
                  </a:cxn>
                  <a:cxn ang="0">
                    <a:pos x="T2" y="T3"/>
                  </a:cxn>
                  <a:cxn ang="0">
                    <a:pos x="T4" y="T5"/>
                  </a:cxn>
                  <a:cxn ang="0">
                    <a:pos x="T6" y="T7"/>
                  </a:cxn>
                  <a:cxn ang="0">
                    <a:pos x="T8" y="T9"/>
                  </a:cxn>
                  <a:cxn ang="0">
                    <a:pos x="T10" y="T11"/>
                  </a:cxn>
                </a:cxnLst>
                <a:rect l="0" t="0" r="r" b="b"/>
                <a:pathLst>
                  <a:path w="91" h="89">
                    <a:moveTo>
                      <a:pt x="83" y="89"/>
                    </a:moveTo>
                    <a:lnTo>
                      <a:pt x="4" y="89"/>
                    </a:lnTo>
                    <a:lnTo>
                      <a:pt x="0" y="0"/>
                    </a:lnTo>
                    <a:lnTo>
                      <a:pt x="91" y="0"/>
                    </a:lnTo>
                    <a:lnTo>
                      <a:pt x="83" y="89"/>
                    </a:lnTo>
                    <a:lnTo>
                      <a:pt x="83" y="89"/>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177"/>
              <p:cNvSpPr>
                <a:spLocks/>
              </p:cNvSpPr>
              <p:nvPr/>
            </p:nvSpPr>
            <p:spPr bwMode="auto">
              <a:xfrm>
                <a:off x="1904" y="3930"/>
                <a:ext cx="25" cy="32"/>
              </a:xfrm>
              <a:custGeom>
                <a:avLst/>
                <a:gdLst>
                  <a:gd name="T0" fmla="*/ 25 w 25"/>
                  <a:gd name="T1" fmla="*/ 32 h 32"/>
                  <a:gd name="T2" fmla="*/ 0 w 25"/>
                  <a:gd name="T3" fmla="*/ 32 h 32"/>
                  <a:gd name="T4" fmla="*/ 0 w 25"/>
                  <a:gd name="T5" fmla="*/ 0 h 32"/>
                  <a:gd name="T6" fmla="*/ 25 w 25"/>
                  <a:gd name="T7" fmla="*/ 0 h 32"/>
                  <a:gd name="T8" fmla="*/ 25 w 25"/>
                  <a:gd name="T9" fmla="*/ 32 h 32"/>
                  <a:gd name="T10" fmla="*/ 25 w 25"/>
                  <a:gd name="T11" fmla="*/ 32 h 32"/>
                </a:gdLst>
                <a:ahLst/>
                <a:cxnLst>
                  <a:cxn ang="0">
                    <a:pos x="T0" y="T1"/>
                  </a:cxn>
                  <a:cxn ang="0">
                    <a:pos x="T2" y="T3"/>
                  </a:cxn>
                  <a:cxn ang="0">
                    <a:pos x="T4" y="T5"/>
                  </a:cxn>
                  <a:cxn ang="0">
                    <a:pos x="T6" y="T7"/>
                  </a:cxn>
                  <a:cxn ang="0">
                    <a:pos x="T8" y="T9"/>
                  </a:cxn>
                  <a:cxn ang="0">
                    <a:pos x="T10" y="T11"/>
                  </a:cxn>
                </a:cxnLst>
                <a:rect l="0" t="0" r="r" b="b"/>
                <a:pathLst>
                  <a:path w="25" h="32">
                    <a:moveTo>
                      <a:pt x="25" y="32"/>
                    </a:moveTo>
                    <a:lnTo>
                      <a:pt x="0" y="32"/>
                    </a:lnTo>
                    <a:lnTo>
                      <a:pt x="0" y="0"/>
                    </a:lnTo>
                    <a:lnTo>
                      <a:pt x="25" y="0"/>
                    </a:lnTo>
                    <a:lnTo>
                      <a:pt x="25" y="32"/>
                    </a:lnTo>
                    <a:lnTo>
                      <a:pt x="25"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1" name="Freeform 178"/>
              <p:cNvSpPr>
                <a:spLocks/>
              </p:cNvSpPr>
              <p:nvPr/>
            </p:nvSpPr>
            <p:spPr bwMode="auto">
              <a:xfrm>
                <a:off x="1852" y="3740"/>
                <a:ext cx="131" cy="208"/>
              </a:xfrm>
              <a:custGeom>
                <a:avLst/>
                <a:gdLst>
                  <a:gd name="T0" fmla="*/ 47 w 65"/>
                  <a:gd name="T1" fmla="*/ 41 h 104"/>
                  <a:gd name="T2" fmla="*/ 56 w 65"/>
                  <a:gd name="T3" fmla="*/ 24 h 104"/>
                  <a:gd name="T4" fmla="*/ 32 w 65"/>
                  <a:gd name="T5" fmla="*/ 0 h 104"/>
                  <a:gd name="T6" fmla="*/ 8 w 65"/>
                  <a:gd name="T7" fmla="*/ 24 h 104"/>
                  <a:gd name="T8" fmla="*/ 17 w 65"/>
                  <a:gd name="T9" fmla="*/ 41 h 104"/>
                  <a:gd name="T10" fmla="*/ 0 w 65"/>
                  <a:gd name="T11" fmla="*/ 70 h 104"/>
                  <a:gd name="T12" fmla="*/ 32 w 65"/>
                  <a:gd name="T13" fmla="*/ 104 h 104"/>
                  <a:gd name="T14" fmla="*/ 65 w 65"/>
                  <a:gd name="T15" fmla="*/ 70 h 104"/>
                  <a:gd name="T16" fmla="*/ 47 w 65"/>
                  <a:gd name="T17"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4">
                    <a:moveTo>
                      <a:pt x="47" y="41"/>
                    </a:moveTo>
                    <a:cubicBezTo>
                      <a:pt x="52" y="37"/>
                      <a:pt x="56" y="30"/>
                      <a:pt x="56" y="24"/>
                    </a:cubicBezTo>
                    <a:cubicBezTo>
                      <a:pt x="56" y="10"/>
                      <a:pt x="45" y="0"/>
                      <a:pt x="32" y="0"/>
                    </a:cubicBezTo>
                    <a:cubicBezTo>
                      <a:pt x="18" y="0"/>
                      <a:pt x="8" y="10"/>
                      <a:pt x="8" y="24"/>
                    </a:cubicBezTo>
                    <a:cubicBezTo>
                      <a:pt x="8" y="30"/>
                      <a:pt x="12" y="37"/>
                      <a:pt x="17" y="41"/>
                    </a:cubicBezTo>
                    <a:cubicBezTo>
                      <a:pt x="7" y="47"/>
                      <a:pt x="0" y="58"/>
                      <a:pt x="0" y="70"/>
                    </a:cubicBezTo>
                    <a:cubicBezTo>
                      <a:pt x="0" y="89"/>
                      <a:pt x="13" y="104"/>
                      <a:pt x="32" y="104"/>
                    </a:cubicBezTo>
                    <a:cubicBezTo>
                      <a:pt x="50" y="104"/>
                      <a:pt x="65" y="89"/>
                      <a:pt x="65" y="70"/>
                    </a:cubicBezTo>
                    <a:cubicBezTo>
                      <a:pt x="65" y="58"/>
                      <a:pt x="57" y="47"/>
                      <a:pt x="47" y="4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 name="Freeform 179"/>
              <p:cNvSpPr>
                <a:spLocks/>
              </p:cNvSpPr>
              <p:nvPr/>
            </p:nvSpPr>
            <p:spPr bwMode="auto">
              <a:xfrm>
                <a:off x="823" y="3656"/>
                <a:ext cx="975" cy="154"/>
              </a:xfrm>
              <a:custGeom>
                <a:avLst/>
                <a:gdLst>
                  <a:gd name="T0" fmla="*/ 941 w 975"/>
                  <a:gd name="T1" fmla="*/ 0 h 154"/>
                  <a:gd name="T2" fmla="*/ 36 w 975"/>
                  <a:gd name="T3" fmla="*/ 0 h 154"/>
                  <a:gd name="T4" fmla="*/ 0 w 975"/>
                  <a:gd name="T5" fmla="*/ 154 h 154"/>
                  <a:gd name="T6" fmla="*/ 975 w 975"/>
                  <a:gd name="T7" fmla="*/ 154 h 154"/>
                  <a:gd name="T8" fmla="*/ 941 w 975"/>
                  <a:gd name="T9" fmla="*/ 0 h 154"/>
                  <a:gd name="T10" fmla="*/ 941 w 975"/>
                  <a:gd name="T11" fmla="*/ 0 h 154"/>
                </a:gdLst>
                <a:ahLst/>
                <a:cxnLst>
                  <a:cxn ang="0">
                    <a:pos x="T0" y="T1"/>
                  </a:cxn>
                  <a:cxn ang="0">
                    <a:pos x="T2" y="T3"/>
                  </a:cxn>
                  <a:cxn ang="0">
                    <a:pos x="T4" y="T5"/>
                  </a:cxn>
                  <a:cxn ang="0">
                    <a:pos x="T6" y="T7"/>
                  </a:cxn>
                  <a:cxn ang="0">
                    <a:pos x="T8" y="T9"/>
                  </a:cxn>
                  <a:cxn ang="0">
                    <a:pos x="T10" y="T11"/>
                  </a:cxn>
                </a:cxnLst>
                <a:rect l="0" t="0" r="r" b="b"/>
                <a:pathLst>
                  <a:path w="975" h="154">
                    <a:moveTo>
                      <a:pt x="941" y="0"/>
                    </a:moveTo>
                    <a:lnTo>
                      <a:pt x="36" y="0"/>
                    </a:lnTo>
                    <a:lnTo>
                      <a:pt x="0" y="154"/>
                    </a:lnTo>
                    <a:lnTo>
                      <a:pt x="975" y="154"/>
                    </a:lnTo>
                    <a:lnTo>
                      <a:pt x="941" y="0"/>
                    </a:lnTo>
                    <a:lnTo>
                      <a:pt x="94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 name="Freeform 180"/>
              <p:cNvSpPr>
                <a:spLocks/>
              </p:cNvSpPr>
              <p:nvPr/>
            </p:nvSpPr>
            <p:spPr bwMode="auto">
              <a:xfrm>
                <a:off x="661" y="2537"/>
                <a:ext cx="150" cy="1165"/>
              </a:xfrm>
              <a:custGeom>
                <a:avLst/>
                <a:gdLst>
                  <a:gd name="T0" fmla="*/ 150 w 150"/>
                  <a:gd name="T1" fmla="*/ 1165 h 1165"/>
                  <a:gd name="T2" fmla="*/ 150 w 150"/>
                  <a:gd name="T3" fmla="*/ 0 h 1165"/>
                  <a:gd name="T4" fmla="*/ 0 w 150"/>
                  <a:gd name="T5" fmla="*/ 0 h 1165"/>
                  <a:gd name="T6" fmla="*/ 0 w 150"/>
                  <a:gd name="T7" fmla="*/ 1165 h 1165"/>
                  <a:gd name="T8" fmla="*/ 150 w 150"/>
                  <a:gd name="T9" fmla="*/ 1165 h 1165"/>
                  <a:gd name="T10" fmla="*/ 150 w 150"/>
                  <a:gd name="T11" fmla="*/ 1165 h 1165"/>
                </a:gdLst>
                <a:ahLst/>
                <a:cxnLst>
                  <a:cxn ang="0">
                    <a:pos x="T0" y="T1"/>
                  </a:cxn>
                  <a:cxn ang="0">
                    <a:pos x="T2" y="T3"/>
                  </a:cxn>
                  <a:cxn ang="0">
                    <a:pos x="T4" y="T5"/>
                  </a:cxn>
                  <a:cxn ang="0">
                    <a:pos x="T6" y="T7"/>
                  </a:cxn>
                  <a:cxn ang="0">
                    <a:pos x="T8" y="T9"/>
                  </a:cxn>
                  <a:cxn ang="0">
                    <a:pos x="T10" y="T11"/>
                  </a:cxn>
                </a:cxnLst>
                <a:rect l="0" t="0" r="r" b="b"/>
                <a:pathLst>
                  <a:path w="150" h="1165">
                    <a:moveTo>
                      <a:pt x="150" y="1165"/>
                    </a:moveTo>
                    <a:lnTo>
                      <a:pt x="150" y="0"/>
                    </a:lnTo>
                    <a:lnTo>
                      <a:pt x="0" y="0"/>
                    </a:lnTo>
                    <a:lnTo>
                      <a:pt x="0" y="1165"/>
                    </a:lnTo>
                    <a:lnTo>
                      <a:pt x="150" y="1165"/>
                    </a:lnTo>
                    <a:lnTo>
                      <a:pt x="150" y="116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Freeform 181"/>
              <p:cNvSpPr>
                <a:spLocks/>
              </p:cNvSpPr>
              <p:nvPr/>
            </p:nvSpPr>
            <p:spPr bwMode="auto">
              <a:xfrm>
                <a:off x="1011" y="300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Freeform 182"/>
              <p:cNvSpPr>
                <a:spLocks/>
              </p:cNvSpPr>
              <p:nvPr/>
            </p:nvSpPr>
            <p:spPr bwMode="auto">
              <a:xfrm>
                <a:off x="929"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Freeform 183"/>
              <p:cNvSpPr>
                <a:spLocks/>
              </p:cNvSpPr>
              <p:nvPr/>
            </p:nvSpPr>
            <p:spPr bwMode="auto">
              <a:xfrm>
                <a:off x="929"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Freeform 184"/>
              <p:cNvSpPr>
                <a:spLocks/>
              </p:cNvSpPr>
              <p:nvPr/>
            </p:nvSpPr>
            <p:spPr bwMode="auto">
              <a:xfrm>
                <a:off x="929"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Freeform 185"/>
              <p:cNvSpPr>
                <a:spLocks/>
              </p:cNvSpPr>
              <p:nvPr/>
            </p:nvSpPr>
            <p:spPr bwMode="auto">
              <a:xfrm>
                <a:off x="1011" y="31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Freeform 186"/>
              <p:cNvSpPr>
                <a:spLocks/>
              </p:cNvSpPr>
              <p:nvPr/>
            </p:nvSpPr>
            <p:spPr bwMode="auto">
              <a:xfrm>
                <a:off x="1011" y="3088"/>
                <a:ext cx="64" cy="59"/>
              </a:xfrm>
              <a:custGeom>
                <a:avLst/>
                <a:gdLst>
                  <a:gd name="T0" fmla="*/ 0 w 64"/>
                  <a:gd name="T1" fmla="*/ 59 h 59"/>
                  <a:gd name="T2" fmla="*/ 64 w 64"/>
                  <a:gd name="T3" fmla="*/ 59 h 59"/>
                  <a:gd name="T4" fmla="*/ 64 w 64"/>
                  <a:gd name="T5" fmla="*/ 0 h 59"/>
                  <a:gd name="T6" fmla="*/ 0 w 64"/>
                  <a:gd name="T7" fmla="*/ 0 h 59"/>
                  <a:gd name="T8" fmla="*/ 0 w 64"/>
                  <a:gd name="T9" fmla="*/ 59 h 59"/>
                  <a:gd name="T10" fmla="*/ 0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0" y="59"/>
                    </a:moveTo>
                    <a:lnTo>
                      <a:pt x="64" y="59"/>
                    </a:lnTo>
                    <a:lnTo>
                      <a:pt x="64"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Freeform 187"/>
              <p:cNvSpPr>
                <a:spLocks/>
              </p:cNvSpPr>
              <p:nvPr/>
            </p:nvSpPr>
            <p:spPr bwMode="auto">
              <a:xfrm>
                <a:off x="1216" y="3088"/>
                <a:ext cx="66" cy="59"/>
              </a:xfrm>
              <a:custGeom>
                <a:avLst/>
                <a:gdLst>
                  <a:gd name="T0" fmla="*/ 0 w 66"/>
                  <a:gd name="T1" fmla="*/ 59 h 59"/>
                  <a:gd name="T2" fmla="*/ 66 w 66"/>
                  <a:gd name="T3" fmla="*/ 59 h 59"/>
                  <a:gd name="T4" fmla="*/ 66 w 66"/>
                  <a:gd name="T5" fmla="*/ 0 h 59"/>
                  <a:gd name="T6" fmla="*/ 0 w 66"/>
                  <a:gd name="T7" fmla="*/ 0 h 59"/>
                  <a:gd name="T8" fmla="*/ 0 w 66"/>
                  <a:gd name="T9" fmla="*/ 59 h 59"/>
                  <a:gd name="T10" fmla="*/ 0 w 66"/>
                  <a:gd name="T11" fmla="*/ 59 h 59"/>
                </a:gdLst>
                <a:ahLst/>
                <a:cxnLst>
                  <a:cxn ang="0">
                    <a:pos x="T0" y="T1"/>
                  </a:cxn>
                  <a:cxn ang="0">
                    <a:pos x="T2" y="T3"/>
                  </a:cxn>
                  <a:cxn ang="0">
                    <a:pos x="T4" y="T5"/>
                  </a:cxn>
                  <a:cxn ang="0">
                    <a:pos x="T6" y="T7"/>
                  </a:cxn>
                  <a:cxn ang="0">
                    <a:pos x="T8" y="T9"/>
                  </a:cxn>
                  <a:cxn ang="0">
                    <a:pos x="T10" y="T11"/>
                  </a:cxn>
                </a:cxnLst>
                <a:rect l="0" t="0" r="r" b="b"/>
                <a:pathLst>
                  <a:path w="66" h="59">
                    <a:moveTo>
                      <a:pt x="0" y="59"/>
                    </a:moveTo>
                    <a:lnTo>
                      <a:pt x="66" y="59"/>
                    </a:lnTo>
                    <a:lnTo>
                      <a:pt x="66"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Freeform 188"/>
              <p:cNvSpPr>
                <a:spLocks/>
              </p:cNvSpPr>
              <p:nvPr/>
            </p:nvSpPr>
            <p:spPr bwMode="auto">
              <a:xfrm>
                <a:off x="1133" y="3163"/>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Freeform 189"/>
              <p:cNvSpPr>
                <a:spLocks/>
              </p:cNvSpPr>
              <p:nvPr/>
            </p:nvSpPr>
            <p:spPr bwMode="auto">
              <a:xfrm>
                <a:off x="1216" y="31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Freeform 190"/>
              <p:cNvSpPr>
                <a:spLocks/>
              </p:cNvSpPr>
              <p:nvPr/>
            </p:nvSpPr>
            <p:spPr bwMode="auto">
              <a:xfrm>
                <a:off x="1133" y="3088"/>
                <a:ext cx="65" cy="59"/>
              </a:xfrm>
              <a:custGeom>
                <a:avLst/>
                <a:gdLst>
                  <a:gd name="T0" fmla="*/ 65 w 65"/>
                  <a:gd name="T1" fmla="*/ 0 h 59"/>
                  <a:gd name="T2" fmla="*/ 0 w 65"/>
                  <a:gd name="T3" fmla="*/ 0 h 59"/>
                  <a:gd name="T4" fmla="*/ 0 w 65"/>
                  <a:gd name="T5" fmla="*/ 59 h 59"/>
                  <a:gd name="T6" fmla="*/ 65 w 65"/>
                  <a:gd name="T7" fmla="*/ 59 h 59"/>
                  <a:gd name="T8" fmla="*/ 65 w 65"/>
                  <a:gd name="T9" fmla="*/ 0 h 59"/>
                  <a:gd name="T10" fmla="*/ 65 w 65"/>
                  <a:gd name="T11" fmla="*/ 0 h 59"/>
                </a:gdLst>
                <a:ahLst/>
                <a:cxnLst>
                  <a:cxn ang="0">
                    <a:pos x="T0" y="T1"/>
                  </a:cxn>
                  <a:cxn ang="0">
                    <a:pos x="T2" y="T3"/>
                  </a:cxn>
                  <a:cxn ang="0">
                    <a:pos x="T4" y="T5"/>
                  </a:cxn>
                  <a:cxn ang="0">
                    <a:pos x="T6" y="T7"/>
                  </a:cxn>
                  <a:cxn ang="0">
                    <a:pos x="T8" y="T9"/>
                  </a:cxn>
                  <a:cxn ang="0">
                    <a:pos x="T10" y="T11"/>
                  </a:cxn>
                </a:cxnLst>
                <a:rect l="0" t="0" r="r" b="b"/>
                <a:pathLst>
                  <a:path w="65" h="59">
                    <a:moveTo>
                      <a:pt x="65" y="0"/>
                    </a:moveTo>
                    <a:lnTo>
                      <a:pt x="0" y="0"/>
                    </a:lnTo>
                    <a:lnTo>
                      <a:pt x="0" y="59"/>
                    </a:lnTo>
                    <a:lnTo>
                      <a:pt x="65" y="59"/>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4" name="Freeform 191"/>
              <p:cNvSpPr>
                <a:spLocks/>
              </p:cNvSpPr>
              <p:nvPr/>
            </p:nvSpPr>
            <p:spPr bwMode="auto">
              <a:xfrm>
                <a:off x="1216" y="300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Freeform 192"/>
              <p:cNvSpPr>
                <a:spLocks/>
              </p:cNvSpPr>
              <p:nvPr/>
            </p:nvSpPr>
            <p:spPr bwMode="auto">
              <a:xfrm>
                <a:off x="1133" y="3002"/>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Freeform 193"/>
              <p:cNvSpPr>
                <a:spLocks/>
              </p:cNvSpPr>
              <p:nvPr/>
            </p:nvSpPr>
            <p:spPr bwMode="auto">
              <a:xfrm>
                <a:off x="1420" y="3088"/>
                <a:ext cx="64" cy="59"/>
              </a:xfrm>
              <a:custGeom>
                <a:avLst/>
                <a:gdLst>
                  <a:gd name="T0" fmla="*/ 0 w 64"/>
                  <a:gd name="T1" fmla="*/ 59 h 59"/>
                  <a:gd name="T2" fmla="*/ 64 w 64"/>
                  <a:gd name="T3" fmla="*/ 59 h 59"/>
                  <a:gd name="T4" fmla="*/ 64 w 64"/>
                  <a:gd name="T5" fmla="*/ 0 h 59"/>
                  <a:gd name="T6" fmla="*/ 0 w 64"/>
                  <a:gd name="T7" fmla="*/ 0 h 59"/>
                  <a:gd name="T8" fmla="*/ 0 w 64"/>
                  <a:gd name="T9" fmla="*/ 59 h 59"/>
                  <a:gd name="T10" fmla="*/ 0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0" y="59"/>
                    </a:moveTo>
                    <a:lnTo>
                      <a:pt x="64" y="59"/>
                    </a:lnTo>
                    <a:lnTo>
                      <a:pt x="64" y="0"/>
                    </a:lnTo>
                    <a:lnTo>
                      <a:pt x="0" y="0"/>
                    </a:lnTo>
                    <a:lnTo>
                      <a:pt x="0" y="59"/>
                    </a:lnTo>
                    <a:lnTo>
                      <a:pt x="0" y="5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Freeform 194"/>
              <p:cNvSpPr>
                <a:spLocks/>
              </p:cNvSpPr>
              <p:nvPr/>
            </p:nvSpPr>
            <p:spPr bwMode="auto">
              <a:xfrm>
                <a:off x="1420" y="31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Freeform 195"/>
              <p:cNvSpPr>
                <a:spLocks/>
              </p:cNvSpPr>
              <p:nvPr/>
            </p:nvSpPr>
            <p:spPr bwMode="auto">
              <a:xfrm>
                <a:off x="1420" y="300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 name="Freeform 196"/>
              <p:cNvSpPr>
                <a:spLocks/>
              </p:cNvSpPr>
              <p:nvPr/>
            </p:nvSpPr>
            <p:spPr bwMode="auto">
              <a:xfrm>
                <a:off x="1336"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 name="Freeform 197"/>
              <p:cNvSpPr>
                <a:spLocks/>
              </p:cNvSpPr>
              <p:nvPr/>
            </p:nvSpPr>
            <p:spPr bwMode="auto">
              <a:xfrm>
                <a:off x="1336"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 name="Freeform 198"/>
              <p:cNvSpPr>
                <a:spLocks/>
              </p:cNvSpPr>
              <p:nvPr/>
            </p:nvSpPr>
            <p:spPr bwMode="auto">
              <a:xfrm>
                <a:off x="1336"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 name="Freeform 199"/>
              <p:cNvSpPr>
                <a:spLocks/>
              </p:cNvSpPr>
              <p:nvPr/>
            </p:nvSpPr>
            <p:spPr bwMode="auto">
              <a:xfrm>
                <a:off x="1622" y="31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 name="Freeform 200"/>
              <p:cNvSpPr>
                <a:spLocks/>
              </p:cNvSpPr>
              <p:nvPr/>
            </p:nvSpPr>
            <p:spPr bwMode="auto">
              <a:xfrm>
                <a:off x="1540" y="31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4" name="Freeform 201"/>
              <p:cNvSpPr>
                <a:spLocks/>
              </p:cNvSpPr>
              <p:nvPr/>
            </p:nvSpPr>
            <p:spPr bwMode="auto">
              <a:xfrm>
                <a:off x="1622" y="300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5" name="Freeform 202"/>
              <p:cNvSpPr>
                <a:spLocks/>
              </p:cNvSpPr>
              <p:nvPr/>
            </p:nvSpPr>
            <p:spPr bwMode="auto">
              <a:xfrm>
                <a:off x="1622" y="3088"/>
                <a:ext cx="66" cy="59"/>
              </a:xfrm>
              <a:custGeom>
                <a:avLst/>
                <a:gdLst>
                  <a:gd name="T0" fmla="*/ 0 w 66"/>
                  <a:gd name="T1" fmla="*/ 59 h 59"/>
                  <a:gd name="T2" fmla="*/ 66 w 66"/>
                  <a:gd name="T3" fmla="*/ 59 h 59"/>
                  <a:gd name="T4" fmla="*/ 66 w 66"/>
                  <a:gd name="T5" fmla="*/ 0 h 59"/>
                  <a:gd name="T6" fmla="*/ 0 w 66"/>
                  <a:gd name="T7" fmla="*/ 0 h 59"/>
                  <a:gd name="T8" fmla="*/ 0 w 66"/>
                  <a:gd name="T9" fmla="*/ 59 h 59"/>
                  <a:gd name="T10" fmla="*/ 0 w 66"/>
                  <a:gd name="T11" fmla="*/ 59 h 59"/>
                </a:gdLst>
                <a:ahLst/>
                <a:cxnLst>
                  <a:cxn ang="0">
                    <a:pos x="T0" y="T1"/>
                  </a:cxn>
                  <a:cxn ang="0">
                    <a:pos x="T2" y="T3"/>
                  </a:cxn>
                  <a:cxn ang="0">
                    <a:pos x="T4" y="T5"/>
                  </a:cxn>
                  <a:cxn ang="0">
                    <a:pos x="T6" y="T7"/>
                  </a:cxn>
                  <a:cxn ang="0">
                    <a:pos x="T8" y="T9"/>
                  </a:cxn>
                  <a:cxn ang="0">
                    <a:pos x="T10" y="T11"/>
                  </a:cxn>
                </a:cxnLst>
                <a:rect l="0" t="0" r="r" b="b"/>
                <a:pathLst>
                  <a:path w="66" h="59">
                    <a:moveTo>
                      <a:pt x="0" y="59"/>
                    </a:moveTo>
                    <a:lnTo>
                      <a:pt x="66" y="59"/>
                    </a:lnTo>
                    <a:lnTo>
                      <a:pt x="66" y="0"/>
                    </a:lnTo>
                    <a:lnTo>
                      <a:pt x="0" y="0"/>
                    </a:lnTo>
                    <a:lnTo>
                      <a:pt x="0" y="59"/>
                    </a:lnTo>
                    <a:lnTo>
                      <a:pt x="0" y="5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6" name="Freeform 203"/>
              <p:cNvSpPr>
                <a:spLocks/>
              </p:cNvSpPr>
              <p:nvPr/>
            </p:nvSpPr>
            <p:spPr bwMode="auto">
              <a:xfrm>
                <a:off x="1540" y="3088"/>
                <a:ext cx="66" cy="59"/>
              </a:xfrm>
              <a:custGeom>
                <a:avLst/>
                <a:gdLst>
                  <a:gd name="T0" fmla="*/ 66 w 66"/>
                  <a:gd name="T1" fmla="*/ 0 h 59"/>
                  <a:gd name="T2" fmla="*/ 0 w 66"/>
                  <a:gd name="T3" fmla="*/ 0 h 59"/>
                  <a:gd name="T4" fmla="*/ 0 w 66"/>
                  <a:gd name="T5" fmla="*/ 59 h 59"/>
                  <a:gd name="T6" fmla="*/ 66 w 66"/>
                  <a:gd name="T7" fmla="*/ 59 h 59"/>
                  <a:gd name="T8" fmla="*/ 66 w 66"/>
                  <a:gd name="T9" fmla="*/ 0 h 59"/>
                  <a:gd name="T10" fmla="*/ 66 w 66"/>
                  <a:gd name="T11" fmla="*/ 0 h 59"/>
                </a:gdLst>
                <a:ahLst/>
                <a:cxnLst>
                  <a:cxn ang="0">
                    <a:pos x="T0" y="T1"/>
                  </a:cxn>
                  <a:cxn ang="0">
                    <a:pos x="T2" y="T3"/>
                  </a:cxn>
                  <a:cxn ang="0">
                    <a:pos x="T4" y="T5"/>
                  </a:cxn>
                  <a:cxn ang="0">
                    <a:pos x="T6" y="T7"/>
                  </a:cxn>
                  <a:cxn ang="0">
                    <a:pos x="T8" y="T9"/>
                  </a:cxn>
                  <a:cxn ang="0">
                    <a:pos x="T10" y="T11"/>
                  </a:cxn>
                </a:cxnLst>
                <a:rect l="0" t="0" r="r" b="b"/>
                <a:pathLst>
                  <a:path w="66" h="59">
                    <a:moveTo>
                      <a:pt x="66" y="0"/>
                    </a:moveTo>
                    <a:lnTo>
                      <a:pt x="0" y="0"/>
                    </a:lnTo>
                    <a:lnTo>
                      <a:pt x="0" y="59"/>
                    </a:lnTo>
                    <a:lnTo>
                      <a:pt x="66" y="59"/>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Freeform 204"/>
              <p:cNvSpPr>
                <a:spLocks/>
              </p:cNvSpPr>
              <p:nvPr/>
            </p:nvSpPr>
            <p:spPr bwMode="auto">
              <a:xfrm>
                <a:off x="1540" y="3002"/>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406"/>
            <p:cNvGrpSpPr>
              <a:grpSpLocks/>
            </p:cNvGrpSpPr>
            <p:nvPr/>
          </p:nvGrpSpPr>
          <p:grpSpPr bwMode="auto">
            <a:xfrm>
              <a:off x="589" y="587"/>
              <a:ext cx="7105" cy="3572"/>
              <a:chOff x="589" y="587"/>
              <a:chExt cx="7105" cy="3572"/>
            </a:xfrm>
          </p:grpSpPr>
          <p:sp>
            <p:nvSpPr>
              <p:cNvPr id="138" name="Freeform 206"/>
              <p:cNvSpPr>
                <a:spLocks/>
              </p:cNvSpPr>
              <p:nvPr/>
            </p:nvSpPr>
            <p:spPr bwMode="auto">
              <a:xfrm>
                <a:off x="1011" y="2678"/>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7"/>
              <p:cNvSpPr>
                <a:spLocks/>
              </p:cNvSpPr>
              <p:nvPr/>
            </p:nvSpPr>
            <p:spPr bwMode="auto">
              <a:xfrm>
                <a:off x="929"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208"/>
              <p:cNvSpPr>
                <a:spLocks/>
              </p:cNvSpPr>
              <p:nvPr/>
            </p:nvSpPr>
            <p:spPr bwMode="auto">
              <a:xfrm>
                <a:off x="929"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09"/>
              <p:cNvSpPr>
                <a:spLocks/>
              </p:cNvSpPr>
              <p:nvPr/>
            </p:nvSpPr>
            <p:spPr bwMode="auto">
              <a:xfrm>
                <a:off x="929"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10"/>
              <p:cNvSpPr>
                <a:spLocks/>
              </p:cNvSpPr>
              <p:nvPr/>
            </p:nvSpPr>
            <p:spPr bwMode="auto">
              <a:xfrm>
                <a:off x="1011" y="284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11"/>
              <p:cNvSpPr>
                <a:spLocks/>
              </p:cNvSpPr>
              <p:nvPr/>
            </p:nvSpPr>
            <p:spPr bwMode="auto">
              <a:xfrm>
                <a:off x="1011" y="2764"/>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12"/>
              <p:cNvSpPr>
                <a:spLocks/>
              </p:cNvSpPr>
              <p:nvPr/>
            </p:nvSpPr>
            <p:spPr bwMode="auto">
              <a:xfrm>
                <a:off x="1216" y="2764"/>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13"/>
              <p:cNvSpPr>
                <a:spLocks/>
              </p:cNvSpPr>
              <p:nvPr/>
            </p:nvSpPr>
            <p:spPr bwMode="auto">
              <a:xfrm>
                <a:off x="1133" y="2842"/>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14"/>
              <p:cNvSpPr>
                <a:spLocks/>
              </p:cNvSpPr>
              <p:nvPr/>
            </p:nvSpPr>
            <p:spPr bwMode="auto">
              <a:xfrm>
                <a:off x="1216" y="284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15"/>
              <p:cNvSpPr>
                <a:spLocks/>
              </p:cNvSpPr>
              <p:nvPr/>
            </p:nvSpPr>
            <p:spPr bwMode="auto">
              <a:xfrm>
                <a:off x="1133" y="2764"/>
                <a:ext cx="65" cy="60"/>
              </a:xfrm>
              <a:custGeom>
                <a:avLst/>
                <a:gdLst>
                  <a:gd name="T0" fmla="*/ 65 w 65"/>
                  <a:gd name="T1" fmla="*/ 0 h 60"/>
                  <a:gd name="T2" fmla="*/ 0 w 65"/>
                  <a:gd name="T3" fmla="*/ 0 h 60"/>
                  <a:gd name="T4" fmla="*/ 0 w 65"/>
                  <a:gd name="T5" fmla="*/ 60 h 60"/>
                  <a:gd name="T6" fmla="*/ 65 w 65"/>
                  <a:gd name="T7" fmla="*/ 60 h 60"/>
                  <a:gd name="T8" fmla="*/ 65 w 65"/>
                  <a:gd name="T9" fmla="*/ 0 h 60"/>
                  <a:gd name="T10" fmla="*/ 65 w 65"/>
                  <a:gd name="T11" fmla="*/ 0 h 60"/>
                </a:gdLst>
                <a:ahLst/>
                <a:cxnLst>
                  <a:cxn ang="0">
                    <a:pos x="T0" y="T1"/>
                  </a:cxn>
                  <a:cxn ang="0">
                    <a:pos x="T2" y="T3"/>
                  </a:cxn>
                  <a:cxn ang="0">
                    <a:pos x="T4" y="T5"/>
                  </a:cxn>
                  <a:cxn ang="0">
                    <a:pos x="T6" y="T7"/>
                  </a:cxn>
                  <a:cxn ang="0">
                    <a:pos x="T8" y="T9"/>
                  </a:cxn>
                  <a:cxn ang="0">
                    <a:pos x="T10" y="T11"/>
                  </a:cxn>
                </a:cxnLst>
                <a:rect l="0" t="0" r="r" b="b"/>
                <a:pathLst>
                  <a:path w="65" h="60">
                    <a:moveTo>
                      <a:pt x="65" y="0"/>
                    </a:moveTo>
                    <a:lnTo>
                      <a:pt x="0" y="0"/>
                    </a:lnTo>
                    <a:lnTo>
                      <a:pt x="0" y="60"/>
                    </a:lnTo>
                    <a:lnTo>
                      <a:pt x="65" y="60"/>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16"/>
              <p:cNvSpPr>
                <a:spLocks/>
              </p:cNvSpPr>
              <p:nvPr/>
            </p:nvSpPr>
            <p:spPr bwMode="auto">
              <a:xfrm>
                <a:off x="1216" y="2678"/>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17"/>
              <p:cNvSpPr>
                <a:spLocks/>
              </p:cNvSpPr>
              <p:nvPr/>
            </p:nvSpPr>
            <p:spPr bwMode="auto">
              <a:xfrm>
                <a:off x="1133" y="2678"/>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18"/>
              <p:cNvSpPr>
                <a:spLocks/>
              </p:cNvSpPr>
              <p:nvPr/>
            </p:nvSpPr>
            <p:spPr bwMode="auto">
              <a:xfrm>
                <a:off x="1420" y="2764"/>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19"/>
              <p:cNvSpPr>
                <a:spLocks/>
              </p:cNvSpPr>
              <p:nvPr/>
            </p:nvSpPr>
            <p:spPr bwMode="auto">
              <a:xfrm>
                <a:off x="1420" y="2842"/>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20"/>
              <p:cNvSpPr>
                <a:spLocks/>
              </p:cNvSpPr>
              <p:nvPr/>
            </p:nvSpPr>
            <p:spPr bwMode="auto">
              <a:xfrm>
                <a:off x="1420" y="2678"/>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21"/>
              <p:cNvSpPr>
                <a:spLocks/>
              </p:cNvSpPr>
              <p:nvPr/>
            </p:nvSpPr>
            <p:spPr bwMode="auto">
              <a:xfrm>
                <a:off x="1336"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22"/>
              <p:cNvSpPr>
                <a:spLocks/>
              </p:cNvSpPr>
              <p:nvPr/>
            </p:nvSpPr>
            <p:spPr bwMode="auto">
              <a:xfrm>
                <a:off x="1336"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23"/>
              <p:cNvSpPr>
                <a:spLocks/>
              </p:cNvSpPr>
              <p:nvPr/>
            </p:nvSpPr>
            <p:spPr bwMode="auto">
              <a:xfrm>
                <a:off x="1336"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24"/>
              <p:cNvSpPr>
                <a:spLocks/>
              </p:cNvSpPr>
              <p:nvPr/>
            </p:nvSpPr>
            <p:spPr bwMode="auto">
              <a:xfrm>
                <a:off x="1622" y="2842"/>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225"/>
              <p:cNvSpPr>
                <a:spLocks/>
              </p:cNvSpPr>
              <p:nvPr/>
            </p:nvSpPr>
            <p:spPr bwMode="auto">
              <a:xfrm>
                <a:off x="1540" y="2842"/>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226"/>
              <p:cNvSpPr>
                <a:spLocks/>
              </p:cNvSpPr>
              <p:nvPr/>
            </p:nvSpPr>
            <p:spPr bwMode="auto">
              <a:xfrm>
                <a:off x="1622" y="2678"/>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27"/>
              <p:cNvSpPr>
                <a:spLocks/>
              </p:cNvSpPr>
              <p:nvPr/>
            </p:nvSpPr>
            <p:spPr bwMode="auto">
              <a:xfrm>
                <a:off x="1622" y="2764"/>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28"/>
              <p:cNvSpPr>
                <a:spLocks/>
              </p:cNvSpPr>
              <p:nvPr/>
            </p:nvSpPr>
            <p:spPr bwMode="auto">
              <a:xfrm>
                <a:off x="1540" y="2764"/>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29"/>
              <p:cNvSpPr>
                <a:spLocks/>
              </p:cNvSpPr>
              <p:nvPr/>
            </p:nvSpPr>
            <p:spPr bwMode="auto">
              <a:xfrm>
                <a:off x="1540" y="2678"/>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30"/>
              <p:cNvSpPr>
                <a:spLocks/>
              </p:cNvSpPr>
              <p:nvPr/>
            </p:nvSpPr>
            <p:spPr bwMode="auto">
              <a:xfrm>
                <a:off x="1011" y="23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31"/>
              <p:cNvSpPr>
                <a:spLocks/>
              </p:cNvSpPr>
              <p:nvPr/>
            </p:nvSpPr>
            <p:spPr bwMode="auto">
              <a:xfrm>
                <a:off x="929"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232"/>
              <p:cNvSpPr>
                <a:spLocks/>
              </p:cNvSpPr>
              <p:nvPr/>
            </p:nvSpPr>
            <p:spPr bwMode="auto">
              <a:xfrm>
                <a:off x="929"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233"/>
              <p:cNvSpPr>
                <a:spLocks/>
              </p:cNvSpPr>
              <p:nvPr/>
            </p:nvSpPr>
            <p:spPr bwMode="auto">
              <a:xfrm>
                <a:off x="929"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34"/>
              <p:cNvSpPr>
                <a:spLocks/>
              </p:cNvSpPr>
              <p:nvPr/>
            </p:nvSpPr>
            <p:spPr bwMode="auto">
              <a:xfrm>
                <a:off x="1011" y="2527"/>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35"/>
              <p:cNvSpPr>
                <a:spLocks/>
              </p:cNvSpPr>
              <p:nvPr/>
            </p:nvSpPr>
            <p:spPr bwMode="auto">
              <a:xfrm>
                <a:off x="1011" y="2449"/>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36"/>
              <p:cNvSpPr>
                <a:spLocks/>
              </p:cNvSpPr>
              <p:nvPr/>
            </p:nvSpPr>
            <p:spPr bwMode="auto">
              <a:xfrm>
                <a:off x="1216" y="2449"/>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37"/>
              <p:cNvSpPr>
                <a:spLocks/>
              </p:cNvSpPr>
              <p:nvPr/>
            </p:nvSpPr>
            <p:spPr bwMode="auto">
              <a:xfrm>
                <a:off x="1133" y="2527"/>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38"/>
              <p:cNvSpPr>
                <a:spLocks/>
              </p:cNvSpPr>
              <p:nvPr/>
            </p:nvSpPr>
            <p:spPr bwMode="auto">
              <a:xfrm>
                <a:off x="1216" y="2527"/>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39"/>
              <p:cNvSpPr>
                <a:spLocks/>
              </p:cNvSpPr>
              <p:nvPr/>
            </p:nvSpPr>
            <p:spPr bwMode="auto">
              <a:xfrm>
                <a:off x="1133" y="2449"/>
                <a:ext cx="65" cy="60"/>
              </a:xfrm>
              <a:custGeom>
                <a:avLst/>
                <a:gdLst>
                  <a:gd name="T0" fmla="*/ 65 w 65"/>
                  <a:gd name="T1" fmla="*/ 0 h 60"/>
                  <a:gd name="T2" fmla="*/ 0 w 65"/>
                  <a:gd name="T3" fmla="*/ 0 h 60"/>
                  <a:gd name="T4" fmla="*/ 0 w 65"/>
                  <a:gd name="T5" fmla="*/ 60 h 60"/>
                  <a:gd name="T6" fmla="*/ 65 w 65"/>
                  <a:gd name="T7" fmla="*/ 60 h 60"/>
                  <a:gd name="T8" fmla="*/ 65 w 65"/>
                  <a:gd name="T9" fmla="*/ 0 h 60"/>
                  <a:gd name="T10" fmla="*/ 65 w 65"/>
                  <a:gd name="T11" fmla="*/ 0 h 60"/>
                </a:gdLst>
                <a:ahLst/>
                <a:cxnLst>
                  <a:cxn ang="0">
                    <a:pos x="T0" y="T1"/>
                  </a:cxn>
                  <a:cxn ang="0">
                    <a:pos x="T2" y="T3"/>
                  </a:cxn>
                  <a:cxn ang="0">
                    <a:pos x="T4" y="T5"/>
                  </a:cxn>
                  <a:cxn ang="0">
                    <a:pos x="T6" y="T7"/>
                  </a:cxn>
                  <a:cxn ang="0">
                    <a:pos x="T8" y="T9"/>
                  </a:cxn>
                  <a:cxn ang="0">
                    <a:pos x="T10" y="T11"/>
                  </a:cxn>
                </a:cxnLst>
                <a:rect l="0" t="0" r="r" b="b"/>
                <a:pathLst>
                  <a:path w="65" h="60">
                    <a:moveTo>
                      <a:pt x="65" y="0"/>
                    </a:moveTo>
                    <a:lnTo>
                      <a:pt x="0" y="0"/>
                    </a:lnTo>
                    <a:lnTo>
                      <a:pt x="0" y="60"/>
                    </a:lnTo>
                    <a:lnTo>
                      <a:pt x="65" y="60"/>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240"/>
              <p:cNvSpPr>
                <a:spLocks/>
              </p:cNvSpPr>
              <p:nvPr/>
            </p:nvSpPr>
            <p:spPr bwMode="auto">
              <a:xfrm>
                <a:off x="1216" y="2363"/>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241"/>
              <p:cNvSpPr>
                <a:spLocks/>
              </p:cNvSpPr>
              <p:nvPr/>
            </p:nvSpPr>
            <p:spPr bwMode="auto">
              <a:xfrm>
                <a:off x="1133" y="2363"/>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242"/>
              <p:cNvSpPr>
                <a:spLocks/>
              </p:cNvSpPr>
              <p:nvPr/>
            </p:nvSpPr>
            <p:spPr bwMode="auto">
              <a:xfrm>
                <a:off x="1420" y="2449"/>
                <a:ext cx="64" cy="60"/>
              </a:xfrm>
              <a:custGeom>
                <a:avLst/>
                <a:gdLst>
                  <a:gd name="T0" fmla="*/ 0 w 64"/>
                  <a:gd name="T1" fmla="*/ 60 h 60"/>
                  <a:gd name="T2" fmla="*/ 64 w 64"/>
                  <a:gd name="T3" fmla="*/ 60 h 60"/>
                  <a:gd name="T4" fmla="*/ 64 w 64"/>
                  <a:gd name="T5" fmla="*/ 0 h 60"/>
                  <a:gd name="T6" fmla="*/ 0 w 64"/>
                  <a:gd name="T7" fmla="*/ 0 h 60"/>
                  <a:gd name="T8" fmla="*/ 0 w 64"/>
                  <a:gd name="T9" fmla="*/ 60 h 60"/>
                  <a:gd name="T10" fmla="*/ 0 w 64"/>
                  <a:gd name="T11" fmla="*/ 60 h 60"/>
                </a:gdLst>
                <a:ahLst/>
                <a:cxnLst>
                  <a:cxn ang="0">
                    <a:pos x="T0" y="T1"/>
                  </a:cxn>
                  <a:cxn ang="0">
                    <a:pos x="T2" y="T3"/>
                  </a:cxn>
                  <a:cxn ang="0">
                    <a:pos x="T4" y="T5"/>
                  </a:cxn>
                  <a:cxn ang="0">
                    <a:pos x="T6" y="T7"/>
                  </a:cxn>
                  <a:cxn ang="0">
                    <a:pos x="T8" y="T9"/>
                  </a:cxn>
                  <a:cxn ang="0">
                    <a:pos x="T10" y="T11"/>
                  </a:cxn>
                </a:cxnLst>
                <a:rect l="0" t="0" r="r" b="b"/>
                <a:pathLst>
                  <a:path w="64" h="60">
                    <a:moveTo>
                      <a:pt x="0" y="60"/>
                    </a:moveTo>
                    <a:lnTo>
                      <a:pt x="64" y="60"/>
                    </a:lnTo>
                    <a:lnTo>
                      <a:pt x="64" y="0"/>
                    </a:lnTo>
                    <a:lnTo>
                      <a:pt x="0" y="0"/>
                    </a:lnTo>
                    <a:lnTo>
                      <a:pt x="0" y="60"/>
                    </a:lnTo>
                    <a:lnTo>
                      <a:pt x="0" y="6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43"/>
              <p:cNvSpPr>
                <a:spLocks/>
              </p:cNvSpPr>
              <p:nvPr/>
            </p:nvSpPr>
            <p:spPr bwMode="auto">
              <a:xfrm>
                <a:off x="1420" y="2527"/>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44"/>
              <p:cNvSpPr>
                <a:spLocks/>
              </p:cNvSpPr>
              <p:nvPr/>
            </p:nvSpPr>
            <p:spPr bwMode="auto">
              <a:xfrm>
                <a:off x="1420" y="2363"/>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45"/>
              <p:cNvSpPr>
                <a:spLocks/>
              </p:cNvSpPr>
              <p:nvPr/>
            </p:nvSpPr>
            <p:spPr bwMode="auto">
              <a:xfrm>
                <a:off x="1336"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46"/>
              <p:cNvSpPr>
                <a:spLocks/>
              </p:cNvSpPr>
              <p:nvPr/>
            </p:nvSpPr>
            <p:spPr bwMode="auto">
              <a:xfrm>
                <a:off x="1336"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47"/>
              <p:cNvSpPr>
                <a:spLocks/>
              </p:cNvSpPr>
              <p:nvPr/>
            </p:nvSpPr>
            <p:spPr bwMode="auto">
              <a:xfrm>
                <a:off x="1336"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248"/>
              <p:cNvSpPr>
                <a:spLocks/>
              </p:cNvSpPr>
              <p:nvPr/>
            </p:nvSpPr>
            <p:spPr bwMode="auto">
              <a:xfrm>
                <a:off x="1622" y="2527"/>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49"/>
              <p:cNvSpPr>
                <a:spLocks/>
              </p:cNvSpPr>
              <p:nvPr/>
            </p:nvSpPr>
            <p:spPr bwMode="auto">
              <a:xfrm>
                <a:off x="1540" y="2527"/>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50"/>
              <p:cNvSpPr>
                <a:spLocks/>
              </p:cNvSpPr>
              <p:nvPr/>
            </p:nvSpPr>
            <p:spPr bwMode="auto">
              <a:xfrm>
                <a:off x="1622" y="2363"/>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51"/>
              <p:cNvSpPr>
                <a:spLocks/>
              </p:cNvSpPr>
              <p:nvPr/>
            </p:nvSpPr>
            <p:spPr bwMode="auto">
              <a:xfrm>
                <a:off x="1622" y="2449"/>
                <a:ext cx="66" cy="60"/>
              </a:xfrm>
              <a:custGeom>
                <a:avLst/>
                <a:gdLst>
                  <a:gd name="T0" fmla="*/ 0 w 66"/>
                  <a:gd name="T1" fmla="*/ 60 h 60"/>
                  <a:gd name="T2" fmla="*/ 66 w 66"/>
                  <a:gd name="T3" fmla="*/ 60 h 60"/>
                  <a:gd name="T4" fmla="*/ 66 w 66"/>
                  <a:gd name="T5" fmla="*/ 0 h 60"/>
                  <a:gd name="T6" fmla="*/ 0 w 66"/>
                  <a:gd name="T7" fmla="*/ 0 h 60"/>
                  <a:gd name="T8" fmla="*/ 0 w 66"/>
                  <a:gd name="T9" fmla="*/ 60 h 60"/>
                  <a:gd name="T10" fmla="*/ 0 w 66"/>
                  <a:gd name="T11" fmla="*/ 60 h 60"/>
                </a:gdLst>
                <a:ahLst/>
                <a:cxnLst>
                  <a:cxn ang="0">
                    <a:pos x="T0" y="T1"/>
                  </a:cxn>
                  <a:cxn ang="0">
                    <a:pos x="T2" y="T3"/>
                  </a:cxn>
                  <a:cxn ang="0">
                    <a:pos x="T4" y="T5"/>
                  </a:cxn>
                  <a:cxn ang="0">
                    <a:pos x="T6" y="T7"/>
                  </a:cxn>
                  <a:cxn ang="0">
                    <a:pos x="T8" y="T9"/>
                  </a:cxn>
                  <a:cxn ang="0">
                    <a:pos x="T10" y="T11"/>
                  </a:cxn>
                </a:cxnLst>
                <a:rect l="0" t="0" r="r" b="b"/>
                <a:pathLst>
                  <a:path w="66" h="60">
                    <a:moveTo>
                      <a:pt x="0" y="60"/>
                    </a:moveTo>
                    <a:lnTo>
                      <a:pt x="66" y="60"/>
                    </a:lnTo>
                    <a:lnTo>
                      <a:pt x="66" y="0"/>
                    </a:lnTo>
                    <a:lnTo>
                      <a:pt x="0" y="0"/>
                    </a:lnTo>
                    <a:lnTo>
                      <a:pt x="0" y="60"/>
                    </a:lnTo>
                    <a:lnTo>
                      <a:pt x="0" y="6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52"/>
              <p:cNvSpPr>
                <a:spLocks/>
              </p:cNvSpPr>
              <p:nvPr/>
            </p:nvSpPr>
            <p:spPr bwMode="auto">
              <a:xfrm>
                <a:off x="1540" y="2449"/>
                <a:ext cx="66" cy="60"/>
              </a:xfrm>
              <a:custGeom>
                <a:avLst/>
                <a:gdLst>
                  <a:gd name="T0" fmla="*/ 66 w 66"/>
                  <a:gd name="T1" fmla="*/ 0 h 60"/>
                  <a:gd name="T2" fmla="*/ 0 w 66"/>
                  <a:gd name="T3" fmla="*/ 0 h 60"/>
                  <a:gd name="T4" fmla="*/ 0 w 66"/>
                  <a:gd name="T5" fmla="*/ 60 h 60"/>
                  <a:gd name="T6" fmla="*/ 66 w 66"/>
                  <a:gd name="T7" fmla="*/ 60 h 60"/>
                  <a:gd name="T8" fmla="*/ 66 w 66"/>
                  <a:gd name="T9" fmla="*/ 0 h 60"/>
                  <a:gd name="T10" fmla="*/ 66 w 66"/>
                  <a:gd name="T11" fmla="*/ 0 h 60"/>
                </a:gdLst>
                <a:ahLst/>
                <a:cxnLst>
                  <a:cxn ang="0">
                    <a:pos x="T0" y="T1"/>
                  </a:cxn>
                  <a:cxn ang="0">
                    <a:pos x="T2" y="T3"/>
                  </a:cxn>
                  <a:cxn ang="0">
                    <a:pos x="T4" y="T5"/>
                  </a:cxn>
                  <a:cxn ang="0">
                    <a:pos x="T6" y="T7"/>
                  </a:cxn>
                  <a:cxn ang="0">
                    <a:pos x="T8" y="T9"/>
                  </a:cxn>
                  <a:cxn ang="0">
                    <a:pos x="T10" y="T11"/>
                  </a:cxn>
                </a:cxnLst>
                <a:rect l="0" t="0" r="r" b="b"/>
                <a:pathLst>
                  <a:path w="66" h="60">
                    <a:moveTo>
                      <a:pt x="66" y="0"/>
                    </a:moveTo>
                    <a:lnTo>
                      <a:pt x="0" y="0"/>
                    </a:lnTo>
                    <a:lnTo>
                      <a:pt x="0" y="60"/>
                    </a:lnTo>
                    <a:lnTo>
                      <a:pt x="66" y="60"/>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53"/>
              <p:cNvSpPr>
                <a:spLocks/>
              </p:cNvSpPr>
              <p:nvPr/>
            </p:nvSpPr>
            <p:spPr bwMode="auto">
              <a:xfrm>
                <a:off x="1540" y="2363"/>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54"/>
              <p:cNvSpPr>
                <a:spLocks/>
              </p:cNvSpPr>
              <p:nvPr/>
            </p:nvSpPr>
            <p:spPr bwMode="auto">
              <a:xfrm>
                <a:off x="929"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55"/>
              <p:cNvSpPr>
                <a:spLocks/>
              </p:cNvSpPr>
              <p:nvPr/>
            </p:nvSpPr>
            <p:spPr bwMode="auto">
              <a:xfrm>
                <a:off x="929"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56"/>
              <p:cNvSpPr>
                <a:spLocks/>
              </p:cNvSpPr>
              <p:nvPr/>
            </p:nvSpPr>
            <p:spPr bwMode="auto">
              <a:xfrm>
                <a:off x="929"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57"/>
              <p:cNvSpPr>
                <a:spLocks/>
              </p:cNvSpPr>
              <p:nvPr/>
            </p:nvSpPr>
            <p:spPr bwMode="auto">
              <a:xfrm>
                <a:off x="1011" y="348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58"/>
              <p:cNvSpPr>
                <a:spLocks/>
              </p:cNvSpPr>
              <p:nvPr/>
            </p:nvSpPr>
            <p:spPr bwMode="auto">
              <a:xfrm>
                <a:off x="1011" y="3409"/>
                <a:ext cx="64" cy="58"/>
              </a:xfrm>
              <a:custGeom>
                <a:avLst/>
                <a:gdLst>
                  <a:gd name="T0" fmla="*/ 0 w 64"/>
                  <a:gd name="T1" fmla="*/ 58 h 58"/>
                  <a:gd name="T2" fmla="*/ 64 w 64"/>
                  <a:gd name="T3" fmla="*/ 58 h 58"/>
                  <a:gd name="T4" fmla="*/ 64 w 64"/>
                  <a:gd name="T5" fmla="*/ 0 h 58"/>
                  <a:gd name="T6" fmla="*/ 0 w 64"/>
                  <a:gd name="T7" fmla="*/ 0 h 58"/>
                  <a:gd name="T8" fmla="*/ 0 w 64"/>
                  <a:gd name="T9" fmla="*/ 58 h 58"/>
                  <a:gd name="T10" fmla="*/ 0 w 64"/>
                  <a:gd name="T11" fmla="*/ 58 h 58"/>
                </a:gdLst>
                <a:ahLst/>
                <a:cxnLst>
                  <a:cxn ang="0">
                    <a:pos x="T0" y="T1"/>
                  </a:cxn>
                  <a:cxn ang="0">
                    <a:pos x="T2" y="T3"/>
                  </a:cxn>
                  <a:cxn ang="0">
                    <a:pos x="T4" y="T5"/>
                  </a:cxn>
                  <a:cxn ang="0">
                    <a:pos x="T6" y="T7"/>
                  </a:cxn>
                  <a:cxn ang="0">
                    <a:pos x="T8" y="T9"/>
                  </a:cxn>
                  <a:cxn ang="0">
                    <a:pos x="T10" y="T11"/>
                  </a:cxn>
                </a:cxnLst>
                <a:rect l="0" t="0" r="r" b="b"/>
                <a:pathLst>
                  <a:path w="64" h="58">
                    <a:moveTo>
                      <a:pt x="0" y="58"/>
                    </a:moveTo>
                    <a:lnTo>
                      <a:pt x="64" y="58"/>
                    </a:lnTo>
                    <a:lnTo>
                      <a:pt x="64" y="0"/>
                    </a:lnTo>
                    <a:lnTo>
                      <a:pt x="0" y="0"/>
                    </a:lnTo>
                    <a:lnTo>
                      <a:pt x="0" y="58"/>
                    </a:lnTo>
                    <a:lnTo>
                      <a:pt x="0" y="5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59"/>
              <p:cNvSpPr>
                <a:spLocks/>
              </p:cNvSpPr>
              <p:nvPr/>
            </p:nvSpPr>
            <p:spPr bwMode="auto">
              <a:xfrm>
                <a:off x="1011" y="332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0"/>
              <p:cNvSpPr>
                <a:spLocks/>
              </p:cNvSpPr>
              <p:nvPr/>
            </p:nvSpPr>
            <p:spPr bwMode="auto">
              <a:xfrm>
                <a:off x="1216" y="3409"/>
                <a:ext cx="66" cy="58"/>
              </a:xfrm>
              <a:custGeom>
                <a:avLst/>
                <a:gdLst>
                  <a:gd name="T0" fmla="*/ 0 w 66"/>
                  <a:gd name="T1" fmla="*/ 58 h 58"/>
                  <a:gd name="T2" fmla="*/ 66 w 66"/>
                  <a:gd name="T3" fmla="*/ 58 h 58"/>
                  <a:gd name="T4" fmla="*/ 66 w 66"/>
                  <a:gd name="T5" fmla="*/ 0 h 58"/>
                  <a:gd name="T6" fmla="*/ 0 w 66"/>
                  <a:gd name="T7" fmla="*/ 0 h 58"/>
                  <a:gd name="T8" fmla="*/ 0 w 66"/>
                  <a:gd name="T9" fmla="*/ 58 h 58"/>
                  <a:gd name="T10" fmla="*/ 0 w 66"/>
                  <a:gd name="T11" fmla="*/ 58 h 58"/>
                </a:gdLst>
                <a:ahLst/>
                <a:cxnLst>
                  <a:cxn ang="0">
                    <a:pos x="T0" y="T1"/>
                  </a:cxn>
                  <a:cxn ang="0">
                    <a:pos x="T2" y="T3"/>
                  </a:cxn>
                  <a:cxn ang="0">
                    <a:pos x="T4" y="T5"/>
                  </a:cxn>
                  <a:cxn ang="0">
                    <a:pos x="T6" y="T7"/>
                  </a:cxn>
                  <a:cxn ang="0">
                    <a:pos x="T8" y="T9"/>
                  </a:cxn>
                  <a:cxn ang="0">
                    <a:pos x="T10" y="T11"/>
                  </a:cxn>
                </a:cxnLst>
                <a:rect l="0" t="0" r="r" b="b"/>
                <a:pathLst>
                  <a:path w="66" h="58">
                    <a:moveTo>
                      <a:pt x="0" y="58"/>
                    </a:moveTo>
                    <a:lnTo>
                      <a:pt x="66" y="58"/>
                    </a:lnTo>
                    <a:lnTo>
                      <a:pt x="66"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1"/>
              <p:cNvSpPr>
                <a:spLocks/>
              </p:cNvSpPr>
              <p:nvPr/>
            </p:nvSpPr>
            <p:spPr bwMode="auto">
              <a:xfrm>
                <a:off x="1133" y="3485"/>
                <a:ext cx="65" cy="68"/>
              </a:xfrm>
              <a:custGeom>
                <a:avLst/>
                <a:gdLst>
                  <a:gd name="T0" fmla="*/ 0 w 65"/>
                  <a:gd name="T1" fmla="*/ 0 h 68"/>
                  <a:gd name="T2" fmla="*/ 0 w 65"/>
                  <a:gd name="T3" fmla="*/ 68 h 68"/>
                  <a:gd name="T4" fmla="*/ 65 w 65"/>
                  <a:gd name="T5" fmla="*/ 68 h 68"/>
                  <a:gd name="T6" fmla="*/ 65 w 65"/>
                  <a:gd name="T7" fmla="*/ 0 h 68"/>
                  <a:gd name="T8" fmla="*/ 0 w 65"/>
                  <a:gd name="T9" fmla="*/ 0 h 68"/>
                  <a:gd name="T10" fmla="*/ 0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0" y="0"/>
                    </a:moveTo>
                    <a:lnTo>
                      <a:pt x="0" y="68"/>
                    </a:lnTo>
                    <a:lnTo>
                      <a:pt x="65" y="68"/>
                    </a:lnTo>
                    <a:lnTo>
                      <a:pt x="65"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2"/>
              <p:cNvSpPr>
                <a:spLocks/>
              </p:cNvSpPr>
              <p:nvPr/>
            </p:nvSpPr>
            <p:spPr bwMode="auto">
              <a:xfrm>
                <a:off x="1216" y="348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3"/>
              <p:cNvSpPr>
                <a:spLocks/>
              </p:cNvSpPr>
              <p:nvPr/>
            </p:nvSpPr>
            <p:spPr bwMode="auto">
              <a:xfrm>
                <a:off x="1133" y="3409"/>
                <a:ext cx="65" cy="58"/>
              </a:xfrm>
              <a:custGeom>
                <a:avLst/>
                <a:gdLst>
                  <a:gd name="T0" fmla="*/ 65 w 65"/>
                  <a:gd name="T1" fmla="*/ 0 h 58"/>
                  <a:gd name="T2" fmla="*/ 0 w 65"/>
                  <a:gd name="T3" fmla="*/ 0 h 58"/>
                  <a:gd name="T4" fmla="*/ 0 w 65"/>
                  <a:gd name="T5" fmla="*/ 58 h 58"/>
                  <a:gd name="T6" fmla="*/ 65 w 65"/>
                  <a:gd name="T7" fmla="*/ 58 h 58"/>
                  <a:gd name="T8" fmla="*/ 65 w 65"/>
                  <a:gd name="T9" fmla="*/ 0 h 58"/>
                  <a:gd name="T10" fmla="*/ 65 w 65"/>
                  <a:gd name="T11" fmla="*/ 0 h 58"/>
                </a:gdLst>
                <a:ahLst/>
                <a:cxnLst>
                  <a:cxn ang="0">
                    <a:pos x="T0" y="T1"/>
                  </a:cxn>
                  <a:cxn ang="0">
                    <a:pos x="T2" y="T3"/>
                  </a:cxn>
                  <a:cxn ang="0">
                    <a:pos x="T4" y="T5"/>
                  </a:cxn>
                  <a:cxn ang="0">
                    <a:pos x="T6" y="T7"/>
                  </a:cxn>
                  <a:cxn ang="0">
                    <a:pos x="T8" y="T9"/>
                  </a:cxn>
                  <a:cxn ang="0">
                    <a:pos x="T10" y="T11"/>
                  </a:cxn>
                </a:cxnLst>
                <a:rect l="0" t="0" r="r" b="b"/>
                <a:pathLst>
                  <a:path w="65" h="58">
                    <a:moveTo>
                      <a:pt x="65" y="0"/>
                    </a:moveTo>
                    <a:lnTo>
                      <a:pt x="0" y="0"/>
                    </a:lnTo>
                    <a:lnTo>
                      <a:pt x="0" y="58"/>
                    </a:lnTo>
                    <a:lnTo>
                      <a:pt x="65" y="5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64"/>
              <p:cNvSpPr>
                <a:spLocks/>
              </p:cNvSpPr>
              <p:nvPr/>
            </p:nvSpPr>
            <p:spPr bwMode="auto">
              <a:xfrm>
                <a:off x="1216" y="332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65"/>
              <p:cNvSpPr>
                <a:spLocks/>
              </p:cNvSpPr>
              <p:nvPr/>
            </p:nvSpPr>
            <p:spPr bwMode="auto">
              <a:xfrm>
                <a:off x="1133" y="3325"/>
                <a:ext cx="65" cy="68"/>
              </a:xfrm>
              <a:custGeom>
                <a:avLst/>
                <a:gdLst>
                  <a:gd name="T0" fmla="*/ 65 w 65"/>
                  <a:gd name="T1" fmla="*/ 0 h 68"/>
                  <a:gd name="T2" fmla="*/ 0 w 65"/>
                  <a:gd name="T3" fmla="*/ 0 h 68"/>
                  <a:gd name="T4" fmla="*/ 0 w 65"/>
                  <a:gd name="T5" fmla="*/ 68 h 68"/>
                  <a:gd name="T6" fmla="*/ 65 w 65"/>
                  <a:gd name="T7" fmla="*/ 68 h 68"/>
                  <a:gd name="T8" fmla="*/ 65 w 65"/>
                  <a:gd name="T9" fmla="*/ 0 h 68"/>
                  <a:gd name="T10" fmla="*/ 65 w 65"/>
                  <a:gd name="T11" fmla="*/ 0 h 68"/>
                </a:gdLst>
                <a:ahLst/>
                <a:cxnLst>
                  <a:cxn ang="0">
                    <a:pos x="T0" y="T1"/>
                  </a:cxn>
                  <a:cxn ang="0">
                    <a:pos x="T2" y="T3"/>
                  </a:cxn>
                  <a:cxn ang="0">
                    <a:pos x="T4" y="T5"/>
                  </a:cxn>
                  <a:cxn ang="0">
                    <a:pos x="T6" y="T7"/>
                  </a:cxn>
                  <a:cxn ang="0">
                    <a:pos x="T8" y="T9"/>
                  </a:cxn>
                  <a:cxn ang="0">
                    <a:pos x="T10" y="T11"/>
                  </a:cxn>
                </a:cxnLst>
                <a:rect l="0" t="0" r="r" b="b"/>
                <a:pathLst>
                  <a:path w="65" h="68">
                    <a:moveTo>
                      <a:pt x="65" y="0"/>
                    </a:moveTo>
                    <a:lnTo>
                      <a:pt x="0" y="0"/>
                    </a:lnTo>
                    <a:lnTo>
                      <a:pt x="0" y="68"/>
                    </a:lnTo>
                    <a:lnTo>
                      <a:pt x="65" y="68"/>
                    </a:lnTo>
                    <a:lnTo>
                      <a:pt x="65" y="0"/>
                    </a:lnTo>
                    <a:lnTo>
                      <a:pt x="65"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66"/>
              <p:cNvSpPr>
                <a:spLocks/>
              </p:cNvSpPr>
              <p:nvPr/>
            </p:nvSpPr>
            <p:spPr bwMode="auto">
              <a:xfrm>
                <a:off x="1420" y="3409"/>
                <a:ext cx="64" cy="58"/>
              </a:xfrm>
              <a:custGeom>
                <a:avLst/>
                <a:gdLst>
                  <a:gd name="T0" fmla="*/ 0 w 64"/>
                  <a:gd name="T1" fmla="*/ 58 h 58"/>
                  <a:gd name="T2" fmla="*/ 64 w 64"/>
                  <a:gd name="T3" fmla="*/ 58 h 58"/>
                  <a:gd name="T4" fmla="*/ 64 w 64"/>
                  <a:gd name="T5" fmla="*/ 0 h 58"/>
                  <a:gd name="T6" fmla="*/ 0 w 64"/>
                  <a:gd name="T7" fmla="*/ 0 h 58"/>
                  <a:gd name="T8" fmla="*/ 0 w 64"/>
                  <a:gd name="T9" fmla="*/ 58 h 58"/>
                  <a:gd name="T10" fmla="*/ 0 w 64"/>
                  <a:gd name="T11" fmla="*/ 58 h 58"/>
                </a:gdLst>
                <a:ahLst/>
                <a:cxnLst>
                  <a:cxn ang="0">
                    <a:pos x="T0" y="T1"/>
                  </a:cxn>
                  <a:cxn ang="0">
                    <a:pos x="T2" y="T3"/>
                  </a:cxn>
                  <a:cxn ang="0">
                    <a:pos x="T4" y="T5"/>
                  </a:cxn>
                  <a:cxn ang="0">
                    <a:pos x="T6" y="T7"/>
                  </a:cxn>
                  <a:cxn ang="0">
                    <a:pos x="T8" y="T9"/>
                  </a:cxn>
                  <a:cxn ang="0">
                    <a:pos x="T10" y="T11"/>
                  </a:cxn>
                </a:cxnLst>
                <a:rect l="0" t="0" r="r" b="b"/>
                <a:pathLst>
                  <a:path w="64" h="58">
                    <a:moveTo>
                      <a:pt x="0" y="58"/>
                    </a:moveTo>
                    <a:lnTo>
                      <a:pt x="64" y="58"/>
                    </a:lnTo>
                    <a:lnTo>
                      <a:pt x="64"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267"/>
              <p:cNvSpPr>
                <a:spLocks/>
              </p:cNvSpPr>
              <p:nvPr/>
            </p:nvSpPr>
            <p:spPr bwMode="auto">
              <a:xfrm>
                <a:off x="1420" y="348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268"/>
              <p:cNvSpPr>
                <a:spLocks/>
              </p:cNvSpPr>
              <p:nvPr/>
            </p:nvSpPr>
            <p:spPr bwMode="auto">
              <a:xfrm>
                <a:off x="1420" y="3325"/>
                <a:ext cx="64" cy="68"/>
              </a:xfrm>
              <a:custGeom>
                <a:avLst/>
                <a:gdLst>
                  <a:gd name="T0" fmla="*/ 0 w 64"/>
                  <a:gd name="T1" fmla="*/ 68 h 68"/>
                  <a:gd name="T2" fmla="*/ 64 w 64"/>
                  <a:gd name="T3" fmla="*/ 68 h 68"/>
                  <a:gd name="T4" fmla="*/ 64 w 64"/>
                  <a:gd name="T5" fmla="*/ 0 h 68"/>
                  <a:gd name="T6" fmla="*/ 0 w 64"/>
                  <a:gd name="T7" fmla="*/ 0 h 68"/>
                  <a:gd name="T8" fmla="*/ 0 w 64"/>
                  <a:gd name="T9" fmla="*/ 68 h 68"/>
                  <a:gd name="T10" fmla="*/ 0 w 64"/>
                  <a:gd name="T11" fmla="*/ 68 h 68"/>
                </a:gdLst>
                <a:ahLst/>
                <a:cxnLst>
                  <a:cxn ang="0">
                    <a:pos x="T0" y="T1"/>
                  </a:cxn>
                  <a:cxn ang="0">
                    <a:pos x="T2" y="T3"/>
                  </a:cxn>
                  <a:cxn ang="0">
                    <a:pos x="T4" y="T5"/>
                  </a:cxn>
                  <a:cxn ang="0">
                    <a:pos x="T6" y="T7"/>
                  </a:cxn>
                  <a:cxn ang="0">
                    <a:pos x="T8" y="T9"/>
                  </a:cxn>
                  <a:cxn ang="0">
                    <a:pos x="T10" y="T11"/>
                  </a:cxn>
                </a:cxnLst>
                <a:rect l="0" t="0" r="r" b="b"/>
                <a:pathLst>
                  <a:path w="64" h="68">
                    <a:moveTo>
                      <a:pt x="0" y="68"/>
                    </a:moveTo>
                    <a:lnTo>
                      <a:pt x="64" y="68"/>
                    </a:lnTo>
                    <a:lnTo>
                      <a:pt x="64"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9"/>
              <p:cNvSpPr>
                <a:spLocks/>
              </p:cNvSpPr>
              <p:nvPr/>
            </p:nvSpPr>
            <p:spPr bwMode="auto">
              <a:xfrm>
                <a:off x="1336"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0"/>
              <p:cNvSpPr>
                <a:spLocks/>
              </p:cNvSpPr>
              <p:nvPr/>
            </p:nvSpPr>
            <p:spPr bwMode="auto">
              <a:xfrm>
                <a:off x="1336"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1"/>
              <p:cNvSpPr>
                <a:spLocks/>
              </p:cNvSpPr>
              <p:nvPr/>
            </p:nvSpPr>
            <p:spPr bwMode="auto">
              <a:xfrm>
                <a:off x="1336"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2"/>
              <p:cNvSpPr>
                <a:spLocks/>
              </p:cNvSpPr>
              <p:nvPr/>
            </p:nvSpPr>
            <p:spPr bwMode="auto">
              <a:xfrm>
                <a:off x="1622" y="3485"/>
                <a:ext cx="66" cy="68"/>
              </a:xfrm>
              <a:custGeom>
                <a:avLst/>
                <a:gdLst>
                  <a:gd name="T0" fmla="*/ 0 w 66"/>
                  <a:gd name="T1" fmla="*/ 68 h 68"/>
                  <a:gd name="T2" fmla="*/ 66 w 66"/>
                  <a:gd name="T3" fmla="*/ 68 h 68"/>
                  <a:gd name="T4" fmla="*/ 66 w 66"/>
                  <a:gd name="T5" fmla="*/ 0 h 68"/>
                  <a:gd name="T6" fmla="*/ 0 w 66"/>
                  <a:gd name="T7" fmla="*/ 0 h 68"/>
                  <a:gd name="T8" fmla="*/ 0 w 66"/>
                  <a:gd name="T9" fmla="*/ 68 h 68"/>
                  <a:gd name="T10" fmla="*/ 0 w 66"/>
                  <a:gd name="T11" fmla="*/ 68 h 68"/>
                </a:gdLst>
                <a:ahLst/>
                <a:cxnLst>
                  <a:cxn ang="0">
                    <a:pos x="T0" y="T1"/>
                  </a:cxn>
                  <a:cxn ang="0">
                    <a:pos x="T2" y="T3"/>
                  </a:cxn>
                  <a:cxn ang="0">
                    <a:pos x="T4" y="T5"/>
                  </a:cxn>
                  <a:cxn ang="0">
                    <a:pos x="T6" y="T7"/>
                  </a:cxn>
                  <a:cxn ang="0">
                    <a:pos x="T8" y="T9"/>
                  </a:cxn>
                  <a:cxn ang="0">
                    <a:pos x="T10" y="T11"/>
                  </a:cxn>
                </a:cxnLst>
                <a:rect l="0" t="0" r="r" b="b"/>
                <a:pathLst>
                  <a:path w="66" h="68">
                    <a:moveTo>
                      <a:pt x="0" y="68"/>
                    </a:moveTo>
                    <a:lnTo>
                      <a:pt x="66" y="68"/>
                    </a:lnTo>
                    <a:lnTo>
                      <a:pt x="66" y="0"/>
                    </a:lnTo>
                    <a:lnTo>
                      <a:pt x="0" y="0"/>
                    </a:lnTo>
                    <a:lnTo>
                      <a:pt x="0" y="68"/>
                    </a:lnTo>
                    <a:lnTo>
                      <a:pt x="0" y="6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73"/>
              <p:cNvSpPr>
                <a:spLocks/>
              </p:cNvSpPr>
              <p:nvPr/>
            </p:nvSpPr>
            <p:spPr bwMode="auto">
              <a:xfrm>
                <a:off x="1540" y="348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74"/>
              <p:cNvSpPr>
                <a:spLocks/>
              </p:cNvSpPr>
              <p:nvPr/>
            </p:nvSpPr>
            <p:spPr bwMode="auto">
              <a:xfrm>
                <a:off x="1622" y="3325"/>
                <a:ext cx="66" cy="68"/>
              </a:xfrm>
              <a:custGeom>
                <a:avLst/>
                <a:gdLst>
                  <a:gd name="T0" fmla="*/ 0 w 66"/>
                  <a:gd name="T1" fmla="*/ 0 h 68"/>
                  <a:gd name="T2" fmla="*/ 0 w 66"/>
                  <a:gd name="T3" fmla="*/ 68 h 68"/>
                  <a:gd name="T4" fmla="*/ 66 w 66"/>
                  <a:gd name="T5" fmla="*/ 68 h 68"/>
                  <a:gd name="T6" fmla="*/ 66 w 66"/>
                  <a:gd name="T7" fmla="*/ 0 h 68"/>
                  <a:gd name="T8" fmla="*/ 0 w 66"/>
                  <a:gd name="T9" fmla="*/ 0 h 68"/>
                  <a:gd name="T10" fmla="*/ 0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0" y="0"/>
                    </a:moveTo>
                    <a:lnTo>
                      <a:pt x="0" y="68"/>
                    </a:lnTo>
                    <a:lnTo>
                      <a:pt x="66" y="68"/>
                    </a:lnTo>
                    <a:lnTo>
                      <a:pt x="66" y="0"/>
                    </a:lnTo>
                    <a:lnTo>
                      <a:pt x="0" y="0"/>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75"/>
              <p:cNvSpPr>
                <a:spLocks/>
              </p:cNvSpPr>
              <p:nvPr/>
            </p:nvSpPr>
            <p:spPr bwMode="auto">
              <a:xfrm>
                <a:off x="1622" y="3409"/>
                <a:ext cx="66" cy="58"/>
              </a:xfrm>
              <a:custGeom>
                <a:avLst/>
                <a:gdLst>
                  <a:gd name="T0" fmla="*/ 0 w 66"/>
                  <a:gd name="T1" fmla="*/ 58 h 58"/>
                  <a:gd name="T2" fmla="*/ 66 w 66"/>
                  <a:gd name="T3" fmla="*/ 58 h 58"/>
                  <a:gd name="T4" fmla="*/ 66 w 66"/>
                  <a:gd name="T5" fmla="*/ 0 h 58"/>
                  <a:gd name="T6" fmla="*/ 0 w 66"/>
                  <a:gd name="T7" fmla="*/ 0 h 58"/>
                  <a:gd name="T8" fmla="*/ 0 w 66"/>
                  <a:gd name="T9" fmla="*/ 58 h 58"/>
                  <a:gd name="T10" fmla="*/ 0 w 66"/>
                  <a:gd name="T11" fmla="*/ 58 h 58"/>
                </a:gdLst>
                <a:ahLst/>
                <a:cxnLst>
                  <a:cxn ang="0">
                    <a:pos x="T0" y="T1"/>
                  </a:cxn>
                  <a:cxn ang="0">
                    <a:pos x="T2" y="T3"/>
                  </a:cxn>
                  <a:cxn ang="0">
                    <a:pos x="T4" y="T5"/>
                  </a:cxn>
                  <a:cxn ang="0">
                    <a:pos x="T6" y="T7"/>
                  </a:cxn>
                  <a:cxn ang="0">
                    <a:pos x="T8" y="T9"/>
                  </a:cxn>
                  <a:cxn ang="0">
                    <a:pos x="T10" y="T11"/>
                  </a:cxn>
                </a:cxnLst>
                <a:rect l="0" t="0" r="r" b="b"/>
                <a:pathLst>
                  <a:path w="66" h="58">
                    <a:moveTo>
                      <a:pt x="0" y="58"/>
                    </a:moveTo>
                    <a:lnTo>
                      <a:pt x="66" y="58"/>
                    </a:lnTo>
                    <a:lnTo>
                      <a:pt x="66" y="0"/>
                    </a:lnTo>
                    <a:lnTo>
                      <a:pt x="0" y="0"/>
                    </a:lnTo>
                    <a:lnTo>
                      <a:pt x="0" y="58"/>
                    </a:lnTo>
                    <a:lnTo>
                      <a:pt x="0" y="5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76"/>
              <p:cNvSpPr>
                <a:spLocks/>
              </p:cNvSpPr>
              <p:nvPr/>
            </p:nvSpPr>
            <p:spPr bwMode="auto">
              <a:xfrm>
                <a:off x="1540" y="3409"/>
                <a:ext cx="66" cy="58"/>
              </a:xfrm>
              <a:custGeom>
                <a:avLst/>
                <a:gdLst>
                  <a:gd name="T0" fmla="*/ 66 w 66"/>
                  <a:gd name="T1" fmla="*/ 0 h 58"/>
                  <a:gd name="T2" fmla="*/ 0 w 66"/>
                  <a:gd name="T3" fmla="*/ 0 h 58"/>
                  <a:gd name="T4" fmla="*/ 0 w 66"/>
                  <a:gd name="T5" fmla="*/ 58 h 58"/>
                  <a:gd name="T6" fmla="*/ 66 w 66"/>
                  <a:gd name="T7" fmla="*/ 58 h 58"/>
                  <a:gd name="T8" fmla="*/ 66 w 66"/>
                  <a:gd name="T9" fmla="*/ 0 h 58"/>
                  <a:gd name="T10" fmla="*/ 66 w 66"/>
                  <a:gd name="T11" fmla="*/ 0 h 58"/>
                </a:gdLst>
                <a:ahLst/>
                <a:cxnLst>
                  <a:cxn ang="0">
                    <a:pos x="T0" y="T1"/>
                  </a:cxn>
                  <a:cxn ang="0">
                    <a:pos x="T2" y="T3"/>
                  </a:cxn>
                  <a:cxn ang="0">
                    <a:pos x="T4" y="T5"/>
                  </a:cxn>
                  <a:cxn ang="0">
                    <a:pos x="T6" y="T7"/>
                  </a:cxn>
                  <a:cxn ang="0">
                    <a:pos x="T8" y="T9"/>
                  </a:cxn>
                  <a:cxn ang="0">
                    <a:pos x="T10" y="T11"/>
                  </a:cxn>
                </a:cxnLst>
                <a:rect l="0" t="0" r="r" b="b"/>
                <a:pathLst>
                  <a:path w="66" h="58">
                    <a:moveTo>
                      <a:pt x="66" y="0"/>
                    </a:moveTo>
                    <a:lnTo>
                      <a:pt x="0" y="0"/>
                    </a:lnTo>
                    <a:lnTo>
                      <a:pt x="0" y="58"/>
                    </a:lnTo>
                    <a:lnTo>
                      <a:pt x="66" y="5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77"/>
              <p:cNvSpPr>
                <a:spLocks/>
              </p:cNvSpPr>
              <p:nvPr/>
            </p:nvSpPr>
            <p:spPr bwMode="auto">
              <a:xfrm>
                <a:off x="1540" y="3325"/>
                <a:ext cx="66" cy="68"/>
              </a:xfrm>
              <a:custGeom>
                <a:avLst/>
                <a:gdLst>
                  <a:gd name="T0" fmla="*/ 66 w 66"/>
                  <a:gd name="T1" fmla="*/ 0 h 68"/>
                  <a:gd name="T2" fmla="*/ 0 w 66"/>
                  <a:gd name="T3" fmla="*/ 0 h 68"/>
                  <a:gd name="T4" fmla="*/ 0 w 66"/>
                  <a:gd name="T5" fmla="*/ 68 h 68"/>
                  <a:gd name="T6" fmla="*/ 66 w 66"/>
                  <a:gd name="T7" fmla="*/ 68 h 68"/>
                  <a:gd name="T8" fmla="*/ 66 w 66"/>
                  <a:gd name="T9" fmla="*/ 0 h 68"/>
                  <a:gd name="T10" fmla="*/ 66 w 66"/>
                  <a:gd name="T11" fmla="*/ 0 h 68"/>
                </a:gdLst>
                <a:ahLst/>
                <a:cxnLst>
                  <a:cxn ang="0">
                    <a:pos x="T0" y="T1"/>
                  </a:cxn>
                  <a:cxn ang="0">
                    <a:pos x="T2" y="T3"/>
                  </a:cxn>
                  <a:cxn ang="0">
                    <a:pos x="T4" y="T5"/>
                  </a:cxn>
                  <a:cxn ang="0">
                    <a:pos x="T6" y="T7"/>
                  </a:cxn>
                  <a:cxn ang="0">
                    <a:pos x="T8" y="T9"/>
                  </a:cxn>
                  <a:cxn ang="0">
                    <a:pos x="T10" y="T11"/>
                  </a:cxn>
                </a:cxnLst>
                <a:rect l="0" t="0" r="r" b="b"/>
                <a:pathLst>
                  <a:path w="66" h="68">
                    <a:moveTo>
                      <a:pt x="66" y="0"/>
                    </a:moveTo>
                    <a:lnTo>
                      <a:pt x="0" y="0"/>
                    </a:lnTo>
                    <a:lnTo>
                      <a:pt x="0" y="68"/>
                    </a:lnTo>
                    <a:lnTo>
                      <a:pt x="66" y="68"/>
                    </a:lnTo>
                    <a:lnTo>
                      <a:pt x="66" y="0"/>
                    </a:lnTo>
                    <a:lnTo>
                      <a:pt x="66"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78"/>
              <p:cNvSpPr>
                <a:spLocks/>
              </p:cNvSpPr>
              <p:nvPr/>
            </p:nvSpPr>
            <p:spPr bwMode="auto">
              <a:xfrm>
                <a:off x="1055" y="3866"/>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79"/>
              <p:cNvSpPr>
                <a:spLocks/>
              </p:cNvSpPr>
              <p:nvPr/>
            </p:nvSpPr>
            <p:spPr bwMode="auto">
              <a:xfrm>
                <a:off x="1055" y="3970"/>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80"/>
              <p:cNvSpPr>
                <a:spLocks/>
              </p:cNvSpPr>
              <p:nvPr/>
            </p:nvSpPr>
            <p:spPr bwMode="auto">
              <a:xfrm>
                <a:off x="1184" y="3866"/>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281"/>
              <p:cNvSpPr>
                <a:spLocks/>
              </p:cNvSpPr>
              <p:nvPr/>
            </p:nvSpPr>
            <p:spPr bwMode="auto">
              <a:xfrm>
                <a:off x="1184" y="3970"/>
                <a:ext cx="82" cy="84"/>
              </a:xfrm>
              <a:custGeom>
                <a:avLst/>
                <a:gdLst>
                  <a:gd name="T0" fmla="*/ 82 w 82"/>
                  <a:gd name="T1" fmla="*/ 84 h 84"/>
                  <a:gd name="T2" fmla="*/ 0 w 82"/>
                  <a:gd name="T3" fmla="*/ 84 h 84"/>
                  <a:gd name="T4" fmla="*/ 0 w 82"/>
                  <a:gd name="T5" fmla="*/ 0 h 84"/>
                  <a:gd name="T6" fmla="*/ 82 w 82"/>
                  <a:gd name="T7" fmla="*/ 0 h 84"/>
                  <a:gd name="T8" fmla="*/ 82 w 82"/>
                  <a:gd name="T9" fmla="*/ 84 h 84"/>
                  <a:gd name="T10" fmla="*/ 82 w 82"/>
                  <a:gd name="T11" fmla="*/ 84 h 84"/>
                </a:gdLst>
                <a:ahLst/>
                <a:cxnLst>
                  <a:cxn ang="0">
                    <a:pos x="T0" y="T1"/>
                  </a:cxn>
                  <a:cxn ang="0">
                    <a:pos x="T2" y="T3"/>
                  </a:cxn>
                  <a:cxn ang="0">
                    <a:pos x="T4" y="T5"/>
                  </a:cxn>
                  <a:cxn ang="0">
                    <a:pos x="T6" y="T7"/>
                  </a:cxn>
                  <a:cxn ang="0">
                    <a:pos x="T8" y="T9"/>
                  </a:cxn>
                  <a:cxn ang="0">
                    <a:pos x="T10" y="T11"/>
                  </a:cxn>
                </a:cxnLst>
                <a:rect l="0" t="0" r="r" b="b"/>
                <a:pathLst>
                  <a:path w="82" h="84">
                    <a:moveTo>
                      <a:pt x="82" y="84"/>
                    </a:moveTo>
                    <a:lnTo>
                      <a:pt x="0" y="84"/>
                    </a:lnTo>
                    <a:lnTo>
                      <a:pt x="0" y="0"/>
                    </a:lnTo>
                    <a:lnTo>
                      <a:pt x="82" y="0"/>
                    </a:lnTo>
                    <a:lnTo>
                      <a:pt x="82" y="84"/>
                    </a:lnTo>
                    <a:lnTo>
                      <a:pt x="82"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282"/>
              <p:cNvSpPr>
                <a:spLocks/>
              </p:cNvSpPr>
              <p:nvPr/>
            </p:nvSpPr>
            <p:spPr bwMode="auto">
              <a:xfrm>
                <a:off x="1372" y="3866"/>
                <a:ext cx="86" cy="84"/>
              </a:xfrm>
              <a:custGeom>
                <a:avLst/>
                <a:gdLst>
                  <a:gd name="T0" fmla="*/ 86 w 86"/>
                  <a:gd name="T1" fmla="*/ 84 h 84"/>
                  <a:gd name="T2" fmla="*/ 0 w 86"/>
                  <a:gd name="T3" fmla="*/ 84 h 84"/>
                  <a:gd name="T4" fmla="*/ 0 w 86"/>
                  <a:gd name="T5" fmla="*/ 0 h 84"/>
                  <a:gd name="T6" fmla="*/ 86 w 86"/>
                  <a:gd name="T7" fmla="*/ 0 h 84"/>
                  <a:gd name="T8" fmla="*/ 86 w 86"/>
                  <a:gd name="T9" fmla="*/ 84 h 84"/>
                  <a:gd name="T10" fmla="*/ 86 w 86"/>
                  <a:gd name="T11" fmla="*/ 84 h 84"/>
                </a:gdLst>
                <a:ahLst/>
                <a:cxnLst>
                  <a:cxn ang="0">
                    <a:pos x="T0" y="T1"/>
                  </a:cxn>
                  <a:cxn ang="0">
                    <a:pos x="T2" y="T3"/>
                  </a:cxn>
                  <a:cxn ang="0">
                    <a:pos x="T4" y="T5"/>
                  </a:cxn>
                  <a:cxn ang="0">
                    <a:pos x="T6" y="T7"/>
                  </a:cxn>
                  <a:cxn ang="0">
                    <a:pos x="T8" y="T9"/>
                  </a:cxn>
                  <a:cxn ang="0">
                    <a:pos x="T10" y="T11"/>
                  </a:cxn>
                </a:cxnLst>
                <a:rect l="0" t="0" r="r" b="b"/>
                <a:pathLst>
                  <a:path w="86" h="84">
                    <a:moveTo>
                      <a:pt x="86" y="84"/>
                    </a:moveTo>
                    <a:lnTo>
                      <a:pt x="0" y="84"/>
                    </a:lnTo>
                    <a:lnTo>
                      <a:pt x="0" y="0"/>
                    </a:lnTo>
                    <a:lnTo>
                      <a:pt x="86" y="0"/>
                    </a:lnTo>
                    <a:lnTo>
                      <a:pt x="86" y="84"/>
                    </a:lnTo>
                    <a:lnTo>
                      <a:pt x="8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83"/>
              <p:cNvSpPr>
                <a:spLocks/>
              </p:cNvSpPr>
              <p:nvPr/>
            </p:nvSpPr>
            <p:spPr bwMode="auto">
              <a:xfrm>
                <a:off x="1372" y="3970"/>
                <a:ext cx="86" cy="84"/>
              </a:xfrm>
              <a:custGeom>
                <a:avLst/>
                <a:gdLst>
                  <a:gd name="T0" fmla="*/ 86 w 86"/>
                  <a:gd name="T1" fmla="*/ 84 h 84"/>
                  <a:gd name="T2" fmla="*/ 0 w 86"/>
                  <a:gd name="T3" fmla="*/ 84 h 84"/>
                  <a:gd name="T4" fmla="*/ 0 w 86"/>
                  <a:gd name="T5" fmla="*/ 0 h 84"/>
                  <a:gd name="T6" fmla="*/ 86 w 86"/>
                  <a:gd name="T7" fmla="*/ 0 h 84"/>
                  <a:gd name="T8" fmla="*/ 86 w 86"/>
                  <a:gd name="T9" fmla="*/ 84 h 84"/>
                  <a:gd name="T10" fmla="*/ 86 w 86"/>
                  <a:gd name="T11" fmla="*/ 84 h 84"/>
                </a:gdLst>
                <a:ahLst/>
                <a:cxnLst>
                  <a:cxn ang="0">
                    <a:pos x="T0" y="T1"/>
                  </a:cxn>
                  <a:cxn ang="0">
                    <a:pos x="T2" y="T3"/>
                  </a:cxn>
                  <a:cxn ang="0">
                    <a:pos x="T4" y="T5"/>
                  </a:cxn>
                  <a:cxn ang="0">
                    <a:pos x="T6" y="T7"/>
                  </a:cxn>
                  <a:cxn ang="0">
                    <a:pos x="T8" y="T9"/>
                  </a:cxn>
                  <a:cxn ang="0">
                    <a:pos x="T10" y="T11"/>
                  </a:cxn>
                </a:cxnLst>
                <a:rect l="0" t="0" r="r" b="b"/>
                <a:pathLst>
                  <a:path w="86" h="84">
                    <a:moveTo>
                      <a:pt x="86" y="84"/>
                    </a:moveTo>
                    <a:lnTo>
                      <a:pt x="0" y="84"/>
                    </a:lnTo>
                    <a:lnTo>
                      <a:pt x="0" y="0"/>
                    </a:lnTo>
                    <a:lnTo>
                      <a:pt x="86" y="0"/>
                    </a:lnTo>
                    <a:lnTo>
                      <a:pt x="86" y="84"/>
                    </a:lnTo>
                    <a:lnTo>
                      <a:pt x="8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84"/>
              <p:cNvSpPr>
                <a:spLocks/>
              </p:cNvSpPr>
              <p:nvPr/>
            </p:nvSpPr>
            <p:spPr bwMode="auto">
              <a:xfrm>
                <a:off x="1502" y="3866"/>
                <a:ext cx="84" cy="84"/>
              </a:xfrm>
              <a:custGeom>
                <a:avLst/>
                <a:gdLst>
                  <a:gd name="T0" fmla="*/ 84 w 84"/>
                  <a:gd name="T1" fmla="*/ 84 h 84"/>
                  <a:gd name="T2" fmla="*/ 0 w 84"/>
                  <a:gd name="T3" fmla="*/ 84 h 84"/>
                  <a:gd name="T4" fmla="*/ 0 w 84"/>
                  <a:gd name="T5" fmla="*/ 0 h 84"/>
                  <a:gd name="T6" fmla="*/ 84 w 84"/>
                  <a:gd name="T7" fmla="*/ 0 h 84"/>
                  <a:gd name="T8" fmla="*/ 84 w 84"/>
                  <a:gd name="T9" fmla="*/ 84 h 84"/>
                  <a:gd name="T10" fmla="*/ 84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84" y="84"/>
                    </a:moveTo>
                    <a:lnTo>
                      <a:pt x="0" y="84"/>
                    </a:lnTo>
                    <a:lnTo>
                      <a:pt x="0" y="0"/>
                    </a:lnTo>
                    <a:lnTo>
                      <a:pt x="84" y="0"/>
                    </a:lnTo>
                    <a:lnTo>
                      <a:pt x="84" y="84"/>
                    </a:lnTo>
                    <a:lnTo>
                      <a:pt x="8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285"/>
              <p:cNvSpPr>
                <a:spLocks/>
              </p:cNvSpPr>
              <p:nvPr/>
            </p:nvSpPr>
            <p:spPr bwMode="auto">
              <a:xfrm>
                <a:off x="1502" y="3970"/>
                <a:ext cx="84" cy="84"/>
              </a:xfrm>
              <a:custGeom>
                <a:avLst/>
                <a:gdLst>
                  <a:gd name="T0" fmla="*/ 84 w 84"/>
                  <a:gd name="T1" fmla="*/ 84 h 84"/>
                  <a:gd name="T2" fmla="*/ 0 w 84"/>
                  <a:gd name="T3" fmla="*/ 84 h 84"/>
                  <a:gd name="T4" fmla="*/ 0 w 84"/>
                  <a:gd name="T5" fmla="*/ 0 h 84"/>
                  <a:gd name="T6" fmla="*/ 84 w 84"/>
                  <a:gd name="T7" fmla="*/ 0 h 84"/>
                  <a:gd name="T8" fmla="*/ 84 w 84"/>
                  <a:gd name="T9" fmla="*/ 84 h 84"/>
                  <a:gd name="T10" fmla="*/ 84 w 84"/>
                  <a:gd name="T11" fmla="*/ 84 h 84"/>
                </a:gdLst>
                <a:ahLst/>
                <a:cxnLst>
                  <a:cxn ang="0">
                    <a:pos x="T0" y="T1"/>
                  </a:cxn>
                  <a:cxn ang="0">
                    <a:pos x="T2" y="T3"/>
                  </a:cxn>
                  <a:cxn ang="0">
                    <a:pos x="T4" y="T5"/>
                  </a:cxn>
                  <a:cxn ang="0">
                    <a:pos x="T6" y="T7"/>
                  </a:cxn>
                  <a:cxn ang="0">
                    <a:pos x="T8" y="T9"/>
                  </a:cxn>
                  <a:cxn ang="0">
                    <a:pos x="T10" y="T11"/>
                  </a:cxn>
                </a:cxnLst>
                <a:rect l="0" t="0" r="r" b="b"/>
                <a:pathLst>
                  <a:path w="84" h="84">
                    <a:moveTo>
                      <a:pt x="84" y="84"/>
                    </a:moveTo>
                    <a:lnTo>
                      <a:pt x="0" y="84"/>
                    </a:lnTo>
                    <a:lnTo>
                      <a:pt x="0" y="0"/>
                    </a:lnTo>
                    <a:lnTo>
                      <a:pt x="84" y="0"/>
                    </a:lnTo>
                    <a:lnTo>
                      <a:pt x="84" y="84"/>
                    </a:lnTo>
                    <a:lnTo>
                      <a:pt x="8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Rectangle 286"/>
              <p:cNvSpPr>
                <a:spLocks noChangeArrowheads="1"/>
              </p:cNvSpPr>
              <p:nvPr/>
            </p:nvSpPr>
            <p:spPr bwMode="auto">
              <a:xfrm>
                <a:off x="705" y="2550"/>
                <a:ext cx="1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9" name="Rectangle 287"/>
              <p:cNvSpPr>
                <a:spLocks noChangeArrowheads="1"/>
              </p:cNvSpPr>
              <p:nvPr/>
            </p:nvSpPr>
            <p:spPr bwMode="auto">
              <a:xfrm>
                <a:off x="699" y="2646"/>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0" name="Rectangle 288"/>
              <p:cNvSpPr>
                <a:spLocks noChangeArrowheads="1"/>
              </p:cNvSpPr>
              <p:nvPr/>
            </p:nvSpPr>
            <p:spPr bwMode="auto">
              <a:xfrm>
                <a:off x="699" y="2742"/>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1" name="Rectangle 289"/>
              <p:cNvSpPr>
                <a:spLocks noChangeArrowheads="1"/>
              </p:cNvSpPr>
              <p:nvPr/>
            </p:nvSpPr>
            <p:spPr bwMode="auto">
              <a:xfrm>
                <a:off x="709" y="2838"/>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 name="Rectangle 290"/>
              <p:cNvSpPr>
                <a:spLocks noChangeArrowheads="1"/>
              </p:cNvSpPr>
              <p:nvPr/>
            </p:nvSpPr>
            <p:spPr bwMode="auto">
              <a:xfrm>
                <a:off x="699" y="2934"/>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3" name="Rectangle 291"/>
              <p:cNvSpPr>
                <a:spLocks noChangeArrowheads="1"/>
              </p:cNvSpPr>
              <p:nvPr/>
            </p:nvSpPr>
            <p:spPr bwMode="auto">
              <a:xfrm>
                <a:off x="709" y="3031"/>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4" name="Rectangle 292"/>
              <p:cNvSpPr>
                <a:spLocks noChangeArrowheads="1"/>
              </p:cNvSpPr>
              <p:nvPr/>
            </p:nvSpPr>
            <p:spPr bwMode="auto">
              <a:xfrm>
                <a:off x="699" y="3127"/>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5" name="Rectangle 293"/>
              <p:cNvSpPr>
                <a:spLocks noChangeArrowheads="1"/>
              </p:cNvSpPr>
              <p:nvPr/>
            </p:nvSpPr>
            <p:spPr bwMode="auto">
              <a:xfrm>
                <a:off x="691" y="3275"/>
                <a:ext cx="1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6" name="Rectangle 294"/>
              <p:cNvSpPr>
                <a:spLocks noChangeArrowheads="1"/>
              </p:cNvSpPr>
              <p:nvPr/>
            </p:nvSpPr>
            <p:spPr bwMode="auto">
              <a:xfrm>
                <a:off x="703" y="3371"/>
                <a:ext cx="1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7" name="Rectangle 295"/>
              <p:cNvSpPr>
                <a:spLocks noChangeArrowheads="1"/>
              </p:cNvSpPr>
              <p:nvPr/>
            </p:nvSpPr>
            <p:spPr bwMode="auto">
              <a:xfrm>
                <a:off x="707" y="3467"/>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8" name="Rectangle 296"/>
              <p:cNvSpPr>
                <a:spLocks noChangeArrowheads="1"/>
              </p:cNvSpPr>
              <p:nvPr/>
            </p:nvSpPr>
            <p:spPr bwMode="auto">
              <a:xfrm>
                <a:off x="709" y="3564"/>
                <a:ext cx="1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egoe UI" panose="020B0502040204020203" pitchFamily="34" charset="0"/>
                  </a:rPr>
                  <a:t>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9" name="Rectangle 297"/>
              <p:cNvSpPr>
                <a:spLocks noChangeArrowheads="1"/>
              </p:cNvSpPr>
              <p:nvPr/>
            </p:nvSpPr>
            <p:spPr bwMode="auto">
              <a:xfrm>
                <a:off x="2153" y="4077"/>
                <a:ext cx="5541" cy="82"/>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98"/>
              <p:cNvSpPr>
                <a:spLocks/>
              </p:cNvSpPr>
              <p:nvPr/>
            </p:nvSpPr>
            <p:spPr bwMode="auto">
              <a:xfrm>
                <a:off x="3547" y="587"/>
                <a:ext cx="4033" cy="1896"/>
              </a:xfrm>
              <a:custGeom>
                <a:avLst/>
                <a:gdLst>
                  <a:gd name="T0" fmla="*/ 1820 w 2014"/>
                  <a:gd name="T1" fmla="*/ 235 h 946"/>
                  <a:gd name="T2" fmla="*/ 1812 w 2014"/>
                  <a:gd name="T3" fmla="*/ 219 h 946"/>
                  <a:gd name="T4" fmla="*/ 1523 w 2014"/>
                  <a:gd name="T5" fmla="*/ 0 h 946"/>
                  <a:gd name="T6" fmla="*/ 1463 w 2014"/>
                  <a:gd name="T7" fmla="*/ 6 h 946"/>
                  <a:gd name="T8" fmla="*/ 1434 w 2014"/>
                  <a:gd name="T9" fmla="*/ 4 h 946"/>
                  <a:gd name="T10" fmla="*/ 1358 w 2014"/>
                  <a:gd name="T11" fmla="*/ 24 h 946"/>
                  <a:gd name="T12" fmla="*/ 1302 w 2014"/>
                  <a:gd name="T13" fmla="*/ 0 h 946"/>
                  <a:gd name="T14" fmla="*/ 1235 w 2014"/>
                  <a:gd name="T15" fmla="*/ 38 h 946"/>
                  <a:gd name="T16" fmla="*/ 1078 w 2014"/>
                  <a:gd name="T17" fmla="*/ 0 h 946"/>
                  <a:gd name="T18" fmla="*/ 908 w 2014"/>
                  <a:gd name="T19" fmla="*/ 45 h 946"/>
                  <a:gd name="T20" fmla="*/ 819 w 2014"/>
                  <a:gd name="T21" fmla="*/ 0 h 946"/>
                  <a:gd name="T22" fmla="*/ 717 w 2014"/>
                  <a:gd name="T23" fmla="*/ 67 h 946"/>
                  <a:gd name="T24" fmla="*/ 619 w 2014"/>
                  <a:gd name="T25" fmla="*/ 47 h 946"/>
                  <a:gd name="T26" fmla="*/ 388 w 2014"/>
                  <a:gd name="T27" fmla="*/ 197 h 946"/>
                  <a:gd name="T28" fmla="*/ 283 w 2014"/>
                  <a:gd name="T29" fmla="*/ 345 h 946"/>
                  <a:gd name="T30" fmla="*/ 288 w 2014"/>
                  <a:gd name="T31" fmla="*/ 384 h 946"/>
                  <a:gd name="T32" fmla="*/ 278 w 2014"/>
                  <a:gd name="T33" fmla="*/ 384 h 946"/>
                  <a:gd name="T34" fmla="*/ 0 w 2014"/>
                  <a:gd name="T35" fmla="*/ 665 h 946"/>
                  <a:gd name="T36" fmla="*/ 278 w 2014"/>
                  <a:gd name="T37" fmla="*/ 946 h 946"/>
                  <a:gd name="T38" fmla="*/ 306 w 2014"/>
                  <a:gd name="T39" fmla="*/ 944 h 946"/>
                  <a:gd name="T40" fmla="*/ 1607 w 2014"/>
                  <a:gd name="T41" fmla="*/ 944 h 946"/>
                  <a:gd name="T42" fmla="*/ 1639 w 2014"/>
                  <a:gd name="T43" fmla="*/ 946 h 946"/>
                  <a:gd name="T44" fmla="*/ 2014 w 2014"/>
                  <a:gd name="T45" fmla="*/ 567 h 946"/>
                  <a:gd name="T46" fmla="*/ 1820 w 2014"/>
                  <a:gd name="T47" fmla="*/ 235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14" h="946">
                    <a:moveTo>
                      <a:pt x="1820" y="235"/>
                    </a:moveTo>
                    <a:cubicBezTo>
                      <a:pt x="1818" y="229"/>
                      <a:pt x="1815" y="224"/>
                      <a:pt x="1812" y="219"/>
                    </a:cubicBezTo>
                    <a:cubicBezTo>
                      <a:pt x="1776" y="92"/>
                      <a:pt x="1660" y="0"/>
                      <a:pt x="1523" y="0"/>
                    </a:cubicBezTo>
                    <a:cubicBezTo>
                      <a:pt x="1503" y="0"/>
                      <a:pt x="1483" y="2"/>
                      <a:pt x="1463" y="6"/>
                    </a:cubicBezTo>
                    <a:cubicBezTo>
                      <a:pt x="1454" y="5"/>
                      <a:pt x="1444" y="4"/>
                      <a:pt x="1434" y="4"/>
                    </a:cubicBezTo>
                    <a:cubicBezTo>
                      <a:pt x="1406" y="4"/>
                      <a:pt x="1380" y="11"/>
                      <a:pt x="1358" y="24"/>
                    </a:cubicBezTo>
                    <a:cubicBezTo>
                      <a:pt x="1344" y="9"/>
                      <a:pt x="1324" y="0"/>
                      <a:pt x="1302" y="0"/>
                    </a:cubicBezTo>
                    <a:cubicBezTo>
                      <a:pt x="1274" y="0"/>
                      <a:pt x="1249" y="16"/>
                      <a:pt x="1235" y="38"/>
                    </a:cubicBezTo>
                    <a:cubicBezTo>
                      <a:pt x="1188" y="14"/>
                      <a:pt x="1135" y="0"/>
                      <a:pt x="1078" y="0"/>
                    </a:cubicBezTo>
                    <a:cubicBezTo>
                      <a:pt x="1016" y="0"/>
                      <a:pt x="959" y="17"/>
                      <a:pt x="908" y="45"/>
                    </a:cubicBezTo>
                    <a:cubicBezTo>
                      <a:pt x="888" y="18"/>
                      <a:pt x="856" y="0"/>
                      <a:pt x="819" y="0"/>
                    </a:cubicBezTo>
                    <a:cubicBezTo>
                      <a:pt x="774" y="0"/>
                      <a:pt x="734" y="28"/>
                      <a:pt x="717" y="67"/>
                    </a:cubicBezTo>
                    <a:cubicBezTo>
                      <a:pt x="687" y="54"/>
                      <a:pt x="654" y="47"/>
                      <a:pt x="619" y="47"/>
                    </a:cubicBezTo>
                    <a:cubicBezTo>
                      <a:pt x="517" y="47"/>
                      <a:pt x="429" y="108"/>
                      <a:pt x="388" y="197"/>
                    </a:cubicBezTo>
                    <a:cubicBezTo>
                      <a:pt x="327" y="217"/>
                      <a:pt x="283" y="276"/>
                      <a:pt x="283" y="345"/>
                    </a:cubicBezTo>
                    <a:cubicBezTo>
                      <a:pt x="283" y="358"/>
                      <a:pt x="285" y="372"/>
                      <a:pt x="288" y="384"/>
                    </a:cubicBezTo>
                    <a:cubicBezTo>
                      <a:pt x="285" y="384"/>
                      <a:pt x="281" y="384"/>
                      <a:pt x="278" y="384"/>
                    </a:cubicBezTo>
                    <a:cubicBezTo>
                      <a:pt x="125" y="384"/>
                      <a:pt x="0" y="510"/>
                      <a:pt x="0" y="665"/>
                    </a:cubicBezTo>
                    <a:cubicBezTo>
                      <a:pt x="0" y="820"/>
                      <a:pt x="125" y="946"/>
                      <a:pt x="278" y="946"/>
                    </a:cubicBezTo>
                    <a:cubicBezTo>
                      <a:pt x="287" y="946"/>
                      <a:pt x="297" y="945"/>
                      <a:pt x="306" y="944"/>
                    </a:cubicBezTo>
                    <a:cubicBezTo>
                      <a:pt x="1607" y="944"/>
                      <a:pt x="1607" y="944"/>
                      <a:pt x="1607" y="944"/>
                    </a:cubicBezTo>
                    <a:cubicBezTo>
                      <a:pt x="1618" y="945"/>
                      <a:pt x="1629" y="946"/>
                      <a:pt x="1639" y="946"/>
                    </a:cubicBezTo>
                    <a:cubicBezTo>
                      <a:pt x="1846" y="946"/>
                      <a:pt x="2014" y="776"/>
                      <a:pt x="2014" y="567"/>
                    </a:cubicBezTo>
                    <a:cubicBezTo>
                      <a:pt x="2014" y="424"/>
                      <a:pt x="1935" y="300"/>
                      <a:pt x="1820" y="2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99"/>
              <p:cNvSpPr>
                <a:spLocks/>
              </p:cNvSpPr>
              <p:nvPr/>
            </p:nvSpPr>
            <p:spPr bwMode="auto">
              <a:xfrm>
                <a:off x="4514" y="780"/>
                <a:ext cx="687" cy="1651"/>
              </a:xfrm>
              <a:custGeom>
                <a:avLst/>
                <a:gdLst>
                  <a:gd name="T0" fmla="*/ 313 w 343"/>
                  <a:gd name="T1" fmla="*/ 824 h 824"/>
                  <a:gd name="T2" fmla="*/ 31 w 343"/>
                  <a:gd name="T3" fmla="*/ 824 h 824"/>
                  <a:gd name="T4" fmla="*/ 0 w 343"/>
                  <a:gd name="T5" fmla="*/ 794 h 824"/>
                  <a:gd name="T6" fmla="*/ 0 w 343"/>
                  <a:gd name="T7" fmla="*/ 31 h 824"/>
                  <a:gd name="T8" fmla="*/ 31 w 343"/>
                  <a:gd name="T9" fmla="*/ 0 h 824"/>
                  <a:gd name="T10" fmla="*/ 313 w 343"/>
                  <a:gd name="T11" fmla="*/ 0 h 824"/>
                  <a:gd name="T12" fmla="*/ 343 w 343"/>
                  <a:gd name="T13" fmla="*/ 31 h 824"/>
                  <a:gd name="T14" fmla="*/ 343 w 343"/>
                  <a:gd name="T15" fmla="*/ 794 h 824"/>
                  <a:gd name="T16" fmla="*/ 313 w 343"/>
                  <a:gd name="T17" fmla="*/ 8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824">
                    <a:moveTo>
                      <a:pt x="313" y="824"/>
                    </a:moveTo>
                    <a:cubicBezTo>
                      <a:pt x="31" y="824"/>
                      <a:pt x="31" y="824"/>
                      <a:pt x="31" y="824"/>
                    </a:cubicBezTo>
                    <a:cubicBezTo>
                      <a:pt x="14" y="824"/>
                      <a:pt x="0" y="811"/>
                      <a:pt x="0" y="794"/>
                    </a:cubicBezTo>
                    <a:cubicBezTo>
                      <a:pt x="0" y="31"/>
                      <a:pt x="0" y="31"/>
                      <a:pt x="0" y="31"/>
                    </a:cubicBezTo>
                    <a:cubicBezTo>
                      <a:pt x="0" y="14"/>
                      <a:pt x="14" y="0"/>
                      <a:pt x="31" y="0"/>
                    </a:cubicBezTo>
                    <a:cubicBezTo>
                      <a:pt x="313" y="0"/>
                      <a:pt x="313" y="0"/>
                      <a:pt x="313" y="0"/>
                    </a:cubicBezTo>
                    <a:cubicBezTo>
                      <a:pt x="330" y="0"/>
                      <a:pt x="343" y="14"/>
                      <a:pt x="343" y="31"/>
                    </a:cubicBezTo>
                    <a:cubicBezTo>
                      <a:pt x="343" y="794"/>
                      <a:pt x="343" y="794"/>
                      <a:pt x="343" y="794"/>
                    </a:cubicBezTo>
                    <a:cubicBezTo>
                      <a:pt x="343" y="811"/>
                      <a:pt x="330" y="824"/>
                      <a:pt x="313" y="82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300"/>
              <p:cNvSpPr>
                <a:spLocks/>
              </p:cNvSpPr>
              <p:nvPr/>
            </p:nvSpPr>
            <p:spPr bwMode="auto">
              <a:xfrm>
                <a:off x="1640" y="2862"/>
                <a:ext cx="1068" cy="784"/>
              </a:xfrm>
              <a:custGeom>
                <a:avLst/>
                <a:gdLst>
                  <a:gd name="T0" fmla="*/ 0 w 1068"/>
                  <a:gd name="T1" fmla="*/ 581 h 784"/>
                  <a:gd name="T2" fmla="*/ 1047 w 1068"/>
                  <a:gd name="T3" fmla="*/ 0 h 784"/>
                  <a:gd name="T4" fmla="*/ 1068 w 1068"/>
                  <a:gd name="T5" fmla="*/ 784 h 784"/>
                  <a:gd name="T6" fmla="*/ 0 w 1068"/>
                  <a:gd name="T7" fmla="*/ 581 h 784"/>
                </a:gdLst>
                <a:ahLst/>
                <a:cxnLst>
                  <a:cxn ang="0">
                    <a:pos x="T0" y="T1"/>
                  </a:cxn>
                  <a:cxn ang="0">
                    <a:pos x="T2" y="T3"/>
                  </a:cxn>
                  <a:cxn ang="0">
                    <a:pos x="T4" y="T5"/>
                  </a:cxn>
                  <a:cxn ang="0">
                    <a:pos x="T6" y="T7"/>
                  </a:cxn>
                </a:cxnLst>
                <a:rect l="0" t="0" r="r" b="b"/>
                <a:pathLst>
                  <a:path w="1068" h="784">
                    <a:moveTo>
                      <a:pt x="0" y="581"/>
                    </a:moveTo>
                    <a:lnTo>
                      <a:pt x="1047" y="0"/>
                    </a:lnTo>
                    <a:lnTo>
                      <a:pt x="1068" y="784"/>
                    </a:lnTo>
                    <a:lnTo>
                      <a:pt x="0" y="581"/>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01"/>
              <p:cNvSpPr>
                <a:spLocks/>
              </p:cNvSpPr>
              <p:nvPr/>
            </p:nvSpPr>
            <p:spPr bwMode="auto">
              <a:xfrm>
                <a:off x="2671" y="2854"/>
                <a:ext cx="1663" cy="790"/>
              </a:xfrm>
              <a:custGeom>
                <a:avLst/>
                <a:gdLst>
                  <a:gd name="T0" fmla="*/ 810 w 830"/>
                  <a:gd name="T1" fmla="*/ 394 h 394"/>
                  <a:gd name="T2" fmla="*/ 20 w 830"/>
                  <a:gd name="T3" fmla="*/ 394 h 394"/>
                  <a:gd name="T4" fmla="*/ 0 w 830"/>
                  <a:gd name="T5" fmla="*/ 374 h 394"/>
                  <a:gd name="T6" fmla="*/ 0 w 830"/>
                  <a:gd name="T7" fmla="*/ 20 h 394"/>
                  <a:gd name="T8" fmla="*/ 20 w 830"/>
                  <a:gd name="T9" fmla="*/ 0 h 394"/>
                  <a:gd name="T10" fmla="*/ 810 w 830"/>
                  <a:gd name="T11" fmla="*/ 0 h 394"/>
                  <a:gd name="T12" fmla="*/ 830 w 830"/>
                  <a:gd name="T13" fmla="*/ 20 h 394"/>
                  <a:gd name="T14" fmla="*/ 830 w 830"/>
                  <a:gd name="T15" fmla="*/ 374 h 394"/>
                  <a:gd name="T16" fmla="*/ 810 w 830"/>
                  <a:gd name="T17"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394">
                    <a:moveTo>
                      <a:pt x="810" y="394"/>
                    </a:moveTo>
                    <a:cubicBezTo>
                      <a:pt x="20" y="394"/>
                      <a:pt x="20" y="394"/>
                      <a:pt x="20" y="394"/>
                    </a:cubicBezTo>
                    <a:cubicBezTo>
                      <a:pt x="9" y="394"/>
                      <a:pt x="0" y="385"/>
                      <a:pt x="0" y="374"/>
                    </a:cubicBezTo>
                    <a:cubicBezTo>
                      <a:pt x="0" y="20"/>
                      <a:pt x="0" y="20"/>
                      <a:pt x="0" y="20"/>
                    </a:cubicBezTo>
                    <a:cubicBezTo>
                      <a:pt x="0" y="9"/>
                      <a:pt x="9" y="0"/>
                      <a:pt x="20" y="0"/>
                    </a:cubicBezTo>
                    <a:cubicBezTo>
                      <a:pt x="810" y="0"/>
                      <a:pt x="810" y="0"/>
                      <a:pt x="810" y="0"/>
                    </a:cubicBezTo>
                    <a:cubicBezTo>
                      <a:pt x="821" y="0"/>
                      <a:pt x="830" y="9"/>
                      <a:pt x="830" y="20"/>
                    </a:cubicBezTo>
                    <a:cubicBezTo>
                      <a:pt x="830" y="374"/>
                      <a:pt x="830" y="374"/>
                      <a:pt x="830" y="374"/>
                    </a:cubicBezTo>
                    <a:cubicBezTo>
                      <a:pt x="830" y="385"/>
                      <a:pt x="821" y="394"/>
                      <a:pt x="810" y="3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302"/>
              <p:cNvSpPr>
                <a:spLocks noEditPoints="1"/>
              </p:cNvSpPr>
              <p:nvPr/>
            </p:nvSpPr>
            <p:spPr bwMode="auto">
              <a:xfrm>
                <a:off x="2818" y="3187"/>
                <a:ext cx="250" cy="254"/>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9"/>
                      <a:pt x="73" y="114"/>
                      <a:pt x="80" y="114"/>
                    </a:cubicBezTo>
                    <a:cubicBezTo>
                      <a:pt x="80" y="114"/>
                      <a:pt x="80" y="114"/>
                      <a:pt x="80" y="114"/>
                    </a:cubicBezTo>
                    <a:cubicBezTo>
                      <a:pt x="86" y="114"/>
                      <a:pt x="92" y="109"/>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303"/>
              <p:cNvSpPr>
                <a:spLocks/>
              </p:cNvSpPr>
              <p:nvPr/>
            </p:nvSpPr>
            <p:spPr bwMode="auto">
              <a:xfrm>
                <a:off x="2830" y="3054"/>
                <a:ext cx="352" cy="351"/>
              </a:xfrm>
              <a:custGeom>
                <a:avLst/>
                <a:gdLst>
                  <a:gd name="T0" fmla="*/ 168 w 176"/>
                  <a:gd name="T1" fmla="*/ 171 h 175"/>
                  <a:gd name="T2" fmla="*/ 176 w 176"/>
                  <a:gd name="T3" fmla="*/ 155 h 175"/>
                  <a:gd name="T4" fmla="*/ 176 w 176"/>
                  <a:gd name="T5" fmla="*/ 63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1 h 175"/>
                  <a:gd name="T18" fmla="*/ 9 w 176"/>
                  <a:gd name="T19" fmla="*/ 86 h 175"/>
                  <a:gd name="T20" fmla="*/ 9 w 176"/>
                  <a:gd name="T21" fmla="*/ 21 h 175"/>
                  <a:gd name="T22" fmla="*/ 14 w 176"/>
                  <a:gd name="T23" fmla="*/ 13 h 175"/>
                  <a:gd name="T24" fmla="*/ 23 w 176"/>
                  <a:gd name="T25" fmla="*/ 11 h 175"/>
                  <a:gd name="T26" fmla="*/ 159 w 176"/>
                  <a:gd name="T27" fmla="*/ 53 h 175"/>
                  <a:gd name="T28" fmla="*/ 166 w 176"/>
                  <a:gd name="T29" fmla="*/ 63 h 175"/>
                  <a:gd name="T30" fmla="*/ 166 w 176"/>
                  <a:gd name="T31" fmla="*/ 155 h 175"/>
                  <a:gd name="T32" fmla="*/ 162 w 176"/>
                  <a:gd name="T33" fmla="*/ 163 h 175"/>
                  <a:gd name="T34" fmla="*/ 153 w 176"/>
                  <a:gd name="T35" fmla="*/ 165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5"/>
                    </a:cubicBezTo>
                    <a:cubicBezTo>
                      <a:pt x="176" y="63"/>
                      <a:pt x="176" y="63"/>
                      <a:pt x="176" y="63"/>
                    </a:cubicBezTo>
                    <a:cubicBezTo>
                      <a:pt x="176" y="54"/>
                      <a:pt x="170" y="46"/>
                      <a:pt x="161" y="43"/>
                    </a:cubicBezTo>
                    <a:cubicBezTo>
                      <a:pt x="26" y="2"/>
                      <a:pt x="26" y="2"/>
                      <a:pt x="26" y="2"/>
                    </a:cubicBezTo>
                    <a:cubicBezTo>
                      <a:pt x="20" y="0"/>
                      <a:pt x="13" y="1"/>
                      <a:pt x="8" y="5"/>
                    </a:cubicBezTo>
                    <a:cubicBezTo>
                      <a:pt x="3" y="9"/>
                      <a:pt x="0" y="15"/>
                      <a:pt x="0" y="21"/>
                    </a:cubicBezTo>
                    <a:cubicBezTo>
                      <a:pt x="0" y="86"/>
                      <a:pt x="0" y="86"/>
                      <a:pt x="0" y="86"/>
                    </a:cubicBezTo>
                    <a:cubicBezTo>
                      <a:pt x="0" y="88"/>
                      <a:pt x="2" y="91"/>
                      <a:pt x="5" y="91"/>
                    </a:cubicBezTo>
                    <a:cubicBezTo>
                      <a:pt x="7" y="91"/>
                      <a:pt x="9" y="88"/>
                      <a:pt x="9" y="86"/>
                    </a:cubicBezTo>
                    <a:cubicBezTo>
                      <a:pt x="9" y="21"/>
                      <a:pt x="9" y="21"/>
                      <a:pt x="9" y="21"/>
                    </a:cubicBezTo>
                    <a:cubicBezTo>
                      <a:pt x="9" y="18"/>
                      <a:pt x="11" y="15"/>
                      <a:pt x="14" y="13"/>
                    </a:cubicBezTo>
                    <a:cubicBezTo>
                      <a:pt x="16" y="11"/>
                      <a:pt x="20" y="10"/>
                      <a:pt x="23" y="11"/>
                    </a:cubicBezTo>
                    <a:cubicBezTo>
                      <a:pt x="159" y="53"/>
                      <a:pt x="159" y="53"/>
                      <a:pt x="159" y="53"/>
                    </a:cubicBezTo>
                    <a:cubicBezTo>
                      <a:pt x="163" y="54"/>
                      <a:pt x="166" y="58"/>
                      <a:pt x="166" y="63"/>
                    </a:cubicBezTo>
                    <a:cubicBezTo>
                      <a:pt x="166" y="155"/>
                      <a:pt x="166" y="155"/>
                      <a:pt x="166" y="155"/>
                    </a:cubicBezTo>
                    <a:cubicBezTo>
                      <a:pt x="166" y="158"/>
                      <a:pt x="165" y="161"/>
                      <a:pt x="162" y="163"/>
                    </a:cubicBezTo>
                    <a:cubicBezTo>
                      <a:pt x="159" y="165"/>
                      <a:pt x="156" y="165"/>
                      <a:pt x="153" y="165"/>
                    </a:cubicBezTo>
                    <a:cubicBezTo>
                      <a:pt x="137" y="160"/>
                      <a:pt x="137" y="160"/>
                      <a:pt x="137" y="160"/>
                    </a:cubicBezTo>
                    <a:cubicBezTo>
                      <a:pt x="134" y="159"/>
                      <a:pt x="132" y="160"/>
                      <a:pt x="131" y="163"/>
                    </a:cubicBezTo>
                    <a:cubicBezTo>
                      <a:pt x="130" y="166"/>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304"/>
              <p:cNvSpPr>
                <a:spLocks/>
              </p:cNvSpPr>
              <p:nvPr/>
            </p:nvSpPr>
            <p:spPr bwMode="auto">
              <a:xfrm>
                <a:off x="5263" y="3431"/>
                <a:ext cx="278" cy="509"/>
              </a:xfrm>
              <a:custGeom>
                <a:avLst/>
                <a:gdLst>
                  <a:gd name="T0" fmla="*/ 138 w 278"/>
                  <a:gd name="T1" fmla="*/ 0 h 509"/>
                  <a:gd name="T2" fmla="*/ 0 w 278"/>
                  <a:gd name="T3" fmla="*/ 509 h 509"/>
                  <a:gd name="T4" fmla="*/ 278 w 278"/>
                  <a:gd name="T5" fmla="*/ 509 h 509"/>
                  <a:gd name="T6" fmla="*/ 138 w 278"/>
                  <a:gd name="T7" fmla="*/ 0 h 509"/>
                  <a:gd name="T8" fmla="*/ 138 w 278"/>
                  <a:gd name="T9" fmla="*/ 0 h 509"/>
                  <a:gd name="T10" fmla="*/ 138 w 278"/>
                  <a:gd name="T11" fmla="*/ 0 h 509"/>
                </a:gdLst>
                <a:ahLst/>
                <a:cxnLst>
                  <a:cxn ang="0">
                    <a:pos x="T0" y="T1"/>
                  </a:cxn>
                  <a:cxn ang="0">
                    <a:pos x="T2" y="T3"/>
                  </a:cxn>
                  <a:cxn ang="0">
                    <a:pos x="T4" y="T5"/>
                  </a:cxn>
                  <a:cxn ang="0">
                    <a:pos x="T6" y="T7"/>
                  </a:cxn>
                  <a:cxn ang="0">
                    <a:pos x="T8" y="T9"/>
                  </a:cxn>
                  <a:cxn ang="0">
                    <a:pos x="T10" y="T11"/>
                  </a:cxn>
                </a:cxnLst>
                <a:rect l="0" t="0" r="r" b="b"/>
                <a:pathLst>
                  <a:path w="278" h="509">
                    <a:moveTo>
                      <a:pt x="138" y="0"/>
                    </a:moveTo>
                    <a:lnTo>
                      <a:pt x="0" y="509"/>
                    </a:lnTo>
                    <a:lnTo>
                      <a:pt x="278" y="509"/>
                    </a:lnTo>
                    <a:lnTo>
                      <a:pt x="138" y="0"/>
                    </a:lnTo>
                    <a:lnTo>
                      <a:pt x="138" y="0"/>
                    </a:lnTo>
                    <a:lnTo>
                      <a:pt x="138"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05"/>
              <p:cNvSpPr>
                <a:spLocks/>
              </p:cNvSpPr>
              <p:nvPr/>
            </p:nvSpPr>
            <p:spPr bwMode="auto">
              <a:xfrm>
                <a:off x="5313" y="3549"/>
                <a:ext cx="176" cy="513"/>
              </a:xfrm>
              <a:custGeom>
                <a:avLst/>
                <a:gdLst>
                  <a:gd name="T0" fmla="*/ 176 w 176"/>
                  <a:gd name="T1" fmla="*/ 243 h 513"/>
                  <a:gd name="T2" fmla="*/ 104 w 176"/>
                  <a:gd name="T3" fmla="*/ 305 h 513"/>
                  <a:gd name="T4" fmla="*/ 102 w 176"/>
                  <a:gd name="T5" fmla="*/ 267 h 513"/>
                  <a:gd name="T6" fmla="*/ 160 w 176"/>
                  <a:gd name="T7" fmla="*/ 193 h 513"/>
                  <a:gd name="T8" fmla="*/ 100 w 176"/>
                  <a:gd name="T9" fmla="*/ 241 h 513"/>
                  <a:gd name="T10" fmla="*/ 94 w 176"/>
                  <a:gd name="T11" fmla="*/ 129 h 513"/>
                  <a:gd name="T12" fmla="*/ 122 w 176"/>
                  <a:gd name="T13" fmla="*/ 85 h 513"/>
                  <a:gd name="T14" fmla="*/ 94 w 176"/>
                  <a:gd name="T15" fmla="*/ 107 h 513"/>
                  <a:gd name="T16" fmla="*/ 88 w 176"/>
                  <a:gd name="T17" fmla="*/ 0 h 513"/>
                  <a:gd name="T18" fmla="*/ 80 w 176"/>
                  <a:gd name="T19" fmla="*/ 147 h 513"/>
                  <a:gd name="T20" fmla="*/ 34 w 176"/>
                  <a:gd name="T21" fmla="*/ 109 h 513"/>
                  <a:gd name="T22" fmla="*/ 78 w 176"/>
                  <a:gd name="T23" fmla="*/ 171 h 513"/>
                  <a:gd name="T24" fmla="*/ 76 w 176"/>
                  <a:gd name="T25" fmla="*/ 225 h 513"/>
                  <a:gd name="T26" fmla="*/ 18 w 176"/>
                  <a:gd name="T27" fmla="*/ 177 h 513"/>
                  <a:gd name="T28" fmla="*/ 74 w 176"/>
                  <a:gd name="T29" fmla="*/ 247 h 513"/>
                  <a:gd name="T30" fmla="*/ 70 w 176"/>
                  <a:gd name="T31" fmla="*/ 337 h 513"/>
                  <a:gd name="T32" fmla="*/ 0 w 176"/>
                  <a:gd name="T33" fmla="*/ 277 h 513"/>
                  <a:gd name="T34" fmla="*/ 70 w 176"/>
                  <a:gd name="T35" fmla="*/ 359 h 513"/>
                  <a:gd name="T36" fmla="*/ 64 w 176"/>
                  <a:gd name="T37" fmla="*/ 513 h 513"/>
                  <a:gd name="T38" fmla="*/ 114 w 176"/>
                  <a:gd name="T39" fmla="*/ 513 h 513"/>
                  <a:gd name="T40" fmla="*/ 104 w 176"/>
                  <a:gd name="T41" fmla="*/ 329 h 513"/>
                  <a:gd name="T42" fmla="*/ 176 w 176"/>
                  <a:gd name="T43" fmla="*/ 24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513">
                    <a:moveTo>
                      <a:pt x="176" y="243"/>
                    </a:moveTo>
                    <a:lnTo>
                      <a:pt x="104" y="305"/>
                    </a:lnTo>
                    <a:lnTo>
                      <a:pt x="102" y="267"/>
                    </a:lnTo>
                    <a:lnTo>
                      <a:pt x="160" y="193"/>
                    </a:lnTo>
                    <a:lnTo>
                      <a:pt x="100" y="241"/>
                    </a:lnTo>
                    <a:lnTo>
                      <a:pt x="94" y="129"/>
                    </a:lnTo>
                    <a:lnTo>
                      <a:pt x="122" y="85"/>
                    </a:lnTo>
                    <a:lnTo>
                      <a:pt x="94" y="107"/>
                    </a:lnTo>
                    <a:lnTo>
                      <a:pt x="88" y="0"/>
                    </a:lnTo>
                    <a:lnTo>
                      <a:pt x="80" y="147"/>
                    </a:lnTo>
                    <a:lnTo>
                      <a:pt x="34" y="109"/>
                    </a:lnTo>
                    <a:lnTo>
                      <a:pt x="78" y="171"/>
                    </a:lnTo>
                    <a:lnTo>
                      <a:pt x="76" y="225"/>
                    </a:lnTo>
                    <a:lnTo>
                      <a:pt x="18" y="177"/>
                    </a:lnTo>
                    <a:lnTo>
                      <a:pt x="74" y="247"/>
                    </a:lnTo>
                    <a:lnTo>
                      <a:pt x="70" y="337"/>
                    </a:lnTo>
                    <a:lnTo>
                      <a:pt x="0" y="277"/>
                    </a:lnTo>
                    <a:lnTo>
                      <a:pt x="70" y="359"/>
                    </a:lnTo>
                    <a:lnTo>
                      <a:pt x="64" y="513"/>
                    </a:lnTo>
                    <a:lnTo>
                      <a:pt x="114" y="513"/>
                    </a:lnTo>
                    <a:lnTo>
                      <a:pt x="104" y="329"/>
                    </a:lnTo>
                    <a:lnTo>
                      <a:pt x="176" y="24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06"/>
              <p:cNvSpPr>
                <a:spLocks/>
              </p:cNvSpPr>
              <p:nvPr/>
            </p:nvSpPr>
            <p:spPr bwMode="auto">
              <a:xfrm>
                <a:off x="3965" y="3774"/>
                <a:ext cx="953" cy="264"/>
              </a:xfrm>
              <a:custGeom>
                <a:avLst/>
                <a:gdLst>
                  <a:gd name="T0" fmla="*/ 476 w 476"/>
                  <a:gd name="T1" fmla="*/ 132 h 132"/>
                  <a:gd name="T2" fmla="*/ 238 w 476"/>
                  <a:gd name="T3" fmla="*/ 0 h 132"/>
                  <a:gd name="T4" fmla="*/ 0 w 476"/>
                  <a:gd name="T5" fmla="*/ 132 h 132"/>
                  <a:gd name="T6" fmla="*/ 476 w 476"/>
                  <a:gd name="T7" fmla="*/ 132 h 132"/>
                  <a:gd name="T8" fmla="*/ 476 w 476"/>
                  <a:gd name="T9" fmla="*/ 132 h 132"/>
                </a:gdLst>
                <a:ahLst/>
                <a:cxnLst>
                  <a:cxn ang="0">
                    <a:pos x="T0" y="T1"/>
                  </a:cxn>
                  <a:cxn ang="0">
                    <a:pos x="T2" y="T3"/>
                  </a:cxn>
                  <a:cxn ang="0">
                    <a:pos x="T4" y="T5"/>
                  </a:cxn>
                  <a:cxn ang="0">
                    <a:pos x="T6" y="T7"/>
                  </a:cxn>
                  <a:cxn ang="0">
                    <a:pos x="T8" y="T9"/>
                  </a:cxn>
                </a:cxnLst>
                <a:rect l="0" t="0" r="r" b="b"/>
                <a:pathLst>
                  <a:path w="476" h="132">
                    <a:moveTo>
                      <a:pt x="476" y="132"/>
                    </a:moveTo>
                    <a:cubicBezTo>
                      <a:pt x="427" y="52"/>
                      <a:pt x="339" y="0"/>
                      <a:pt x="238" y="0"/>
                    </a:cubicBezTo>
                    <a:cubicBezTo>
                      <a:pt x="138" y="0"/>
                      <a:pt x="50" y="52"/>
                      <a:pt x="0" y="132"/>
                    </a:cubicBezTo>
                    <a:cubicBezTo>
                      <a:pt x="476" y="132"/>
                      <a:pt x="476" y="132"/>
                      <a:pt x="476" y="132"/>
                    </a:cubicBezTo>
                    <a:cubicBezTo>
                      <a:pt x="476" y="132"/>
                      <a:pt x="476" y="132"/>
                      <a:pt x="476" y="13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307"/>
              <p:cNvSpPr>
                <a:spLocks/>
              </p:cNvSpPr>
              <p:nvPr/>
            </p:nvSpPr>
            <p:spPr bwMode="auto">
              <a:xfrm>
                <a:off x="4468" y="3551"/>
                <a:ext cx="244" cy="441"/>
              </a:xfrm>
              <a:custGeom>
                <a:avLst/>
                <a:gdLst>
                  <a:gd name="T0" fmla="*/ 120 w 244"/>
                  <a:gd name="T1" fmla="*/ 0 h 441"/>
                  <a:gd name="T2" fmla="*/ 0 w 244"/>
                  <a:gd name="T3" fmla="*/ 441 h 441"/>
                  <a:gd name="T4" fmla="*/ 244 w 244"/>
                  <a:gd name="T5" fmla="*/ 441 h 441"/>
                  <a:gd name="T6" fmla="*/ 120 w 244"/>
                  <a:gd name="T7" fmla="*/ 0 h 441"/>
                  <a:gd name="T8" fmla="*/ 120 w 244"/>
                  <a:gd name="T9" fmla="*/ 0 h 441"/>
                  <a:gd name="T10" fmla="*/ 120 w 244"/>
                  <a:gd name="T11" fmla="*/ 0 h 441"/>
                </a:gdLst>
                <a:ahLst/>
                <a:cxnLst>
                  <a:cxn ang="0">
                    <a:pos x="T0" y="T1"/>
                  </a:cxn>
                  <a:cxn ang="0">
                    <a:pos x="T2" y="T3"/>
                  </a:cxn>
                  <a:cxn ang="0">
                    <a:pos x="T4" y="T5"/>
                  </a:cxn>
                  <a:cxn ang="0">
                    <a:pos x="T6" y="T7"/>
                  </a:cxn>
                  <a:cxn ang="0">
                    <a:pos x="T8" y="T9"/>
                  </a:cxn>
                  <a:cxn ang="0">
                    <a:pos x="T10" y="T11"/>
                  </a:cxn>
                </a:cxnLst>
                <a:rect l="0" t="0" r="r" b="b"/>
                <a:pathLst>
                  <a:path w="244" h="441">
                    <a:moveTo>
                      <a:pt x="120" y="0"/>
                    </a:moveTo>
                    <a:lnTo>
                      <a:pt x="0" y="441"/>
                    </a:lnTo>
                    <a:lnTo>
                      <a:pt x="244" y="441"/>
                    </a:lnTo>
                    <a:lnTo>
                      <a:pt x="120" y="0"/>
                    </a:lnTo>
                    <a:lnTo>
                      <a:pt x="120" y="0"/>
                    </a:lnTo>
                    <a:lnTo>
                      <a:pt x="12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308"/>
              <p:cNvSpPr>
                <a:spLocks/>
              </p:cNvSpPr>
              <p:nvPr/>
            </p:nvSpPr>
            <p:spPr bwMode="auto">
              <a:xfrm>
                <a:off x="4360" y="3545"/>
                <a:ext cx="108" cy="321"/>
              </a:xfrm>
              <a:custGeom>
                <a:avLst/>
                <a:gdLst>
                  <a:gd name="T0" fmla="*/ 86 w 108"/>
                  <a:gd name="T1" fmla="*/ 177 h 321"/>
                  <a:gd name="T2" fmla="*/ 108 w 108"/>
                  <a:gd name="T3" fmla="*/ 177 h 321"/>
                  <a:gd name="T4" fmla="*/ 54 w 108"/>
                  <a:gd name="T5" fmla="*/ 0 h 321"/>
                  <a:gd name="T6" fmla="*/ 0 w 108"/>
                  <a:gd name="T7" fmla="*/ 177 h 321"/>
                  <a:gd name="T8" fmla="*/ 22 w 108"/>
                  <a:gd name="T9" fmla="*/ 177 h 321"/>
                  <a:gd name="T10" fmla="*/ 0 w 108"/>
                  <a:gd name="T11" fmla="*/ 249 h 321"/>
                  <a:gd name="T12" fmla="*/ 22 w 108"/>
                  <a:gd name="T13" fmla="*/ 249 h 321"/>
                  <a:gd name="T14" fmla="*/ 0 w 108"/>
                  <a:gd name="T15" fmla="*/ 321 h 321"/>
                  <a:gd name="T16" fmla="*/ 108 w 108"/>
                  <a:gd name="T17" fmla="*/ 321 h 321"/>
                  <a:gd name="T18" fmla="*/ 86 w 108"/>
                  <a:gd name="T19" fmla="*/ 249 h 321"/>
                  <a:gd name="T20" fmla="*/ 108 w 108"/>
                  <a:gd name="T21" fmla="*/ 249 h 321"/>
                  <a:gd name="T22" fmla="*/ 86 w 108"/>
                  <a:gd name="T23" fmla="*/ 17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321">
                    <a:moveTo>
                      <a:pt x="86" y="177"/>
                    </a:moveTo>
                    <a:lnTo>
                      <a:pt x="108" y="177"/>
                    </a:lnTo>
                    <a:lnTo>
                      <a:pt x="54" y="0"/>
                    </a:lnTo>
                    <a:lnTo>
                      <a:pt x="0" y="177"/>
                    </a:lnTo>
                    <a:lnTo>
                      <a:pt x="22" y="177"/>
                    </a:lnTo>
                    <a:lnTo>
                      <a:pt x="0" y="249"/>
                    </a:lnTo>
                    <a:lnTo>
                      <a:pt x="22" y="249"/>
                    </a:lnTo>
                    <a:lnTo>
                      <a:pt x="0" y="321"/>
                    </a:lnTo>
                    <a:lnTo>
                      <a:pt x="108" y="321"/>
                    </a:lnTo>
                    <a:lnTo>
                      <a:pt x="86" y="249"/>
                    </a:lnTo>
                    <a:lnTo>
                      <a:pt x="108" y="249"/>
                    </a:lnTo>
                    <a:lnTo>
                      <a:pt x="86" y="177"/>
                    </a:lnTo>
                    <a:close/>
                  </a:path>
                </a:pathLst>
              </a:custGeom>
              <a:solidFill>
                <a:srgbClr val="22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309"/>
              <p:cNvSpPr>
                <a:spLocks/>
              </p:cNvSpPr>
              <p:nvPr/>
            </p:nvSpPr>
            <p:spPr bwMode="auto">
              <a:xfrm>
                <a:off x="4163" y="3732"/>
                <a:ext cx="109" cy="202"/>
              </a:xfrm>
              <a:custGeom>
                <a:avLst/>
                <a:gdLst>
                  <a:gd name="T0" fmla="*/ 54 w 109"/>
                  <a:gd name="T1" fmla="*/ 0 h 202"/>
                  <a:gd name="T2" fmla="*/ 0 w 109"/>
                  <a:gd name="T3" fmla="*/ 202 h 202"/>
                  <a:gd name="T4" fmla="*/ 109 w 109"/>
                  <a:gd name="T5" fmla="*/ 202 h 202"/>
                  <a:gd name="T6" fmla="*/ 54 w 109"/>
                  <a:gd name="T7" fmla="*/ 0 h 202"/>
                  <a:gd name="T8" fmla="*/ 54 w 109"/>
                  <a:gd name="T9" fmla="*/ 0 h 202"/>
                  <a:gd name="T10" fmla="*/ 54 w 109"/>
                  <a:gd name="T11" fmla="*/ 0 h 202"/>
                </a:gdLst>
                <a:ahLst/>
                <a:cxnLst>
                  <a:cxn ang="0">
                    <a:pos x="T0" y="T1"/>
                  </a:cxn>
                  <a:cxn ang="0">
                    <a:pos x="T2" y="T3"/>
                  </a:cxn>
                  <a:cxn ang="0">
                    <a:pos x="T4" y="T5"/>
                  </a:cxn>
                  <a:cxn ang="0">
                    <a:pos x="T6" y="T7"/>
                  </a:cxn>
                  <a:cxn ang="0">
                    <a:pos x="T8" y="T9"/>
                  </a:cxn>
                  <a:cxn ang="0">
                    <a:pos x="T10" y="T11"/>
                  </a:cxn>
                </a:cxnLst>
                <a:rect l="0" t="0" r="r" b="b"/>
                <a:pathLst>
                  <a:path w="109" h="202">
                    <a:moveTo>
                      <a:pt x="54" y="0"/>
                    </a:moveTo>
                    <a:lnTo>
                      <a:pt x="0" y="202"/>
                    </a:lnTo>
                    <a:lnTo>
                      <a:pt x="109" y="202"/>
                    </a:lnTo>
                    <a:lnTo>
                      <a:pt x="54" y="0"/>
                    </a:lnTo>
                    <a:lnTo>
                      <a:pt x="54" y="0"/>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310"/>
              <p:cNvSpPr>
                <a:spLocks/>
              </p:cNvSpPr>
              <p:nvPr/>
            </p:nvSpPr>
            <p:spPr bwMode="auto">
              <a:xfrm>
                <a:off x="1109" y="1032"/>
                <a:ext cx="1168" cy="47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311"/>
              <p:cNvSpPr>
                <a:spLocks/>
              </p:cNvSpPr>
              <p:nvPr/>
            </p:nvSpPr>
            <p:spPr bwMode="auto">
              <a:xfrm>
                <a:off x="589" y="1247"/>
                <a:ext cx="927" cy="529"/>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312"/>
              <p:cNvSpPr>
                <a:spLocks/>
              </p:cNvSpPr>
              <p:nvPr/>
            </p:nvSpPr>
            <p:spPr bwMode="auto">
              <a:xfrm>
                <a:off x="7390" y="3626"/>
                <a:ext cx="70" cy="28"/>
              </a:xfrm>
              <a:custGeom>
                <a:avLst/>
                <a:gdLst>
                  <a:gd name="T0" fmla="*/ 0 w 35"/>
                  <a:gd name="T1" fmla="*/ 0 h 14"/>
                  <a:gd name="T2" fmla="*/ 1 w 35"/>
                  <a:gd name="T3" fmla="*/ 0 h 14"/>
                  <a:gd name="T4" fmla="*/ 9 w 35"/>
                  <a:gd name="T5" fmla="*/ 9 h 14"/>
                  <a:gd name="T6" fmla="*/ 27 w 35"/>
                  <a:gd name="T7" fmla="*/ 9 h 14"/>
                  <a:gd name="T8" fmla="*/ 35 w 35"/>
                  <a:gd name="T9" fmla="*/ 0 h 14"/>
                  <a:gd name="T10" fmla="*/ 0 w 35"/>
                  <a:gd name="T11" fmla="*/ 0 h 14"/>
                </a:gdLst>
                <a:ahLst/>
                <a:cxnLst>
                  <a:cxn ang="0">
                    <a:pos x="T0" y="T1"/>
                  </a:cxn>
                  <a:cxn ang="0">
                    <a:pos x="T2" y="T3"/>
                  </a:cxn>
                  <a:cxn ang="0">
                    <a:pos x="T4" y="T5"/>
                  </a:cxn>
                  <a:cxn ang="0">
                    <a:pos x="T6" y="T7"/>
                  </a:cxn>
                  <a:cxn ang="0">
                    <a:pos x="T8" y="T9"/>
                  </a:cxn>
                  <a:cxn ang="0">
                    <a:pos x="T10" y="T11"/>
                  </a:cxn>
                </a:cxnLst>
                <a:rect l="0" t="0" r="r" b="b"/>
                <a:pathLst>
                  <a:path w="35" h="14">
                    <a:moveTo>
                      <a:pt x="0" y="0"/>
                    </a:moveTo>
                    <a:cubicBezTo>
                      <a:pt x="1" y="0"/>
                      <a:pt x="1" y="0"/>
                      <a:pt x="1" y="0"/>
                    </a:cubicBezTo>
                    <a:cubicBezTo>
                      <a:pt x="9" y="9"/>
                      <a:pt x="9" y="9"/>
                      <a:pt x="9" y="9"/>
                    </a:cubicBezTo>
                    <a:cubicBezTo>
                      <a:pt x="14" y="14"/>
                      <a:pt x="21" y="14"/>
                      <a:pt x="27" y="9"/>
                    </a:cubicBezTo>
                    <a:cubicBezTo>
                      <a:pt x="35" y="0"/>
                      <a:pt x="35" y="0"/>
                      <a:pt x="35" y="0"/>
                    </a:cubicBez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313"/>
              <p:cNvSpPr>
                <a:spLocks/>
              </p:cNvSpPr>
              <p:nvPr/>
            </p:nvSpPr>
            <p:spPr bwMode="auto">
              <a:xfrm>
                <a:off x="7474" y="3616"/>
                <a:ext cx="12" cy="6"/>
              </a:xfrm>
              <a:custGeom>
                <a:avLst/>
                <a:gdLst>
                  <a:gd name="T0" fmla="*/ 0 w 12"/>
                  <a:gd name="T1" fmla="*/ 6 h 6"/>
                  <a:gd name="T2" fmla="*/ 12 w 12"/>
                  <a:gd name="T3" fmla="*/ 6 h 6"/>
                  <a:gd name="T4" fmla="*/ 0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lnTo>
                      <a:pt x="12" y="6"/>
                    </a:lnTo>
                    <a:lnTo>
                      <a:pt x="0" y="0"/>
                    </a:lnTo>
                    <a:lnTo>
                      <a:pt x="0" y="6"/>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314"/>
              <p:cNvSpPr>
                <a:spLocks/>
              </p:cNvSpPr>
              <p:nvPr/>
            </p:nvSpPr>
            <p:spPr bwMode="auto">
              <a:xfrm>
                <a:off x="7474" y="3616"/>
                <a:ext cx="12" cy="6"/>
              </a:xfrm>
              <a:custGeom>
                <a:avLst/>
                <a:gdLst>
                  <a:gd name="T0" fmla="*/ 0 w 12"/>
                  <a:gd name="T1" fmla="*/ 0 h 6"/>
                  <a:gd name="T2" fmla="*/ 12 w 12"/>
                  <a:gd name="T3" fmla="*/ 0 h 6"/>
                  <a:gd name="T4" fmla="*/ 0 w 12"/>
                  <a:gd name="T5" fmla="*/ 6 h 6"/>
                  <a:gd name="T6" fmla="*/ 0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12" y="0"/>
                    </a:lnTo>
                    <a:lnTo>
                      <a:pt x="0" y="6"/>
                    </a:lnTo>
                    <a:lnTo>
                      <a:pt x="0" y="0"/>
                    </a:ln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315"/>
              <p:cNvSpPr>
                <a:spLocks/>
              </p:cNvSpPr>
              <p:nvPr/>
            </p:nvSpPr>
            <p:spPr bwMode="auto">
              <a:xfrm>
                <a:off x="7410" y="3581"/>
                <a:ext cx="68" cy="97"/>
              </a:xfrm>
              <a:custGeom>
                <a:avLst/>
                <a:gdLst>
                  <a:gd name="T0" fmla="*/ 29 w 34"/>
                  <a:gd name="T1" fmla="*/ 12 h 48"/>
                  <a:gd name="T2" fmla="*/ 29 w 34"/>
                  <a:gd name="T3" fmla="*/ 12 h 48"/>
                  <a:gd name="T4" fmla="*/ 24 w 34"/>
                  <a:gd name="T5" fmla="*/ 12 h 48"/>
                  <a:gd name="T6" fmla="*/ 24 w 34"/>
                  <a:gd name="T7" fmla="*/ 17 h 48"/>
                  <a:gd name="T8" fmla="*/ 24 w 34"/>
                  <a:gd name="T9" fmla="*/ 19 h 48"/>
                  <a:gd name="T10" fmla="*/ 22 w 34"/>
                  <a:gd name="T11" fmla="*/ 22 h 48"/>
                  <a:gd name="T12" fmla="*/ 0 w 34"/>
                  <a:gd name="T13" fmla="*/ 0 h 48"/>
                  <a:gd name="T14" fmla="*/ 0 w 34"/>
                  <a:gd name="T15" fmla="*/ 0 h 48"/>
                  <a:gd name="T16" fmla="*/ 0 w 34"/>
                  <a:gd name="T17" fmla="*/ 11 h 48"/>
                  <a:gd name="T18" fmla="*/ 13 w 34"/>
                  <a:gd name="T19" fmla="*/ 24 h 48"/>
                  <a:gd name="T20" fmla="*/ 21 w 34"/>
                  <a:gd name="T21" fmla="*/ 24 h 48"/>
                  <a:gd name="T22" fmla="*/ 10 w 34"/>
                  <a:gd name="T23" fmla="*/ 38 h 48"/>
                  <a:gd name="T24" fmla="*/ 1 w 34"/>
                  <a:gd name="T25" fmla="*/ 48 h 48"/>
                  <a:gd name="T26" fmla="*/ 5 w 34"/>
                  <a:gd name="T27" fmla="*/ 48 h 48"/>
                  <a:gd name="T28" fmla="*/ 11 w 34"/>
                  <a:gd name="T29" fmla="*/ 42 h 48"/>
                  <a:gd name="T30" fmla="*/ 11 w 34"/>
                  <a:gd name="T31" fmla="*/ 38 h 48"/>
                  <a:gd name="T32" fmla="*/ 19 w 34"/>
                  <a:gd name="T33" fmla="*/ 38 h 48"/>
                  <a:gd name="T34" fmla="*/ 21 w 34"/>
                  <a:gd name="T35" fmla="*/ 38 h 48"/>
                  <a:gd name="T36" fmla="*/ 21 w 34"/>
                  <a:gd name="T37" fmla="*/ 37 h 48"/>
                  <a:gd name="T38" fmla="*/ 29 w 34"/>
                  <a:gd name="T39" fmla="*/ 27 h 48"/>
                  <a:gd name="T40" fmla="*/ 29 w 34"/>
                  <a:gd name="T41" fmla="*/ 22 h 48"/>
                  <a:gd name="T42" fmla="*/ 34 w 34"/>
                  <a:gd name="T43" fmla="*/ 17 h 48"/>
                  <a:gd name="T44" fmla="*/ 29 w 3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8">
                    <a:moveTo>
                      <a:pt x="29" y="12"/>
                    </a:moveTo>
                    <a:cubicBezTo>
                      <a:pt x="29" y="12"/>
                      <a:pt x="29" y="12"/>
                      <a:pt x="29" y="12"/>
                    </a:cubicBezTo>
                    <a:cubicBezTo>
                      <a:pt x="24" y="12"/>
                      <a:pt x="24" y="12"/>
                      <a:pt x="24" y="12"/>
                    </a:cubicBezTo>
                    <a:cubicBezTo>
                      <a:pt x="24" y="17"/>
                      <a:pt x="24" y="17"/>
                      <a:pt x="24" y="17"/>
                    </a:cubicBezTo>
                    <a:cubicBezTo>
                      <a:pt x="24" y="18"/>
                      <a:pt x="24" y="19"/>
                      <a:pt x="24" y="19"/>
                    </a:cubicBezTo>
                    <a:cubicBezTo>
                      <a:pt x="24" y="20"/>
                      <a:pt x="23" y="21"/>
                      <a:pt x="22" y="22"/>
                    </a:cubicBezTo>
                    <a:cubicBezTo>
                      <a:pt x="0" y="0"/>
                      <a:pt x="0" y="0"/>
                      <a:pt x="0" y="0"/>
                    </a:cubicBezTo>
                    <a:cubicBezTo>
                      <a:pt x="0" y="0"/>
                      <a:pt x="0" y="0"/>
                      <a:pt x="0" y="0"/>
                    </a:cubicBezTo>
                    <a:cubicBezTo>
                      <a:pt x="0" y="11"/>
                      <a:pt x="0" y="11"/>
                      <a:pt x="0" y="11"/>
                    </a:cubicBezTo>
                    <a:cubicBezTo>
                      <a:pt x="0" y="18"/>
                      <a:pt x="6" y="24"/>
                      <a:pt x="13" y="24"/>
                    </a:cubicBezTo>
                    <a:cubicBezTo>
                      <a:pt x="16" y="24"/>
                      <a:pt x="19" y="24"/>
                      <a:pt x="21" y="24"/>
                    </a:cubicBezTo>
                    <a:cubicBezTo>
                      <a:pt x="13" y="35"/>
                      <a:pt x="11" y="38"/>
                      <a:pt x="10" y="38"/>
                    </a:cubicBezTo>
                    <a:cubicBezTo>
                      <a:pt x="1" y="48"/>
                      <a:pt x="1" y="48"/>
                      <a:pt x="1" y="48"/>
                    </a:cubicBezTo>
                    <a:cubicBezTo>
                      <a:pt x="5" y="48"/>
                      <a:pt x="5" y="48"/>
                      <a:pt x="5" y="48"/>
                    </a:cubicBezTo>
                    <a:cubicBezTo>
                      <a:pt x="8" y="48"/>
                      <a:pt x="11" y="45"/>
                      <a:pt x="11" y="42"/>
                    </a:cubicBezTo>
                    <a:cubicBezTo>
                      <a:pt x="11" y="40"/>
                      <a:pt x="11" y="39"/>
                      <a:pt x="11" y="38"/>
                    </a:cubicBezTo>
                    <a:cubicBezTo>
                      <a:pt x="19" y="38"/>
                      <a:pt x="19" y="38"/>
                      <a:pt x="19" y="38"/>
                    </a:cubicBezTo>
                    <a:cubicBezTo>
                      <a:pt x="19" y="38"/>
                      <a:pt x="20" y="38"/>
                      <a:pt x="21" y="38"/>
                    </a:cubicBezTo>
                    <a:cubicBezTo>
                      <a:pt x="21" y="37"/>
                      <a:pt x="21" y="37"/>
                      <a:pt x="21" y="37"/>
                    </a:cubicBezTo>
                    <a:cubicBezTo>
                      <a:pt x="21" y="32"/>
                      <a:pt x="24" y="28"/>
                      <a:pt x="29" y="27"/>
                    </a:cubicBezTo>
                    <a:cubicBezTo>
                      <a:pt x="29" y="25"/>
                      <a:pt x="29" y="23"/>
                      <a:pt x="29" y="22"/>
                    </a:cubicBezTo>
                    <a:cubicBezTo>
                      <a:pt x="31" y="22"/>
                      <a:pt x="34" y="20"/>
                      <a:pt x="34" y="17"/>
                    </a:cubicBezTo>
                    <a:cubicBezTo>
                      <a:pt x="34" y="14"/>
                      <a:pt x="31" y="12"/>
                      <a:pt x="29" y="12"/>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316"/>
              <p:cNvSpPr>
                <a:spLocks/>
              </p:cNvSpPr>
              <p:nvPr/>
            </p:nvSpPr>
            <p:spPr bwMode="auto">
              <a:xfrm>
                <a:off x="7452" y="3636"/>
                <a:ext cx="16" cy="22"/>
              </a:xfrm>
              <a:custGeom>
                <a:avLst/>
                <a:gdLst>
                  <a:gd name="T0" fmla="*/ 8 w 8"/>
                  <a:gd name="T1" fmla="*/ 1 h 11"/>
                  <a:gd name="T2" fmla="*/ 8 w 8"/>
                  <a:gd name="T3" fmla="*/ 0 h 11"/>
                  <a:gd name="T4" fmla="*/ 0 w 8"/>
                  <a:gd name="T5" fmla="*/ 10 h 11"/>
                  <a:gd name="T6" fmla="*/ 0 w 8"/>
                  <a:gd name="T7" fmla="*/ 11 h 11"/>
                  <a:gd name="T8" fmla="*/ 8 w 8"/>
                  <a:gd name="T9" fmla="*/ 1 h 11"/>
                </a:gdLst>
                <a:ahLst/>
                <a:cxnLst>
                  <a:cxn ang="0">
                    <a:pos x="T0" y="T1"/>
                  </a:cxn>
                  <a:cxn ang="0">
                    <a:pos x="T2" y="T3"/>
                  </a:cxn>
                  <a:cxn ang="0">
                    <a:pos x="T4" y="T5"/>
                  </a:cxn>
                  <a:cxn ang="0">
                    <a:pos x="T6" y="T7"/>
                  </a:cxn>
                  <a:cxn ang="0">
                    <a:pos x="T8" y="T9"/>
                  </a:cxn>
                </a:cxnLst>
                <a:rect l="0" t="0" r="r" b="b"/>
                <a:pathLst>
                  <a:path w="8" h="11">
                    <a:moveTo>
                      <a:pt x="8" y="1"/>
                    </a:moveTo>
                    <a:cubicBezTo>
                      <a:pt x="8" y="0"/>
                      <a:pt x="8" y="0"/>
                      <a:pt x="8" y="0"/>
                    </a:cubicBezTo>
                    <a:cubicBezTo>
                      <a:pt x="3" y="1"/>
                      <a:pt x="0" y="5"/>
                      <a:pt x="0" y="10"/>
                    </a:cubicBezTo>
                    <a:cubicBezTo>
                      <a:pt x="0" y="11"/>
                      <a:pt x="0" y="11"/>
                      <a:pt x="0" y="11"/>
                    </a:cubicBezTo>
                    <a:cubicBezTo>
                      <a:pt x="4" y="10"/>
                      <a:pt x="8" y="6"/>
                      <a:pt x="8" y="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Oval 317"/>
              <p:cNvSpPr>
                <a:spLocks noChangeArrowheads="1"/>
              </p:cNvSpPr>
              <p:nvPr/>
            </p:nvSpPr>
            <p:spPr bwMode="auto">
              <a:xfrm>
                <a:off x="7470" y="3614"/>
                <a:ext cx="4" cy="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318"/>
              <p:cNvSpPr>
                <a:spLocks/>
              </p:cNvSpPr>
              <p:nvPr/>
            </p:nvSpPr>
            <p:spPr bwMode="auto">
              <a:xfrm>
                <a:off x="7460" y="3654"/>
                <a:ext cx="6" cy="6"/>
              </a:xfrm>
              <a:custGeom>
                <a:avLst/>
                <a:gdLst>
                  <a:gd name="T0" fmla="*/ 2 w 3"/>
                  <a:gd name="T1" fmla="*/ 0 h 3"/>
                  <a:gd name="T2" fmla="*/ 0 w 3"/>
                  <a:gd name="T3" fmla="*/ 1 h 3"/>
                  <a:gd name="T4" fmla="*/ 0 w 3"/>
                  <a:gd name="T5" fmla="*/ 3 h 3"/>
                  <a:gd name="T6" fmla="*/ 1 w 3"/>
                  <a:gd name="T7" fmla="*/ 3 h 3"/>
                  <a:gd name="T8" fmla="*/ 1 w 3"/>
                  <a:gd name="T9" fmla="*/ 1 h 3"/>
                  <a:gd name="T10" fmla="*/ 1 w 3"/>
                  <a:gd name="T11" fmla="*/ 0 h 3"/>
                  <a:gd name="T12" fmla="*/ 1 w 3"/>
                  <a:gd name="T13" fmla="*/ 3 h 3"/>
                  <a:gd name="T14" fmla="*/ 2 w 3"/>
                  <a:gd name="T15" fmla="*/ 3 h 3"/>
                  <a:gd name="T16" fmla="*/ 2 w 3"/>
                  <a:gd name="T17" fmla="*/ 0 h 3"/>
                  <a:gd name="T18" fmla="*/ 3 w 3"/>
                  <a:gd name="T19" fmla="*/ 1 h 3"/>
                  <a:gd name="T20" fmla="*/ 3 w 3"/>
                  <a:gd name="T21" fmla="*/ 3 h 3"/>
                  <a:gd name="T22" fmla="*/ 3 w 3"/>
                  <a:gd name="T23" fmla="*/ 3 h 3"/>
                  <a:gd name="T24" fmla="*/ 3 w 3"/>
                  <a:gd name="T25" fmla="*/ 1 h 3"/>
                  <a:gd name="T26" fmla="*/ 2 w 3"/>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0"/>
                    </a:moveTo>
                    <a:cubicBezTo>
                      <a:pt x="1" y="0"/>
                      <a:pt x="0" y="0"/>
                      <a:pt x="0" y="1"/>
                    </a:cubicBezTo>
                    <a:cubicBezTo>
                      <a:pt x="0" y="3"/>
                      <a:pt x="0" y="3"/>
                      <a:pt x="0" y="3"/>
                    </a:cubicBezTo>
                    <a:cubicBezTo>
                      <a:pt x="1" y="3"/>
                      <a:pt x="1" y="3"/>
                      <a:pt x="1" y="3"/>
                    </a:cubicBezTo>
                    <a:cubicBezTo>
                      <a:pt x="1" y="1"/>
                      <a:pt x="1" y="1"/>
                      <a:pt x="1" y="1"/>
                    </a:cubicBezTo>
                    <a:cubicBezTo>
                      <a:pt x="1" y="1"/>
                      <a:pt x="1" y="0"/>
                      <a:pt x="1" y="0"/>
                    </a:cubicBezTo>
                    <a:cubicBezTo>
                      <a:pt x="1" y="3"/>
                      <a:pt x="1" y="3"/>
                      <a:pt x="1" y="3"/>
                    </a:cubicBezTo>
                    <a:cubicBezTo>
                      <a:pt x="2" y="3"/>
                      <a:pt x="2" y="3"/>
                      <a:pt x="2" y="3"/>
                    </a:cubicBezTo>
                    <a:cubicBezTo>
                      <a:pt x="2" y="0"/>
                      <a:pt x="2" y="0"/>
                      <a:pt x="2" y="0"/>
                    </a:cubicBezTo>
                    <a:cubicBezTo>
                      <a:pt x="2" y="0"/>
                      <a:pt x="3" y="1"/>
                      <a:pt x="3" y="1"/>
                    </a:cubicBezTo>
                    <a:cubicBezTo>
                      <a:pt x="3" y="3"/>
                      <a:pt x="3" y="3"/>
                      <a:pt x="3" y="3"/>
                    </a:cubicBezTo>
                    <a:cubicBezTo>
                      <a:pt x="3" y="3"/>
                      <a:pt x="3" y="3"/>
                      <a:pt x="3" y="3"/>
                    </a:cubicBezTo>
                    <a:cubicBezTo>
                      <a:pt x="3" y="1"/>
                      <a:pt x="3" y="1"/>
                      <a:pt x="3" y="1"/>
                    </a:cubicBezTo>
                    <a:cubicBezTo>
                      <a:pt x="3" y="0"/>
                      <a:pt x="3" y="0"/>
                      <a:pt x="2"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319"/>
              <p:cNvSpPr>
                <a:spLocks/>
              </p:cNvSpPr>
              <p:nvPr/>
            </p:nvSpPr>
            <p:spPr bwMode="auto">
              <a:xfrm>
                <a:off x="5926" y="3978"/>
                <a:ext cx="10" cy="4"/>
              </a:xfrm>
              <a:custGeom>
                <a:avLst/>
                <a:gdLst>
                  <a:gd name="T0" fmla="*/ 10 w 10"/>
                  <a:gd name="T1" fmla="*/ 4 h 4"/>
                  <a:gd name="T2" fmla="*/ 0 w 10"/>
                  <a:gd name="T3" fmla="*/ 4 h 4"/>
                  <a:gd name="T4" fmla="*/ 10 w 10"/>
                  <a:gd name="T5" fmla="*/ 0 h 4"/>
                  <a:gd name="T6" fmla="*/ 10 w 10"/>
                  <a:gd name="T7" fmla="*/ 4 h 4"/>
                  <a:gd name="T8" fmla="*/ 10 w 10"/>
                  <a:gd name="T9" fmla="*/ 4 h 4"/>
                </a:gdLst>
                <a:ahLst/>
                <a:cxnLst>
                  <a:cxn ang="0">
                    <a:pos x="T0" y="T1"/>
                  </a:cxn>
                  <a:cxn ang="0">
                    <a:pos x="T2" y="T3"/>
                  </a:cxn>
                  <a:cxn ang="0">
                    <a:pos x="T4" y="T5"/>
                  </a:cxn>
                  <a:cxn ang="0">
                    <a:pos x="T6" y="T7"/>
                  </a:cxn>
                  <a:cxn ang="0">
                    <a:pos x="T8" y="T9"/>
                  </a:cxn>
                </a:cxnLst>
                <a:rect l="0" t="0" r="r" b="b"/>
                <a:pathLst>
                  <a:path w="10" h="4">
                    <a:moveTo>
                      <a:pt x="10" y="4"/>
                    </a:moveTo>
                    <a:lnTo>
                      <a:pt x="0" y="4"/>
                    </a:lnTo>
                    <a:lnTo>
                      <a:pt x="10" y="0"/>
                    </a:lnTo>
                    <a:lnTo>
                      <a:pt x="10" y="4"/>
                    </a:lnTo>
                    <a:lnTo>
                      <a:pt x="1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320"/>
              <p:cNvSpPr>
                <a:spLocks/>
              </p:cNvSpPr>
              <p:nvPr/>
            </p:nvSpPr>
            <p:spPr bwMode="auto">
              <a:xfrm>
                <a:off x="5926" y="3978"/>
                <a:ext cx="10" cy="4"/>
              </a:xfrm>
              <a:custGeom>
                <a:avLst/>
                <a:gdLst>
                  <a:gd name="T0" fmla="*/ 10 w 10"/>
                  <a:gd name="T1" fmla="*/ 0 h 4"/>
                  <a:gd name="T2" fmla="*/ 0 w 10"/>
                  <a:gd name="T3" fmla="*/ 0 h 4"/>
                  <a:gd name="T4" fmla="*/ 10 w 10"/>
                  <a:gd name="T5" fmla="*/ 4 h 4"/>
                  <a:gd name="T6" fmla="*/ 10 w 10"/>
                  <a:gd name="T7" fmla="*/ 0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0" y="0"/>
                    </a:lnTo>
                    <a:lnTo>
                      <a:pt x="10" y="4"/>
                    </a:lnTo>
                    <a:lnTo>
                      <a:pt x="10" y="0"/>
                    </a:lnTo>
                    <a:lnTo>
                      <a:pt x="1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321"/>
              <p:cNvSpPr>
                <a:spLocks/>
              </p:cNvSpPr>
              <p:nvPr/>
            </p:nvSpPr>
            <p:spPr bwMode="auto">
              <a:xfrm>
                <a:off x="5948" y="3986"/>
                <a:ext cx="54" cy="20"/>
              </a:xfrm>
              <a:custGeom>
                <a:avLst/>
                <a:gdLst>
                  <a:gd name="T0" fmla="*/ 27 w 27"/>
                  <a:gd name="T1" fmla="*/ 0 h 10"/>
                  <a:gd name="T2" fmla="*/ 27 w 27"/>
                  <a:gd name="T3" fmla="*/ 0 h 10"/>
                  <a:gd name="T4" fmla="*/ 20 w 27"/>
                  <a:gd name="T5" fmla="*/ 6 h 10"/>
                  <a:gd name="T6" fmla="*/ 6 w 27"/>
                  <a:gd name="T7" fmla="*/ 6 h 10"/>
                  <a:gd name="T8" fmla="*/ 0 w 27"/>
                  <a:gd name="T9" fmla="*/ 0 h 10"/>
                  <a:gd name="T10" fmla="*/ 27 w 27"/>
                  <a:gd name="T11" fmla="*/ 0 h 10"/>
                </a:gdLst>
                <a:ahLst/>
                <a:cxnLst>
                  <a:cxn ang="0">
                    <a:pos x="T0" y="T1"/>
                  </a:cxn>
                  <a:cxn ang="0">
                    <a:pos x="T2" y="T3"/>
                  </a:cxn>
                  <a:cxn ang="0">
                    <a:pos x="T4" y="T5"/>
                  </a:cxn>
                  <a:cxn ang="0">
                    <a:pos x="T6" y="T7"/>
                  </a:cxn>
                  <a:cxn ang="0">
                    <a:pos x="T8" y="T9"/>
                  </a:cxn>
                  <a:cxn ang="0">
                    <a:pos x="T10" y="T11"/>
                  </a:cxn>
                </a:cxnLst>
                <a:rect l="0" t="0" r="r" b="b"/>
                <a:pathLst>
                  <a:path w="27" h="10">
                    <a:moveTo>
                      <a:pt x="27" y="0"/>
                    </a:moveTo>
                    <a:cubicBezTo>
                      <a:pt x="27" y="0"/>
                      <a:pt x="27" y="0"/>
                      <a:pt x="27" y="0"/>
                    </a:cubicBezTo>
                    <a:cubicBezTo>
                      <a:pt x="20" y="6"/>
                      <a:pt x="20" y="6"/>
                      <a:pt x="20" y="6"/>
                    </a:cubicBezTo>
                    <a:cubicBezTo>
                      <a:pt x="16" y="10"/>
                      <a:pt x="10" y="10"/>
                      <a:pt x="6" y="6"/>
                    </a:cubicBezTo>
                    <a:cubicBezTo>
                      <a:pt x="0" y="0"/>
                      <a:pt x="0" y="0"/>
                      <a:pt x="0" y="0"/>
                    </a:cubicBezTo>
                    <a:lnTo>
                      <a:pt x="2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322"/>
              <p:cNvSpPr>
                <a:spLocks/>
              </p:cNvSpPr>
              <p:nvPr/>
            </p:nvSpPr>
            <p:spPr bwMode="auto">
              <a:xfrm>
                <a:off x="5934" y="3950"/>
                <a:ext cx="52" cy="60"/>
              </a:xfrm>
              <a:custGeom>
                <a:avLst/>
                <a:gdLst>
                  <a:gd name="T0" fmla="*/ 3 w 26"/>
                  <a:gd name="T1" fmla="*/ 10 h 30"/>
                  <a:gd name="T2" fmla="*/ 3 w 26"/>
                  <a:gd name="T3" fmla="*/ 10 h 30"/>
                  <a:gd name="T4" fmla="*/ 7 w 26"/>
                  <a:gd name="T5" fmla="*/ 10 h 30"/>
                  <a:gd name="T6" fmla="*/ 7 w 26"/>
                  <a:gd name="T7" fmla="*/ 14 h 30"/>
                  <a:gd name="T8" fmla="*/ 7 w 26"/>
                  <a:gd name="T9" fmla="*/ 14 h 30"/>
                  <a:gd name="T10" fmla="*/ 7 w 26"/>
                  <a:gd name="T11" fmla="*/ 15 h 30"/>
                  <a:gd name="T12" fmla="*/ 7 w 26"/>
                  <a:gd name="T13" fmla="*/ 15 h 30"/>
                  <a:gd name="T14" fmla="*/ 9 w 26"/>
                  <a:gd name="T15" fmla="*/ 18 h 30"/>
                  <a:gd name="T16" fmla="*/ 26 w 26"/>
                  <a:gd name="T17" fmla="*/ 0 h 30"/>
                  <a:gd name="T18" fmla="*/ 26 w 26"/>
                  <a:gd name="T19" fmla="*/ 0 h 30"/>
                  <a:gd name="T20" fmla="*/ 26 w 26"/>
                  <a:gd name="T21" fmla="*/ 9 h 30"/>
                  <a:gd name="T22" fmla="*/ 16 w 26"/>
                  <a:gd name="T23" fmla="*/ 19 h 30"/>
                  <a:gd name="T24" fmla="*/ 10 w 26"/>
                  <a:gd name="T25" fmla="*/ 19 h 30"/>
                  <a:gd name="T26" fmla="*/ 18 w 26"/>
                  <a:gd name="T27" fmla="*/ 30 h 30"/>
                  <a:gd name="T28" fmla="*/ 11 w 26"/>
                  <a:gd name="T29" fmla="*/ 30 h 30"/>
                  <a:gd name="T30" fmla="*/ 10 w 26"/>
                  <a:gd name="T31" fmla="*/ 30 h 30"/>
                  <a:gd name="T32" fmla="*/ 10 w 26"/>
                  <a:gd name="T33" fmla="*/ 29 h 30"/>
                  <a:gd name="T34" fmla="*/ 3 w 26"/>
                  <a:gd name="T35" fmla="*/ 22 h 30"/>
                  <a:gd name="T36" fmla="*/ 3 w 26"/>
                  <a:gd name="T37" fmla="*/ 18 h 30"/>
                  <a:gd name="T38" fmla="*/ 0 w 26"/>
                  <a:gd name="T39" fmla="*/ 14 h 30"/>
                  <a:gd name="T40" fmla="*/ 3 w 26"/>
                  <a:gd name="T41"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0">
                    <a:moveTo>
                      <a:pt x="3" y="10"/>
                    </a:moveTo>
                    <a:cubicBezTo>
                      <a:pt x="3" y="10"/>
                      <a:pt x="3" y="10"/>
                      <a:pt x="3" y="10"/>
                    </a:cubicBezTo>
                    <a:cubicBezTo>
                      <a:pt x="7" y="10"/>
                      <a:pt x="7" y="10"/>
                      <a:pt x="7" y="10"/>
                    </a:cubicBezTo>
                    <a:cubicBezTo>
                      <a:pt x="7" y="14"/>
                      <a:pt x="7" y="14"/>
                      <a:pt x="7" y="14"/>
                    </a:cubicBezTo>
                    <a:cubicBezTo>
                      <a:pt x="7" y="14"/>
                      <a:pt x="7" y="14"/>
                      <a:pt x="7" y="14"/>
                    </a:cubicBezTo>
                    <a:cubicBezTo>
                      <a:pt x="7" y="14"/>
                      <a:pt x="7" y="15"/>
                      <a:pt x="7" y="15"/>
                    </a:cubicBezTo>
                    <a:cubicBezTo>
                      <a:pt x="7" y="15"/>
                      <a:pt x="7" y="15"/>
                      <a:pt x="7" y="15"/>
                    </a:cubicBezTo>
                    <a:cubicBezTo>
                      <a:pt x="8" y="16"/>
                      <a:pt x="8" y="17"/>
                      <a:pt x="9" y="18"/>
                    </a:cubicBezTo>
                    <a:cubicBezTo>
                      <a:pt x="26" y="0"/>
                      <a:pt x="26" y="0"/>
                      <a:pt x="26" y="0"/>
                    </a:cubicBezTo>
                    <a:cubicBezTo>
                      <a:pt x="26" y="0"/>
                      <a:pt x="26" y="0"/>
                      <a:pt x="26" y="0"/>
                    </a:cubicBezTo>
                    <a:cubicBezTo>
                      <a:pt x="26" y="9"/>
                      <a:pt x="26" y="9"/>
                      <a:pt x="26" y="9"/>
                    </a:cubicBezTo>
                    <a:cubicBezTo>
                      <a:pt x="26" y="15"/>
                      <a:pt x="22" y="19"/>
                      <a:pt x="16" y="19"/>
                    </a:cubicBezTo>
                    <a:cubicBezTo>
                      <a:pt x="13" y="19"/>
                      <a:pt x="11" y="19"/>
                      <a:pt x="10" y="19"/>
                    </a:cubicBezTo>
                    <a:cubicBezTo>
                      <a:pt x="18" y="30"/>
                      <a:pt x="18" y="30"/>
                      <a:pt x="18" y="30"/>
                    </a:cubicBezTo>
                    <a:cubicBezTo>
                      <a:pt x="11" y="30"/>
                      <a:pt x="11" y="30"/>
                      <a:pt x="11" y="30"/>
                    </a:cubicBezTo>
                    <a:cubicBezTo>
                      <a:pt x="11" y="30"/>
                      <a:pt x="10" y="30"/>
                      <a:pt x="10" y="30"/>
                    </a:cubicBezTo>
                    <a:cubicBezTo>
                      <a:pt x="10" y="29"/>
                      <a:pt x="10" y="29"/>
                      <a:pt x="10" y="29"/>
                    </a:cubicBezTo>
                    <a:cubicBezTo>
                      <a:pt x="10" y="25"/>
                      <a:pt x="7" y="22"/>
                      <a:pt x="3" y="22"/>
                    </a:cubicBezTo>
                    <a:cubicBezTo>
                      <a:pt x="3" y="20"/>
                      <a:pt x="3" y="18"/>
                      <a:pt x="3" y="18"/>
                    </a:cubicBezTo>
                    <a:cubicBezTo>
                      <a:pt x="1" y="18"/>
                      <a:pt x="0" y="16"/>
                      <a:pt x="0" y="14"/>
                    </a:cubicBezTo>
                    <a:cubicBezTo>
                      <a:pt x="0" y="12"/>
                      <a:pt x="1" y="10"/>
                      <a:pt x="3" y="10"/>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323"/>
              <p:cNvSpPr>
                <a:spLocks/>
              </p:cNvSpPr>
              <p:nvPr/>
            </p:nvSpPr>
            <p:spPr bwMode="auto">
              <a:xfrm>
                <a:off x="5970" y="4010"/>
                <a:ext cx="16" cy="16"/>
              </a:xfrm>
              <a:custGeom>
                <a:avLst/>
                <a:gdLst>
                  <a:gd name="T0" fmla="*/ 4 w 8"/>
                  <a:gd name="T1" fmla="*/ 8 h 8"/>
                  <a:gd name="T2" fmla="*/ 0 w 8"/>
                  <a:gd name="T3" fmla="*/ 4 h 8"/>
                  <a:gd name="T4" fmla="*/ 0 w 8"/>
                  <a:gd name="T5" fmla="*/ 0 h 8"/>
                  <a:gd name="T6" fmla="*/ 8 w 8"/>
                  <a:gd name="T7" fmla="*/ 8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2" y="8"/>
                      <a:pt x="0" y="6"/>
                      <a:pt x="0" y="4"/>
                    </a:cubicBezTo>
                    <a:cubicBezTo>
                      <a:pt x="0" y="0"/>
                      <a:pt x="0" y="0"/>
                      <a:pt x="0" y="0"/>
                    </a:cubicBezTo>
                    <a:cubicBezTo>
                      <a:pt x="8" y="8"/>
                      <a:pt x="8" y="8"/>
                      <a:pt x="8" y="8"/>
                    </a:cubicBezTo>
                    <a:cubicBezTo>
                      <a:pt x="4" y="8"/>
                      <a:pt x="4" y="8"/>
                      <a:pt x="4" y="8"/>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324"/>
              <p:cNvSpPr>
                <a:spLocks/>
              </p:cNvSpPr>
              <p:nvPr/>
            </p:nvSpPr>
            <p:spPr bwMode="auto">
              <a:xfrm>
                <a:off x="5940" y="3994"/>
                <a:ext cx="14" cy="16"/>
              </a:xfrm>
              <a:custGeom>
                <a:avLst/>
                <a:gdLst>
                  <a:gd name="T0" fmla="*/ 0 w 7"/>
                  <a:gd name="T1" fmla="*/ 1 h 8"/>
                  <a:gd name="T2" fmla="*/ 0 w 7"/>
                  <a:gd name="T3" fmla="*/ 0 h 8"/>
                  <a:gd name="T4" fmla="*/ 7 w 7"/>
                  <a:gd name="T5" fmla="*/ 7 h 8"/>
                  <a:gd name="T6" fmla="*/ 7 w 7"/>
                  <a:gd name="T7" fmla="*/ 8 h 8"/>
                  <a:gd name="T8" fmla="*/ 0 w 7"/>
                  <a:gd name="T9" fmla="*/ 1 h 8"/>
                </a:gdLst>
                <a:ahLst/>
                <a:cxnLst>
                  <a:cxn ang="0">
                    <a:pos x="T0" y="T1"/>
                  </a:cxn>
                  <a:cxn ang="0">
                    <a:pos x="T2" y="T3"/>
                  </a:cxn>
                  <a:cxn ang="0">
                    <a:pos x="T4" y="T5"/>
                  </a:cxn>
                  <a:cxn ang="0">
                    <a:pos x="T6" y="T7"/>
                  </a:cxn>
                  <a:cxn ang="0">
                    <a:pos x="T8" y="T9"/>
                  </a:cxn>
                </a:cxnLst>
                <a:rect l="0" t="0" r="r" b="b"/>
                <a:pathLst>
                  <a:path w="7" h="8">
                    <a:moveTo>
                      <a:pt x="0" y="1"/>
                    </a:moveTo>
                    <a:cubicBezTo>
                      <a:pt x="0" y="0"/>
                      <a:pt x="0" y="0"/>
                      <a:pt x="0" y="0"/>
                    </a:cubicBezTo>
                    <a:cubicBezTo>
                      <a:pt x="4" y="0"/>
                      <a:pt x="7" y="3"/>
                      <a:pt x="7" y="7"/>
                    </a:cubicBezTo>
                    <a:cubicBezTo>
                      <a:pt x="7" y="8"/>
                      <a:pt x="7" y="8"/>
                      <a:pt x="7" y="8"/>
                    </a:cubicBezTo>
                    <a:cubicBezTo>
                      <a:pt x="3" y="8"/>
                      <a:pt x="0" y="4"/>
                      <a:pt x="0" y="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Oval 325"/>
              <p:cNvSpPr>
                <a:spLocks noChangeArrowheads="1"/>
              </p:cNvSpPr>
              <p:nvPr/>
            </p:nvSpPr>
            <p:spPr bwMode="auto">
              <a:xfrm>
                <a:off x="5936" y="3976"/>
                <a:ext cx="2" cy="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326"/>
              <p:cNvSpPr>
                <a:spLocks/>
              </p:cNvSpPr>
              <p:nvPr/>
            </p:nvSpPr>
            <p:spPr bwMode="auto">
              <a:xfrm>
                <a:off x="5942" y="4006"/>
                <a:ext cx="4" cy="6"/>
              </a:xfrm>
              <a:custGeom>
                <a:avLst/>
                <a:gdLst>
                  <a:gd name="T0" fmla="*/ 1 w 2"/>
                  <a:gd name="T1" fmla="*/ 0 h 3"/>
                  <a:gd name="T2" fmla="*/ 2 w 2"/>
                  <a:gd name="T3" fmla="*/ 1 h 3"/>
                  <a:gd name="T4" fmla="*/ 2 w 2"/>
                  <a:gd name="T5" fmla="*/ 3 h 3"/>
                  <a:gd name="T6" fmla="*/ 2 w 2"/>
                  <a:gd name="T7" fmla="*/ 3 h 3"/>
                  <a:gd name="T8" fmla="*/ 2 w 2"/>
                  <a:gd name="T9" fmla="*/ 1 h 3"/>
                  <a:gd name="T10" fmla="*/ 1 w 2"/>
                  <a:gd name="T11" fmla="*/ 1 h 3"/>
                  <a:gd name="T12" fmla="*/ 1 w 2"/>
                  <a:gd name="T13" fmla="*/ 3 h 3"/>
                  <a:gd name="T14" fmla="*/ 1 w 2"/>
                  <a:gd name="T15" fmla="*/ 3 h 3"/>
                  <a:gd name="T16" fmla="*/ 1 w 2"/>
                  <a:gd name="T17" fmla="*/ 1 h 3"/>
                  <a:gd name="T18" fmla="*/ 0 w 2"/>
                  <a:gd name="T19" fmla="*/ 1 h 3"/>
                  <a:gd name="T20" fmla="*/ 0 w 2"/>
                  <a:gd name="T21" fmla="*/ 3 h 3"/>
                  <a:gd name="T22" fmla="*/ 0 w 2"/>
                  <a:gd name="T23" fmla="*/ 3 h 3"/>
                  <a:gd name="T24" fmla="*/ 0 w 2"/>
                  <a:gd name="T25" fmla="*/ 1 h 3"/>
                  <a:gd name="T26" fmla="*/ 1 w 2"/>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1" y="0"/>
                    </a:moveTo>
                    <a:cubicBezTo>
                      <a:pt x="2" y="0"/>
                      <a:pt x="2" y="1"/>
                      <a:pt x="2" y="1"/>
                    </a:cubicBezTo>
                    <a:cubicBezTo>
                      <a:pt x="2" y="3"/>
                      <a:pt x="2" y="3"/>
                      <a:pt x="2" y="3"/>
                    </a:cubicBezTo>
                    <a:cubicBezTo>
                      <a:pt x="2" y="3"/>
                      <a:pt x="2" y="3"/>
                      <a:pt x="2" y="3"/>
                    </a:cubicBezTo>
                    <a:cubicBezTo>
                      <a:pt x="2" y="1"/>
                      <a:pt x="2" y="1"/>
                      <a:pt x="2" y="1"/>
                    </a:cubicBezTo>
                    <a:cubicBezTo>
                      <a:pt x="2" y="1"/>
                      <a:pt x="2" y="1"/>
                      <a:pt x="1" y="1"/>
                    </a:cubicBezTo>
                    <a:cubicBezTo>
                      <a:pt x="1" y="3"/>
                      <a:pt x="1" y="3"/>
                      <a:pt x="1" y="3"/>
                    </a:cubicBezTo>
                    <a:cubicBezTo>
                      <a:pt x="1" y="3"/>
                      <a:pt x="1" y="3"/>
                      <a:pt x="1" y="3"/>
                    </a:cubicBezTo>
                    <a:cubicBezTo>
                      <a:pt x="1" y="1"/>
                      <a:pt x="1" y="1"/>
                      <a:pt x="1" y="1"/>
                    </a:cubicBezTo>
                    <a:cubicBezTo>
                      <a:pt x="0" y="1"/>
                      <a:pt x="0" y="1"/>
                      <a:pt x="0" y="1"/>
                    </a:cubicBezTo>
                    <a:cubicBezTo>
                      <a:pt x="0" y="3"/>
                      <a:pt x="0" y="3"/>
                      <a:pt x="0" y="3"/>
                    </a:cubicBezTo>
                    <a:cubicBezTo>
                      <a:pt x="0" y="3"/>
                      <a:pt x="0" y="3"/>
                      <a:pt x="0" y="3"/>
                    </a:cubicBezTo>
                    <a:cubicBezTo>
                      <a:pt x="0" y="1"/>
                      <a:pt x="0" y="1"/>
                      <a:pt x="0" y="1"/>
                    </a:cubicBezTo>
                    <a:cubicBezTo>
                      <a:pt x="0" y="1"/>
                      <a:pt x="0" y="0"/>
                      <a:pt x="1"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Rectangle 327"/>
              <p:cNvSpPr>
                <a:spLocks noChangeArrowheads="1"/>
              </p:cNvSpPr>
              <p:nvPr/>
            </p:nvSpPr>
            <p:spPr bwMode="auto">
              <a:xfrm>
                <a:off x="6308" y="3804"/>
                <a:ext cx="797" cy="222"/>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328"/>
              <p:cNvSpPr>
                <a:spLocks noEditPoints="1"/>
              </p:cNvSpPr>
              <p:nvPr/>
            </p:nvSpPr>
            <p:spPr bwMode="auto">
              <a:xfrm>
                <a:off x="6308" y="4014"/>
                <a:ext cx="1248" cy="101"/>
              </a:xfrm>
              <a:custGeom>
                <a:avLst/>
                <a:gdLst>
                  <a:gd name="T0" fmla="*/ 1240 w 1248"/>
                  <a:gd name="T1" fmla="*/ 61 h 101"/>
                  <a:gd name="T2" fmla="*/ 1248 w 1248"/>
                  <a:gd name="T3" fmla="*/ 69 h 101"/>
                  <a:gd name="T4" fmla="*/ 1248 w 1248"/>
                  <a:gd name="T5" fmla="*/ 97 h 101"/>
                  <a:gd name="T6" fmla="*/ 1232 w 1248"/>
                  <a:gd name="T7" fmla="*/ 101 h 101"/>
                  <a:gd name="T8" fmla="*/ 1158 w 1248"/>
                  <a:gd name="T9" fmla="*/ 93 h 101"/>
                  <a:gd name="T10" fmla="*/ 1108 w 1248"/>
                  <a:gd name="T11" fmla="*/ 93 h 101"/>
                  <a:gd name="T12" fmla="*/ 1110 w 1248"/>
                  <a:gd name="T13" fmla="*/ 89 h 101"/>
                  <a:gd name="T14" fmla="*/ 1012 w 1248"/>
                  <a:gd name="T15" fmla="*/ 89 h 101"/>
                  <a:gd name="T16" fmla="*/ 1012 w 1248"/>
                  <a:gd name="T17" fmla="*/ 89 h 101"/>
                  <a:gd name="T18" fmla="*/ 981 w 1248"/>
                  <a:gd name="T19" fmla="*/ 89 h 101"/>
                  <a:gd name="T20" fmla="*/ 981 w 1248"/>
                  <a:gd name="T21" fmla="*/ 69 h 101"/>
                  <a:gd name="T22" fmla="*/ 847 w 1248"/>
                  <a:gd name="T23" fmla="*/ 69 h 101"/>
                  <a:gd name="T24" fmla="*/ 847 w 1248"/>
                  <a:gd name="T25" fmla="*/ 77 h 101"/>
                  <a:gd name="T26" fmla="*/ 623 w 1248"/>
                  <a:gd name="T27" fmla="*/ 77 h 101"/>
                  <a:gd name="T28" fmla="*/ 623 w 1248"/>
                  <a:gd name="T29" fmla="*/ 38 h 101"/>
                  <a:gd name="T30" fmla="*/ 843 w 1248"/>
                  <a:gd name="T31" fmla="*/ 38 h 101"/>
                  <a:gd name="T32" fmla="*/ 847 w 1248"/>
                  <a:gd name="T33" fmla="*/ 38 h 101"/>
                  <a:gd name="T34" fmla="*/ 989 w 1248"/>
                  <a:gd name="T35" fmla="*/ 38 h 101"/>
                  <a:gd name="T36" fmla="*/ 1014 w 1248"/>
                  <a:gd name="T37" fmla="*/ 38 h 101"/>
                  <a:gd name="T38" fmla="*/ 1110 w 1248"/>
                  <a:gd name="T39" fmla="*/ 38 h 101"/>
                  <a:gd name="T40" fmla="*/ 1100 w 1248"/>
                  <a:gd name="T41" fmla="*/ 26 h 101"/>
                  <a:gd name="T42" fmla="*/ 1176 w 1248"/>
                  <a:gd name="T43" fmla="*/ 16 h 101"/>
                  <a:gd name="T44" fmla="*/ 1206 w 1248"/>
                  <a:gd name="T45" fmla="*/ 26 h 101"/>
                  <a:gd name="T46" fmla="*/ 1228 w 1248"/>
                  <a:gd name="T47" fmla="*/ 38 h 101"/>
                  <a:gd name="T48" fmla="*/ 1240 w 1248"/>
                  <a:gd name="T49" fmla="*/ 61 h 101"/>
                  <a:gd name="T50" fmla="*/ 1240 w 1248"/>
                  <a:gd name="T51" fmla="*/ 61 h 101"/>
                  <a:gd name="T52" fmla="*/ 261 w 1248"/>
                  <a:gd name="T53" fmla="*/ 12 h 101"/>
                  <a:gd name="T54" fmla="*/ 261 w 1248"/>
                  <a:gd name="T55" fmla="*/ 0 h 101"/>
                  <a:gd name="T56" fmla="*/ 0 w 1248"/>
                  <a:gd name="T57" fmla="*/ 0 h 101"/>
                  <a:gd name="T58" fmla="*/ 0 w 1248"/>
                  <a:gd name="T59" fmla="*/ 12 h 101"/>
                  <a:gd name="T60" fmla="*/ 0 w 1248"/>
                  <a:gd name="T61" fmla="*/ 12 h 101"/>
                  <a:gd name="T62" fmla="*/ 0 w 1248"/>
                  <a:gd name="T63" fmla="*/ 18 h 101"/>
                  <a:gd name="T64" fmla="*/ 0 w 1248"/>
                  <a:gd name="T65" fmla="*/ 26 h 101"/>
                  <a:gd name="T66" fmla="*/ 0 w 1248"/>
                  <a:gd name="T67" fmla="*/ 77 h 101"/>
                  <a:gd name="T68" fmla="*/ 261 w 1248"/>
                  <a:gd name="T69" fmla="*/ 77 h 101"/>
                  <a:gd name="T70" fmla="*/ 261 w 1248"/>
                  <a:gd name="T71" fmla="*/ 26 h 101"/>
                  <a:gd name="T72" fmla="*/ 571 w 1248"/>
                  <a:gd name="T73" fmla="*/ 26 h 101"/>
                  <a:gd name="T74" fmla="*/ 571 w 1248"/>
                  <a:gd name="T75" fmla="*/ 18 h 101"/>
                  <a:gd name="T76" fmla="*/ 797 w 1248"/>
                  <a:gd name="T77" fmla="*/ 18 h 101"/>
                  <a:gd name="T78" fmla="*/ 797 w 1248"/>
                  <a:gd name="T79" fmla="*/ 12 h 101"/>
                  <a:gd name="T80" fmla="*/ 261 w 1248"/>
                  <a:gd name="T81" fmla="*/ 12 h 101"/>
                  <a:gd name="T82" fmla="*/ 261 w 1248"/>
                  <a:gd name="T83"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8" h="101">
                    <a:moveTo>
                      <a:pt x="1240" y="61"/>
                    </a:moveTo>
                    <a:lnTo>
                      <a:pt x="1248" y="69"/>
                    </a:lnTo>
                    <a:lnTo>
                      <a:pt x="1248" y="97"/>
                    </a:lnTo>
                    <a:lnTo>
                      <a:pt x="1232" y="101"/>
                    </a:lnTo>
                    <a:lnTo>
                      <a:pt x="1158" y="93"/>
                    </a:lnTo>
                    <a:lnTo>
                      <a:pt x="1108" y="93"/>
                    </a:lnTo>
                    <a:lnTo>
                      <a:pt x="1110" y="89"/>
                    </a:lnTo>
                    <a:lnTo>
                      <a:pt x="1012" y="89"/>
                    </a:lnTo>
                    <a:lnTo>
                      <a:pt x="1012" y="89"/>
                    </a:lnTo>
                    <a:lnTo>
                      <a:pt x="981" y="89"/>
                    </a:lnTo>
                    <a:lnTo>
                      <a:pt x="981" y="69"/>
                    </a:lnTo>
                    <a:lnTo>
                      <a:pt x="847" y="69"/>
                    </a:lnTo>
                    <a:lnTo>
                      <a:pt x="847" y="77"/>
                    </a:lnTo>
                    <a:lnTo>
                      <a:pt x="623" y="77"/>
                    </a:lnTo>
                    <a:lnTo>
                      <a:pt x="623" y="38"/>
                    </a:lnTo>
                    <a:lnTo>
                      <a:pt x="843" y="38"/>
                    </a:lnTo>
                    <a:lnTo>
                      <a:pt x="847" y="38"/>
                    </a:lnTo>
                    <a:lnTo>
                      <a:pt x="989" y="38"/>
                    </a:lnTo>
                    <a:lnTo>
                      <a:pt x="1014" y="38"/>
                    </a:lnTo>
                    <a:lnTo>
                      <a:pt x="1110" y="38"/>
                    </a:lnTo>
                    <a:lnTo>
                      <a:pt x="1100" y="26"/>
                    </a:lnTo>
                    <a:lnTo>
                      <a:pt x="1176" y="16"/>
                    </a:lnTo>
                    <a:lnTo>
                      <a:pt x="1206" y="26"/>
                    </a:lnTo>
                    <a:lnTo>
                      <a:pt x="1228" y="38"/>
                    </a:lnTo>
                    <a:lnTo>
                      <a:pt x="1240" y="61"/>
                    </a:lnTo>
                    <a:lnTo>
                      <a:pt x="1240" y="61"/>
                    </a:lnTo>
                    <a:close/>
                    <a:moveTo>
                      <a:pt x="261" y="12"/>
                    </a:moveTo>
                    <a:lnTo>
                      <a:pt x="261" y="0"/>
                    </a:lnTo>
                    <a:lnTo>
                      <a:pt x="0" y="0"/>
                    </a:lnTo>
                    <a:lnTo>
                      <a:pt x="0" y="12"/>
                    </a:lnTo>
                    <a:lnTo>
                      <a:pt x="0" y="12"/>
                    </a:lnTo>
                    <a:lnTo>
                      <a:pt x="0" y="18"/>
                    </a:lnTo>
                    <a:lnTo>
                      <a:pt x="0" y="26"/>
                    </a:lnTo>
                    <a:lnTo>
                      <a:pt x="0" y="77"/>
                    </a:lnTo>
                    <a:lnTo>
                      <a:pt x="261" y="77"/>
                    </a:lnTo>
                    <a:lnTo>
                      <a:pt x="261" y="26"/>
                    </a:lnTo>
                    <a:lnTo>
                      <a:pt x="571" y="26"/>
                    </a:lnTo>
                    <a:lnTo>
                      <a:pt x="571" y="18"/>
                    </a:lnTo>
                    <a:lnTo>
                      <a:pt x="797" y="18"/>
                    </a:lnTo>
                    <a:lnTo>
                      <a:pt x="797" y="12"/>
                    </a:lnTo>
                    <a:lnTo>
                      <a:pt x="261" y="12"/>
                    </a:lnTo>
                    <a:lnTo>
                      <a:pt x="26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329"/>
              <p:cNvSpPr>
                <a:spLocks/>
              </p:cNvSpPr>
              <p:nvPr/>
            </p:nvSpPr>
            <p:spPr bwMode="auto">
              <a:xfrm>
                <a:off x="7303" y="3910"/>
                <a:ext cx="75" cy="70"/>
              </a:xfrm>
              <a:custGeom>
                <a:avLst/>
                <a:gdLst>
                  <a:gd name="T0" fmla="*/ 75 w 75"/>
                  <a:gd name="T1" fmla="*/ 70 h 70"/>
                  <a:gd name="T2" fmla="*/ 0 w 75"/>
                  <a:gd name="T3" fmla="*/ 70 h 70"/>
                  <a:gd name="T4" fmla="*/ 0 w 75"/>
                  <a:gd name="T5" fmla="*/ 0 h 70"/>
                  <a:gd name="T6" fmla="*/ 75 w 75"/>
                  <a:gd name="T7" fmla="*/ 0 h 70"/>
                  <a:gd name="T8" fmla="*/ 75 w 75"/>
                  <a:gd name="T9" fmla="*/ 70 h 70"/>
                  <a:gd name="T10" fmla="*/ 75 w 75"/>
                  <a:gd name="T11" fmla="*/ 70 h 70"/>
                </a:gdLst>
                <a:ahLst/>
                <a:cxnLst>
                  <a:cxn ang="0">
                    <a:pos x="T0" y="T1"/>
                  </a:cxn>
                  <a:cxn ang="0">
                    <a:pos x="T2" y="T3"/>
                  </a:cxn>
                  <a:cxn ang="0">
                    <a:pos x="T4" y="T5"/>
                  </a:cxn>
                  <a:cxn ang="0">
                    <a:pos x="T6" y="T7"/>
                  </a:cxn>
                  <a:cxn ang="0">
                    <a:pos x="T8" y="T9"/>
                  </a:cxn>
                  <a:cxn ang="0">
                    <a:pos x="T10" y="T11"/>
                  </a:cxn>
                </a:cxnLst>
                <a:rect l="0" t="0" r="r" b="b"/>
                <a:pathLst>
                  <a:path w="75" h="70">
                    <a:moveTo>
                      <a:pt x="75" y="70"/>
                    </a:moveTo>
                    <a:lnTo>
                      <a:pt x="0" y="70"/>
                    </a:lnTo>
                    <a:lnTo>
                      <a:pt x="0" y="0"/>
                    </a:lnTo>
                    <a:lnTo>
                      <a:pt x="75" y="0"/>
                    </a:lnTo>
                    <a:lnTo>
                      <a:pt x="75" y="70"/>
                    </a:lnTo>
                    <a:lnTo>
                      <a:pt x="75" y="7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330"/>
              <p:cNvSpPr>
                <a:spLocks/>
              </p:cNvSpPr>
              <p:nvPr/>
            </p:nvSpPr>
            <p:spPr bwMode="auto">
              <a:xfrm>
                <a:off x="7303" y="3908"/>
                <a:ext cx="77" cy="74"/>
              </a:xfrm>
              <a:custGeom>
                <a:avLst/>
                <a:gdLst>
                  <a:gd name="T0" fmla="*/ 75 w 77"/>
                  <a:gd name="T1" fmla="*/ 72 h 74"/>
                  <a:gd name="T2" fmla="*/ 75 w 77"/>
                  <a:gd name="T3" fmla="*/ 72 h 74"/>
                  <a:gd name="T4" fmla="*/ 2 w 77"/>
                  <a:gd name="T5" fmla="*/ 72 h 74"/>
                  <a:gd name="T6" fmla="*/ 2 w 77"/>
                  <a:gd name="T7" fmla="*/ 2 h 74"/>
                  <a:gd name="T8" fmla="*/ 75 w 77"/>
                  <a:gd name="T9" fmla="*/ 2 h 74"/>
                  <a:gd name="T10" fmla="*/ 75 w 77"/>
                  <a:gd name="T11" fmla="*/ 72 h 74"/>
                  <a:gd name="T12" fmla="*/ 75 w 77"/>
                  <a:gd name="T13" fmla="*/ 72 h 74"/>
                  <a:gd name="T14" fmla="*/ 75 w 77"/>
                  <a:gd name="T15" fmla="*/ 72 h 74"/>
                  <a:gd name="T16" fmla="*/ 75 w 77"/>
                  <a:gd name="T17" fmla="*/ 72 h 74"/>
                  <a:gd name="T18" fmla="*/ 77 w 77"/>
                  <a:gd name="T19" fmla="*/ 72 h 74"/>
                  <a:gd name="T20" fmla="*/ 77 w 77"/>
                  <a:gd name="T21" fmla="*/ 2 h 74"/>
                  <a:gd name="T22" fmla="*/ 77 w 77"/>
                  <a:gd name="T23" fmla="*/ 0 h 74"/>
                  <a:gd name="T24" fmla="*/ 75 w 77"/>
                  <a:gd name="T25" fmla="*/ 0 h 74"/>
                  <a:gd name="T26" fmla="*/ 0 w 77"/>
                  <a:gd name="T27" fmla="*/ 0 h 74"/>
                  <a:gd name="T28" fmla="*/ 0 w 77"/>
                  <a:gd name="T29" fmla="*/ 0 h 74"/>
                  <a:gd name="T30" fmla="*/ 0 w 77"/>
                  <a:gd name="T31" fmla="*/ 2 h 74"/>
                  <a:gd name="T32" fmla="*/ 0 w 77"/>
                  <a:gd name="T33" fmla="*/ 72 h 74"/>
                  <a:gd name="T34" fmla="*/ 0 w 77"/>
                  <a:gd name="T35" fmla="*/ 74 h 74"/>
                  <a:gd name="T36" fmla="*/ 0 w 77"/>
                  <a:gd name="T37" fmla="*/ 74 h 74"/>
                  <a:gd name="T38" fmla="*/ 75 w 77"/>
                  <a:gd name="T39" fmla="*/ 74 h 74"/>
                  <a:gd name="T40" fmla="*/ 77 w 77"/>
                  <a:gd name="T41" fmla="*/ 74 h 74"/>
                  <a:gd name="T42" fmla="*/ 77 w 77"/>
                  <a:gd name="T43" fmla="*/ 72 h 74"/>
                  <a:gd name="T44" fmla="*/ 75 w 77"/>
                  <a:gd name="T45" fmla="*/ 72 h 74"/>
                  <a:gd name="T46" fmla="*/ 75 w 77"/>
                  <a:gd name="T4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4">
                    <a:moveTo>
                      <a:pt x="75" y="72"/>
                    </a:moveTo>
                    <a:lnTo>
                      <a:pt x="75" y="72"/>
                    </a:lnTo>
                    <a:lnTo>
                      <a:pt x="2" y="72"/>
                    </a:lnTo>
                    <a:lnTo>
                      <a:pt x="2" y="2"/>
                    </a:lnTo>
                    <a:lnTo>
                      <a:pt x="75" y="2"/>
                    </a:lnTo>
                    <a:lnTo>
                      <a:pt x="75" y="72"/>
                    </a:lnTo>
                    <a:lnTo>
                      <a:pt x="75" y="72"/>
                    </a:lnTo>
                    <a:lnTo>
                      <a:pt x="75" y="72"/>
                    </a:lnTo>
                    <a:lnTo>
                      <a:pt x="75" y="72"/>
                    </a:lnTo>
                    <a:lnTo>
                      <a:pt x="77" y="72"/>
                    </a:lnTo>
                    <a:lnTo>
                      <a:pt x="77" y="2"/>
                    </a:lnTo>
                    <a:lnTo>
                      <a:pt x="77" y="0"/>
                    </a:lnTo>
                    <a:lnTo>
                      <a:pt x="75" y="0"/>
                    </a:lnTo>
                    <a:lnTo>
                      <a:pt x="0" y="0"/>
                    </a:lnTo>
                    <a:lnTo>
                      <a:pt x="0" y="0"/>
                    </a:lnTo>
                    <a:lnTo>
                      <a:pt x="0" y="2"/>
                    </a:lnTo>
                    <a:lnTo>
                      <a:pt x="0" y="72"/>
                    </a:lnTo>
                    <a:lnTo>
                      <a:pt x="0" y="74"/>
                    </a:lnTo>
                    <a:lnTo>
                      <a:pt x="0" y="74"/>
                    </a:lnTo>
                    <a:lnTo>
                      <a:pt x="75" y="74"/>
                    </a:lnTo>
                    <a:lnTo>
                      <a:pt x="77" y="74"/>
                    </a:lnTo>
                    <a:lnTo>
                      <a:pt x="77" y="72"/>
                    </a:lnTo>
                    <a:lnTo>
                      <a:pt x="75" y="72"/>
                    </a:lnTo>
                    <a:lnTo>
                      <a:pt x="75"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331"/>
              <p:cNvSpPr>
                <a:spLocks/>
              </p:cNvSpPr>
              <p:nvPr/>
            </p:nvSpPr>
            <p:spPr bwMode="auto">
              <a:xfrm>
                <a:off x="7326" y="4052"/>
                <a:ext cx="80" cy="51"/>
              </a:xfrm>
              <a:custGeom>
                <a:avLst/>
                <a:gdLst>
                  <a:gd name="T0" fmla="*/ 2 w 80"/>
                  <a:gd name="T1" fmla="*/ 0 h 51"/>
                  <a:gd name="T2" fmla="*/ 2 w 80"/>
                  <a:gd name="T3" fmla="*/ 2 h 51"/>
                  <a:gd name="T4" fmla="*/ 78 w 80"/>
                  <a:gd name="T5" fmla="*/ 2 h 51"/>
                  <a:gd name="T6" fmla="*/ 78 w 80"/>
                  <a:gd name="T7" fmla="*/ 49 h 51"/>
                  <a:gd name="T8" fmla="*/ 2 w 80"/>
                  <a:gd name="T9" fmla="*/ 49 h 51"/>
                  <a:gd name="T10" fmla="*/ 2 w 80"/>
                  <a:gd name="T11" fmla="*/ 0 h 51"/>
                  <a:gd name="T12" fmla="*/ 2 w 80"/>
                  <a:gd name="T13" fmla="*/ 0 h 51"/>
                  <a:gd name="T14" fmla="*/ 2 w 80"/>
                  <a:gd name="T15" fmla="*/ 2 h 51"/>
                  <a:gd name="T16" fmla="*/ 2 w 80"/>
                  <a:gd name="T17" fmla="*/ 0 h 51"/>
                  <a:gd name="T18" fmla="*/ 0 w 80"/>
                  <a:gd name="T19" fmla="*/ 0 h 51"/>
                  <a:gd name="T20" fmla="*/ 0 w 80"/>
                  <a:gd name="T21" fmla="*/ 51 h 51"/>
                  <a:gd name="T22" fmla="*/ 2 w 80"/>
                  <a:gd name="T23" fmla="*/ 51 h 51"/>
                  <a:gd name="T24" fmla="*/ 2 w 80"/>
                  <a:gd name="T25" fmla="*/ 51 h 51"/>
                  <a:gd name="T26" fmla="*/ 78 w 80"/>
                  <a:gd name="T27" fmla="*/ 51 h 51"/>
                  <a:gd name="T28" fmla="*/ 80 w 80"/>
                  <a:gd name="T29" fmla="*/ 51 h 51"/>
                  <a:gd name="T30" fmla="*/ 80 w 80"/>
                  <a:gd name="T31" fmla="*/ 51 h 51"/>
                  <a:gd name="T32" fmla="*/ 80 w 80"/>
                  <a:gd name="T33" fmla="*/ 0 h 51"/>
                  <a:gd name="T34" fmla="*/ 80 w 80"/>
                  <a:gd name="T35" fmla="*/ 0 h 51"/>
                  <a:gd name="T36" fmla="*/ 78 w 80"/>
                  <a:gd name="T37" fmla="*/ 0 h 51"/>
                  <a:gd name="T38" fmla="*/ 2 w 80"/>
                  <a:gd name="T39" fmla="*/ 0 h 51"/>
                  <a:gd name="T40" fmla="*/ 2 w 80"/>
                  <a:gd name="T41" fmla="*/ 0 h 51"/>
                  <a:gd name="T42" fmla="*/ 0 w 80"/>
                  <a:gd name="T43" fmla="*/ 0 h 51"/>
                  <a:gd name="T44" fmla="*/ 2 w 80"/>
                  <a:gd name="T45" fmla="*/ 0 h 51"/>
                  <a:gd name="T46" fmla="*/ 2 w 80"/>
                  <a:gd name="T4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51">
                    <a:moveTo>
                      <a:pt x="2" y="0"/>
                    </a:moveTo>
                    <a:lnTo>
                      <a:pt x="2" y="2"/>
                    </a:lnTo>
                    <a:lnTo>
                      <a:pt x="78" y="2"/>
                    </a:lnTo>
                    <a:lnTo>
                      <a:pt x="78" y="49"/>
                    </a:lnTo>
                    <a:lnTo>
                      <a:pt x="2" y="49"/>
                    </a:lnTo>
                    <a:lnTo>
                      <a:pt x="2" y="0"/>
                    </a:lnTo>
                    <a:lnTo>
                      <a:pt x="2" y="0"/>
                    </a:lnTo>
                    <a:lnTo>
                      <a:pt x="2" y="2"/>
                    </a:lnTo>
                    <a:lnTo>
                      <a:pt x="2" y="0"/>
                    </a:lnTo>
                    <a:lnTo>
                      <a:pt x="0" y="0"/>
                    </a:lnTo>
                    <a:lnTo>
                      <a:pt x="0" y="51"/>
                    </a:lnTo>
                    <a:lnTo>
                      <a:pt x="2" y="51"/>
                    </a:lnTo>
                    <a:lnTo>
                      <a:pt x="2" y="51"/>
                    </a:lnTo>
                    <a:lnTo>
                      <a:pt x="78" y="51"/>
                    </a:lnTo>
                    <a:lnTo>
                      <a:pt x="80" y="51"/>
                    </a:lnTo>
                    <a:lnTo>
                      <a:pt x="80" y="51"/>
                    </a:lnTo>
                    <a:lnTo>
                      <a:pt x="80" y="0"/>
                    </a:lnTo>
                    <a:lnTo>
                      <a:pt x="80" y="0"/>
                    </a:lnTo>
                    <a:lnTo>
                      <a:pt x="78" y="0"/>
                    </a:lnTo>
                    <a:lnTo>
                      <a:pt x="2" y="0"/>
                    </a:lnTo>
                    <a:lnTo>
                      <a:pt x="2" y="0"/>
                    </a:lnTo>
                    <a:lnTo>
                      <a:pt x="0" y="0"/>
                    </a:lnTo>
                    <a:lnTo>
                      <a:pt x="2"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Oval 332"/>
              <p:cNvSpPr>
                <a:spLocks noChangeArrowheads="1"/>
              </p:cNvSpPr>
              <p:nvPr/>
            </p:nvSpPr>
            <p:spPr bwMode="auto">
              <a:xfrm>
                <a:off x="7362" y="3890"/>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Freeform 333"/>
              <p:cNvSpPr>
                <a:spLocks/>
              </p:cNvSpPr>
              <p:nvPr/>
            </p:nvSpPr>
            <p:spPr bwMode="auto">
              <a:xfrm>
                <a:off x="7330" y="3890"/>
                <a:ext cx="36" cy="10"/>
              </a:xfrm>
              <a:custGeom>
                <a:avLst/>
                <a:gdLst>
                  <a:gd name="T0" fmla="*/ 0 w 36"/>
                  <a:gd name="T1" fmla="*/ 10 h 10"/>
                  <a:gd name="T2" fmla="*/ 36 w 36"/>
                  <a:gd name="T3" fmla="*/ 10 h 10"/>
                  <a:gd name="T4" fmla="*/ 36 w 36"/>
                  <a:gd name="T5" fmla="*/ 0 h 10"/>
                  <a:gd name="T6" fmla="*/ 0 w 36"/>
                  <a:gd name="T7" fmla="*/ 0 h 10"/>
                  <a:gd name="T8" fmla="*/ 0 w 36"/>
                  <a:gd name="T9" fmla="*/ 10 h 10"/>
                  <a:gd name="T10" fmla="*/ 0 w 36"/>
                  <a:gd name="T11" fmla="*/ 10 h 10"/>
                </a:gdLst>
                <a:ahLst/>
                <a:cxnLst>
                  <a:cxn ang="0">
                    <a:pos x="T0" y="T1"/>
                  </a:cxn>
                  <a:cxn ang="0">
                    <a:pos x="T2" y="T3"/>
                  </a:cxn>
                  <a:cxn ang="0">
                    <a:pos x="T4" y="T5"/>
                  </a:cxn>
                  <a:cxn ang="0">
                    <a:pos x="T6" y="T7"/>
                  </a:cxn>
                  <a:cxn ang="0">
                    <a:pos x="T8" y="T9"/>
                  </a:cxn>
                  <a:cxn ang="0">
                    <a:pos x="T10" y="T11"/>
                  </a:cxn>
                </a:cxnLst>
                <a:rect l="0" t="0" r="r" b="b"/>
                <a:pathLst>
                  <a:path w="36" h="10">
                    <a:moveTo>
                      <a:pt x="0" y="10"/>
                    </a:moveTo>
                    <a:lnTo>
                      <a:pt x="36" y="10"/>
                    </a:lnTo>
                    <a:lnTo>
                      <a:pt x="36" y="0"/>
                    </a:lnTo>
                    <a:lnTo>
                      <a:pt x="0" y="0"/>
                    </a:lnTo>
                    <a:lnTo>
                      <a:pt x="0" y="10"/>
                    </a:lnTo>
                    <a:lnTo>
                      <a:pt x="0" y="1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334"/>
              <p:cNvSpPr>
                <a:spLocks/>
              </p:cNvSpPr>
              <p:nvPr/>
            </p:nvSpPr>
            <p:spPr bwMode="auto">
              <a:xfrm>
                <a:off x="7330" y="3890"/>
                <a:ext cx="36" cy="10"/>
              </a:xfrm>
              <a:custGeom>
                <a:avLst/>
                <a:gdLst>
                  <a:gd name="T0" fmla="*/ 0 w 36"/>
                  <a:gd name="T1" fmla="*/ 10 h 10"/>
                  <a:gd name="T2" fmla="*/ 0 w 36"/>
                  <a:gd name="T3" fmla="*/ 10 h 10"/>
                  <a:gd name="T4" fmla="*/ 36 w 36"/>
                  <a:gd name="T5" fmla="*/ 10 h 10"/>
                  <a:gd name="T6" fmla="*/ 36 w 36"/>
                  <a:gd name="T7" fmla="*/ 10 h 10"/>
                  <a:gd name="T8" fmla="*/ 36 w 36"/>
                  <a:gd name="T9" fmla="*/ 10 h 10"/>
                  <a:gd name="T10" fmla="*/ 36 w 36"/>
                  <a:gd name="T11" fmla="*/ 0 h 10"/>
                  <a:gd name="T12" fmla="*/ 36 w 36"/>
                  <a:gd name="T13" fmla="*/ 0 h 10"/>
                  <a:gd name="T14" fmla="*/ 36 w 36"/>
                  <a:gd name="T15" fmla="*/ 0 h 10"/>
                  <a:gd name="T16" fmla="*/ 0 w 36"/>
                  <a:gd name="T17" fmla="*/ 0 h 10"/>
                  <a:gd name="T18" fmla="*/ 0 w 36"/>
                  <a:gd name="T19" fmla="*/ 0 h 10"/>
                  <a:gd name="T20" fmla="*/ 0 w 36"/>
                  <a:gd name="T21" fmla="*/ 0 h 10"/>
                  <a:gd name="T22" fmla="*/ 0 w 36"/>
                  <a:gd name="T23" fmla="*/ 10 h 10"/>
                  <a:gd name="T24" fmla="*/ 0 w 36"/>
                  <a:gd name="T25" fmla="*/ 10 h 10"/>
                  <a:gd name="T26" fmla="*/ 0 w 36"/>
                  <a:gd name="T27" fmla="*/ 10 h 10"/>
                  <a:gd name="T28" fmla="*/ 0 w 36"/>
                  <a:gd name="T29" fmla="*/ 10 h 10"/>
                  <a:gd name="T30" fmla="*/ 2 w 36"/>
                  <a:gd name="T31" fmla="*/ 10 h 10"/>
                  <a:gd name="T32" fmla="*/ 2 w 36"/>
                  <a:gd name="T33" fmla="*/ 2 h 10"/>
                  <a:gd name="T34" fmla="*/ 34 w 36"/>
                  <a:gd name="T35" fmla="*/ 2 h 10"/>
                  <a:gd name="T36" fmla="*/ 34 w 36"/>
                  <a:gd name="T37" fmla="*/ 8 h 10"/>
                  <a:gd name="T38" fmla="*/ 0 w 36"/>
                  <a:gd name="T39" fmla="*/ 8 h 10"/>
                  <a:gd name="T40" fmla="*/ 0 w 36"/>
                  <a:gd name="T41" fmla="*/ 10 h 10"/>
                  <a:gd name="T42" fmla="*/ 2 w 36"/>
                  <a:gd name="T43" fmla="*/ 10 h 10"/>
                  <a:gd name="T44" fmla="*/ 0 w 36"/>
                  <a:gd name="T45" fmla="*/ 10 h 10"/>
                  <a:gd name="T46" fmla="*/ 0 w 3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10">
                    <a:moveTo>
                      <a:pt x="0" y="10"/>
                    </a:moveTo>
                    <a:lnTo>
                      <a:pt x="0" y="10"/>
                    </a:lnTo>
                    <a:lnTo>
                      <a:pt x="36" y="10"/>
                    </a:lnTo>
                    <a:lnTo>
                      <a:pt x="36" y="10"/>
                    </a:lnTo>
                    <a:lnTo>
                      <a:pt x="36" y="10"/>
                    </a:lnTo>
                    <a:lnTo>
                      <a:pt x="36" y="0"/>
                    </a:lnTo>
                    <a:lnTo>
                      <a:pt x="36" y="0"/>
                    </a:lnTo>
                    <a:lnTo>
                      <a:pt x="36" y="0"/>
                    </a:lnTo>
                    <a:lnTo>
                      <a:pt x="0" y="0"/>
                    </a:lnTo>
                    <a:lnTo>
                      <a:pt x="0" y="0"/>
                    </a:lnTo>
                    <a:lnTo>
                      <a:pt x="0" y="0"/>
                    </a:lnTo>
                    <a:lnTo>
                      <a:pt x="0" y="10"/>
                    </a:lnTo>
                    <a:lnTo>
                      <a:pt x="0" y="10"/>
                    </a:lnTo>
                    <a:lnTo>
                      <a:pt x="0" y="10"/>
                    </a:lnTo>
                    <a:lnTo>
                      <a:pt x="0" y="10"/>
                    </a:lnTo>
                    <a:lnTo>
                      <a:pt x="2" y="10"/>
                    </a:lnTo>
                    <a:lnTo>
                      <a:pt x="2" y="2"/>
                    </a:lnTo>
                    <a:lnTo>
                      <a:pt x="34" y="2"/>
                    </a:lnTo>
                    <a:lnTo>
                      <a:pt x="34" y="8"/>
                    </a:lnTo>
                    <a:lnTo>
                      <a:pt x="0" y="8"/>
                    </a:lnTo>
                    <a:lnTo>
                      <a:pt x="0" y="10"/>
                    </a:lnTo>
                    <a:lnTo>
                      <a:pt x="2" y="1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335"/>
              <p:cNvSpPr>
                <a:spLocks/>
              </p:cNvSpPr>
              <p:nvPr/>
            </p:nvSpPr>
            <p:spPr bwMode="auto">
              <a:xfrm>
                <a:off x="7303" y="4058"/>
                <a:ext cx="71" cy="27"/>
              </a:xfrm>
              <a:custGeom>
                <a:avLst/>
                <a:gdLst>
                  <a:gd name="T0" fmla="*/ 71 w 71"/>
                  <a:gd name="T1" fmla="*/ 0 h 27"/>
                  <a:gd name="T2" fmla="*/ 0 w 71"/>
                  <a:gd name="T3" fmla="*/ 0 h 27"/>
                  <a:gd name="T4" fmla="*/ 0 w 71"/>
                  <a:gd name="T5" fmla="*/ 27 h 27"/>
                  <a:gd name="T6" fmla="*/ 71 w 71"/>
                  <a:gd name="T7" fmla="*/ 27 h 27"/>
                  <a:gd name="T8" fmla="*/ 71 w 71"/>
                  <a:gd name="T9" fmla="*/ 0 h 27"/>
                  <a:gd name="T10" fmla="*/ 71 w 71"/>
                  <a:gd name="T11" fmla="*/ 0 h 27"/>
                </a:gdLst>
                <a:ahLst/>
                <a:cxnLst>
                  <a:cxn ang="0">
                    <a:pos x="T0" y="T1"/>
                  </a:cxn>
                  <a:cxn ang="0">
                    <a:pos x="T2" y="T3"/>
                  </a:cxn>
                  <a:cxn ang="0">
                    <a:pos x="T4" y="T5"/>
                  </a:cxn>
                  <a:cxn ang="0">
                    <a:pos x="T6" y="T7"/>
                  </a:cxn>
                  <a:cxn ang="0">
                    <a:pos x="T8" y="T9"/>
                  </a:cxn>
                  <a:cxn ang="0">
                    <a:pos x="T10" y="T11"/>
                  </a:cxn>
                </a:cxnLst>
                <a:rect l="0" t="0" r="r" b="b"/>
                <a:pathLst>
                  <a:path w="71" h="27">
                    <a:moveTo>
                      <a:pt x="71" y="0"/>
                    </a:moveTo>
                    <a:lnTo>
                      <a:pt x="0" y="0"/>
                    </a:lnTo>
                    <a:lnTo>
                      <a:pt x="0" y="27"/>
                    </a:lnTo>
                    <a:lnTo>
                      <a:pt x="71" y="27"/>
                    </a:lnTo>
                    <a:lnTo>
                      <a:pt x="71" y="0"/>
                    </a:lnTo>
                    <a:lnTo>
                      <a:pt x="71"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336"/>
              <p:cNvSpPr>
                <a:spLocks/>
              </p:cNvSpPr>
              <p:nvPr/>
            </p:nvSpPr>
            <p:spPr bwMode="auto">
              <a:xfrm>
                <a:off x="7303" y="4058"/>
                <a:ext cx="71" cy="10"/>
              </a:xfrm>
              <a:custGeom>
                <a:avLst/>
                <a:gdLst>
                  <a:gd name="T0" fmla="*/ 0 w 71"/>
                  <a:gd name="T1" fmla="*/ 10 h 10"/>
                  <a:gd name="T2" fmla="*/ 71 w 71"/>
                  <a:gd name="T3" fmla="*/ 10 h 10"/>
                  <a:gd name="T4" fmla="*/ 71 w 71"/>
                  <a:gd name="T5" fmla="*/ 0 h 10"/>
                  <a:gd name="T6" fmla="*/ 0 w 71"/>
                  <a:gd name="T7" fmla="*/ 0 h 10"/>
                  <a:gd name="T8" fmla="*/ 0 w 71"/>
                  <a:gd name="T9" fmla="*/ 10 h 10"/>
                  <a:gd name="T10" fmla="*/ 0 w 71"/>
                  <a:gd name="T11" fmla="*/ 10 h 10"/>
                </a:gdLst>
                <a:ahLst/>
                <a:cxnLst>
                  <a:cxn ang="0">
                    <a:pos x="T0" y="T1"/>
                  </a:cxn>
                  <a:cxn ang="0">
                    <a:pos x="T2" y="T3"/>
                  </a:cxn>
                  <a:cxn ang="0">
                    <a:pos x="T4" y="T5"/>
                  </a:cxn>
                  <a:cxn ang="0">
                    <a:pos x="T6" y="T7"/>
                  </a:cxn>
                  <a:cxn ang="0">
                    <a:pos x="T8" y="T9"/>
                  </a:cxn>
                  <a:cxn ang="0">
                    <a:pos x="T10" y="T11"/>
                  </a:cxn>
                </a:cxnLst>
                <a:rect l="0" t="0" r="r" b="b"/>
                <a:pathLst>
                  <a:path w="71" h="10">
                    <a:moveTo>
                      <a:pt x="0" y="10"/>
                    </a:moveTo>
                    <a:lnTo>
                      <a:pt x="71" y="10"/>
                    </a:lnTo>
                    <a:lnTo>
                      <a:pt x="71" y="0"/>
                    </a:lnTo>
                    <a:lnTo>
                      <a:pt x="0" y="0"/>
                    </a:lnTo>
                    <a:lnTo>
                      <a:pt x="0" y="10"/>
                    </a:lnTo>
                    <a:lnTo>
                      <a:pt x="0" y="10"/>
                    </a:lnTo>
                    <a:close/>
                  </a:path>
                </a:pathLst>
              </a:custGeom>
              <a:solidFill>
                <a:srgbClr val="7B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337"/>
              <p:cNvSpPr>
                <a:spLocks/>
              </p:cNvSpPr>
              <p:nvPr/>
            </p:nvSpPr>
            <p:spPr bwMode="auto">
              <a:xfrm>
                <a:off x="6975" y="4032"/>
                <a:ext cx="102" cy="18"/>
              </a:xfrm>
              <a:custGeom>
                <a:avLst/>
                <a:gdLst>
                  <a:gd name="T0" fmla="*/ 51 w 51"/>
                  <a:gd name="T1" fmla="*/ 3 h 9"/>
                  <a:gd name="T2" fmla="*/ 47 w 51"/>
                  <a:gd name="T3" fmla="*/ 1 h 9"/>
                  <a:gd name="T4" fmla="*/ 1 w 51"/>
                  <a:gd name="T5" fmla="*/ 9 h 9"/>
                  <a:gd name="T6" fmla="*/ 0 w 51"/>
                  <a:gd name="T7" fmla="*/ 9 h 9"/>
                  <a:gd name="T8" fmla="*/ 33 w 51"/>
                  <a:gd name="T9" fmla="*/ 9 h 9"/>
                  <a:gd name="T10" fmla="*/ 48 w 51"/>
                  <a:gd name="T11" fmla="*/ 7 h 9"/>
                  <a:gd name="T12" fmla="*/ 51 w 51"/>
                  <a:gd name="T13" fmla="*/ 4 h 9"/>
                  <a:gd name="T14" fmla="*/ 51 w 51"/>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9">
                    <a:moveTo>
                      <a:pt x="51" y="3"/>
                    </a:moveTo>
                    <a:cubicBezTo>
                      <a:pt x="51" y="1"/>
                      <a:pt x="49" y="0"/>
                      <a:pt x="47" y="1"/>
                    </a:cubicBezTo>
                    <a:cubicBezTo>
                      <a:pt x="47" y="1"/>
                      <a:pt x="47" y="1"/>
                      <a:pt x="1" y="9"/>
                    </a:cubicBezTo>
                    <a:cubicBezTo>
                      <a:pt x="0" y="9"/>
                      <a:pt x="0" y="9"/>
                      <a:pt x="0" y="9"/>
                    </a:cubicBezTo>
                    <a:cubicBezTo>
                      <a:pt x="33" y="9"/>
                      <a:pt x="33" y="9"/>
                      <a:pt x="33" y="9"/>
                    </a:cubicBezTo>
                    <a:cubicBezTo>
                      <a:pt x="38" y="9"/>
                      <a:pt x="43" y="8"/>
                      <a:pt x="48" y="7"/>
                    </a:cubicBezTo>
                    <a:cubicBezTo>
                      <a:pt x="50" y="7"/>
                      <a:pt x="51" y="5"/>
                      <a:pt x="51" y="4"/>
                    </a:cubicBezTo>
                    <a:lnTo>
                      <a:pt x="51"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338"/>
              <p:cNvSpPr>
                <a:spLocks/>
              </p:cNvSpPr>
              <p:nvPr/>
            </p:nvSpPr>
            <p:spPr bwMode="auto">
              <a:xfrm>
                <a:off x="7534" y="4030"/>
                <a:ext cx="14" cy="14"/>
              </a:xfrm>
              <a:custGeom>
                <a:avLst/>
                <a:gdLst>
                  <a:gd name="T0" fmla="*/ 7 w 7"/>
                  <a:gd name="T1" fmla="*/ 5 h 7"/>
                  <a:gd name="T2" fmla="*/ 4 w 7"/>
                  <a:gd name="T3" fmla="*/ 7 h 7"/>
                  <a:gd name="T4" fmla="*/ 3 w 7"/>
                  <a:gd name="T5" fmla="*/ 7 h 7"/>
                  <a:gd name="T6" fmla="*/ 0 w 7"/>
                  <a:gd name="T7" fmla="*/ 5 h 7"/>
                  <a:gd name="T8" fmla="*/ 0 w 7"/>
                  <a:gd name="T9" fmla="*/ 3 h 7"/>
                  <a:gd name="T10" fmla="*/ 3 w 7"/>
                  <a:gd name="T11" fmla="*/ 0 h 7"/>
                  <a:gd name="T12" fmla="*/ 4 w 7"/>
                  <a:gd name="T13" fmla="*/ 0 h 7"/>
                  <a:gd name="T14" fmla="*/ 7 w 7"/>
                  <a:gd name="T15" fmla="*/ 3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cubicBezTo>
                      <a:pt x="7" y="6"/>
                      <a:pt x="6" y="7"/>
                      <a:pt x="4" y="7"/>
                    </a:cubicBezTo>
                    <a:cubicBezTo>
                      <a:pt x="3" y="7"/>
                      <a:pt x="3" y="7"/>
                      <a:pt x="3" y="7"/>
                    </a:cubicBezTo>
                    <a:cubicBezTo>
                      <a:pt x="1" y="7"/>
                      <a:pt x="0" y="6"/>
                      <a:pt x="0" y="5"/>
                    </a:cubicBezTo>
                    <a:cubicBezTo>
                      <a:pt x="0" y="3"/>
                      <a:pt x="0" y="3"/>
                      <a:pt x="0" y="3"/>
                    </a:cubicBezTo>
                    <a:cubicBezTo>
                      <a:pt x="0" y="2"/>
                      <a:pt x="1" y="0"/>
                      <a:pt x="3" y="0"/>
                    </a:cubicBezTo>
                    <a:cubicBezTo>
                      <a:pt x="4" y="0"/>
                      <a:pt x="4" y="0"/>
                      <a:pt x="4" y="0"/>
                    </a:cubicBezTo>
                    <a:cubicBezTo>
                      <a:pt x="6" y="0"/>
                      <a:pt x="7" y="2"/>
                      <a:pt x="7" y="3"/>
                    </a:cubicBez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339"/>
              <p:cNvSpPr>
                <a:spLocks/>
              </p:cNvSpPr>
              <p:nvPr/>
            </p:nvSpPr>
            <p:spPr bwMode="auto">
              <a:xfrm>
                <a:off x="7408" y="4030"/>
                <a:ext cx="148" cy="87"/>
              </a:xfrm>
              <a:custGeom>
                <a:avLst/>
                <a:gdLst>
                  <a:gd name="T0" fmla="*/ 8 w 148"/>
                  <a:gd name="T1" fmla="*/ 77 h 87"/>
                  <a:gd name="T2" fmla="*/ 8 w 148"/>
                  <a:gd name="T3" fmla="*/ 77 h 87"/>
                  <a:gd name="T4" fmla="*/ 58 w 148"/>
                  <a:gd name="T5" fmla="*/ 77 h 87"/>
                  <a:gd name="T6" fmla="*/ 132 w 148"/>
                  <a:gd name="T7" fmla="*/ 87 h 87"/>
                  <a:gd name="T8" fmla="*/ 132 w 148"/>
                  <a:gd name="T9" fmla="*/ 87 h 87"/>
                  <a:gd name="T10" fmla="*/ 148 w 148"/>
                  <a:gd name="T11" fmla="*/ 81 h 87"/>
                  <a:gd name="T12" fmla="*/ 148 w 148"/>
                  <a:gd name="T13" fmla="*/ 81 h 87"/>
                  <a:gd name="T14" fmla="*/ 148 w 148"/>
                  <a:gd name="T15" fmla="*/ 53 h 87"/>
                  <a:gd name="T16" fmla="*/ 148 w 148"/>
                  <a:gd name="T17" fmla="*/ 51 h 87"/>
                  <a:gd name="T18" fmla="*/ 142 w 148"/>
                  <a:gd name="T19" fmla="*/ 45 h 87"/>
                  <a:gd name="T20" fmla="*/ 128 w 148"/>
                  <a:gd name="T21" fmla="*/ 22 h 87"/>
                  <a:gd name="T22" fmla="*/ 128 w 148"/>
                  <a:gd name="T23" fmla="*/ 22 h 87"/>
                  <a:gd name="T24" fmla="*/ 106 w 148"/>
                  <a:gd name="T25" fmla="*/ 10 h 87"/>
                  <a:gd name="T26" fmla="*/ 106 w 148"/>
                  <a:gd name="T27" fmla="*/ 8 h 87"/>
                  <a:gd name="T28" fmla="*/ 76 w 148"/>
                  <a:gd name="T29" fmla="*/ 0 h 87"/>
                  <a:gd name="T30" fmla="*/ 76 w 148"/>
                  <a:gd name="T31" fmla="*/ 0 h 87"/>
                  <a:gd name="T32" fmla="*/ 0 w 148"/>
                  <a:gd name="T33" fmla="*/ 10 h 87"/>
                  <a:gd name="T34" fmla="*/ 0 w 148"/>
                  <a:gd name="T35" fmla="*/ 10 h 87"/>
                  <a:gd name="T36" fmla="*/ 0 w 148"/>
                  <a:gd name="T37" fmla="*/ 10 h 87"/>
                  <a:gd name="T38" fmla="*/ 18 w 148"/>
                  <a:gd name="T39" fmla="*/ 34 h 87"/>
                  <a:gd name="T40" fmla="*/ 8 w 148"/>
                  <a:gd name="T41" fmla="*/ 77 h 87"/>
                  <a:gd name="T42" fmla="*/ 8 w 148"/>
                  <a:gd name="T43" fmla="*/ 77 h 87"/>
                  <a:gd name="T44" fmla="*/ 8 w 148"/>
                  <a:gd name="T45" fmla="*/ 77 h 87"/>
                  <a:gd name="T46" fmla="*/ 8 w 148"/>
                  <a:gd name="T47" fmla="*/ 77 h 87"/>
                  <a:gd name="T48" fmla="*/ 10 w 148"/>
                  <a:gd name="T49" fmla="*/ 77 h 87"/>
                  <a:gd name="T50" fmla="*/ 18 w 148"/>
                  <a:gd name="T51" fmla="*/ 34 h 87"/>
                  <a:gd name="T52" fmla="*/ 18 w 148"/>
                  <a:gd name="T53" fmla="*/ 32 h 87"/>
                  <a:gd name="T54" fmla="*/ 2 w 148"/>
                  <a:gd name="T55" fmla="*/ 12 h 87"/>
                  <a:gd name="T56" fmla="*/ 76 w 148"/>
                  <a:gd name="T57" fmla="*/ 2 h 87"/>
                  <a:gd name="T58" fmla="*/ 106 w 148"/>
                  <a:gd name="T59" fmla="*/ 10 h 87"/>
                  <a:gd name="T60" fmla="*/ 126 w 148"/>
                  <a:gd name="T61" fmla="*/ 24 h 87"/>
                  <a:gd name="T62" fmla="*/ 140 w 148"/>
                  <a:gd name="T63" fmla="*/ 45 h 87"/>
                  <a:gd name="T64" fmla="*/ 140 w 148"/>
                  <a:gd name="T65" fmla="*/ 45 h 87"/>
                  <a:gd name="T66" fmla="*/ 146 w 148"/>
                  <a:gd name="T67" fmla="*/ 53 h 87"/>
                  <a:gd name="T68" fmla="*/ 146 w 148"/>
                  <a:gd name="T69" fmla="*/ 81 h 87"/>
                  <a:gd name="T70" fmla="*/ 132 w 148"/>
                  <a:gd name="T71" fmla="*/ 85 h 87"/>
                  <a:gd name="T72" fmla="*/ 58 w 148"/>
                  <a:gd name="T73" fmla="*/ 75 h 87"/>
                  <a:gd name="T74" fmla="*/ 58 w 148"/>
                  <a:gd name="T75" fmla="*/ 75 h 87"/>
                  <a:gd name="T76" fmla="*/ 8 w 148"/>
                  <a:gd name="T77" fmla="*/ 75 h 87"/>
                  <a:gd name="T78" fmla="*/ 8 w 148"/>
                  <a:gd name="T79" fmla="*/ 77 h 87"/>
                  <a:gd name="T80" fmla="*/ 10 w 148"/>
                  <a:gd name="T81" fmla="*/ 77 h 87"/>
                  <a:gd name="T82" fmla="*/ 8 w 148"/>
                  <a:gd name="T83" fmla="*/ 77 h 87"/>
                  <a:gd name="T84" fmla="*/ 8 w 148"/>
                  <a:gd name="T85"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87">
                    <a:moveTo>
                      <a:pt x="8" y="77"/>
                    </a:moveTo>
                    <a:lnTo>
                      <a:pt x="8" y="77"/>
                    </a:lnTo>
                    <a:lnTo>
                      <a:pt x="58" y="77"/>
                    </a:lnTo>
                    <a:lnTo>
                      <a:pt x="132" y="87"/>
                    </a:lnTo>
                    <a:lnTo>
                      <a:pt x="132" y="87"/>
                    </a:lnTo>
                    <a:lnTo>
                      <a:pt x="148" y="81"/>
                    </a:lnTo>
                    <a:lnTo>
                      <a:pt x="148" y="81"/>
                    </a:lnTo>
                    <a:lnTo>
                      <a:pt x="148" y="53"/>
                    </a:lnTo>
                    <a:lnTo>
                      <a:pt x="148" y="51"/>
                    </a:lnTo>
                    <a:lnTo>
                      <a:pt x="142" y="45"/>
                    </a:lnTo>
                    <a:lnTo>
                      <a:pt x="128" y="22"/>
                    </a:lnTo>
                    <a:lnTo>
                      <a:pt x="128" y="22"/>
                    </a:lnTo>
                    <a:lnTo>
                      <a:pt x="106" y="10"/>
                    </a:lnTo>
                    <a:lnTo>
                      <a:pt x="106" y="8"/>
                    </a:lnTo>
                    <a:lnTo>
                      <a:pt x="76" y="0"/>
                    </a:lnTo>
                    <a:lnTo>
                      <a:pt x="76" y="0"/>
                    </a:lnTo>
                    <a:lnTo>
                      <a:pt x="0" y="10"/>
                    </a:lnTo>
                    <a:lnTo>
                      <a:pt x="0" y="10"/>
                    </a:lnTo>
                    <a:lnTo>
                      <a:pt x="0" y="10"/>
                    </a:lnTo>
                    <a:lnTo>
                      <a:pt x="18" y="34"/>
                    </a:lnTo>
                    <a:lnTo>
                      <a:pt x="8" y="77"/>
                    </a:lnTo>
                    <a:lnTo>
                      <a:pt x="8" y="77"/>
                    </a:lnTo>
                    <a:lnTo>
                      <a:pt x="8" y="77"/>
                    </a:lnTo>
                    <a:lnTo>
                      <a:pt x="8" y="77"/>
                    </a:lnTo>
                    <a:lnTo>
                      <a:pt x="10" y="77"/>
                    </a:lnTo>
                    <a:lnTo>
                      <a:pt x="18" y="34"/>
                    </a:lnTo>
                    <a:lnTo>
                      <a:pt x="18" y="32"/>
                    </a:lnTo>
                    <a:lnTo>
                      <a:pt x="2" y="12"/>
                    </a:lnTo>
                    <a:lnTo>
                      <a:pt x="76" y="2"/>
                    </a:lnTo>
                    <a:lnTo>
                      <a:pt x="106" y="10"/>
                    </a:lnTo>
                    <a:lnTo>
                      <a:pt x="126" y="24"/>
                    </a:lnTo>
                    <a:lnTo>
                      <a:pt x="140" y="45"/>
                    </a:lnTo>
                    <a:lnTo>
                      <a:pt x="140" y="45"/>
                    </a:lnTo>
                    <a:lnTo>
                      <a:pt x="146" y="53"/>
                    </a:lnTo>
                    <a:lnTo>
                      <a:pt x="146" y="81"/>
                    </a:lnTo>
                    <a:lnTo>
                      <a:pt x="132" y="85"/>
                    </a:lnTo>
                    <a:lnTo>
                      <a:pt x="58" y="75"/>
                    </a:lnTo>
                    <a:lnTo>
                      <a:pt x="58" y="75"/>
                    </a:lnTo>
                    <a:lnTo>
                      <a:pt x="8" y="75"/>
                    </a:lnTo>
                    <a:lnTo>
                      <a:pt x="8" y="77"/>
                    </a:lnTo>
                    <a:lnTo>
                      <a:pt x="10" y="77"/>
                    </a:lnTo>
                    <a:lnTo>
                      <a:pt x="8" y="77"/>
                    </a:lnTo>
                    <a:lnTo>
                      <a:pt x="8"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Freeform 340"/>
              <p:cNvSpPr>
                <a:spLocks noEditPoints="1"/>
              </p:cNvSpPr>
              <p:nvPr/>
            </p:nvSpPr>
            <p:spPr bwMode="auto">
              <a:xfrm>
                <a:off x="7516" y="3970"/>
                <a:ext cx="50" cy="147"/>
              </a:xfrm>
              <a:custGeom>
                <a:avLst/>
                <a:gdLst>
                  <a:gd name="T0" fmla="*/ 13 w 25"/>
                  <a:gd name="T1" fmla="*/ 38 h 73"/>
                  <a:gd name="T2" fmla="*/ 10 w 25"/>
                  <a:gd name="T3" fmla="*/ 41 h 73"/>
                  <a:gd name="T4" fmla="*/ 2 w 25"/>
                  <a:gd name="T5" fmla="*/ 35 h 73"/>
                  <a:gd name="T6" fmla="*/ 0 w 25"/>
                  <a:gd name="T7" fmla="*/ 28 h 73"/>
                  <a:gd name="T8" fmla="*/ 0 w 25"/>
                  <a:gd name="T9" fmla="*/ 3 h 73"/>
                  <a:gd name="T10" fmla="*/ 2 w 25"/>
                  <a:gd name="T11" fmla="*/ 0 h 73"/>
                  <a:gd name="T12" fmla="*/ 10 w 25"/>
                  <a:gd name="T13" fmla="*/ 0 h 73"/>
                  <a:gd name="T14" fmla="*/ 13 w 25"/>
                  <a:gd name="T15" fmla="*/ 3 h 73"/>
                  <a:gd name="T16" fmla="*/ 13 w 25"/>
                  <a:gd name="T17" fmla="*/ 38 h 73"/>
                  <a:gd name="T18" fmla="*/ 18 w 25"/>
                  <a:gd name="T19" fmla="*/ 73 h 73"/>
                  <a:gd name="T20" fmla="*/ 22 w 25"/>
                  <a:gd name="T21" fmla="*/ 73 h 73"/>
                  <a:gd name="T22" fmla="*/ 25 w 25"/>
                  <a:gd name="T23" fmla="*/ 70 h 73"/>
                  <a:gd name="T24" fmla="*/ 25 w 25"/>
                  <a:gd name="T25" fmla="*/ 59 h 73"/>
                  <a:gd name="T26" fmla="*/ 22 w 25"/>
                  <a:gd name="T27" fmla="*/ 56 h 73"/>
                  <a:gd name="T28" fmla="*/ 18 w 25"/>
                  <a:gd name="T29" fmla="*/ 56 h 73"/>
                  <a:gd name="T30" fmla="*/ 18 w 25"/>
                  <a:gd name="T3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73">
                    <a:moveTo>
                      <a:pt x="13" y="38"/>
                    </a:moveTo>
                    <a:cubicBezTo>
                      <a:pt x="13" y="40"/>
                      <a:pt x="12" y="41"/>
                      <a:pt x="10" y="41"/>
                    </a:cubicBezTo>
                    <a:cubicBezTo>
                      <a:pt x="2" y="35"/>
                      <a:pt x="2" y="35"/>
                      <a:pt x="2" y="35"/>
                    </a:cubicBezTo>
                    <a:cubicBezTo>
                      <a:pt x="1" y="35"/>
                      <a:pt x="0" y="30"/>
                      <a:pt x="0" y="28"/>
                    </a:cubicBezTo>
                    <a:cubicBezTo>
                      <a:pt x="0" y="3"/>
                      <a:pt x="0" y="3"/>
                      <a:pt x="0" y="3"/>
                    </a:cubicBezTo>
                    <a:cubicBezTo>
                      <a:pt x="0" y="2"/>
                      <a:pt x="1" y="0"/>
                      <a:pt x="2" y="0"/>
                    </a:cubicBezTo>
                    <a:cubicBezTo>
                      <a:pt x="10" y="0"/>
                      <a:pt x="10" y="0"/>
                      <a:pt x="10" y="0"/>
                    </a:cubicBezTo>
                    <a:cubicBezTo>
                      <a:pt x="12" y="0"/>
                      <a:pt x="13" y="2"/>
                      <a:pt x="13" y="3"/>
                    </a:cubicBezTo>
                    <a:cubicBezTo>
                      <a:pt x="13" y="38"/>
                      <a:pt x="13" y="38"/>
                      <a:pt x="13" y="38"/>
                    </a:cubicBezTo>
                    <a:moveTo>
                      <a:pt x="18" y="73"/>
                    </a:moveTo>
                    <a:cubicBezTo>
                      <a:pt x="18" y="73"/>
                      <a:pt x="18" y="73"/>
                      <a:pt x="22" y="73"/>
                    </a:cubicBezTo>
                    <a:cubicBezTo>
                      <a:pt x="24" y="73"/>
                      <a:pt x="25" y="72"/>
                      <a:pt x="25" y="70"/>
                    </a:cubicBezTo>
                    <a:cubicBezTo>
                      <a:pt x="25" y="70"/>
                      <a:pt x="25" y="70"/>
                      <a:pt x="25" y="59"/>
                    </a:cubicBezTo>
                    <a:cubicBezTo>
                      <a:pt x="25" y="57"/>
                      <a:pt x="24" y="56"/>
                      <a:pt x="22" y="56"/>
                    </a:cubicBezTo>
                    <a:cubicBezTo>
                      <a:pt x="22" y="56"/>
                      <a:pt x="22" y="56"/>
                      <a:pt x="18" y="56"/>
                    </a:cubicBezTo>
                    <a:lnTo>
                      <a:pt x="18" y="7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341"/>
              <p:cNvSpPr>
                <a:spLocks/>
              </p:cNvSpPr>
              <p:nvPr/>
            </p:nvSpPr>
            <p:spPr bwMode="auto">
              <a:xfrm>
                <a:off x="7400" y="4077"/>
                <a:ext cx="0" cy="10"/>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1"/>
                      <a:pt x="0" y="3"/>
                      <a:pt x="0" y="5"/>
                    </a:cubicBezTo>
                    <a:cubicBezTo>
                      <a:pt x="0" y="5"/>
                      <a:pt x="0" y="5"/>
                      <a:pt x="0" y="5"/>
                    </a:cubicBezTo>
                    <a:cubicBezTo>
                      <a:pt x="0" y="3"/>
                      <a:pt x="0" y="1"/>
                      <a:pt x="0" y="0"/>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342"/>
              <p:cNvSpPr>
                <a:spLocks/>
              </p:cNvSpPr>
              <p:nvPr/>
            </p:nvSpPr>
            <p:spPr bwMode="auto">
              <a:xfrm>
                <a:off x="7530" y="3970"/>
                <a:ext cx="0" cy="74"/>
              </a:xfrm>
              <a:custGeom>
                <a:avLst/>
                <a:gdLst>
                  <a:gd name="T0" fmla="*/ 0 h 37"/>
                  <a:gd name="T1" fmla="*/ 0 h 37"/>
                  <a:gd name="T2" fmla="*/ 37 h 37"/>
                  <a:gd name="T3" fmla="*/ 37 h 37"/>
                  <a:gd name="T4" fmla="*/ 0 h 37"/>
                </a:gdLst>
                <a:ahLst/>
                <a:cxnLst>
                  <a:cxn ang="0">
                    <a:pos x="0" y="T0"/>
                  </a:cxn>
                  <a:cxn ang="0">
                    <a:pos x="0" y="T1"/>
                  </a:cxn>
                  <a:cxn ang="0">
                    <a:pos x="0" y="T2"/>
                  </a:cxn>
                  <a:cxn ang="0">
                    <a:pos x="0" y="T3"/>
                  </a:cxn>
                  <a:cxn ang="0">
                    <a:pos x="0" y="T4"/>
                  </a:cxn>
                </a:cxnLst>
                <a:rect l="0" t="0" r="r" b="b"/>
                <a:pathLst>
                  <a:path h="37">
                    <a:moveTo>
                      <a:pt x="0" y="0"/>
                    </a:moveTo>
                    <a:cubicBezTo>
                      <a:pt x="0" y="0"/>
                      <a:pt x="0" y="0"/>
                      <a:pt x="0" y="0"/>
                    </a:cubicBezTo>
                    <a:cubicBezTo>
                      <a:pt x="0" y="0"/>
                      <a:pt x="0" y="0"/>
                      <a:pt x="0" y="37"/>
                    </a:cubicBezTo>
                    <a:cubicBezTo>
                      <a:pt x="0" y="37"/>
                      <a:pt x="0" y="37"/>
                      <a:pt x="0" y="37"/>
                    </a:cubicBezTo>
                    <a:cubicBezTo>
                      <a:pt x="0" y="0"/>
                      <a:pt x="0" y="0"/>
                      <a:pt x="0" y="0"/>
                    </a:cubicBezTo>
                  </a:path>
                </a:pathLst>
              </a:custGeom>
              <a:solidFill>
                <a:srgbClr val="80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343"/>
              <p:cNvSpPr>
                <a:spLocks noEditPoints="1"/>
              </p:cNvSpPr>
              <p:nvPr/>
            </p:nvSpPr>
            <p:spPr bwMode="auto">
              <a:xfrm>
                <a:off x="7151" y="3848"/>
                <a:ext cx="379" cy="265"/>
              </a:xfrm>
              <a:custGeom>
                <a:avLst/>
                <a:gdLst>
                  <a:gd name="T0" fmla="*/ 135 w 189"/>
                  <a:gd name="T1" fmla="*/ 61 h 132"/>
                  <a:gd name="T2" fmla="*/ 130 w 189"/>
                  <a:gd name="T3" fmla="*/ 61 h 132"/>
                  <a:gd name="T4" fmla="*/ 123 w 189"/>
                  <a:gd name="T5" fmla="*/ 56 h 132"/>
                  <a:gd name="T6" fmla="*/ 113 w 189"/>
                  <a:gd name="T7" fmla="*/ 32 h 132"/>
                  <a:gd name="T8" fmla="*/ 120 w 189"/>
                  <a:gd name="T9" fmla="*/ 32 h 132"/>
                  <a:gd name="T10" fmla="*/ 92 w 189"/>
                  <a:gd name="T11" fmla="*/ 21 h 132"/>
                  <a:gd name="T12" fmla="*/ 69 w 189"/>
                  <a:gd name="T13" fmla="*/ 21 h 132"/>
                  <a:gd name="T14" fmla="*/ 64 w 189"/>
                  <a:gd name="T15" fmla="*/ 30 h 132"/>
                  <a:gd name="T16" fmla="*/ 0 w 189"/>
                  <a:gd name="T17" fmla="*/ 0 h 132"/>
                  <a:gd name="T18" fmla="*/ 0 w 189"/>
                  <a:gd name="T19" fmla="*/ 105 h 132"/>
                  <a:gd name="T20" fmla="*/ 110 w 189"/>
                  <a:gd name="T21" fmla="*/ 105 h 132"/>
                  <a:gd name="T22" fmla="*/ 117 w 189"/>
                  <a:gd name="T23" fmla="*/ 105 h 132"/>
                  <a:gd name="T24" fmla="*/ 119 w 189"/>
                  <a:gd name="T25" fmla="*/ 105 h 132"/>
                  <a:gd name="T26" fmla="*/ 120 w 189"/>
                  <a:gd name="T27" fmla="*/ 105 h 132"/>
                  <a:gd name="T28" fmla="*/ 121 w 189"/>
                  <a:gd name="T29" fmla="*/ 106 h 132"/>
                  <a:gd name="T30" fmla="*/ 121 w 189"/>
                  <a:gd name="T31" fmla="*/ 106 h 132"/>
                  <a:gd name="T32" fmla="*/ 122 w 189"/>
                  <a:gd name="T33" fmla="*/ 107 h 132"/>
                  <a:gd name="T34" fmla="*/ 122 w 189"/>
                  <a:gd name="T35" fmla="*/ 107 h 132"/>
                  <a:gd name="T36" fmla="*/ 123 w 189"/>
                  <a:gd name="T37" fmla="*/ 109 h 132"/>
                  <a:gd name="T38" fmla="*/ 123 w 189"/>
                  <a:gd name="T39" fmla="*/ 109 h 132"/>
                  <a:gd name="T40" fmla="*/ 123 w 189"/>
                  <a:gd name="T41" fmla="*/ 111 h 132"/>
                  <a:gd name="T42" fmla="*/ 124 w 189"/>
                  <a:gd name="T43" fmla="*/ 112 h 132"/>
                  <a:gd name="T44" fmla="*/ 124 w 189"/>
                  <a:gd name="T45" fmla="*/ 112 h 132"/>
                  <a:gd name="T46" fmla="*/ 124 w 189"/>
                  <a:gd name="T47" fmla="*/ 114 h 132"/>
                  <a:gd name="T48" fmla="*/ 124 w 189"/>
                  <a:gd name="T49" fmla="*/ 119 h 132"/>
                  <a:gd name="T50" fmla="*/ 124 w 189"/>
                  <a:gd name="T51" fmla="*/ 132 h 132"/>
                  <a:gd name="T52" fmla="*/ 135 w 189"/>
                  <a:gd name="T53" fmla="*/ 132 h 132"/>
                  <a:gd name="T54" fmla="*/ 135 w 189"/>
                  <a:gd name="T55" fmla="*/ 130 h 132"/>
                  <a:gd name="T56" fmla="*/ 135 w 189"/>
                  <a:gd name="T57" fmla="*/ 130 h 132"/>
                  <a:gd name="T58" fmla="*/ 161 w 189"/>
                  <a:gd name="T59" fmla="*/ 95 h 132"/>
                  <a:gd name="T60" fmla="*/ 164 w 189"/>
                  <a:gd name="T61" fmla="*/ 94 h 132"/>
                  <a:gd name="T62" fmla="*/ 165 w 189"/>
                  <a:gd name="T63" fmla="*/ 94 h 132"/>
                  <a:gd name="T64" fmla="*/ 171 w 189"/>
                  <a:gd name="T65" fmla="*/ 94 h 132"/>
                  <a:gd name="T66" fmla="*/ 189 w 189"/>
                  <a:gd name="T67" fmla="*/ 98 h 132"/>
                  <a:gd name="T68" fmla="*/ 189 w 189"/>
                  <a:gd name="T69" fmla="*/ 61 h 132"/>
                  <a:gd name="T70" fmla="*/ 135 w 189"/>
                  <a:gd name="T71" fmla="*/ 61 h 132"/>
                  <a:gd name="T72" fmla="*/ 83 w 189"/>
                  <a:gd name="T73" fmla="*/ 58 h 132"/>
                  <a:gd name="T74" fmla="*/ 80 w 189"/>
                  <a:gd name="T75" fmla="*/ 55 h 132"/>
                  <a:gd name="T76" fmla="*/ 80 w 189"/>
                  <a:gd name="T77" fmla="*/ 38 h 132"/>
                  <a:gd name="T78" fmla="*/ 83 w 189"/>
                  <a:gd name="T79" fmla="*/ 35 h 132"/>
                  <a:gd name="T80" fmla="*/ 106 w 189"/>
                  <a:gd name="T81" fmla="*/ 35 h 132"/>
                  <a:gd name="T82" fmla="*/ 108 w 189"/>
                  <a:gd name="T83" fmla="*/ 38 h 132"/>
                  <a:gd name="T84" fmla="*/ 113 w 189"/>
                  <a:gd name="T85" fmla="*/ 55 h 132"/>
                  <a:gd name="T86" fmla="*/ 110 w 189"/>
                  <a:gd name="T87" fmla="*/ 58 h 132"/>
                  <a:gd name="T88" fmla="*/ 83 w 189"/>
                  <a:gd name="T89"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9" h="132">
                    <a:moveTo>
                      <a:pt x="135" y="61"/>
                    </a:moveTo>
                    <a:cubicBezTo>
                      <a:pt x="132" y="61"/>
                      <a:pt x="130" y="61"/>
                      <a:pt x="130" y="61"/>
                    </a:cubicBezTo>
                    <a:cubicBezTo>
                      <a:pt x="126" y="61"/>
                      <a:pt x="125" y="58"/>
                      <a:pt x="123" y="56"/>
                    </a:cubicBezTo>
                    <a:cubicBezTo>
                      <a:pt x="120" y="49"/>
                      <a:pt x="113" y="32"/>
                      <a:pt x="113" y="32"/>
                    </a:cubicBezTo>
                    <a:cubicBezTo>
                      <a:pt x="120" y="32"/>
                      <a:pt x="120" y="32"/>
                      <a:pt x="120" y="32"/>
                    </a:cubicBezTo>
                    <a:cubicBezTo>
                      <a:pt x="120" y="32"/>
                      <a:pt x="108" y="21"/>
                      <a:pt x="92" y="21"/>
                    </a:cubicBezTo>
                    <a:cubicBezTo>
                      <a:pt x="76" y="21"/>
                      <a:pt x="69" y="21"/>
                      <a:pt x="69" y="21"/>
                    </a:cubicBezTo>
                    <a:cubicBezTo>
                      <a:pt x="69" y="21"/>
                      <a:pt x="64" y="23"/>
                      <a:pt x="64" y="30"/>
                    </a:cubicBezTo>
                    <a:cubicBezTo>
                      <a:pt x="64" y="21"/>
                      <a:pt x="60" y="0"/>
                      <a:pt x="0" y="0"/>
                    </a:cubicBezTo>
                    <a:cubicBezTo>
                      <a:pt x="0" y="4"/>
                      <a:pt x="0" y="105"/>
                      <a:pt x="0" y="105"/>
                    </a:cubicBezTo>
                    <a:cubicBezTo>
                      <a:pt x="0" y="105"/>
                      <a:pt x="84" y="105"/>
                      <a:pt x="110" y="105"/>
                    </a:cubicBezTo>
                    <a:cubicBezTo>
                      <a:pt x="113" y="105"/>
                      <a:pt x="116" y="105"/>
                      <a:pt x="117" y="105"/>
                    </a:cubicBezTo>
                    <a:cubicBezTo>
                      <a:pt x="118" y="105"/>
                      <a:pt x="118" y="105"/>
                      <a:pt x="119" y="105"/>
                    </a:cubicBezTo>
                    <a:cubicBezTo>
                      <a:pt x="119" y="105"/>
                      <a:pt x="119" y="105"/>
                      <a:pt x="120" y="105"/>
                    </a:cubicBezTo>
                    <a:cubicBezTo>
                      <a:pt x="120" y="105"/>
                      <a:pt x="120" y="105"/>
                      <a:pt x="121" y="106"/>
                    </a:cubicBezTo>
                    <a:cubicBezTo>
                      <a:pt x="121" y="106"/>
                      <a:pt x="121" y="106"/>
                      <a:pt x="121" y="106"/>
                    </a:cubicBezTo>
                    <a:cubicBezTo>
                      <a:pt x="122" y="106"/>
                      <a:pt x="122" y="107"/>
                      <a:pt x="122" y="107"/>
                    </a:cubicBezTo>
                    <a:cubicBezTo>
                      <a:pt x="122" y="107"/>
                      <a:pt x="122" y="107"/>
                      <a:pt x="122" y="107"/>
                    </a:cubicBezTo>
                    <a:cubicBezTo>
                      <a:pt x="123" y="108"/>
                      <a:pt x="123" y="108"/>
                      <a:pt x="123" y="109"/>
                    </a:cubicBezTo>
                    <a:cubicBezTo>
                      <a:pt x="123" y="109"/>
                      <a:pt x="123" y="109"/>
                      <a:pt x="123" y="109"/>
                    </a:cubicBezTo>
                    <a:cubicBezTo>
                      <a:pt x="123" y="110"/>
                      <a:pt x="123" y="110"/>
                      <a:pt x="123" y="111"/>
                    </a:cubicBezTo>
                    <a:cubicBezTo>
                      <a:pt x="123" y="111"/>
                      <a:pt x="124" y="111"/>
                      <a:pt x="124" y="112"/>
                    </a:cubicBezTo>
                    <a:cubicBezTo>
                      <a:pt x="124" y="112"/>
                      <a:pt x="124" y="112"/>
                      <a:pt x="124" y="112"/>
                    </a:cubicBezTo>
                    <a:cubicBezTo>
                      <a:pt x="124" y="113"/>
                      <a:pt x="124" y="113"/>
                      <a:pt x="124" y="114"/>
                    </a:cubicBezTo>
                    <a:cubicBezTo>
                      <a:pt x="124" y="115"/>
                      <a:pt x="124" y="117"/>
                      <a:pt x="124" y="119"/>
                    </a:cubicBezTo>
                    <a:cubicBezTo>
                      <a:pt x="124" y="132"/>
                      <a:pt x="124" y="132"/>
                      <a:pt x="124" y="132"/>
                    </a:cubicBezTo>
                    <a:cubicBezTo>
                      <a:pt x="135" y="132"/>
                      <a:pt x="135" y="132"/>
                      <a:pt x="135" y="132"/>
                    </a:cubicBezTo>
                    <a:cubicBezTo>
                      <a:pt x="135" y="132"/>
                      <a:pt x="135" y="131"/>
                      <a:pt x="135" y="130"/>
                    </a:cubicBezTo>
                    <a:cubicBezTo>
                      <a:pt x="135" y="130"/>
                      <a:pt x="135" y="130"/>
                      <a:pt x="135" y="130"/>
                    </a:cubicBezTo>
                    <a:cubicBezTo>
                      <a:pt x="135" y="123"/>
                      <a:pt x="137" y="100"/>
                      <a:pt x="161" y="95"/>
                    </a:cubicBezTo>
                    <a:cubicBezTo>
                      <a:pt x="162" y="94"/>
                      <a:pt x="163" y="94"/>
                      <a:pt x="164" y="94"/>
                    </a:cubicBezTo>
                    <a:cubicBezTo>
                      <a:pt x="165" y="94"/>
                      <a:pt x="165" y="94"/>
                      <a:pt x="165" y="94"/>
                    </a:cubicBezTo>
                    <a:cubicBezTo>
                      <a:pt x="167" y="94"/>
                      <a:pt x="169" y="94"/>
                      <a:pt x="171" y="94"/>
                    </a:cubicBezTo>
                    <a:cubicBezTo>
                      <a:pt x="181" y="94"/>
                      <a:pt x="189" y="98"/>
                      <a:pt x="189" y="98"/>
                    </a:cubicBezTo>
                    <a:cubicBezTo>
                      <a:pt x="189" y="61"/>
                      <a:pt x="189" y="61"/>
                      <a:pt x="189" y="61"/>
                    </a:cubicBezTo>
                    <a:cubicBezTo>
                      <a:pt x="189" y="61"/>
                      <a:pt x="149" y="61"/>
                      <a:pt x="135" y="61"/>
                    </a:cubicBezTo>
                    <a:close/>
                    <a:moveTo>
                      <a:pt x="83" y="58"/>
                    </a:moveTo>
                    <a:cubicBezTo>
                      <a:pt x="81" y="58"/>
                      <a:pt x="80" y="57"/>
                      <a:pt x="80" y="55"/>
                    </a:cubicBezTo>
                    <a:cubicBezTo>
                      <a:pt x="80" y="38"/>
                      <a:pt x="80" y="38"/>
                      <a:pt x="80" y="38"/>
                    </a:cubicBezTo>
                    <a:cubicBezTo>
                      <a:pt x="80" y="37"/>
                      <a:pt x="81" y="35"/>
                      <a:pt x="83" y="35"/>
                    </a:cubicBezTo>
                    <a:cubicBezTo>
                      <a:pt x="106" y="35"/>
                      <a:pt x="106" y="35"/>
                      <a:pt x="106" y="35"/>
                    </a:cubicBezTo>
                    <a:cubicBezTo>
                      <a:pt x="107" y="35"/>
                      <a:pt x="108" y="37"/>
                      <a:pt x="108" y="38"/>
                    </a:cubicBezTo>
                    <a:cubicBezTo>
                      <a:pt x="113" y="55"/>
                      <a:pt x="113" y="55"/>
                      <a:pt x="113" y="55"/>
                    </a:cubicBezTo>
                    <a:cubicBezTo>
                      <a:pt x="113" y="57"/>
                      <a:pt x="112" y="58"/>
                      <a:pt x="110" y="58"/>
                    </a:cubicBezTo>
                    <a:cubicBezTo>
                      <a:pt x="83" y="58"/>
                      <a:pt x="83" y="58"/>
                      <a:pt x="83" y="58"/>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344"/>
              <p:cNvSpPr>
                <a:spLocks/>
              </p:cNvSpPr>
              <p:nvPr/>
            </p:nvSpPr>
            <p:spPr bwMode="auto">
              <a:xfrm>
                <a:off x="7346" y="3912"/>
                <a:ext cx="22" cy="68"/>
              </a:xfrm>
              <a:custGeom>
                <a:avLst/>
                <a:gdLst>
                  <a:gd name="T0" fmla="*/ 8 w 11"/>
                  <a:gd name="T1" fmla="*/ 0 h 34"/>
                  <a:gd name="T2" fmla="*/ 0 w 11"/>
                  <a:gd name="T3" fmla="*/ 0 h 34"/>
                  <a:gd name="T4" fmla="*/ 0 w 11"/>
                  <a:gd name="T5" fmla="*/ 1 h 34"/>
                  <a:gd name="T6" fmla="*/ 8 w 11"/>
                  <a:gd name="T7" fmla="*/ 1 h 34"/>
                  <a:gd name="T8" fmla="*/ 10 w 11"/>
                  <a:gd name="T9" fmla="*/ 3 h 34"/>
                  <a:gd name="T10" fmla="*/ 6 w 11"/>
                  <a:gd name="T11" fmla="*/ 3 h 34"/>
                  <a:gd name="T12" fmla="*/ 6 w 11"/>
                  <a:gd name="T13" fmla="*/ 24 h 34"/>
                  <a:gd name="T14" fmla="*/ 10 w 11"/>
                  <a:gd name="T15" fmla="*/ 24 h 34"/>
                  <a:gd name="T16" fmla="*/ 10 w 11"/>
                  <a:gd name="T17" fmla="*/ 26 h 34"/>
                  <a:gd name="T18" fmla="*/ 8 w 11"/>
                  <a:gd name="T19" fmla="*/ 28 h 34"/>
                  <a:gd name="T20" fmla="*/ 7 w 11"/>
                  <a:gd name="T21" fmla="*/ 28 h 34"/>
                  <a:gd name="T22" fmla="*/ 5 w 11"/>
                  <a:gd name="T23" fmla="*/ 24 h 34"/>
                  <a:gd name="T24" fmla="*/ 3 w 11"/>
                  <a:gd name="T25" fmla="*/ 28 h 34"/>
                  <a:gd name="T26" fmla="*/ 0 w 11"/>
                  <a:gd name="T27" fmla="*/ 28 h 34"/>
                  <a:gd name="T28" fmla="*/ 0 w 11"/>
                  <a:gd name="T29" fmla="*/ 30 h 34"/>
                  <a:gd name="T30" fmla="*/ 3 w 11"/>
                  <a:gd name="T31" fmla="*/ 30 h 34"/>
                  <a:gd name="T32" fmla="*/ 5 w 11"/>
                  <a:gd name="T33" fmla="*/ 34 h 34"/>
                  <a:gd name="T34" fmla="*/ 7 w 11"/>
                  <a:gd name="T35" fmla="*/ 30 h 34"/>
                  <a:gd name="T36" fmla="*/ 8 w 11"/>
                  <a:gd name="T37" fmla="*/ 30 h 34"/>
                  <a:gd name="T38" fmla="*/ 11 w 11"/>
                  <a:gd name="T39" fmla="*/ 26 h 34"/>
                  <a:gd name="T40" fmla="*/ 11 w 11"/>
                  <a:gd name="T41" fmla="*/ 3 h 34"/>
                  <a:gd name="T42" fmla="*/ 8 w 11"/>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34">
                    <a:moveTo>
                      <a:pt x="8" y="0"/>
                    </a:moveTo>
                    <a:cubicBezTo>
                      <a:pt x="8" y="0"/>
                      <a:pt x="8" y="0"/>
                      <a:pt x="0" y="0"/>
                    </a:cubicBezTo>
                    <a:cubicBezTo>
                      <a:pt x="0" y="0"/>
                      <a:pt x="0" y="0"/>
                      <a:pt x="0" y="1"/>
                    </a:cubicBezTo>
                    <a:cubicBezTo>
                      <a:pt x="0" y="1"/>
                      <a:pt x="0" y="1"/>
                      <a:pt x="8" y="1"/>
                    </a:cubicBezTo>
                    <a:cubicBezTo>
                      <a:pt x="9" y="1"/>
                      <a:pt x="10" y="2"/>
                      <a:pt x="10" y="3"/>
                    </a:cubicBezTo>
                    <a:cubicBezTo>
                      <a:pt x="6" y="3"/>
                      <a:pt x="6" y="3"/>
                      <a:pt x="6" y="3"/>
                    </a:cubicBezTo>
                    <a:cubicBezTo>
                      <a:pt x="6" y="24"/>
                      <a:pt x="6" y="24"/>
                      <a:pt x="6" y="24"/>
                    </a:cubicBezTo>
                    <a:cubicBezTo>
                      <a:pt x="10" y="24"/>
                      <a:pt x="10" y="24"/>
                      <a:pt x="10" y="24"/>
                    </a:cubicBezTo>
                    <a:cubicBezTo>
                      <a:pt x="10" y="24"/>
                      <a:pt x="10" y="25"/>
                      <a:pt x="10" y="26"/>
                    </a:cubicBezTo>
                    <a:cubicBezTo>
                      <a:pt x="10" y="27"/>
                      <a:pt x="9" y="28"/>
                      <a:pt x="8" y="28"/>
                    </a:cubicBezTo>
                    <a:cubicBezTo>
                      <a:pt x="8" y="28"/>
                      <a:pt x="8" y="28"/>
                      <a:pt x="7" y="28"/>
                    </a:cubicBezTo>
                    <a:cubicBezTo>
                      <a:pt x="6" y="25"/>
                      <a:pt x="5" y="24"/>
                      <a:pt x="5" y="24"/>
                    </a:cubicBezTo>
                    <a:cubicBezTo>
                      <a:pt x="4" y="24"/>
                      <a:pt x="3" y="25"/>
                      <a:pt x="3" y="28"/>
                    </a:cubicBezTo>
                    <a:cubicBezTo>
                      <a:pt x="2" y="28"/>
                      <a:pt x="1" y="28"/>
                      <a:pt x="0" y="28"/>
                    </a:cubicBezTo>
                    <a:cubicBezTo>
                      <a:pt x="0" y="28"/>
                      <a:pt x="0" y="28"/>
                      <a:pt x="0" y="30"/>
                    </a:cubicBezTo>
                    <a:cubicBezTo>
                      <a:pt x="0" y="30"/>
                      <a:pt x="0" y="30"/>
                      <a:pt x="3" y="30"/>
                    </a:cubicBezTo>
                    <a:cubicBezTo>
                      <a:pt x="3" y="32"/>
                      <a:pt x="4" y="34"/>
                      <a:pt x="5" y="34"/>
                    </a:cubicBezTo>
                    <a:cubicBezTo>
                      <a:pt x="5" y="34"/>
                      <a:pt x="6" y="32"/>
                      <a:pt x="7" y="30"/>
                    </a:cubicBezTo>
                    <a:cubicBezTo>
                      <a:pt x="7" y="30"/>
                      <a:pt x="7" y="30"/>
                      <a:pt x="8" y="30"/>
                    </a:cubicBezTo>
                    <a:cubicBezTo>
                      <a:pt x="10" y="30"/>
                      <a:pt x="11" y="28"/>
                      <a:pt x="11" y="26"/>
                    </a:cubicBezTo>
                    <a:cubicBezTo>
                      <a:pt x="11" y="26"/>
                      <a:pt x="11" y="26"/>
                      <a:pt x="11" y="3"/>
                    </a:cubicBezTo>
                    <a:cubicBezTo>
                      <a:pt x="11" y="1"/>
                      <a:pt x="10" y="0"/>
                      <a:pt x="8"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345"/>
              <p:cNvSpPr>
                <a:spLocks/>
              </p:cNvSpPr>
              <p:nvPr/>
            </p:nvSpPr>
            <p:spPr bwMode="auto">
              <a:xfrm>
                <a:off x="7372" y="3900"/>
                <a:ext cx="28" cy="18"/>
              </a:xfrm>
              <a:custGeom>
                <a:avLst/>
                <a:gdLst>
                  <a:gd name="T0" fmla="*/ 0 w 14"/>
                  <a:gd name="T1" fmla="*/ 9 h 9"/>
                  <a:gd name="T2" fmla="*/ 14 w 14"/>
                  <a:gd name="T3" fmla="*/ 9 h 9"/>
                  <a:gd name="T4" fmla="*/ 0 w 14"/>
                  <a:gd name="T5" fmla="*/ 0 h 9"/>
                  <a:gd name="T6" fmla="*/ 0 w 14"/>
                  <a:gd name="T7" fmla="*/ 9 h 9"/>
                </a:gdLst>
                <a:ahLst/>
                <a:cxnLst>
                  <a:cxn ang="0">
                    <a:pos x="T0" y="T1"/>
                  </a:cxn>
                  <a:cxn ang="0">
                    <a:pos x="T2" y="T3"/>
                  </a:cxn>
                  <a:cxn ang="0">
                    <a:pos x="T4" y="T5"/>
                  </a:cxn>
                  <a:cxn ang="0">
                    <a:pos x="T6" y="T7"/>
                  </a:cxn>
                </a:cxnLst>
                <a:rect l="0" t="0" r="r" b="b"/>
                <a:pathLst>
                  <a:path w="14" h="9">
                    <a:moveTo>
                      <a:pt x="0" y="9"/>
                    </a:moveTo>
                    <a:cubicBezTo>
                      <a:pt x="14" y="9"/>
                      <a:pt x="14" y="9"/>
                      <a:pt x="14" y="9"/>
                    </a:cubicBezTo>
                    <a:cubicBezTo>
                      <a:pt x="8" y="2"/>
                      <a:pt x="0" y="0"/>
                      <a:pt x="0" y="0"/>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6"/>
              <p:cNvSpPr>
                <a:spLocks/>
              </p:cNvSpPr>
              <p:nvPr/>
            </p:nvSpPr>
            <p:spPr bwMode="auto">
              <a:xfrm>
                <a:off x="7392" y="3972"/>
                <a:ext cx="32" cy="72"/>
              </a:xfrm>
              <a:custGeom>
                <a:avLst/>
                <a:gdLst>
                  <a:gd name="T0" fmla="*/ 16 w 16"/>
                  <a:gd name="T1" fmla="*/ 34 h 36"/>
                  <a:gd name="T2" fmla="*/ 13 w 16"/>
                  <a:gd name="T3" fmla="*/ 36 h 36"/>
                  <a:gd name="T4" fmla="*/ 3 w 16"/>
                  <a:gd name="T5" fmla="*/ 36 h 36"/>
                  <a:gd name="T6" fmla="*/ 0 w 16"/>
                  <a:gd name="T7" fmla="*/ 34 h 36"/>
                  <a:gd name="T8" fmla="*/ 0 w 16"/>
                  <a:gd name="T9" fmla="*/ 3 h 36"/>
                  <a:gd name="T10" fmla="*/ 3 w 16"/>
                  <a:gd name="T11" fmla="*/ 0 h 36"/>
                  <a:gd name="T12" fmla="*/ 13 w 16"/>
                  <a:gd name="T13" fmla="*/ 0 h 36"/>
                  <a:gd name="T14" fmla="*/ 16 w 16"/>
                  <a:gd name="T15" fmla="*/ 3 h 36"/>
                  <a:gd name="T16" fmla="*/ 16 w 16"/>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6" y="34"/>
                    </a:moveTo>
                    <a:cubicBezTo>
                      <a:pt x="16" y="35"/>
                      <a:pt x="15" y="36"/>
                      <a:pt x="13" y="36"/>
                    </a:cubicBezTo>
                    <a:cubicBezTo>
                      <a:pt x="3" y="36"/>
                      <a:pt x="3" y="36"/>
                      <a:pt x="3" y="36"/>
                    </a:cubicBezTo>
                    <a:cubicBezTo>
                      <a:pt x="2" y="36"/>
                      <a:pt x="0" y="35"/>
                      <a:pt x="0" y="34"/>
                    </a:cubicBezTo>
                    <a:cubicBezTo>
                      <a:pt x="0" y="3"/>
                      <a:pt x="0" y="3"/>
                      <a:pt x="0" y="3"/>
                    </a:cubicBezTo>
                    <a:cubicBezTo>
                      <a:pt x="0" y="1"/>
                      <a:pt x="2" y="0"/>
                      <a:pt x="3" y="0"/>
                    </a:cubicBezTo>
                    <a:cubicBezTo>
                      <a:pt x="13" y="0"/>
                      <a:pt x="13" y="0"/>
                      <a:pt x="13" y="0"/>
                    </a:cubicBezTo>
                    <a:cubicBezTo>
                      <a:pt x="15" y="0"/>
                      <a:pt x="16" y="1"/>
                      <a:pt x="16" y="3"/>
                    </a:cubicBezTo>
                    <a:lnTo>
                      <a:pt x="16" y="3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347"/>
              <p:cNvSpPr>
                <a:spLocks noEditPoints="1"/>
              </p:cNvSpPr>
              <p:nvPr/>
            </p:nvSpPr>
            <p:spPr bwMode="auto">
              <a:xfrm>
                <a:off x="7279" y="3786"/>
                <a:ext cx="107" cy="339"/>
              </a:xfrm>
              <a:custGeom>
                <a:avLst/>
                <a:gdLst>
                  <a:gd name="T0" fmla="*/ 53 w 53"/>
                  <a:gd name="T1" fmla="*/ 169 h 169"/>
                  <a:gd name="T2" fmla="*/ 11 w 53"/>
                  <a:gd name="T3" fmla="*/ 169 h 169"/>
                  <a:gd name="T4" fmla="*/ 11 w 53"/>
                  <a:gd name="T5" fmla="*/ 165 h 169"/>
                  <a:gd name="T6" fmla="*/ 53 w 53"/>
                  <a:gd name="T7" fmla="*/ 165 h 169"/>
                  <a:gd name="T8" fmla="*/ 53 w 53"/>
                  <a:gd name="T9" fmla="*/ 169 h 169"/>
                  <a:gd name="T10" fmla="*/ 12 w 53"/>
                  <a:gd name="T11" fmla="*/ 149 h 169"/>
                  <a:gd name="T12" fmla="*/ 12 w 53"/>
                  <a:gd name="T13" fmla="*/ 158 h 169"/>
                  <a:gd name="T14" fmla="*/ 6 w 53"/>
                  <a:gd name="T15" fmla="*/ 158 h 169"/>
                  <a:gd name="T16" fmla="*/ 6 w 53"/>
                  <a:gd name="T17" fmla="*/ 150 h 169"/>
                  <a:gd name="T18" fmla="*/ 10 w 53"/>
                  <a:gd name="T19" fmla="*/ 142 h 169"/>
                  <a:gd name="T20" fmla="*/ 10 w 53"/>
                  <a:gd name="T21" fmla="*/ 139 h 169"/>
                  <a:gd name="T22" fmla="*/ 11 w 53"/>
                  <a:gd name="T23" fmla="*/ 139 h 169"/>
                  <a:gd name="T24" fmla="*/ 14 w 53"/>
                  <a:gd name="T25" fmla="*/ 136 h 169"/>
                  <a:gd name="T26" fmla="*/ 14 w 53"/>
                  <a:gd name="T27" fmla="*/ 67 h 169"/>
                  <a:gd name="T28" fmla="*/ 11 w 53"/>
                  <a:gd name="T29" fmla="*/ 65 h 169"/>
                  <a:gd name="T30" fmla="*/ 10 w 53"/>
                  <a:gd name="T31" fmla="*/ 65 h 169"/>
                  <a:gd name="T32" fmla="*/ 10 w 53"/>
                  <a:gd name="T33" fmla="*/ 64 h 169"/>
                  <a:gd name="T34" fmla="*/ 10 w 53"/>
                  <a:gd name="T35" fmla="*/ 50 h 169"/>
                  <a:gd name="T36" fmla="*/ 33 w 53"/>
                  <a:gd name="T37" fmla="*/ 50 h 169"/>
                  <a:gd name="T38" fmla="*/ 38 w 53"/>
                  <a:gd name="T39" fmla="*/ 54 h 169"/>
                  <a:gd name="T40" fmla="*/ 38 w 53"/>
                  <a:gd name="T41" fmla="*/ 43 h 169"/>
                  <a:gd name="T42" fmla="*/ 33 w 53"/>
                  <a:gd name="T43" fmla="*/ 47 h 169"/>
                  <a:gd name="T44" fmla="*/ 10 w 53"/>
                  <a:gd name="T45" fmla="*/ 47 h 169"/>
                  <a:gd name="T46" fmla="*/ 10 w 53"/>
                  <a:gd name="T47" fmla="*/ 11 h 169"/>
                  <a:gd name="T48" fmla="*/ 0 w 53"/>
                  <a:gd name="T49" fmla="*/ 0 h 169"/>
                  <a:gd name="T50" fmla="*/ 0 w 53"/>
                  <a:gd name="T51" fmla="*/ 5 h 169"/>
                  <a:gd name="T52" fmla="*/ 5 w 53"/>
                  <a:gd name="T53" fmla="*/ 14 h 169"/>
                  <a:gd name="T54" fmla="*/ 5 w 53"/>
                  <a:gd name="T55" fmla="*/ 65 h 169"/>
                  <a:gd name="T56" fmla="*/ 3 w 53"/>
                  <a:gd name="T57" fmla="*/ 65 h 169"/>
                  <a:gd name="T58" fmla="*/ 0 w 53"/>
                  <a:gd name="T59" fmla="*/ 67 h 169"/>
                  <a:gd name="T60" fmla="*/ 0 w 53"/>
                  <a:gd name="T61" fmla="*/ 136 h 169"/>
                  <a:gd name="T62" fmla="*/ 3 w 53"/>
                  <a:gd name="T63" fmla="*/ 139 h 169"/>
                  <a:gd name="T64" fmla="*/ 5 w 53"/>
                  <a:gd name="T65" fmla="*/ 139 h 169"/>
                  <a:gd name="T66" fmla="*/ 5 w 53"/>
                  <a:gd name="T67" fmla="*/ 143 h 169"/>
                  <a:gd name="T68" fmla="*/ 0 w 53"/>
                  <a:gd name="T69" fmla="*/ 154 h 169"/>
                  <a:gd name="T70" fmla="*/ 7 w 53"/>
                  <a:gd name="T71" fmla="*/ 164 h 169"/>
                  <a:gd name="T72" fmla="*/ 12 w 53"/>
                  <a:gd name="T73" fmla="*/ 164 h 169"/>
                  <a:gd name="T74" fmla="*/ 13 w 53"/>
                  <a:gd name="T75" fmla="*/ 164 h 169"/>
                  <a:gd name="T76" fmla="*/ 51 w 53"/>
                  <a:gd name="T77" fmla="*/ 164 h 169"/>
                  <a:gd name="T78" fmla="*/ 51 w 53"/>
                  <a:gd name="T79" fmla="*/ 149 h 169"/>
                  <a:gd name="T80" fmla="*/ 12 w 53"/>
                  <a:gd name="T81" fmla="*/ 14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 h="169">
                    <a:moveTo>
                      <a:pt x="53" y="169"/>
                    </a:moveTo>
                    <a:cubicBezTo>
                      <a:pt x="11" y="169"/>
                      <a:pt x="11" y="169"/>
                      <a:pt x="11" y="169"/>
                    </a:cubicBezTo>
                    <a:cubicBezTo>
                      <a:pt x="11" y="165"/>
                      <a:pt x="11" y="165"/>
                      <a:pt x="11" y="165"/>
                    </a:cubicBezTo>
                    <a:cubicBezTo>
                      <a:pt x="53" y="165"/>
                      <a:pt x="53" y="165"/>
                      <a:pt x="53" y="165"/>
                    </a:cubicBezTo>
                    <a:cubicBezTo>
                      <a:pt x="53" y="169"/>
                      <a:pt x="53" y="169"/>
                      <a:pt x="53" y="169"/>
                    </a:cubicBezTo>
                    <a:close/>
                    <a:moveTo>
                      <a:pt x="12" y="149"/>
                    </a:moveTo>
                    <a:cubicBezTo>
                      <a:pt x="12" y="158"/>
                      <a:pt x="12" y="158"/>
                      <a:pt x="12" y="158"/>
                    </a:cubicBezTo>
                    <a:cubicBezTo>
                      <a:pt x="10" y="158"/>
                      <a:pt x="8" y="158"/>
                      <a:pt x="6" y="158"/>
                    </a:cubicBezTo>
                    <a:cubicBezTo>
                      <a:pt x="4" y="158"/>
                      <a:pt x="4" y="153"/>
                      <a:pt x="6" y="150"/>
                    </a:cubicBezTo>
                    <a:cubicBezTo>
                      <a:pt x="8" y="149"/>
                      <a:pt x="10" y="147"/>
                      <a:pt x="10" y="142"/>
                    </a:cubicBezTo>
                    <a:cubicBezTo>
                      <a:pt x="10" y="141"/>
                      <a:pt x="10" y="140"/>
                      <a:pt x="10" y="139"/>
                    </a:cubicBezTo>
                    <a:cubicBezTo>
                      <a:pt x="11" y="139"/>
                      <a:pt x="11" y="139"/>
                      <a:pt x="11" y="139"/>
                    </a:cubicBezTo>
                    <a:cubicBezTo>
                      <a:pt x="13" y="139"/>
                      <a:pt x="14" y="138"/>
                      <a:pt x="14" y="136"/>
                    </a:cubicBezTo>
                    <a:cubicBezTo>
                      <a:pt x="14" y="67"/>
                      <a:pt x="14" y="67"/>
                      <a:pt x="14" y="67"/>
                    </a:cubicBezTo>
                    <a:cubicBezTo>
                      <a:pt x="14" y="66"/>
                      <a:pt x="13" y="65"/>
                      <a:pt x="11" y="65"/>
                    </a:cubicBezTo>
                    <a:cubicBezTo>
                      <a:pt x="10" y="65"/>
                      <a:pt x="10" y="65"/>
                      <a:pt x="10" y="65"/>
                    </a:cubicBezTo>
                    <a:cubicBezTo>
                      <a:pt x="10" y="64"/>
                      <a:pt x="10" y="64"/>
                      <a:pt x="10" y="64"/>
                    </a:cubicBezTo>
                    <a:cubicBezTo>
                      <a:pt x="10" y="61"/>
                      <a:pt x="10" y="56"/>
                      <a:pt x="10" y="50"/>
                    </a:cubicBezTo>
                    <a:cubicBezTo>
                      <a:pt x="33" y="50"/>
                      <a:pt x="33" y="50"/>
                      <a:pt x="33" y="50"/>
                    </a:cubicBezTo>
                    <a:cubicBezTo>
                      <a:pt x="35" y="50"/>
                      <a:pt x="37" y="51"/>
                      <a:pt x="38" y="54"/>
                    </a:cubicBezTo>
                    <a:cubicBezTo>
                      <a:pt x="38" y="43"/>
                      <a:pt x="38" y="43"/>
                      <a:pt x="38" y="43"/>
                    </a:cubicBezTo>
                    <a:cubicBezTo>
                      <a:pt x="37" y="45"/>
                      <a:pt x="35" y="47"/>
                      <a:pt x="33" y="47"/>
                    </a:cubicBezTo>
                    <a:cubicBezTo>
                      <a:pt x="10" y="47"/>
                      <a:pt x="10" y="47"/>
                      <a:pt x="10" y="47"/>
                    </a:cubicBezTo>
                    <a:cubicBezTo>
                      <a:pt x="10" y="33"/>
                      <a:pt x="10" y="15"/>
                      <a:pt x="10" y="11"/>
                    </a:cubicBezTo>
                    <a:cubicBezTo>
                      <a:pt x="10" y="3"/>
                      <a:pt x="6" y="0"/>
                      <a:pt x="0" y="0"/>
                    </a:cubicBezTo>
                    <a:cubicBezTo>
                      <a:pt x="0" y="1"/>
                      <a:pt x="0" y="5"/>
                      <a:pt x="0" y="5"/>
                    </a:cubicBezTo>
                    <a:cubicBezTo>
                      <a:pt x="0" y="5"/>
                      <a:pt x="5" y="4"/>
                      <a:pt x="5" y="14"/>
                    </a:cubicBezTo>
                    <a:cubicBezTo>
                      <a:pt x="5" y="18"/>
                      <a:pt x="5" y="50"/>
                      <a:pt x="5" y="65"/>
                    </a:cubicBezTo>
                    <a:cubicBezTo>
                      <a:pt x="3" y="65"/>
                      <a:pt x="3" y="65"/>
                      <a:pt x="3" y="65"/>
                    </a:cubicBezTo>
                    <a:cubicBezTo>
                      <a:pt x="2" y="65"/>
                      <a:pt x="0" y="66"/>
                      <a:pt x="0" y="67"/>
                    </a:cubicBezTo>
                    <a:cubicBezTo>
                      <a:pt x="0" y="136"/>
                      <a:pt x="0" y="136"/>
                      <a:pt x="0" y="136"/>
                    </a:cubicBezTo>
                    <a:cubicBezTo>
                      <a:pt x="0" y="138"/>
                      <a:pt x="2" y="139"/>
                      <a:pt x="3" y="139"/>
                    </a:cubicBezTo>
                    <a:cubicBezTo>
                      <a:pt x="3" y="139"/>
                      <a:pt x="4" y="139"/>
                      <a:pt x="5" y="139"/>
                    </a:cubicBezTo>
                    <a:cubicBezTo>
                      <a:pt x="5" y="140"/>
                      <a:pt x="5" y="141"/>
                      <a:pt x="5" y="143"/>
                    </a:cubicBezTo>
                    <a:cubicBezTo>
                      <a:pt x="5" y="146"/>
                      <a:pt x="0" y="146"/>
                      <a:pt x="0" y="154"/>
                    </a:cubicBezTo>
                    <a:cubicBezTo>
                      <a:pt x="0" y="162"/>
                      <a:pt x="3" y="164"/>
                      <a:pt x="7" y="164"/>
                    </a:cubicBezTo>
                    <a:cubicBezTo>
                      <a:pt x="9" y="164"/>
                      <a:pt x="11" y="164"/>
                      <a:pt x="12" y="164"/>
                    </a:cubicBezTo>
                    <a:cubicBezTo>
                      <a:pt x="13" y="164"/>
                      <a:pt x="13" y="164"/>
                      <a:pt x="13" y="164"/>
                    </a:cubicBezTo>
                    <a:cubicBezTo>
                      <a:pt x="51" y="164"/>
                      <a:pt x="51" y="164"/>
                      <a:pt x="51" y="164"/>
                    </a:cubicBezTo>
                    <a:cubicBezTo>
                      <a:pt x="51" y="149"/>
                      <a:pt x="51" y="149"/>
                      <a:pt x="51" y="149"/>
                    </a:cubicBezTo>
                    <a:lnTo>
                      <a:pt x="12" y="14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348"/>
              <p:cNvSpPr>
                <a:spLocks/>
              </p:cNvSpPr>
              <p:nvPr/>
            </p:nvSpPr>
            <p:spPr bwMode="auto">
              <a:xfrm>
                <a:off x="7151" y="4064"/>
                <a:ext cx="112" cy="65"/>
              </a:xfrm>
              <a:custGeom>
                <a:avLst/>
                <a:gdLst>
                  <a:gd name="T0" fmla="*/ 56 w 56"/>
                  <a:gd name="T1" fmla="*/ 2 h 32"/>
                  <a:gd name="T2" fmla="*/ 54 w 56"/>
                  <a:gd name="T3" fmla="*/ 0 h 32"/>
                  <a:gd name="T4" fmla="*/ 3 w 56"/>
                  <a:gd name="T5" fmla="*/ 0 h 32"/>
                  <a:gd name="T6" fmla="*/ 0 w 56"/>
                  <a:gd name="T7" fmla="*/ 2 h 32"/>
                  <a:gd name="T8" fmla="*/ 0 w 56"/>
                  <a:gd name="T9" fmla="*/ 29 h 32"/>
                  <a:gd name="T10" fmla="*/ 3 w 56"/>
                  <a:gd name="T11" fmla="*/ 32 h 32"/>
                  <a:gd name="T12" fmla="*/ 54 w 56"/>
                  <a:gd name="T13" fmla="*/ 32 h 32"/>
                  <a:gd name="T14" fmla="*/ 56 w 56"/>
                  <a:gd name="T15" fmla="*/ 29 h 32"/>
                  <a:gd name="T16" fmla="*/ 56 w 56"/>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2">
                    <a:moveTo>
                      <a:pt x="56" y="2"/>
                    </a:moveTo>
                    <a:cubicBezTo>
                      <a:pt x="56" y="1"/>
                      <a:pt x="55" y="0"/>
                      <a:pt x="54" y="0"/>
                    </a:cubicBezTo>
                    <a:cubicBezTo>
                      <a:pt x="3" y="0"/>
                      <a:pt x="3" y="0"/>
                      <a:pt x="3" y="0"/>
                    </a:cubicBezTo>
                    <a:cubicBezTo>
                      <a:pt x="2" y="0"/>
                      <a:pt x="0" y="1"/>
                      <a:pt x="0" y="2"/>
                    </a:cubicBezTo>
                    <a:cubicBezTo>
                      <a:pt x="0" y="29"/>
                      <a:pt x="0" y="29"/>
                      <a:pt x="0" y="29"/>
                    </a:cubicBezTo>
                    <a:cubicBezTo>
                      <a:pt x="0" y="31"/>
                      <a:pt x="2" y="32"/>
                      <a:pt x="3" y="32"/>
                    </a:cubicBezTo>
                    <a:cubicBezTo>
                      <a:pt x="54" y="32"/>
                      <a:pt x="54" y="32"/>
                      <a:pt x="54" y="32"/>
                    </a:cubicBezTo>
                    <a:cubicBezTo>
                      <a:pt x="55" y="32"/>
                      <a:pt x="56" y="31"/>
                      <a:pt x="56" y="29"/>
                    </a:cubicBezTo>
                    <a:lnTo>
                      <a:pt x="56"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Freeform 349"/>
              <p:cNvSpPr>
                <a:spLocks noEditPoints="1"/>
              </p:cNvSpPr>
              <p:nvPr/>
            </p:nvSpPr>
            <p:spPr bwMode="auto">
              <a:xfrm>
                <a:off x="7181" y="4064"/>
                <a:ext cx="52" cy="65"/>
              </a:xfrm>
              <a:custGeom>
                <a:avLst/>
                <a:gdLst>
                  <a:gd name="T0" fmla="*/ 0 w 52"/>
                  <a:gd name="T1" fmla="*/ 65 h 65"/>
                  <a:gd name="T2" fmla="*/ 0 w 52"/>
                  <a:gd name="T3" fmla="*/ 0 h 65"/>
                  <a:gd name="T4" fmla="*/ 16 w 52"/>
                  <a:gd name="T5" fmla="*/ 0 h 65"/>
                  <a:gd name="T6" fmla="*/ 16 w 52"/>
                  <a:gd name="T7" fmla="*/ 65 h 65"/>
                  <a:gd name="T8" fmla="*/ 0 w 52"/>
                  <a:gd name="T9" fmla="*/ 65 h 65"/>
                  <a:gd name="T10" fmla="*/ 0 w 52"/>
                  <a:gd name="T11" fmla="*/ 65 h 65"/>
                  <a:gd name="T12" fmla="*/ 38 w 52"/>
                  <a:gd name="T13" fmla="*/ 0 h 65"/>
                  <a:gd name="T14" fmla="*/ 38 w 52"/>
                  <a:gd name="T15" fmla="*/ 65 h 65"/>
                  <a:gd name="T16" fmla="*/ 52 w 52"/>
                  <a:gd name="T17" fmla="*/ 65 h 65"/>
                  <a:gd name="T18" fmla="*/ 52 w 52"/>
                  <a:gd name="T19" fmla="*/ 0 h 65"/>
                  <a:gd name="T20" fmla="*/ 38 w 52"/>
                  <a:gd name="T21" fmla="*/ 0 h 65"/>
                  <a:gd name="T22" fmla="*/ 38 w 5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5">
                    <a:moveTo>
                      <a:pt x="0" y="65"/>
                    </a:moveTo>
                    <a:lnTo>
                      <a:pt x="0" y="0"/>
                    </a:lnTo>
                    <a:lnTo>
                      <a:pt x="16" y="0"/>
                    </a:lnTo>
                    <a:lnTo>
                      <a:pt x="16" y="65"/>
                    </a:lnTo>
                    <a:lnTo>
                      <a:pt x="0" y="65"/>
                    </a:lnTo>
                    <a:lnTo>
                      <a:pt x="0" y="65"/>
                    </a:lnTo>
                    <a:close/>
                    <a:moveTo>
                      <a:pt x="38" y="0"/>
                    </a:moveTo>
                    <a:lnTo>
                      <a:pt x="38" y="65"/>
                    </a:lnTo>
                    <a:lnTo>
                      <a:pt x="52" y="65"/>
                    </a:lnTo>
                    <a:lnTo>
                      <a:pt x="52" y="0"/>
                    </a:lnTo>
                    <a:lnTo>
                      <a:pt x="38" y="0"/>
                    </a:lnTo>
                    <a:lnTo>
                      <a:pt x="3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Freeform 350"/>
              <p:cNvSpPr>
                <a:spLocks noEditPoints="1"/>
              </p:cNvSpPr>
              <p:nvPr/>
            </p:nvSpPr>
            <p:spPr bwMode="auto">
              <a:xfrm>
                <a:off x="7301" y="4030"/>
                <a:ext cx="255" cy="87"/>
              </a:xfrm>
              <a:custGeom>
                <a:avLst/>
                <a:gdLst>
                  <a:gd name="T0" fmla="*/ 61 w 127"/>
                  <a:gd name="T1" fmla="*/ 41 h 43"/>
                  <a:gd name="T2" fmla="*/ 57 w 127"/>
                  <a:gd name="T3" fmla="*/ 41 h 43"/>
                  <a:gd name="T4" fmla="*/ 57 w 127"/>
                  <a:gd name="T5" fmla="*/ 36 h 43"/>
                  <a:gd name="T6" fmla="*/ 94 w 127"/>
                  <a:gd name="T7" fmla="*/ 0 h 43"/>
                  <a:gd name="T8" fmla="*/ 127 w 127"/>
                  <a:gd name="T9" fmla="*/ 22 h 43"/>
                  <a:gd name="T10" fmla="*/ 123 w 127"/>
                  <a:gd name="T11" fmla="*/ 23 h 43"/>
                  <a:gd name="T12" fmla="*/ 94 w 127"/>
                  <a:gd name="T13" fmla="*/ 4 h 43"/>
                  <a:gd name="T14" fmla="*/ 61 w 127"/>
                  <a:gd name="T15" fmla="*/ 36 h 43"/>
                  <a:gd name="T16" fmla="*/ 61 w 127"/>
                  <a:gd name="T17" fmla="*/ 41 h 43"/>
                  <a:gd name="T18" fmla="*/ 40 w 127"/>
                  <a:gd name="T19" fmla="*/ 27 h 43"/>
                  <a:gd name="T20" fmla="*/ 40 w 127"/>
                  <a:gd name="T21" fmla="*/ 25 h 43"/>
                  <a:gd name="T22" fmla="*/ 1 w 127"/>
                  <a:gd name="T23" fmla="*/ 25 h 43"/>
                  <a:gd name="T24" fmla="*/ 1 w 127"/>
                  <a:gd name="T25" fmla="*/ 27 h 43"/>
                  <a:gd name="T26" fmla="*/ 40 w 127"/>
                  <a:gd name="T27" fmla="*/ 27 h 43"/>
                  <a:gd name="T28" fmla="*/ 42 w 127"/>
                  <a:gd name="T29" fmla="*/ 43 h 43"/>
                  <a:gd name="T30" fmla="*/ 42 w 127"/>
                  <a:gd name="T31" fmla="*/ 42 h 43"/>
                  <a:gd name="T32" fmla="*/ 0 w 127"/>
                  <a:gd name="T33" fmla="*/ 42 h 43"/>
                  <a:gd name="T34" fmla="*/ 0 w 127"/>
                  <a:gd name="T35" fmla="*/ 43 h 43"/>
                  <a:gd name="T36" fmla="*/ 42 w 127"/>
                  <a:gd name="T3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43">
                    <a:moveTo>
                      <a:pt x="61" y="41"/>
                    </a:moveTo>
                    <a:cubicBezTo>
                      <a:pt x="57" y="41"/>
                      <a:pt x="57" y="41"/>
                      <a:pt x="57" y="41"/>
                    </a:cubicBezTo>
                    <a:cubicBezTo>
                      <a:pt x="57" y="36"/>
                      <a:pt x="57" y="36"/>
                      <a:pt x="57" y="36"/>
                    </a:cubicBezTo>
                    <a:cubicBezTo>
                      <a:pt x="57" y="16"/>
                      <a:pt x="73" y="0"/>
                      <a:pt x="94" y="0"/>
                    </a:cubicBezTo>
                    <a:cubicBezTo>
                      <a:pt x="108" y="0"/>
                      <a:pt x="122" y="8"/>
                      <a:pt x="127" y="22"/>
                    </a:cubicBezTo>
                    <a:cubicBezTo>
                      <a:pt x="123" y="23"/>
                      <a:pt x="123" y="23"/>
                      <a:pt x="123" y="23"/>
                    </a:cubicBezTo>
                    <a:cubicBezTo>
                      <a:pt x="118" y="12"/>
                      <a:pt x="107" y="4"/>
                      <a:pt x="94" y="4"/>
                    </a:cubicBezTo>
                    <a:cubicBezTo>
                      <a:pt x="76" y="4"/>
                      <a:pt x="61" y="18"/>
                      <a:pt x="61" y="36"/>
                    </a:cubicBezTo>
                    <a:lnTo>
                      <a:pt x="61" y="41"/>
                    </a:lnTo>
                    <a:close/>
                    <a:moveTo>
                      <a:pt x="40" y="27"/>
                    </a:moveTo>
                    <a:cubicBezTo>
                      <a:pt x="40" y="25"/>
                      <a:pt x="40" y="25"/>
                      <a:pt x="40" y="25"/>
                    </a:cubicBezTo>
                    <a:cubicBezTo>
                      <a:pt x="1" y="25"/>
                      <a:pt x="1" y="25"/>
                      <a:pt x="1" y="25"/>
                    </a:cubicBezTo>
                    <a:cubicBezTo>
                      <a:pt x="1" y="27"/>
                      <a:pt x="1" y="27"/>
                      <a:pt x="1" y="27"/>
                    </a:cubicBezTo>
                    <a:cubicBezTo>
                      <a:pt x="40" y="27"/>
                      <a:pt x="40" y="27"/>
                      <a:pt x="40" y="27"/>
                    </a:cubicBezTo>
                    <a:close/>
                    <a:moveTo>
                      <a:pt x="42" y="43"/>
                    </a:moveTo>
                    <a:cubicBezTo>
                      <a:pt x="42" y="42"/>
                      <a:pt x="42" y="42"/>
                      <a:pt x="42" y="42"/>
                    </a:cubicBezTo>
                    <a:cubicBezTo>
                      <a:pt x="0" y="42"/>
                      <a:pt x="0" y="42"/>
                      <a:pt x="0" y="42"/>
                    </a:cubicBezTo>
                    <a:cubicBezTo>
                      <a:pt x="0" y="43"/>
                      <a:pt x="0" y="43"/>
                      <a:pt x="0" y="43"/>
                    </a:cubicBezTo>
                    <a:cubicBezTo>
                      <a:pt x="42" y="43"/>
                      <a:pt x="42" y="43"/>
                      <a:pt x="42" y="4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351"/>
              <p:cNvSpPr>
                <a:spLocks/>
              </p:cNvSpPr>
              <p:nvPr/>
            </p:nvSpPr>
            <p:spPr bwMode="auto">
              <a:xfrm>
                <a:off x="7392" y="4026"/>
                <a:ext cx="32" cy="6"/>
              </a:xfrm>
              <a:custGeom>
                <a:avLst/>
                <a:gdLst>
                  <a:gd name="T0" fmla="*/ 32 w 32"/>
                  <a:gd name="T1" fmla="*/ 0 h 6"/>
                  <a:gd name="T2" fmla="*/ 0 w 32"/>
                  <a:gd name="T3" fmla="*/ 0 h 6"/>
                  <a:gd name="T4" fmla="*/ 0 w 32"/>
                  <a:gd name="T5" fmla="*/ 6 h 6"/>
                  <a:gd name="T6" fmla="*/ 32 w 32"/>
                  <a:gd name="T7" fmla="*/ 6 h 6"/>
                  <a:gd name="T8" fmla="*/ 32 w 32"/>
                  <a:gd name="T9" fmla="*/ 0 h 6"/>
                  <a:gd name="T10" fmla="*/ 32 w 32"/>
                  <a:gd name="T11" fmla="*/ 0 h 6"/>
                </a:gdLst>
                <a:ahLst/>
                <a:cxnLst>
                  <a:cxn ang="0">
                    <a:pos x="T0" y="T1"/>
                  </a:cxn>
                  <a:cxn ang="0">
                    <a:pos x="T2" y="T3"/>
                  </a:cxn>
                  <a:cxn ang="0">
                    <a:pos x="T4" y="T5"/>
                  </a:cxn>
                  <a:cxn ang="0">
                    <a:pos x="T6" y="T7"/>
                  </a:cxn>
                  <a:cxn ang="0">
                    <a:pos x="T8" y="T9"/>
                  </a:cxn>
                  <a:cxn ang="0">
                    <a:pos x="T10" y="T11"/>
                  </a:cxn>
                </a:cxnLst>
                <a:rect l="0" t="0" r="r" b="b"/>
                <a:pathLst>
                  <a:path w="32" h="6">
                    <a:moveTo>
                      <a:pt x="32" y="0"/>
                    </a:moveTo>
                    <a:lnTo>
                      <a:pt x="0" y="0"/>
                    </a:lnTo>
                    <a:lnTo>
                      <a:pt x="0" y="6"/>
                    </a:lnTo>
                    <a:lnTo>
                      <a:pt x="32" y="6"/>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352"/>
              <p:cNvSpPr>
                <a:spLocks/>
              </p:cNvSpPr>
              <p:nvPr/>
            </p:nvSpPr>
            <p:spPr bwMode="auto">
              <a:xfrm>
                <a:off x="7392" y="4010"/>
                <a:ext cx="32" cy="6"/>
              </a:xfrm>
              <a:custGeom>
                <a:avLst/>
                <a:gdLst>
                  <a:gd name="T0" fmla="*/ 32 w 32"/>
                  <a:gd name="T1" fmla="*/ 0 h 6"/>
                  <a:gd name="T2" fmla="*/ 0 w 32"/>
                  <a:gd name="T3" fmla="*/ 0 h 6"/>
                  <a:gd name="T4" fmla="*/ 0 w 32"/>
                  <a:gd name="T5" fmla="*/ 6 h 6"/>
                  <a:gd name="T6" fmla="*/ 32 w 32"/>
                  <a:gd name="T7" fmla="*/ 6 h 6"/>
                  <a:gd name="T8" fmla="*/ 32 w 32"/>
                  <a:gd name="T9" fmla="*/ 0 h 6"/>
                  <a:gd name="T10" fmla="*/ 32 w 32"/>
                  <a:gd name="T11" fmla="*/ 0 h 6"/>
                </a:gdLst>
                <a:ahLst/>
                <a:cxnLst>
                  <a:cxn ang="0">
                    <a:pos x="T0" y="T1"/>
                  </a:cxn>
                  <a:cxn ang="0">
                    <a:pos x="T2" y="T3"/>
                  </a:cxn>
                  <a:cxn ang="0">
                    <a:pos x="T4" y="T5"/>
                  </a:cxn>
                  <a:cxn ang="0">
                    <a:pos x="T6" y="T7"/>
                  </a:cxn>
                  <a:cxn ang="0">
                    <a:pos x="T8" y="T9"/>
                  </a:cxn>
                  <a:cxn ang="0">
                    <a:pos x="T10" y="T11"/>
                  </a:cxn>
                </a:cxnLst>
                <a:rect l="0" t="0" r="r" b="b"/>
                <a:pathLst>
                  <a:path w="32" h="6">
                    <a:moveTo>
                      <a:pt x="32" y="0"/>
                    </a:moveTo>
                    <a:lnTo>
                      <a:pt x="0" y="0"/>
                    </a:lnTo>
                    <a:lnTo>
                      <a:pt x="0" y="6"/>
                    </a:lnTo>
                    <a:lnTo>
                      <a:pt x="32" y="6"/>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Freeform 353"/>
              <p:cNvSpPr>
                <a:spLocks/>
              </p:cNvSpPr>
              <p:nvPr/>
            </p:nvSpPr>
            <p:spPr bwMode="auto">
              <a:xfrm>
                <a:off x="7392" y="3976"/>
                <a:ext cx="32" cy="4"/>
              </a:xfrm>
              <a:custGeom>
                <a:avLst/>
                <a:gdLst>
                  <a:gd name="T0" fmla="*/ 32 w 32"/>
                  <a:gd name="T1" fmla="*/ 0 h 4"/>
                  <a:gd name="T2" fmla="*/ 0 w 32"/>
                  <a:gd name="T3" fmla="*/ 0 h 4"/>
                  <a:gd name="T4" fmla="*/ 0 w 32"/>
                  <a:gd name="T5" fmla="*/ 4 h 4"/>
                  <a:gd name="T6" fmla="*/ 32 w 32"/>
                  <a:gd name="T7" fmla="*/ 4 h 4"/>
                  <a:gd name="T8" fmla="*/ 32 w 32"/>
                  <a:gd name="T9" fmla="*/ 0 h 4"/>
                  <a:gd name="T10" fmla="*/ 32 w 32"/>
                  <a:gd name="T11" fmla="*/ 0 h 4"/>
                </a:gdLst>
                <a:ahLst/>
                <a:cxnLst>
                  <a:cxn ang="0">
                    <a:pos x="T0" y="T1"/>
                  </a:cxn>
                  <a:cxn ang="0">
                    <a:pos x="T2" y="T3"/>
                  </a:cxn>
                  <a:cxn ang="0">
                    <a:pos x="T4" y="T5"/>
                  </a:cxn>
                  <a:cxn ang="0">
                    <a:pos x="T6" y="T7"/>
                  </a:cxn>
                  <a:cxn ang="0">
                    <a:pos x="T8" y="T9"/>
                  </a:cxn>
                  <a:cxn ang="0">
                    <a:pos x="T10" y="T11"/>
                  </a:cxn>
                </a:cxnLst>
                <a:rect l="0" t="0" r="r" b="b"/>
                <a:pathLst>
                  <a:path w="32" h="4">
                    <a:moveTo>
                      <a:pt x="32" y="0"/>
                    </a:moveTo>
                    <a:lnTo>
                      <a:pt x="0" y="0"/>
                    </a:lnTo>
                    <a:lnTo>
                      <a:pt x="0" y="4"/>
                    </a:lnTo>
                    <a:lnTo>
                      <a:pt x="32" y="4"/>
                    </a:lnTo>
                    <a:lnTo>
                      <a:pt x="32" y="0"/>
                    </a:lnTo>
                    <a:lnTo>
                      <a:pt x="32" y="0"/>
                    </a:lnTo>
                    <a:close/>
                  </a:path>
                </a:pathLst>
              </a:custGeom>
              <a:solidFill>
                <a:srgbClr val="51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354"/>
              <p:cNvSpPr>
                <a:spLocks/>
              </p:cNvSpPr>
              <p:nvPr/>
            </p:nvSpPr>
            <p:spPr bwMode="auto">
              <a:xfrm>
                <a:off x="7340" y="3886"/>
                <a:ext cx="4" cy="6"/>
              </a:xfrm>
              <a:custGeom>
                <a:avLst/>
                <a:gdLst>
                  <a:gd name="T0" fmla="*/ 0 w 4"/>
                  <a:gd name="T1" fmla="*/ 6 h 6"/>
                  <a:gd name="T2" fmla="*/ 4 w 4"/>
                  <a:gd name="T3" fmla="*/ 6 h 6"/>
                  <a:gd name="T4" fmla="*/ 4 w 4"/>
                  <a:gd name="T5" fmla="*/ 0 h 6"/>
                  <a:gd name="T6" fmla="*/ 0 w 4"/>
                  <a:gd name="T7" fmla="*/ 0 h 6"/>
                  <a:gd name="T8" fmla="*/ 0 w 4"/>
                  <a:gd name="T9" fmla="*/ 6 h 6"/>
                  <a:gd name="T10" fmla="*/ 0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6"/>
                    </a:moveTo>
                    <a:lnTo>
                      <a:pt x="4" y="6"/>
                    </a:lnTo>
                    <a:lnTo>
                      <a:pt x="4" y="0"/>
                    </a:lnTo>
                    <a:lnTo>
                      <a:pt x="0" y="0"/>
                    </a:lnTo>
                    <a:lnTo>
                      <a:pt x="0" y="6"/>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Freeform 355"/>
              <p:cNvSpPr>
                <a:spLocks/>
              </p:cNvSpPr>
              <p:nvPr/>
            </p:nvSpPr>
            <p:spPr bwMode="auto">
              <a:xfrm>
                <a:off x="7301" y="3886"/>
                <a:ext cx="4" cy="6"/>
              </a:xfrm>
              <a:custGeom>
                <a:avLst/>
                <a:gdLst>
                  <a:gd name="T0" fmla="*/ 0 w 4"/>
                  <a:gd name="T1" fmla="*/ 6 h 6"/>
                  <a:gd name="T2" fmla="*/ 4 w 4"/>
                  <a:gd name="T3" fmla="*/ 6 h 6"/>
                  <a:gd name="T4" fmla="*/ 4 w 4"/>
                  <a:gd name="T5" fmla="*/ 0 h 6"/>
                  <a:gd name="T6" fmla="*/ 0 w 4"/>
                  <a:gd name="T7" fmla="*/ 0 h 6"/>
                  <a:gd name="T8" fmla="*/ 0 w 4"/>
                  <a:gd name="T9" fmla="*/ 6 h 6"/>
                  <a:gd name="T10" fmla="*/ 0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6"/>
                    </a:moveTo>
                    <a:lnTo>
                      <a:pt x="4" y="6"/>
                    </a:lnTo>
                    <a:lnTo>
                      <a:pt x="4" y="0"/>
                    </a:lnTo>
                    <a:lnTo>
                      <a:pt x="0" y="0"/>
                    </a:lnTo>
                    <a:lnTo>
                      <a:pt x="0" y="6"/>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356"/>
              <p:cNvSpPr>
                <a:spLocks/>
              </p:cNvSpPr>
              <p:nvPr/>
            </p:nvSpPr>
            <p:spPr bwMode="auto">
              <a:xfrm>
                <a:off x="7105" y="4026"/>
                <a:ext cx="2" cy="0"/>
              </a:xfrm>
              <a:custGeom>
                <a:avLst/>
                <a:gdLst>
                  <a:gd name="T0" fmla="*/ 0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2" y="0"/>
                    </a:lnTo>
                    <a:lnTo>
                      <a:pt x="2" y="0"/>
                    </a:lnTo>
                    <a:lnTo>
                      <a:pt x="0" y="0"/>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Freeform 357"/>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Freeform 358"/>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359"/>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360"/>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361"/>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36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36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36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36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36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Freeform 36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36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6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7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71"/>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Freeform 37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373"/>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374"/>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37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37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377"/>
              <p:cNvSpPr>
                <a:spLocks noEditPoints="1"/>
              </p:cNvSpPr>
              <p:nvPr/>
            </p:nvSpPr>
            <p:spPr bwMode="auto">
              <a:xfrm>
                <a:off x="7105" y="402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close/>
                    <a:moveTo>
                      <a:pt x="0" y="0"/>
                    </a:moveTo>
                    <a:lnTo>
                      <a:pt x="0" y="0"/>
                    </a:lnTo>
                    <a:lnTo>
                      <a:pt x="0" y="0"/>
                    </a:lnTo>
                    <a:close/>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378"/>
              <p:cNvSpPr>
                <a:spLocks noEditPoints="1"/>
              </p:cNvSpPr>
              <p:nvPr/>
            </p:nvSpPr>
            <p:spPr bwMode="auto">
              <a:xfrm>
                <a:off x="7105" y="402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moveTo>
                      <a:pt x="0" y="0"/>
                    </a:moveTo>
                    <a:lnTo>
                      <a:pt x="0" y="0"/>
                    </a:lnTo>
                    <a:lnTo>
                      <a:pt x="0" y="0"/>
                    </a:lnTo>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37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38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Freeform 38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38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38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38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38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38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38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38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38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39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39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39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39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9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95"/>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39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39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398"/>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39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400"/>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40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Freeform 402"/>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40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Freeform 404"/>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405"/>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Freeform 407"/>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08"/>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09"/>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10"/>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11"/>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12"/>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13"/>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14"/>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15"/>
            <p:cNvSpPr>
              <a:spLocks/>
            </p:cNvSpPr>
            <p:nvPr/>
          </p:nvSpPr>
          <p:spPr bwMode="auto">
            <a:xfrm>
              <a:off x="7105"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16"/>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17"/>
            <p:cNvSpPr>
              <a:spLocks/>
            </p:cNvSpPr>
            <p:nvPr/>
          </p:nvSpPr>
          <p:spPr bwMode="auto">
            <a:xfrm>
              <a:off x="6308" y="402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Oval 418"/>
            <p:cNvSpPr>
              <a:spLocks noChangeArrowheads="1"/>
            </p:cNvSpPr>
            <p:nvPr/>
          </p:nvSpPr>
          <p:spPr bwMode="auto">
            <a:xfrm>
              <a:off x="7438"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419"/>
            <p:cNvSpPr>
              <a:spLocks noChangeArrowheads="1"/>
            </p:cNvSpPr>
            <p:nvPr/>
          </p:nvSpPr>
          <p:spPr bwMode="auto">
            <a:xfrm>
              <a:off x="7460"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420"/>
            <p:cNvSpPr>
              <a:spLocks noChangeArrowheads="1"/>
            </p:cNvSpPr>
            <p:nvPr/>
          </p:nvSpPr>
          <p:spPr bwMode="auto">
            <a:xfrm>
              <a:off x="7470"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21"/>
            <p:cNvSpPr>
              <a:spLocks noEditPoints="1"/>
            </p:cNvSpPr>
            <p:nvPr/>
          </p:nvSpPr>
          <p:spPr bwMode="auto">
            <a:xfrm>
              <a:off x="7472"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22"/>
            <p:cNvSpPr>
              <a:spLocks noEditPoints="1"/>
            </p:cNvSpPr>
            <p:nvPr/>
          </p:nvSpPr>
          <p:spPr bwMode="auto">
            <a:xfrm>
              <a:off x="7462"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Oval 423"/>
            <p:cNvSpPr>
              <a:spLocks noChangeArrowheads="1"/>
            </p:cNvSpPr>
            <p:nvPr/>
          </p:nvSpPr>
          <p:spPr bwMode="auto">
            <a:xfrm>
              <a:off x="7005"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Oval 424"/>
            <p:cNvSpPr>
              <a:spLocks noChangeArrowheads="1"/>
            </p:cNvSpPr>
            <p:nvPr/>
          </p:nvSpPr>
          <p:spPr bwMode="auto">
            <a:xfrm>
              <a:off x="7027"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Oval 425"/>
            <p:cNvSpPr>
              <a:spLocks noChangeArrowheads="1"/>
            </p:cNvSpPr>
            <p:nvPr/>
          </p:nvSpPr>
          <p:spPr bwMode="auto">
            <a:xfrm>
              <a:off x="7037"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6"/>
            <p:cNvSpPr>
              <a:spLocks noEditPoints="1"/>
            </p:cNvSpPr>
            <p:nvPr/>
          </p:nvSpPr>
          <p:spPr bwMode="auto">
            <a:xfrm>
              <a:off x="7039"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7"/>
            <p:cNvSpPr>
              <a:spLocks noEditPoints="1"/>
            </p:cNvSpPr>
            <p:nvPr/>
          </p:nvSpPr>
          <p:spPr bwMode="auto">
            <a:xfrm>
              <a:off x="7029"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428"/>
            <p:cNvSpPr>
              <a:spLocks noChangeArrowheads="1"/>
            </p:cNvSpPr>
            <p:nvPr/>
          </p:nvSpPr>
          <p:spPr bwMode="auto">
            <a:xfrm>
              <a:off x="6887"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429"/>
            <p:cNvSpPr>
              <a:spLocks noChangeArrowheads="1"/>
            </p:cNvSpPr>
            <p:nvPr/>
          </p:nvSpPr>
          <p:spPr bwMode="auto">
            <a:xfrm>
              <a:off x="6911"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430"/>
            <p:cNvSpPr>
              <a:spLocks noChangeArrowheads="1"/>
            </p:cNvSpPr>
            <p:nvPr/>
          </p:nvSpPr>
          <p:spPr bwMode="auto">
            <a:xfrm>
              <a:off x="6921" y="4083"/>
              <a:ext cx="36"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31"/>
            <p:cNvSpPr>
              <a:spLocks noEditPoints="1"/>
            </p:cNvSpPr>
            <p:nvPr/>
          </p:nvSpPr>
          <p:spPr bwMode="auto">
            <a:xfrm>
              <a:off x="6923" y="4085"/>
              <a:ext cx="32" cy="34"/>
            </a:xfrm>
            <a:custGeom>
              <a:avLst/>
              <a:gdLst>
                <a:gd name="T0" fmla="*/ 13 w 16"/>
                <a:gd name="T1" fmla="*/ 9 h 17"/>
                <a:gd name="T2" fmla="*/ 8 w 16"/>
                <a:gd name="T3" fmla="*/ 14 h 17"/>
                <a:gd name="T4" fmla="*/ 3 w 16"/>
                <a:gd name="T5" fmla="*/ 9 h 17"/>
                <a:gd name="T6" fmla="*/ 8 w 16"/>
                <a:gd name="T7" fmla="*/ 4 h 17"/>
                <a:gd name="T8" fmla="*/ 13 w 16"/>
                <a:gd name="T9" fmla="*/ 9 h 17"/>
                <a:gd name="T10" fmla="*/ 7 w 16"/>
                <a:gd name="T11" fmla="*/ 0 h 17"/>
                <a:gd name="T12" fmla="*/ 7 w 16"/>
                <a:gd name="T13" fmla="*/ 2 h 17"/>
                <a:gd name="T14" fmla="*/ 7 w 16"/>
                <a:gd name="T15" fmla="*/ 3 h 17"/>
                <a:gd name="T16" fmla="*/ 9 w 16"/>
                <a:gd name="T17" fmla="*/ 3 h 17"/>
                <a:gd name="T18" fmla="*/ 9 w 16"/>
                <a:gd name="T19" fmla="*/ 2 h 17"/>
                <a:gd name="T20" fmla="*/ 9 w 16"/>
                <a:gd name="T21" fmla="*/ 0 h 17"/>
                <a:gd name="T22" fmla="*/ 7 w 16"/>
                <a:gd name="T23" fmla="*/ 0 h 17"/>
                <a:gd name="T24" fmla="*/ 9 w 16"/>
                <a:gd name="T25" fmla="*/ 15 h 17"/>
                <a:gd name="T26" fmla="*/ 9 w 16"/>
                <a:gd name="T27" fmla="*/ 16 h 17"/>
                <a:gd name="T28" fmla="*/ 9 w 16"/>
                <a:gd name="T29" fmla="*/ 17 h 17"/>
                <a:gd name="T30" fmla="*/ 7 w 16"/>
                <a:gd name="T31" fmla="*/ 17 h 17"/>
                <a:gd name="T32" fmla="*/ 7 w 16"/>
                <a:gd name="T33" fmla="*/ 16 h 17"/>
                <a:gd name="T34" fmla="*/ 7 w 16"/>
                <a:gd name="T35" fmla="*/ 15 h 17"/>
                <a:gd name="T36" fmla="*/ 9 w 16"/>
                <a:gd name="T37" fmla="*/ 15 h 17"/>
                <a:gd name="T38" fmla="*/ 14 w 16"/>
                <a:gd name="T39" fmla="*/ 3 h 17"/>
                <a:gd name="T40" fmla="*/ 14 w 16"/>
                <a:gd name="T41" fmla="*/ 4 h 17"/>
                <a:gd name="T42" fmla="*/ 13 w 16"/>
                <a:gd name="T43" fmla="*/ 5 h 17"/>
                <a:gd name="T44" fmla="*/ 12 w 16"/>
                <a:gd name="T45" fmla="*/ 4 h 17"/>
                <a:gd name="T46" fmla="*/ 12 w 16"/>
                <a:gd name="T47" fmla="*/ 3 h 17"/>
                <a:gd name="T48" fmla="*/ 14 w 16"/>
                <a:gd name="T49" fmla="*/ 2 h 17"/>
                <a:gd name="T50" fmla="*/ 14 w 16"/>
                <a:gd name="T51" fmla="*/ 3 h 17"/>
                <a:gd name="T52" fmla="*/ 4 w 16"/>
                <a:gd name="T53" fmla="*/ 13 h 17"/>
                <a:gd name="T54" fmla="*/ 4 w 16"/>
                <a:gd name="T55" fmla="*/ 15 h 17"/>
                <a:gd name="T56" fmla="*/ 3 w 16"/>
                <a:gd name="T57" fmla="*/ 15 h 17"/>
                <a:gd name="T58" fmla="*/ 2 w 16"/>
                <a:gd name="T59" fmla="*/ 14 h 17"/>
                <a:gd name="T60" fmla="*/ 2 w 16"/>
                <a:gd name="T61" fmla="*/ 13 h 17"/>
                <a:gd name="T62" fmla="*/ 3 w 16"/>
                <a:gd name="T63" fmla="*/ 13 h 17"/>
                <a:gd name="T64" fmla="*/ 4 w 16"/>
                <a:gd name="T65" fmla="*/ 13 h 17"/>
                <a:gd name="T66" fmla="*/ 16 w 16"/>
                <a:gd name="T67" fmla="*/ 9 h 17"/>
                <a:gd name="T68" fmla="*/ 15 w 16"/>
                <a:gd name="T69" fmla="*/ 10 h 17"/>
                <a:gd name="T70" fmla="*/ 14 w 16"/>
                <a:gd name="T71" fmla="*/ 9 h 17"/>
                <a:gd name="T72" fmla="*/ 14 w 16"/>
                <a:gd name="T73" fmla="*/ 8 h 17"/>
                <a:gd name="T74" fmla="*/ 15 w 16"/>
                <a:gd name="T75" fmla="*/ 7 h 17"/>
                <a:gd name="T76" fmla="*/ 16 w 16"/>
                <a:gd name="T77" fmla="*/ 8 h 17"/>
                <a:gd name="T78" fmla="*/ 16 w 16"/>
                <a:gd name="T79" fmla="*/ 9 h 17"/>
                <a:gd name="T80" fmla="*/ 2 w 16"/>
                <a:gd name="T81" fmla="*/ 9 h 17"/>
                <a:gd name="T82" fmla="*/ 1 w 16"/>
                <a:gd name="T83" fmla="*/ 10 h 17"/>
                <a:gd name="T84" fmla="*/ 0 w 16"/>
                <a:gd name="T85" fmla="*/ 9 h 17"/>
                <a:gd name="T86" fmla="*/ 0 w 16"/>
                <a:gd name="T87" fmla="*/ 8 h 17"/>
                <a:gd name="T88" fmla="*/ 1 w 16"/>
                <a:gd name="T89" fmla="*/ 7 h 17"/>
                <a:gd name="T90" fmla="*/ 2 w 16"/>
                <a:gd name="T91" fmla="*/ 8 h 17"/>
                <a:gd name="T92" fmla="*/ 2 w 16"/>
                <a:gd name="T93" fmla="*/ 9 h 17"/>
                <a:gd name="T94" fmla="*/ 14 w 16"/>
                <a:gd name="T95" fmla="*/ 15 h 17"/>
                <a:gd name="T96" fmla="*/ 12 w 16"/>
                <a:gd name="T97" fmla="*/ 15 h 17"/>
                <a:gd name="T98" fmla="*/ 12 w 16"/>
                <a:gd name="T99" fmla="*/ 13 h 17"/>
                <a:gd name="T100" fmla="*/ 13 w 16"/>
                <a:gd name="T101" fmla="*/ 13 h 17"/>
                <a:gd name="T102" fmla="*/ 14 w 16"/>
                <a:gd name="T103" fmla="*/ 13 h 17"/>
                <a:gd name="T104" fmla="*/ 14 w 16"/>
                <a:gd name="T105" fmla="*/ 14 h 17"/>
                <a:gd name="T106" fmla="*/ 14 w 16"/>
                <a:gd name="T107" fmla="*/ 15 h 17"/>
                <a:gd name="T108" fmla="*/ 3 w 16"/>
                <a:gd name="T109" fmla="*/ 5 h 17"/>
                <a:gd name="T110" fmla="*/ 2 w 16"/>
                <a:gd name="T111" fmla="*/ 4 h 17"/>
                <a:gd name="T112" fmla="*/ 2 w 16"/>
                <a:gd name="T113" fmla="*/ 3 h 17"/>
                <a:gd name="T114" fmla="*/ 3 w 16"/>
                <a:gd name="T115" fmla="*/ 2 h 17"/>
                <a:gd name="T116" fmla="*/ 4 w 16"/>
                <a:gd name="T117" fmla="*/ 3 h 17"/>
                <a:gd name="T118" fmla="*/ 4 w 16"/>
                <a:gd name="T119" fmla="*/ 4 h 17"/>
                <a:gd name="T120" fmla="*/ 3 w 16"/>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7">
                  <a:moveTo>
                    <a:pt x="13" y="9"/>
                  </a:moveTo>
                  <a:cubicBezTo>
                    <a:pt x="13" y="11"/>
                    <a:pt x="11" y="14"/>
                    <a:pt x="8" y="14"/>
                  </a:cubicBezTo>
                  <a:cubicBezTo>
                    <a:pt x="5" y="14"/>
                    <a:pt x="3" y="11"/>
                    <a:pt x="3" y="9"/>
                  </a:cubicBezTo>
                  <a:cubicBezTo>
                    <a:pt x="3" y="6"/>
                    <a:pt x="5" y="4"/>
                    <a:pt x="8" y="4"/>
                  </a:cubicBezTo>
                  <a:cubicBezTo>
                    <a:pt x="11" y="4"/>
                    <a:pt x="13" y="6"/>
                    <a:pt x="13" y="9"/>
                  </a:cubicBezTo>
                  <a:close/>
                  <a:moveTo>
                    <a:pt x="7" y="0"/>
                  </a:moveTo>
                  <a:cubicBezTo>
                    <a:pt x="7" y="2"/>
                    <a:pt x="7" y="2"/>
                    <a:pt x="7" y="2"/>
                  </a:cubicBezTo>
                  <a:cubicBezTo>
                    <a:pt x="7" y="3"/>
                    <a:pt x="7" y="3"/>
                    <a:pt x="7" y="3"/>
                  </a:cubicBezTo>
                  <a:cubicBezTo>
                    <a:pt x="9" y="3"/>
                    <a:pt x="9" y="3"/>
                    <a:pt x="9" y="3"/>
                  </a:cubicBezTo>
                  <a:cubicBezTo>
                    <a:pt x="9" y="2"/>
                    <a:pt x="9" y="2"/>
                    <a:pt x="9" y="2"/>
                  </a:cubicBezTo>
                  <a:cubicBezTo>
                    <a:pt x="9" y="0"/>
                    <a:pt x="9" y="0"/>
                    <a:pt x="9" y="0"/>
                  </a:cubicBezTo>
                  <a:lnTo>
                    <a:pt x="7" y="0"/>
                  </a:lnTo>
                  <a:close/>
                  <a:moveTo>
                    <a:pt x="9" y="15"/>
                  </a:moveTo>
                  <a:cubicBezTo>
                    <a:pt x="9" y="16"/>
                    <a:pt x="9" y="16"/>
                    <a:pt x="9" y="16"/>
                  </a:cubicBezTo>
                  <a:cubicBezTo>
                    <a:pt x="9" y="17"/>
                    <a:pt x="9" y="17"/>
                    <a:pt x="9" y="17"/>
                  </a:cubicBezTo>
                  <a:cubicBezTo>
                    <a:pt x="7" y="17"/>
                    <a:pt x="7" y="17"/>
                    <a:pt x="7" y="17"/>
                  </a:cubicBezTo>
                  <a:cubicBezTo>
                    <a:pt x="7" y="16"/>
                    <a:pt x="7" y="16"/>
                    <a:pt x="7" y="16"/>
                  </a:cubicBezTo>
                  <a:cubicBezTo>
                    <a:pt x="7" y="15"/>
                    <a:pt x="7" y="15"/>
                    <a:pt x="7" y="15"/>
                  </a:cubicBezTo>
                  <a:lnTo>
                    <a:pt x="9" y="15"/>
                  </a:lnTo>
                  <a:close/>
                  <a:moveTo>
                    <a:pt x="14" y="3"/>
                  </a:moveTo>
                  <a:cubicBezTo>
                    <a:pt x="14" y="4"/>
                    <a:pt x="14" y="4"/>
                    <a:pt x="14" y="4"/>
                  </a:cubicBezTo>
                  <a:cubicBezTo>
                    <a:pt x="13" y="5"/>
                    <a:pt x="13" y="5"/>
                    <a:pt x="13" y="5"/>
                  </a:cubicBezTo>
                  <a:cubicBezTo>
                    <a:pt x="12" y="4"/>
                    <a:pt x="12" y="4"/>
                    <a:pt x="12" y="4"/>
                  </a:cubicBezTo>
                  <a:cubicBezTo>
                    <a:pt x="12" y="3"/>
                    <a:pt x="12" y="3"/>
                    <a:pt x="12" y="3"/>
                  </a:cubicBezTo>
                  <a:cubicBezTo>
                    <a:pt x="14" y="2"/>
                    <a:pt x="14" y="2"/>
                    <a:pt x="14" y="2"/>
                  </a:cubicBezTo>
                  <a:lnTo>
                    <a:pt x="14" y="3"/>
                  </a:lnTo>
                  <a:close/>
                  <a:moveTo>
                    <a:pt x="4" y="13"/>
                  </a:moveTo>
                  <a:cubicBezTo>
                    <a:pt x="4" y="15"/>
                    <a:pt x="4" y="15"/>
                    <a:pt x="4" y="15"/>
                  </a:cubicBezTo>
                  <a:cubicBezTo>
                    <a:pt x="3" y="15"/>
                    <a:pt x="3" y="15"/>
                    <a:pt x="3" y="15"/>
                  </a:cubicBezTo>
                  <a:cubicBezTo>
                    <a:pt x="2" y="14"/>
                    <a:pt x="2" y="14"/>
                    <a:pt x="2" y="14"/>
                  </a:cubicBezTo>
                  <a:cubicBezTo>
                    <a:pt x="2" y="13"/>
                    <a:pt x="2" y="13"/>
                    <a:pt x="2" y="13"/>
                  </a:cubicBezTo>
                  <a:cubicBezTo>
                    <a:pt x="3" y="13"/>
                    <a:pt x="3" y="13"/>
                    <a:pt x="3" y="13"/>
                  </a:cubicBezTo>
                  <a:lnTo>
                    <a:pt x="4" y="13"/>
                  </a:lnTo>
                  <a:close/>
                  <a:moveTo>
                    <a:pt x="16" y="9"/>
                  </a:moveTo>
                  <a:cubicBezTo>
                    <a:pt x="15" y="10"/>
                    <a:pt x="15" y="10"/>
                    <a:pt x="15" y="10"/>
                  </a:cubicBezTo>
                  <a:cubicBezTo>
                    <a:pt x="14" y="9"/>
                    <a:pt x="14" y="9"/>
                    <a:pt x="14" y="9"/>
                  </a:cubicBezTo>
                  <a:cubicBezTo>
                    <a:pt x="14" y="8"/>
                    <a:pt x="14" y="8"/>
                    <a:pt x="14" y="8"/>
                  </a:cubicBezTo>
                  <a:cubicBezTo>
                    <a:pt x="15" y="7"/>
                    <a:pt x="15" y="7"/>
                    <a:pt x="15" y="7"/>
                  </a:cubicBezTo>
                  <a:cubicBezTo>
                    <a:pt x="16" y="8"/>
                    <a:pt x="16" y="8"/>
                    <a:pt x="16" y="8"/>
                  </a:cubicBezTo>
                  <a:lnTo>
                    <a:pt x="16" y="9"/>
                  </a:lnTo>
                  <a:close/>
                  <a:moveTo>
                    <a:pt x="2" y="9"/>
                  </a:moveTo>
                  <a:cubicBezTo>
                    <a:pt x="1" y="10"/>
                    <a:pt x="1" y="10"/>
                    <a:pt x="1" y="10"/>
                  </a:cubicBezTo>
                  <a:cubicBezTo>
                    <a:pt x="0" y="9"/>
                    <a:pt x="0" y="9"/>
                    <a:pt x="0" y="9"/>
                  </a:cubicBezTo>
                  <a:cubicBezTo>
                    <a:pt x="0" y="8"/>
                    <a:pt x="0" y="8"/>
                    <a:pt x="0" y="8"/>
                  </a:cubicBezTo>
                  <a:cubicBezTo>
                    <a:pt x="1" y="7"/>
                    <a:pt x="1" y="7"/>
                    <a:pt x="1" y="7"/>
                  </a:cubicBezTo>
                  <a:cubicBezTo>
                    <a:pt x="2" y="8"/>
                    <a:pt x="2" y="8"/>
                    <a:pt x="2" y="8"/>
                  </a:cubicBezTo>
                  <a:lnTo>
                    <a:pt x="2" y="9"/>
                  </a:lnTo>
                  <a:close/>
                  <a:moveTo>
                    <a:pt x="14" y="15"/>
                  </a:moveTo>
                  <a:cubicBezTo>
                    <a:pt x="12" y="15"/>
                    <a:pt x="12" y="15"/>
                    <a:pt x="12" y="15"/>
                  </a:cubicBezTo>
                  <a:cubicBezTo>
                    <a:pt x="12" y="13"/>
                    <a:pt x="12" y="13"/>
                    <a:pt x="12" y="13"/>
                  </a:cubicBezTo>
                  <a:cubicBezTo>
                    <a:pt x="13" y="13"/>
                    <a:pt x="13" y="13"/>
                    <a:pt x="13" y="13"/>
                  </a:cubicBezTo>
                  <a:cubicBezTo>
                    <a:pt x="14" y="13"/>
                    <a:pt x="14" y="13"/>
                    <a:pt x="14" y="13"/>
                  </a:cubicBezTo>
                  <a:cubicBezTo>
                    <a:pt x="14" y="14"/>
                    <a:pt x="14" y="14"/>
                    <a:pt x="14" y="14"/>
                  </a:cubicBezTo>
                  <a:lnTo>
                    <a:pt x="14" y="15"/>
                  </a:lnTo>
                  <a:close/>
                  <a:moveTo>
                    <a:pt x="3" y="5"/>
                  </a:moveTo>
                  <a:cubicBezTo>
                    <a:pt x="2" y="4"/>
                    <a:pt x="2" y="4"/>
                    <a:pt x="2" y="4"/>
                  </a:cubicBezTo>
                  <a:cubicBezTo>
                    <a:pt x="2" y="3"/>
                    <a:pt x="2" y="3"/>
                    <a:pt x="2" y="3"/>
                  </a:cubicBezTo>
                  <a:cubicBezTo>
                    <a:pt x="3" y="2"/>
                    <a:pt x="3" y="2"/>
                    <a:pt x="3" y="2"/>
                  </a:cubicBezTo>
                  <a:cubicBezTo>
                    <a:pt x="4" y="3"/>
                    <a:pt x="4" y="3"/>
                    <a:pt x="4" y="3"/>
                  </a:cubicBezTo>
                  <a:cubicBezTo>
                    <a:pt x="4" y="4"/>
                    <a:pt x="4" y="4"/>
                    <a:pt x="4" y="4"/>
                  </a:cubicBezTo>
                  <a:lnTo>
                    <a:pt x="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32"/>
            <p:cNvSpPr>
              <a:spLocks noEditPoints="1"/>
            </p:cNvSpPr>
            <p:nvPr/>
          </p:nvSpPr>
          <p:spPr bwMode="auto">
            <a:xfrm>
              <a:off x="6913" y="4075"/>
              <a:ext cx="52" cy="54"/>
            </a:xfrm>
            <a:custGeom>
              <a:avLst/>
              <a:gdLst>
                <a:gd name="T0" fmla="*/ 15 w 26"/>
                <a:gd name="T1" fmla="*/ 1 h 27"/>
                <a:gd name="T2" fmla="*/ 14 w 26"/>
                <a:gd name="T3" fmla="*/ 3 h 27"/>
                <a:gd name="T4" fmla="*/ 12 w 26"/>
                <a:gd name="T5" fmla="*/ 3 h 27"/>
                <a:gd name="T6" fmla="*/ 11 w 26"/>
                <a:gd name="T7" fmla="*/ 1 h 27"/>
                <a:gd name="T8" fmla="*/ 15 w 26"/>
                <a:gd name="T9" fmla="*/ 1 h 27"/>
                <a:gd name="T10" fmla="*/ 12 w 26"/>
                <a:gd name="T11" fmla="*/ 24 h 27"/>
                <a:gd name="T12" fmla="*/ 11 w 26"/>
                <a:gd name="T13" fmla="*/ 26 h 27"/>
                <a:gd name="T14" fmla="*/ 15 w 26"/>
                <a:gd name="T15" fmla="*/ 26 h 27"/>
                <a:gd name="T16" fmla="*/ 14 w 26"/>
                <a:gd name="T17" fmla="*/ 24 h 27"/>
                <a:gd name="T18" fmla="*/ 12 w 26"/>
                <a:gd name="T19" fmla="*/ 24 h 27"/>
                <a:gd name="T20" fmla="*/ 5 w 26"/>
                <a:gd name="T21" fmla="*/ 3 h 27"/>
                <a:gd name="T22" fmla="*/ 7 w 26"/>
                <a:gd name="T23" fmla="*/ 5 h 27"/>
                <a:gd name="T24" fmla="*/ 9 w 26"/>
                <a:gd name="T25" fmla="*/ 4 h 27"/>
                <a:gd name="T26" fmla="*/ 8 w 26"/>
                <a:gd name="T27" fmla="*/ 2 h 27"/>
                <a:gd name="T28" fmla="*/ 5 w 26"/>
                <a:gd name="T29" fmla="*/ 3 h 27"/>
                <a:gd name="T30" fmla="*/ 17 w 26"/>
                <a:gd name="T31" fmla="*/ 23 h 27"/>
                <a:gd name="T32" fmla="*/ 18 w 26"/>
                <a:gd name="T33" fmla="*/ 26 h 27"/>
                <a:gd name="T34" fmla="*/ 21 w 26"/>
                <a:gd name="T35" fmla="*/ 24 h 27"/>
                <a:gd name="T36" fmla="*/ 19 w 26"/>
                <a:gd name="T37" fmla="*/ 22 h 27"/>
                <a:gd name="T38" fmla="*/ 17 w 26"/>
                <a:gd name="T39" fmla="*/ 23 h 27"/>
                <a:gd name="T40" fmla="*/ 1 w 26"/>
                <a:gd name="T41" fmla="*/ 9 h 27"/>
                <a:gd name="T42" fmla="*/ 3 w 26"/>
                <a:gd name="T43" fmla="*/ 9 h 27"/>
                <a:gd name="T44" fmla="*/ 5 w 26"/>
                <a:gd name="T45" fmla="*/ 7 h 27"/>
                <a:gd name="T46" fmla="*/ 3 w 26"/>
                <a:gd name="T47" fmla="*/ 6 h 27"/>
                <a:gd name="T48" fmla="*/ 1 w 26"/>
                <a:gd name="T49" fmla="*/ 9 h 27"/>
                <a:gd name="T50" fmla="*/ 22 w 26"/>
                <a:gd name="T51" fmla="*/ 20 h 27"/>
                <a:gd name="T52" fmla="*/ 23 w 26"/>
                <a:gd name="T53" fmla="*/ 22 h 27"/>
                <a:gd name="T54" fmla="*/ 25 w 26"/>
                <a:gd name="T55" fmla="*/ 19 h 27"/>
                <a:gd name="T56" fmla="*/ 23 w 26"/>
                <a:gd name="T57" fmla="*/ 18 h 27"/>
                <a:gd name="T58" fmla="*/ 22 w 26"/>
                <a:gd name="T59" fmla="*/ 20 h 27"/>
                <a:gd name="T60" fmla="*/ 3 w 26"/>
                <a:gd name="T61" fmla="*/ 12 h 27"/>
                <a:gd name="T62" fmla="*/ 0 w 26"/>
                <a:gd name="T63" fmla="*/ 12 h 27"/>
                <a:gd name="T64" fmla="*/ 0 w 26"/>
                <a:gd name="T65" fmla="*/ 15 h 27"/>
                <a:gd name="T66" fmla="*/ 3 w 26"/>
                <a:gd name="T67" fmla="*/ 15 h 27"/>
                <a:gd name="T68" fmla="*/ 3 w 26"/>
                <a:gd name="T69" fmla="*/ 12 h 27"/>
                <a:gd name="T70" fmla="*/ 26 w 26"/>
                <a:gd name="T71" fmla="*/ 12 h 27"/>
                <a:gd name="T72" fmla="*/ 24 w 26"/>
                <a:gd name="T73" fmla="*/ 12 h 27"/>
                <a:gd name="T74" fmla="*/ 24 w 26"/>
                <a:gd name="T75" fmla="*/ 15 h 27"/>
                <a:gd name="T76" fmla="*/ 26 w 26"/>
                <a:gd name="T77" fmla="*/ 15 h 27"/>
                <a:gd name="T78" fmla="*/ 26 w 26"/>
                <a:gd name="T79" fmla="*/ 12 h 27"/>
                <a:gd name="T80" fmla="*/ 1 w 26"/>
                <a:gd name="T81" fmla="*/ 19 h 27"/>
                <a:gd name="T82" fmla="*/ 3 w 26"/>
                <a:gd name="T83" fmla="*/ 22 h 27"/>
                <a:gd name="T84" fmla="*/ 5 w 26"/>
                <a:gd name="T85" fmla="*/ 20 h 27"/>
                <a:gd name="T86" fmla="*/ 3 w 26"/>
                <a:gd name="T87" fmla="*/ 18 h 27"/>
                <a:gd name="T88" fmla="*/ 1 w 26"/>
                <a:gd name="T89" fmla="*/ 19 h 27"/>
                <a:gd name="T90" fmla="*/ 25 w 26"/>
                <a:gd name="T91" fmla="*/ 9 h 27"/>
                <a:gd name="T92" fmla="*/ 23 w 26"/>
                <a:gd name="T93" fmla="*/ 6 h 27"/>
                <a:gd name="T94" fmla="*/ 22 w 26"/>
                <a:gd name="T95" fmla="*/ 7 h 27"/>
                <a:gd name="T96" fmla="*/ 23 w 26"/>
                <a:gd name="T97" fmla="*/ 9 h 27"/>
                <a:gd name="T98" fmla="*/ 25 w 26"/>
                <a:gd name="T99" fmla="*/ 9 h 27"/>
                <a:gd name="T100" fmla="*/ 5 w 26"/>
                <a:gd name="T101" fmla="*/ 24 h 27"/>
                <a:gd name="T102" fmla="*/ 8 w 26"/>
                <a:gd name="T103" fmla="*/ 26 h 27"/>
                <a:gd name="T104" fmla="*/ 9 w 26"/>
                <a:gd name="T105" fmla="*/ 23 h 27"/>
                <a:gd name="T106" fmla="*/ 7 w 26"/>
                <a:gd name="T107" fmla="*/ 22 h 27"/>
                <a:gd name="T108" fmla="*/ 5 w 26"/>
                <a:gd name="T109" fmla="*/ 24 h 27"/>
                <a:gd name="T110" fmla="*/ 17 w 26"/>
                <a:gd name="T111" fmla="*/ 4 h 27"/>
                <a:gd name="T112" fmla="*/ 19 w 26"/>
                <a:gd name="T113" fmla="*/ 5 h 27"/>
                <a:gd name="T114" fmla="*/ 21 w 26"/>
                <a:gd name="T115" fmla="*/ 3 h 27"/>
                <a:gd name="T116" fmla="*/ 18 w 26"/>
                <a:gd name="T117" fmla="*/ 2 h 27"/>
                <a:gd name="T118" fmla="*/ 17 w 26"/>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 h="27">
                  <a:moveTo>
                    <a:pt x="15" y="1"/>
                  </a:moveTo>
                  <a:cubicBezTo>
                    <a:pt x="14" y="3"/>
                    <a:pt x="14" y="3"/>
                    <a:pt x="14" y="3"/>
                  </a:cubicBezTo>
                  <a:cubicBezTo>
                    <a:pt x="12" y="3"/>
                    <a:pt x="12" y="3"/>
                    <a:pt x="12" y="3"/>
                  </a:cubicBezTo>
                  <a:cubicBezTo>
                    <a:pt x="11" y="1"/>
                    <a:pt x="11" y="1"/>
                    <a:pt x="11" y="1"/>
                  </a:cubicBezTo>
                  <a:cubicBezTo>
                    <a:pt x="13" y="0"/>
                    <a:pt x="14" y="0"/>
                    <a:pt x="15" y="1"/>
                  </a:cubicBezTo>
                  <a:close/>
                  <a:moveTo>
                    <a:pt x="12" y="24"/>
                  </a:moveTo>
                  <a:cubicBezTo>
                    <a:pt x="11" y="26"/>
                    <a:pt x="11" y="26"/>
                    <a:pt x="11" y="26"/>
                  </a:cubicBezTo>
                  <a:cubicBezTo>
                    <a:pt x="12" y="27"/>
                    <a:pt x="14" y="27"/>
                    <a:pt x="15" y="26"/>
                  </a:cubicBezTo>
                  <a:cubicBezTo>
                    <a:pt x="14" y="24"/>
                    <a:pt x="14" y="24"/>
                    <a:pt x="14" y="24"/>
                  </a:cubicBezTo>
                  <a:lnTo>
                    <a:pt x="12" y="24"/>
                  </a:lnTo>
                  <a:close/>
                  <a:moveTo>
                    <a:pt x="5" y="3"/>
                  </a:moveTo>
                  <a:cubicBezTo>
                    <a:pt x="7" y="5"/>
                    <a:pt x="7" y="5"/>
                    <a:pt x="7" y="5"/>
                  </a:cubicBezTo>
                  <a:cubicBezTo>
                    <a:pt x="9" y="4"/>
                    <a:pt x="9" y="4"/>
                    <a:pt x="9" y="4"/>
                  </a:cubicBezTo>
                  <a:cubicBezTo>
                    <a:pt x="8" y="2"/>
                    <a:pt x="8" y="2"/>
                    <a:pt x="8" y="2"/>
                  </a:cubicBezTo>
                  <a:cubicBezTo>
                    <a:pt x="7" y="2"/>
                    <a:pt x="6" y="2"/>
                    <a:pt x="5" y="3"/>
                  </a:cubicBezTo>
                  <a:close/>
                  <a:moveTo>
                    <a:pt x="17" y="23"/>
                  </a:moveTo>
                  <a:cubicBezTo>
                    <a:pt x="18" y="26"/>
                    <a:pt x="18" y="26"/>
                    <a:pt x="18" y="26"/>
                  </a:cubicBezTo>
                  <a:cubicBezTo>
                    <a:pt x="19" y="25"/>
                    <a:pt x="20" y="25"/>
                    <a:pt x="21" y="24"/>
                  </a:cubicBezTo>
                  <a:cubicBezTo>
                    <a:pt x="19" y="22"/>
                    <a:pt x="19" y="22"/>
                    <a:pt x="19" y="22"/>
                  </a:cubicBezTo>
                  <a:lnTo>
                    <a:pt x="17" y="23"/>
                  </a:lnTo>
                  <a:close/>
                  <a:moveTo>
                    <a:pt x="1" y="9"/>
                  </a:moveTo>
                  <a:cubicBezTo>
                    <a:pt x="3" y="9"/>
                    <a:pt x="3" y="9"/>
                    <a:pt x="3" y="9"/>
                  </a:cubicBezTo>
                  <a:cubicBezTo>
                    <a:pt x="5" y="7"/>
                    <a:pt x="5" y="7"/>
                    <a:pt x="5" y="7"/>
                  </a:cubicBezTo>
                  <a:cubicBezTo>
                    <a:pt x="3" y="6"/>
                    <a:pt x="3" y="6"/>
                    <a:pt x="3" y="6"/>
                  </a:cubicBezTo>
                  <a:cubicBezTo>
                    <a:pt x="2" y="6"/>
                    <a:pt x="1" y="7"/>
                    <a:pt x="1" y="9"/>
                  </a:cubicBezTo>
                  <a:close/>
                  <a:moveTo>
                    <a:pt x="22" y="20"/>
                  </a:moveTo>
                  <a:cubicBezTo>
                    <a:pt x="23" y="22"/>
                    <a:pt x="23" y="22"/>
                    <a:pt x="23" y="22"/>
                  </a:cubicBezTo>
                  <a:cubicBezTo>
                    <a:pt x="24" y="21"/>
                    <a:pt x="25" y="20"/>
                    <a:pt x="25" y="19"/>
                  </a:cubicBezTo>
                  <a:cubicBezTo>
                    <a:pt x="23" y="18"/>
                    <a:pt x="23" y="18"/>
                    <a:pt x="23" y="18"/>
                  </a:cubicBezTo>
                  <a:lnTo>
                    <a:pt x="22" y="20"/>
                  </a:lnTo>
                  <a:close/>
                  <a:moveTo>
                    <a:pt x="3" y="12"/>
                  </a:moveTo>
                  <a:cubicBezTo>
                    <a:pt x="0" y="12"/>
                    <a:pt x="0" y="12"/>
                    <a:pt x="0" y="12"/>
                  </a:cubicBezTo>
                  <a:cubicBezTo>
                    <a:pt x="0" y="13"/>
                    <a:pt x="0" y="14"/>
                    <a:pt x="0"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6" y="14"/>
                    <a:pt x="26" y="13"/>
                    <a:pt x="26" y="12"/>
                  </a:cubicBezTo>
                  <a:close/>
                  <a:moveTo>
                    <a:pt x="1" y="19"/>
                  </a:moveTo>
                  <a:cubicBezTo>
                    <a:pt x="1" y="20"/>
                    <a:pt x="2" y="21"/>
                    <a:pt x="3" y="22"/>
                  </a:cubicBezTo>
                  <a:cubicBezTo>
                    <a:pt x="5" y="20"/>
                    <a:pt x="5" y="20"/>
                    <a:pt x="5" y="20"/>
                  </a:cubicBezTo>
                  <a:cubicBezTo>
                    <a:pt x="3" y="18"/>
                    <a:pt x="3" y="18"/>
                    <a:pt x="3" y="18"/>
                  </a:cubicBezTo>
                  <a:lnTo>
                    <a:pt x="1" y="19"/>
                  </a:lnTo>
                  <a:close/>
                  <a:moveTo>
                    <a:pt x="25" y="9"/>
                  </a:moveTo>
                  <a:cubicBezTo>
                    <a:pt x="25" y="8"/>
                    <a:pt x="24" y="7"/>
                    <a:pt x="23" y="6"/>
                  </a:cubicBezTo>
                  <a:cubicBezTo>
                    <a:pt x="22" y="7"/>
                    <a:pt x="22" y="7"/>
                    <a:pt x="22" y="7"/>
                  </a:cubicBezTo>
                  <a:cubicBezTo>
                    <a:pt x="23" y="9"/>
                    <a:pt x="23" y="9"/>
                    <a:pt x="23" y="9"/>
                  </a:cubicBezTo>
                  <a:lnTo>
                    <a:pt x="25" y="9"/>
                  </a:lnTo>
                  <a:close/>
                  <a:moveTo>
                    <a:pt x="5" y="24"/>
                  </a:moveTo>
                  <a:cubicBezTo>
                    <a:pt x="6" y="25"/>
                    <a:pt x="7" y="25"/>
                    <a:pt x="8" y="26"/>
                  </a:cubicBezTo>
                  <a:cubicBezTo>
                    <a:pt x="9" y="23"/>
                    <a:pt x="9" y="23"/>
                    <a:pt x="9" y="23"/>
                  </a:cubicBezTo>
                  <a:cubicBezTo>
                    <a:pt x="7" y="22"/>
                    <a:pt x="7" y="22"/>
                    <a:pt x="7" y="22"/>
                  </a:cubicBezTo>
                  <a:lnTo>
                    <a:pt x="5" y="24"/>
                  </a:lnTo>
                  <a:close/>
                  <a:moveTo>
                    <a:pt x="17" y="4"/>
                  </a:moveTo>
                  <a:cubicBezTo>
                    <a:pt x="19" y="5"/>
                    <a:pt x="19" y="5"/>
                    <a:pt x="19" y="5"/>
                  </a:cubicBezTo>
                  <a:cubicBezTo>
                    <a:pt x="21" y="3"/>
                    <a:pt x="21" y="3"/>
                    <a:pt x="21" y="3"/>
                  </a:cubicBezTo>
                  <a:cubicBezTo>
                    <a:pt x="20" y="2"/>
                    <a:pt x="19" y="2"/>
                    <a:pt x="18" y="2"/>
                  </a:cubicBez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433"/>
            <p:cNvSpPr>
              <a:spLocks noChangeArrowheads="1"/>
            </p:cNvSpPr>
            <p:nvPr/>
          </p:nvSpPr>
          <p:spPr bwMode="auto">
            <a:xfrm>
              <a:off x="6444" y="4050"/>
              <a:ext cx="105"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434"/>
            <p:cNvSpPr>
              <a:spLocks noChangeArrowheads="1"/>
            </p:cNvSpPr>
            <p:nvPr/>
          </p:nvSpPr>
          <p:spPr bwMode="auto">
            <a:xfrm>
              <a:off x="6466"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Oval 435"/>
            <p:cNvSpPr>
              <a:spLocks noChangeArrowheads="1"/>
            </p:cNvSpPr>
            <p:nvPr/>
          </p:nvSpPr>
          <p:spPr bwMode="auto">
            <a:xfrm>
              <a:off x="6476"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36"/>
            <p:cNvSpPr>
              <a:spLocks noEditPoints="1"/>
            </p:cNvSpPr>
            <p:nvPr/>
          </p:nvSpPr>
          <p:spPr bwMode="auto">
            <a:xfrm>
              <a:off x="6478"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37"/>
            <p:cNvSpPr>
              <a:spLocks noEditPoints="1"/>
            </p:cNvSpPr>
            <p:nvPr/>
          </p:nvSpPr>
          <p:spPr bwMode="auto">
            <a:xfrm>
              <a:off x="6468"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438"/>
            <p:cNvSpPr>
              <a:spLocks noChangeArrowheads="1"/>
            </p:cNvSpPr>
            <p:nvPr/>
          </p:nvSpPr>
          <p:spPr bwMode="auto">
            <a:xfrm>
              <a:off x="6330" y="4050"/>
              <a:ext cx="104" cy="10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439"/>
            <p:cNvSpPr>
              <a:spLocks noChangeArrowheads="1"/>
            </p:cNvSpPr>
            <p:nvPr/>
          </p:nvSpPr>
          <p:spPr bwMode="auto">
            <a:xfrm>
              <a:off x="6352" y="4073"/>
              <a:ext cx="58" cy="5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440"/>
            <p:cNvSpPr>
              <a:spLocks noChangeArrowheads="1"/>
            </p:cNvSpPr>
            <p:nvPr/>
          </p:nvSpPr>
          <p:spPr bwMode="auto">
            <a:xfrm>
              <a:off x="6362" y="4083"/>
              <a:ext cx="38" cy="38"/>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41"/>
            <p:cNvSpPr>
              <a:spLocks noEditPoints="1"/>
            </p:cNvSpPr>
            <p:nvPr/>
          </p:nvSpPr>
          <p:spPr bwMode="auto">
            <a:xfrm>
              <a:off x="6364" y="4085"/>
              <a:ext cx="34" cy="34"/>
            </a:xfrm>
            <a:custGeom>
              <a:avLst/>
              <a:gdLst>
                <a:gd name="T0" fmla="*/ 14 w 17"/>
                <a:gd name="T1" fmla="*/ 9 h 17"/>
                <a:gd name="T2" fmla="*/ 9 w 17"/>
                <a:gd name="T3" fmla="*/ 14 h 17"/>
                <a:gd name="T4" fmla="*/ 4 w 17"/>
                <a:gd name="T5" fmla="*/ 9 h 17"/>
                <a:gd name="T6" fmla="*/ 9 w 17"/>
                <a:gd name="T7" fmla="*/ 4 h 17"/>
                <a:gd name="T8" fmla="*/ 14 w 17"/>
                <a:gd name="T9" fmla="*/ 9 h 17"/>
                <a:gd name="T10" fmla="*/ 8 w 17"/>
                <a:gd name="T11" fmla="*/ 0 h 17"/>
                <a:gd name="T12" fmla="*/ 7 w 17"/>
                <a:gd name="T13" fmla="*/ 2 h 17"/>
                <a:gd name="T14" fmla="*/ 8 w 17"/>
                <a:gd name="T15" fmla="*/ 3 h 17"/>
                <a:gd name="T16" fmla="*/ 9 w 17"/>
                <a:gd name="T17" fmla="*/ 3 h 17"/>
                <a:gd name="T18" fmla="*/ 10 w 17"/>
                <a:gd name="T19" fmla="*/ 2 h 17"/>
                <a:gd name="T20" fmla="*/ 9 w 17"/>
                <a:gd name="T21" fmla="*/ 0 h 17"/>
                <a:gd name="T22" fmla="*/ 8 w 17"/>
                <a:gd name="T23" fmla="*/ 0 h 17"/>
                <a:gd name="T24" fmla="*/ 9 w 17"/>
                <a:gd name="T25" fmla="*/ 15 h 17"/>
                <a:gd name="T26" fmla="*/ 10 w 17"/>
                <a:gd name="T27" fmla="*/ 16 h 17"/>
                <a:gd name="T28" fmla="*/ 9 w 17"/>
                <a:gd name="T29" fmla="*/ 17 h 17"/>
                <a:gd name="T30" fmla="*/ 8 w 17"/>
                <a:gd name="T31" fmla="*/ 17 h 17"/>
                <a:gd name="T32" fmla="*/ 7 w 17"/>
                <a:gd name="T33" fmla="*/ 16 h 17"/>
                <a:gd name="T34" fmla="*/ 8 w 17"/>
                <a:gd name="T35" fmla="*/ 15 h 17"/>
                <a:gd name="T36" fmla="*/ 9 w 17"/>
                <a:gd name="T37" fmla="*/ 15 h 17"/>
                <a:gd name="T38" fmla="*/ 15 w 17"/>
                <a:gd name="T39" fmla="*/ 3 h 17"/>
                <a:gd name="T40" fmla="*/ 15 w 17"/>
                <a:gd name="T41" fmla="*/ 4 h 17"/>
                <a:gd name="T42" fmla="*/ 13 w 17"/>
                <a:gd name="T43" fmla="*/ 5 h 17"/>
                <a:gd name="T44" fmla="*/ 12 w 17"/>
                <a:gd name="T45" fmla="*/ 4 h 17"/>
                <a:gd name="T46" fmla="*/ 13 w 17"/>
                <a:gd name="T47" fmla="*/ 3 h 17"/>
                <a:gd name="T48" fmla="*/ 14 w 17"/>
                <a:gd name="T49" fmla="*/ 2 h 17"/>
                <a:gd name="T50" fmla="*/ 15 w 17"/>
                <a:gd name="T51" fmla="*/ 3 h 17"/>
                <a:gd name="T52" fmla="*/ 5 w 17"/>
                <a:gd name="T53" fmla="*/ 13 h 17"/>
                <a:gd name="T54" fmla="*/ 4 w 17"/>
                <a:gd name="T55" fmla="*/ 15 h 17"/>
                <a:gd name="T56" fmla="*/ 3 w 17"/>
                <a:gd name="T57" fmla="*/ 15 h 17"/>
                <a:gd name="T58" fmla="*/ 2 w 17"/>
                <a:gd name="T59" fmla="*/ 14 h 17"/>
                <a:gd name="T60" fmla="*/ 3 w 17"/>
                <a:gd name="T61" fmla="*/ 13 h 17"/>
                <a:gd name="T62" fmla="*/ 4 w 17"/>
                <a:gd name="T63" fmla="*/ 13 h 17"/>
                <a:gd name="T64" fmla="*/ 5 w 17"/>
                <a:gd name="T65" fmla="*/ 13 h 17"/>
                <a:gd name="T66" fmla="*/ 17 w 17"/>
                <a:gd name="T67" fmla="*/ 9 h 17"/>
                <a:gd name="T68" fmla="*/ 16 w 17"/>
                <a:gd name="T69" fmla="*/ 10 h 17"/>
                <a:gd name="T70" fmla="*/ 15 w 17"/>
                <a:gd name="T71" fmla="*/ 9 h 17"/>
                <a:gd name="T72" fmla="*/ 15 w 17"/>
                <a:gd name="T73" fmla="*/ 8 h 17"/>
                <a:gd name="T74" fmla="*/ 16 w 17"/>
                <a:gd name="T75" fmla="*/ 7 h 17"/>
                <a:gd name="T76" fmla="*/ 17 w 17"/>
                <a:gd name="T77" fmla="*/ 8 h 17"/>
                <a:gd name="T78" fmla="*/ 17 w 17"/>
                <a:gd name="T79" fmla="*/ 9 h 17"/>
                <a:gd name="T80" fmla="*/ 3 w 17"/>
                <a:gd name="T81" fmla="*/ 9 h 17"/>
                <a:gd name="T82" fmla="*/ 1 w 17"/>
                <a:gd name="T83" fmla="*/ 10 h 17"/>
                <a:gd name="T84" fmla="*/ 0 w 17"/>
                <a:gd name="T85" fmla="*/ 9 h 17"/>
                <a:gd name="T86" fmla="*/ 0 w 17"/>
                <a:gd name="T87" fmla="*/ 8 h 17"/>
                <a:gd name="T88" fmla="*/ 1 w 17"/>
                <a:gd name="T89" fmla="*/ 7 h 17"/>
                <a:gd name="T90" fmla="*/ 3 w 17"/>
                <a:gd name="T91" fmla="*/ 8 h 17"/>
                <a:gd name="T92" fmla="*/ 3 w 17"/>
                <a:gd name="T93" fmla="*/ 9 h 17"/>
                <a:gd name="T94" fmla="*/ 14 w 17"/>
                <a:gd name="T95" fmla="*/ 15 h 17"/>
                <a:gd name="T96" fmla="*/ 13 w 17"/>
                <a:gd name="T97" fmla="*/ 15 h 17"/>
                <a:gd name="T98" fmla="*/ 12 w 17"/>
                <a:gd name="T99" fmla="*/ 13 h 17"/>
                <a:gd name="T100" fmla="*/ 13 w 17"/>
                <a:gd name="T101" fmla="*/ 13 h 17"/>
                <a:gd name="T102" fmla="*/ 15 w 17"/>
                <a:gd name="T103" fmla="*/ 13 h 17"/>
                <a:gd name="T104" fmla="*/ 15 w 17"/>
                <a:gd name="T105" fmla="*/ 14 h 17"/>
                <a:gd name="T106" fmla="*/ 14 w 17"/>
                <a:gd name="T107" fmla="*/ 15 h 17"/>
                <a:gd name="T108" fmla="*/ 4 w 17"/>
                <a:gd name="T109" fmla="*/ 5 h 17"/>
                <a:gd name="T110" fmla="*/ 3 w 17"/>
                <a:gd name="T111" fmla="*/ 4 h 17"/>
                <a:gd name="T112" fmla="*/ 2 w 17"/>
                <a:gd name="T113" fmla="*/ 3 h 17"/>
                <a:gd name="T114" fmla="*/ 3 w 17"/>
                <a:gd name="T115" fmla="*/ 2 h 17"/>
                <a:gd name="T116" fmla="*/ 4 w 17"/>
                <a:gd name="T117" fmla="*/ 3 h 17"/>
                <a:gd name="T118" fmla="*/ 5 w 17"/>
                <a:gd name="T119" fmla="*/ 4 h 17"/>
                <a:gd name="T120" fmla="*/ 4 w 17"/>
                <a:gd name="T1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7">
                  <a:moveTo>
                    <a:pt x="14" y="9"/>
                  </a:moveTo>
                  <a:cubicBezTo>
                    <a:pt x="14" y="11"/>
                    <a:pt x="11" y="14"/>
                    <a:pt x="9" y="14"/>
                  </a:cubicBezTo>
                  <a:cubicBezTo>
                    <a:pt x="6" y="14"/>
                    <a:pt x="4" y="11"/>
                    <a:pt x="4" y="9"/>
                  </a:cubicBezTo>
                  <a:cubicBezTo>
                    <a:pt x="4" y="6"/>
                    <a:pt x="6" y="4"/>
                    <a:pt x="9" y="4"/>
                  </a:cubicBezTo>
                  <a:cubicBezTo>
                    <a:pt x="11" y="4"/>
                    <a:pt x="14" y="6"/>
                    <a:pt x="14" y="9"/>
                  </a:cubicBezTo>
                  <a:close/>
                  <a:moveTo>
                    <a:pt x="8" y="0"/>
                  </a:moveTo>
                  <a:cubicBezTo>
                    <a:pt x="7" y="2"/>
                    <a:pt x="7" y="2"/>
                    <a:pt x="7" y="2"/>
                  </a:cubicBezTo>
                  <a:cubicBezTo>
                    <a:pt x="8" y="3"/>
                    <a:pt x="8" y="3"/>
                    <a:pt x="8" y="3"/>
                  </a:cubicBezTo>
                  <a:cubicBezTo>
                    <a:pt x="9" y="3"/>
                    <a:pt x="9" y="3"/>
                    <a:pt x="9" y="3"/>
                  </a:cubicBezTo>
                  <a:cubicBezTo>
                    <a:pt x="10" y="2"/>
                    <a:pt x="10" y="2"/>
                    <a:pt x="10" y="2"/>
                  </a:cubicBezTo>
                  <a:cubicBezTo>
                    <a:pt x="9" y="0"/>
                    <a:pt x="9" y="0"/>
                    <a:pt x="9" y="0"/>
                  </a:cubicBezTo>
                  <a:lnTo>
                    <a:pt x="8" y="0"/>
                  </a:lnTo>
                  <a:close/>
                  <a:moveTo>
                    <a:pt x="9" y="15"/>
                  </a:moveTo>
                  <a:cubicBezTo>
                    <a:pt x="10" y="16"/>
                    <a:pt x="10" y="16"/>
                    <a:pt x="10" y="16"/>
                  </a:cubicBezTo>
                  <a:cubicBezTo>
                    <a:pt x="9" y="17"/>
                    <a:pt x="9" y="17"/>
                    <a:pt x="9" y="17"/>
                  </a:cubicBezTo>
                  <a:cubicBezTo>
                    <a:pt x="8" y="17"/>
                    <a:pt x="8" y="17"/>
                    <a:pt x="8" y="17"/>
                  </a:cubicBezTo>
                  <a:cubicBezTo>
                    <a:pt x="7" y="16"/>
                    <a:pt x="7" y="16"/>
                    <a:pt x="7" y="16"/>
                  </a:cubicBezTo>
                  <a:cubicBezTo>
                    <a:pt x="8" y="15"/>
                    <a:pt x="8" y="15"/>
                    <a:pt x="8" y="15"/>
                  </a:cubicBezTo>
                  <a:lnTo>
                    <a:pt x="9" y="15"/>
                  </a:lnTo>
                  <a:close/>
                  <a:moveTo>
                    <a:pt x="15" y="3"/>
                  </a:moveTo>
                  <a:cubicBezTo>
                    <a:pt x="15" y="4"/>
                    <a:pt x="15" y="4"/>
                    <a:pt x="15" y="4"/>
                  </a:cubicBezTo>
                  <a:cubicBezTo>
                    <a:pt x="13" y="5"/>
                    <a:pt x="13" y="5"/>
                    <a:pt x="13" y="5"/>
                  </a:cubicBezTo>
                  <a:cubicBezTo>
                    <a:pt x="12" y="4"/>
                    <a:pt x="12" y="4"/>
                    <a:pt x="12" y="4"/>
                  </a:cubicBezTo>
                  <a:cubicBezTo>
                    <a:pt x="13" y="3"/>
                    <a:pt x="13" y="3"/>
                    <a:pt x="13" y="3"/>
                  </a:cubicBezTo>
                  <a:cubicBezTo>
                    <a:pt x="14" y="2"/>
                    <a:pt x="14" y="2"/>
                    <a:pt x="14" y="2"/>
                  </a:cubicBezTo>
                  <a:lnTo>
                    <a:pt x="15" y="3"/>
                  </a:lnTo>
                  <a:close/>
                  <a:moveTo>
                    <a:pt x="5" y="13"/>
                  </a:moveTo>
                  <a:cubicBezTo>
                    <a:pt x="4" y="15"/>
                    <a:pt x="4" y="15"/>
                    <a:pt x="4" y="15"/>
                  </a:cubicBezTo>
                  <a:cubicBezTo>
                    <a:pt x="3" y="15"/>
                    <a:pt x="3" y="15"/>
                    <a:pt x="3" y="15"/>
                  </a:cubicBezTo>
                  <a:cubicBezTo>
                    <a:pt x="2" y="14"/>
                    <a:pt x="2" y="14"/>
                    <a:pt x="2" y="14"/>
                  </a:cubicBezTo>
                  <a:cubicBezTo>
                    <a:pt x="3" y="13"/>
                    <a:pt x="3" y="13"/>
                    <a:pt x="3" y="13"/>
                  </a:cubicBezTo>
                  <a:cubicBezTo>
                    <a:pt x="4" y="13"/>
                    <a:pt x="4" y="13"/>
                    <a:pt x="4" y="13"/>
                  </a:cubicBezTo>
                  <a:lnTo>
                    <a:pt x="5" y="13"/>
                  </a:lnTo>
                  <a:close/>
                  <a:moveTo>
                    <a:pt x="17" y="9"/>
                  </a:moveTo>
                  <a:cubicBezTo>
                    <a:pt x="16" y="10"/>
                    <a:pt x="16" y="10"/>
                    <a:pt x="16" y="10"/>
                  </a:cubicBezTo>
                  <a:cubicBezTo>
                    <a:pt x="15" y="9"/>
                    <a:pt x="15" y="9"/>
                    <a:pt x="15" y="9"/>
                  </a:cubicBezTo>
                  <a:cubicBezTo>
                    <a:pt x="15" y="8"/>
                    <a:pt x="15" y="8"/>
                    <a:pt x="15" y="8"/>
                  </a:cubicBezTo>
                  <a:cubicBezTo>
                    <a:pt x="16" y="7"/>
                    <a:pt x="16" y="7"/>
                    <a:pt x="16" y="7"/>
                  </a:cubicBezTo>
                  <a:cubicBezTo>
                    <a:pt x="17" y="8"/>
                    <a:pt x="17" y="8"/>
                    <a:pt x="17" y="8"/>
                  </a:cubicBezTo>
                  <a:lnTo>
                    <a:pt x="17" y="9"/>
                  </a:lnTo>
                  <a:close/>
                  <a:moveTo>
                    <a:pt x="3" y="9"/>
                  </a:moveTo>
                  <a:cubicBezTo>
                    <a:pt x="1" y="10"/>
                    <a:pt x="1" y="10"/>
                    <a:pt x="1" y="10"/>
                  </a:cubicBezTo>
                  <a:cubicBezTo>
                    <a:pt x="0" y="9"/>
                    <a:pt x="0" y="9"/>
                    <a:pt x="0" y="9"/>
                  </a:cubicBezTo>
                  <a:cubicBezTo>
                    <a:pt x="0" y="8"/>
                    <a:pt x="0" y="8"/>
                    <a:pt x="0" y="8"/>
                  </a:cubicBezTo>
                  <a:cubicBezTo>
                    <a:pt x="1" y="7"/>
                    <a:pt x="1" y="7"/>
                    <a:pt x="1" y="7"/>
                  </a:cubicBezTo>
                  <a:cubicBezTo>
                    <a:pt x="3" y="8"/>
                    <a:pt x="3" y="8"/>
                    <a:pt x="3" y="8"/>
                  </a:cubicBezTo>
                  <a:lnTo>
                    <a:pt x="3" y="9"/>
                  </a:lnTo>
                  <a:close/>
                  <a:moveTo>
                    <a:pt x="14" y="15"/>
                  </a:moveTo>
                  <a:cubicBezTo>
                    <a:pt x="13" y="15"/>
                    <a:pt x="13" y="15"/>
                    <a:pt x="13" y="15"/>
                  </a:cubicBezTo>
                  <a:cubicBezTo>
                    <a:pt x="12" y="13"/>
                    <a:pt x="12" y="13"/>
                    <a:pt x="12" y="13"/>
                  </a:cubicBezTo>
                  <a:cubicBezTo>
                    <a:pt x="13" y="13"/>
                    <a:pt x="13" y="13"/>
                    <a:pt x="13" y="13"/>
                  </a:cubicBezTo>
                  <a:cubicBezTo>
                    <a:pt x="15" y="13"/>
                    <a:pt x="15" y="13"/>
                    <a:pt x="15" y="13"/>
                  </a:cubicBezTo>
                  <a:cubicBezTo>
                    <a:pt x="15" y="14"/>
                    <a:pt x="15" y="14"/>
                    <a:pt x="15" y="14"/>
                  </a:cubicBezTo>
                  <a:lnTo>
                    <a:pt x="14" y="15"/>
                  </a:lnTo>
                  <a:close/>
                  <a:moveTo>
                    <a:pt x="4" y="5"/>
                  </a:moveTo>
                  <a:cubicBezTo>
                    <a:pt x="3" y="4"/>
                    <a:pt x="3" y="4"/>
                    <a:pt x="3" y="4"/>
                  </a:cubicBezTo>
                  <a:cubicBezTo>
                    <a:pt x="2" y="3"/>
                    <a:pt x="2" y="3"/>
                    <a:pt x="2" y="3"/>
                  </a:cubicBezTo>
                  <a:cubicBezTo>
                    <a:pt x="3" y="2"/>
                    <a:pt x="3" y="2"/>
                    <a:pt x="3" y="2"/>
                  </a:cubicBezTo>
                  <a:cubicBezTo>
                    <a:pt x="4" y="3"/>
                    <a:pt x="4" y="3"/>
                    <a:pt x="4" y="3"/>
                  </a:cubicBezTo>
                  <a:cubicBezTo>
                    <a:pt x="5" y="4"/>
                    <a:pt x="5" y="4"/>
                    <a:pt x="5" y="4"/>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42"/>
            <p:cNvSpPr>
              <a:spLocks noEditPoints="1"/>
            </p:cNvSpPr>
            <p:nvPr/>
          </p:nvSpPr>
          <p:spPr bwMode="auto">
            <a:xfrm>
              <a:off x="6354" y="4075"/>
              <a:ext cx="54" cy="54"/>
            </a:xfrm>
            <a:custGeom>
              <a:avLst/>
              <a:gdLst>
                <a:gd name="T0" fmla="*/ 15 w 27"/>
                <a:gd name="T1" fmla="*/ 1 h 27"/>
                <a:gd name="T2" fmla="*/ 15 w 27"/>
                <a:gd name="T3" fmla="*/ 3 h 27"/>
                <a:gd name="T4" fmla="*/ 12 w 27"/>
                <a:gd name="T5" fmla="*/ 3 h 27"/>
                <a:gd name="T6" fmla="*/ 12 w 27"/>
                <a:gd name="T7" fmla="*/ 1 h 27"/>
                <a:gd name="T8" fmla="*/ 15 w 27"/>
                <a:gd name="T9" fmla="*/ 1 h 27"/>
                <a:gd name="T10" fmla="*/ 12 w 27"/>
                <a:gd name="T11" fmla="*/ 24 h 27"/>
                <a:gd name="T12" fmla="*/ 12 w 27"/>
                <a:gd name="T13" fmla="*/ 26 h 27"/>
                <a:gd name="T14" fmla="*/ 15 w 27"/>
                <a:gd name="T15" fmla="*/ 26 h 27"/>
                <a:gd name="T16" fmla="*/ 15 w 27"/>
                <a:gd name="T17" fmla="*/ 24 h 27"/>
                <a:gd name="T18" fmla="*/ 12 w 27"/>
                <a:gd name="T19" fmla="*/ 24 h 27"/>
                <a:gd name="T20" fmla="*/ 6 w 27"/>
                <a:gd name="T21" fmla="*/ 3 h 27"/>
                <a:gd name="T22" fmla="*/ 7 w 27"/>
                <a:gd name="T23" fmla="*/ 5 h 27"/>
                <a:gd name="T24" fmla="*/ 9 w 27"/>
                <a:gd name="T25" fmla="*/ 4 h 27"/>
                <a:gd name="T26" fmla="*/ 9 w 27"/>
                <a:gd name="T27" fmla="*/ 2 h 27"/>
                <a:gd name="T28" fmla="*/ 6 w 27"/>
                <a:gd name="T29" fmla="*/ 3 h 27"/>
                <a:gd name="T30" fmla="*/ 18 w 27"/>
                <a:gd name="T31" fmla="*/ 23 h 27"/>
                <a:gd name="T32" fmla="*/ 18 w 27"/>
                <a:gd name="T33" fmla="*/ 26 h 27"/>
                <a:gd name="T34" fmla="*/ 21 w 27"/>
                <a:gd name="T35" fmla="*/ 24 h 27"/>
                <a:gd name="T36" fmla="*/ 20 w 27"/>
                <a:gd name="T37" fmla="*/ 22 h 27"/>
                <a:gd name="T38" fmla="*/ 18 w 27"/>
                <a:gd name="T39" fmla="*/ 23 h 27"/>
                <a:gd name="T40" fmla="*/ 2 w 27"/>
                <a:gd name="T41" fmla="*/ 9 h 27"/>
                <a:gd name="T42" fmla="*/ 4 w 27"/>
                <a:gd name="T43" fmla="*/ 9 h 27"/>
                <a:gd name="T44" fmla="*/ 5 w 27"/>
                <a:gd name="T45" fmla="*/ 7 h 27"/>
                <a:gd name="T46" fmla="*/ 3 w 27"/>
                <a:gd name="T47" fmla="*/ 6 h 27"/>
                <a:gd name="T48" fmla="*/ 2 w 27"/>
                <a:gd name="T49" fmla="*/ 9 h 27"/>
                <a:gd name="T50" fmla="*/ 22 w 27"/>
                <a:gd name="T51" fmla="*/ 20 h 27"/>
                <a:gd name="T52" fmla="*/ 24 w 27"/>
                <a:gd name="T53" fmla="*/ 22 h 27"/>
                <a:gd name="T54" fmla="*/ 26 w 27"/>
                <a:gd name="T55" fmla="*/ 19 h 27"/>
                <a:gd name="T56" fmla="*/ 23 w 27"/>
                <a:gd name="T57" fmla="*/ 18 h 27"/>
                <a:gd name="T58" fmla="*/ 22 w 27"/>
                <a:gd name="T59" fmla="*/ 20 h 27"/>
                <a:gd name="T60" fmla="*/ 3 w 27"/>
                <a:gd name="T61" fmla="*/ 12 h 27"/>
                <a:gd name="T62" fmla="*/ 1 w 27"/>
                <a:gd name="T63" fmla="*/ 12 h 27"/>
                <a:gd name="T64" fmla="*/ 1 w 27"/>
                <a:gd name="T65" fmla="*/ 15 h 27"/>
                <a:gd name="T66" fmla="*/ 3 w 27"/>
                <a:gd name="T67" fmla="*/ 15 h 27"/>
                <a:gd name="T68" fmla="*/ 3 w 27"/>
                <a:gd name="T69" fmla="*/ 12 h 27"/>
                <a:gd name="T70" fmla="*/ 26 w 27"/>
                <a:gd name="T71" fmla="*/ 12 h 27"/>
                <a:gd name="T72" fmla="*/ 24 w 27"/>
                <a:gd name="T73" fmla="*/ 12 h 27"/>
                <a:gd name="T74" fmla="*/ 24 w 27"/>
                <a:gd name="T75" fmla="*/ 15 h 27"/>
                <a:gd name="T76" fmla="*/ 26 w 27"/>
                <a:gd name="T77" fmla="*/ 15 h 27"/>
                <a:gd name="T78" fmla="*/ 26 w 27"/>
                <a:gd name="T79" fmla="*/ 12 h 27"/>
                <a:gd name="T80" fmla="*/ 2 w 27"/>
                <a:gd name="T81" fmla="*/ 19 h 27"/>
                <a:gd name="T82" fmla="*/ 3 w 27"/>
                <a:gd name="T83" fmla="*/ 22 h 27"/>
                <a:gd name="T84" fmla="*/ 5 w 27"/>
                <a:gd name="T85" fmla="*/ 20 h 27"/>
                <a:gd name="T86" fmla="*/ 4 w 27"/>
                <a:gd name="T87" fmla="*/ 18 h 27"/>
                <a:gd name="T88" fmla="*/ 2 w 27"/>
                <a:gd name="T89" fmla="*/ 19 h 27"/>
                <a:gd name="T90" fmla="*/ 26 w 27"/>
                <a:gd name="T91" fmla="*/ 9 h 27"/>
                <a:gd name="T92" fmla="*/ 24 w 27"/>
                <a:gd name="T93" fmla="*/ 6 h 27"/>
                <a:gd name="T94" fmla="*/ 22 w 27"/>
                <a:gd name="T95" fmla="*/ 7 h 27"/>
                <a:gd name="T96" fmla="*/ 23 w 27"/>
                <a:gd name="T97" fmla="*/ 9 h 27"/>
                <a:gd name="T98" fmla="*/ 26 w 27"/>
                <a:gd name="T99" fmla="*/ 9 h 27"/>
                <a:gd name="T100" fmla="*/ 6 w 27"/>
                <a:gd name="T101" fmla="*/ 24 h 27"/>
                <a:gd name="T102" fmla="*/ 9 w 27"/>
                <a:gd name="T103" fmla="*/ 26 h 27"/>
                <a:gd name="T104" fmla="*/ 9 w 27"/>
                <a:gd name="T105" fmla="*/ 23 h 27"/>
                <a:gd name="T106" fmla="*/ 7 w 27"/>
                <a:gd name="T107" fmla="*/ 22 h 27"/>
                <a:gd name="T108" fmla="*/ 6 w 27"/>
                <a:gd name="T109" fmla="*/ 24 h 27"/>
                <a:gd name="T110" fmla="*/ 18 w 27"/>
                <a:gd name="T111" fmla="*/ 4 h 27"/>
                <a:gd name="T112" fmla="*/ 20 w 27"/>
                <a:gd name="T113" fmla="*/ 5 h 27"/>
                <a:gd name="T114" fmla="*/ 21 w 27"/>
                <a:gd name="T115" fmla="*/ 3 h 27"/>
                <a:gd name="T116" fmla="*/ 18 w 27"/>
                <a:gd name="T117" fmla="*/ 2 h 27"/>
                <a:gd name="T118" fmla="*/ 18 w 27"/>
                <a:gd name="T1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7">
                  <a:moveTo>
                    <a:pt x="15" y="1"/>
                  </a:moveTo>
                  <a:cubicBezTo>
                    <a:pt x="15" y="3"/>
                    <a:pt x="15" y="3"/>
                    <a:pt x="15" y="3"/>
                  </a:cubicBezTo>
                  <a:cubicBezTo>
                    <a:pt x="12" y="3"/>
                    <a:pt x="12" y="3"/>
                    <a:pt x="12" y="3"/>
                  </a:cubicBezTo>
                  <a:cubicBezTo>
                    <a:pt x="12" y="1"/>
                    <a:pt x="12" y="1"/>
                    <a:pt x="12" y="1"/>
                  </a:cubicBezTo>
                  <a:cubicBezTo>
                    <a:pt x="13" y="0"/>
                    <a:pt x="14" y="0"/>
                    <a:pt x="15" y="1"/>
                  </a:cubicBezTo>
                  <a:close/>
                  <a:moveTo>
                    <a:pt x="12" y="24"/>
                  </a:moveTo>
                  <a:cubicBezTo>
                    <a:pt x="12" y="26"/>
                    <a:pt x="12" y="26"/>
                    <a:pt x="12" y="26"/>
                  </a:cubicBezTo>
                  <a:cubicBezTo>
                    <a:pt x="13" y="27"/>
                    <a:pt x="14" y="27"/>
                    <a:pt x="15" y="26"/>
                  </a:cubicBezTo>
                  <a:cubicBezTo>
                    <a:pt x="15" y="24"/>
                    <a:pt x="15" y="24"/>
                    <a:pt x="15" y="24"/>
                  </a:cubicBezTo>
                  <a:lnTo>
                    <a:pt x="12" y="24"/>
                  </a:lnTo>
                  <a:close/>
                  <a:moveTo>
                    <a:pt x="6" y="3"/>
                  </a:moveTo>
                  <a:cubicBezTo>
                    <a:pt x="7" y="5"/>
                    <a:pt x="7" y="5"/>
                    <a:pt x="7" y="5"/>
                  </a:cubicBezTo>
                  <a:cubicBezTo>
                    <a:pt x="9" y="4"/>
                    <a:pt x="9" y="4"/>
                    <a:pt x="9" y="4"/>
                  </a:cubicBezTo>
                  <a:cubicBezTo>
                    <a:pt x="9" y="2"/>
                    <a:pt x="9" y="2"/>
                    <a:pt x="9" y="2"/>
                  </a:cubicBezTo>
                  <a:cubicBezTo>
                    <a:pt x="7" y="2"/>
                    <a:pt x="6" y="2"/>
                    <a:pt x="6" y="3"/>
                  </a:cubicBezTo>
                  <a:close/>
                  <a:moveTo>
                    <a:pt x="18" y="23"/>
                  </a:moveTo>
                  <a:cubicBezTo>
                    <a:pt x="18" y="26"/>
                    <a:pt x="18" y="26"/>
                    <a:pt x="18" y="26"/>
                  </a:cubicBezTo>
                  <a:cubicBezTo>
                    <a:pt x="20" y="25"/>
                    <a:pt x="21" y="25"/>
                    <a:pt x="21" y="24"/>
                  </a:cubicBezTo>
                  <a:cubicBezTo>
                    <a:pt x="20" y="22"/>
                    <a:pt x="20" y="22"/>
                    <a:pt x="20" y="22"/>
                  </a:cubicBezTo>
                  <a:lnTo>
                    <a:pt x="18" y="23"/>
                  </a:lnTo>
                  <a:close/>
                  <a:moveTo>
                    <a:pt x="2" y="9"/>
                  </a:moveTo>
                  <a:cubicBezTo>
                    <a:pt x="4" y="9"/>
                    <a:pt x="4" y="9"/>
                    <a:pt x="4" y="9"/>
                  </a:cubicBezTo>
                  <a:cubicBezTo>
                    <a:pt x="5" y="7"/>
                    <a:pt x="5" y="7"/>
                    <a:pt x="5" y="7"/>
                  </a:cubicBezTo>
                  <a:cubicBezTo>
                    <a:pt x="3" y="6"/>
                    <a:pt x="3" y="6"/>
                    <a:pt x="3" y="6"/>
                  </a:cubicBezTo>
                  <a:cubicBezTo>
                    <a:pt x="2" y="6"/>
                    <a:pt x="2" y="7"/>
                    <a:pt x="2" y="9"/>
                  </a:cubicBezTo>
                  <a:close/>
                  <a:moveTo>
                    <a:pt x="22" y="20"/>
                  </a:moveTo>
                  <a:cubicBezTo>
                    <a:pt x="24" y="22"/>
                    <a:pt x="24" y="22"/>
                    <a:pt x="24" y="22"/>
                  </a:cubicBezTo>
                  <a:cubicBezTo>
                    <a:pt x="25" y="21"/>
                    <a:pt x="25" y="20"/>
                    <a:pt x="26" y="19"/>
                  </a:cubicBezTo>
                  <a:cubicBezTo>
                    <a:pt x="23" y="18"/>
                    <a:pt x="23" y="18"/>
                    <a:pt x="23" y="18"/>
                  </a:cubicBezTo>
                  <a:lnTo>
                    <a:pt x="22" y="20"/>
                  </a:lnTo>
                  <a:close/>
                  <a:moveTo>
                    <a:pt x="3" y="12"/>
                  </a:moveTo>
                  <a:cubicBezTo>
                    <a:pt x="1" y="12"/>
                    <a:pt x="1" y="12"/>
                    <a:pt x="1" y="12"/>
                  </a:cubicBezTo>
                  <a:cubicBezTo>
                    <a:pt x="0" y="13"/>
                    <a:pt x="0" y="14"/>
                    <a:pt x="1" y="15"/>
                  </a:cubicBezTo>
                  <a:cubicBezTo>
                    <a:pt x="3" y="15"/>
                    <a:pt x="3" y="15"/>
                    <a:pt x="3" y="15"/>
                  </a:cubicBezTo>
                  <a:lnTo>
                    <a:pt x="3" y="12"/>
                  </a:lnTo>
                  <a:close/>
                  <a:moveTo>
                    <a:pt x="26" y="12"/>
                  </a:moveTo>
                  <a:cubicBezTo>
                    <a:pt x="24" y="12"/>
                    <a:pt x="24" y="12"/>
                    <a:pt x="24" y="12"/>
                  </a:cubicBezTo>
                  <a:cubicBezTo>
                    <a:pt x="24" y="15"/>
                    <a:pt x="24" y="15"/>
                    <a:pt x="24" y="15"/>
                  </a:cubicBezTo>
                  <a:cubicBezTo>
                    <a:pt x="26" y="15"/>
                    <a:pt x="26" y="15"/>
                    <a:pt x="26" y="15"/>
                  </a:cubicBezTo>
                  <a:cubicBezTo>
                    <a:pt x="27" y="14"/>
                    <a:pt x="27" y="13"/>
                    <a:pt x="26" y="12"/>
                  </a:cubicBezTo>
                  <a:close/>
                  <a:moveTo>
                    <a:pt x="2" y="19"/>
                  </a:moveTo>
                  <a:cubicBezTo>
                    <a:pt x="2" y="20"/>
                    <a:pt x="2" y="21"/>
                    <a:pt x="3" y="22"/>
                  </a:cubicBezTo>
                  <a:cubicBezTo>
                    <a:pt x="5" y="20"/>
                    <a:pt x="5" y="20"/>
                    <a:pt x="5" y="20"/>
                  </a:cubicBezTo>
                  <a:cubicBezTo>
                    <a:pt x="4" y="18"/>
                    <a:pt x="4" y="18"/>
                    <a:pt x="4" y="18"/>
                  </a:cubicBezTo>
                  <a:lnTo>
                    <a:pt x="2" y="19"/>
                  </a:lnTo>
                  <a:close/>
                  <a:moveTo>
                    <a:pt x="26" y="9"/>
                  </a:moveTo>
                  <a:cubicBezTo>
                    <a:pt x="25" y="8"/>
                    <a:pt x="25" y="7"/>
                    <a:pt x="24" y="6"/>
                  </a:cubicBezTo>
                  <a:cubicBezTo>
                    <a:pt x="22" y="7"/>
                    <a:pt x="22" y="7"/>
                    <a:pt x="22" y="7"/>
                  </a:cubicBezTo>
                  <a:cubicBezTo>
                    <a:pt x="23" y="9"/>
                    <a:pt x="23" y="9"/>
                    <a:pt x="23" y="9"/>
                  </a:cubicBezTo>
                  <a:lnTo>
                    <a:pt x="26" y="9"/>
                  </a:lnTo>
                  <a:close/>
                  <a:moveTo>
                    <a:pt x="6" y="24"/>
                  </a:moveTo>
                  <a:cubicBezTo>
                    <a:pt x="6" y="25"/>
                    <a:pt x="7" y="25"/>
                    <a:pt x="9" y="26"/>
                  </a:cubicBezTo>
                  <a:cubicBezTo>
                    <a:pt x="9" y="23"/>
                    <a:pt x="9" y="23"/>
                    <a:pt x="9" y="23"/>
                  </a:cubicBezTo>
                  <a:cubicBezTo>
                    <a:pt x="7" y="22"/>
                    <a:pt x="7" y="22"/>
                    <a:pt x="7" y="22"/>
                  </a:cubicBezTo>
                  <a:lnTo>
                    <a:pt x="6" y="24"/>
                  </a:lnTo>
                  <a:close/>
                  <a:moveTo>
                    <a:pt x="18" y="4"/>
                  </a:moveTo>
                  <a:cubicBezTo>
                    <a:pt x="20" y="5"/>
                    <a:pt x="20" y="5"/>
                    <a:pt x="20" y="5"/>
                  </a:cubicBezTo>
                  <a:cubicBezTo>
                    <a:pt x="21" y="3"/>
                    <a:pt x="21" y="3"/>
                    <a:pt x="21" y="3"/>
                  </a:cubicBezTo>
                  <a:cubicBezTo>
                    <a:pt x="21" y="2"/>
                    <a:pt x="20" y="2"/>
                    <a:pt x="18" y="2"/>
                  </a:cubicBez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43"/>
            <p:cNvSpPr>
              <a:spLocks/>
            </p:cNvSpPr>
            <p:nvPr/>
          </p:nvSpPr>
          <p:spPr bwMode="auto">
            <a:xfrm>
              <a:off x="98" y="4075"/>
              <a:ext cx="2417" cy="252"/>
            </a:xfrm>
            <a:custGeom>
              <a:avLst/>
              <a:gdLst>
                <a:gd name="T0" fmla="*/ 2417 w 2417"/>
                <a:gd name="T1" fmla="*/ 252 h 252"/>
                <a:gd name="T2" fmla="*/ 0 w 2417"/>
                <a:gd name="T3" fmla="*/ 252 h 252"/>
                <a:gd name="T4" fmla="*/ 367 w 2417"/>
                <a:gd name="T5" fmla="*/ 0 h 252"/>
                <a:gd name="T6" fmla="*/ 2051 w 2417"/>
                <a:gd name="T7" fmla="*/ 0 h 252"/>
                <a:gd name="T8" fmla="*/ 2417 w 2417"/>
                <a:gd name="T9" fmla="*/ 252 h 252"/>
              </a:gdLst>
              <a:ahLst/>
              <a:cxnLst>
                <a:cxn ang="0">
                  <a:pos x="T0" y="T1"/>
                </a:cxn>
                <a:cxn ang="0">
                  <a:pos x="T2" y="T3"/>
                </a:cxn>
                <a:cxn ang="0">
                  <a:pos x="T4" y="T5"/>
                </a:cxn>
                <a:cxn ang="0">
                  <a:pos x="T6" y="T7"/>
                </a:cxn>
                <a:cxn ang="0">
                  <a:pos x="T8" y="T9"/>
                </a:cxn>
              </a:cxnLst>
              <a:rect l="0" t="0" r="r" b="b"/>
              <a:pathLst>
                <a:path w="2417" h="252">
                  <a:moveTo>
                    <a:pt x="2417" y="252"/>
                  </a:moveTo>
                  <a:lnTo>
                    <a:pt x="0" y="252"/>
                  </a:lnTo>
                  <a:lnTo>
                    <a:pt x="367" y="0"/>
                  </a:lnTo>
                  <a:lnTo>
                    <a:pt x="2051" y="0"/>
                  </a:lnTo>
                  <a:lnTo>
                    <a:pt x="2417" y="25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444"/>
            <p:cNvSpPr>
              <a:spLocks/>
            </p:cNvSpPr>
            <p:nvPr/>
          </p:nvSpPr>
          <p:spPr bwMode="auto">
            <a:xfrm>
              <a:off x="3342" y="4054"/>
              <a:ext cx="327" cy="61"/>
            </a:xfrm>
            <a:custGeom>
              <a:avLst/>
              <a:gdLst>
                <a:gd name="T0" fmla="*/ 0 w 327"/>
                <a:gd name="T1" fmla="*/ 0 h 61"/>
                <a:gd name="T2" fmla="*/ 327 w 327"/>
                <a:gd name="T3" fmla="*/ 0 h 61"/>
                <a:gd name="T4" fmla="*/ 327 w 327"/>
                <a:gd name="T5" fmla="*/ 61 h 61"/>
                <a:gd name="T6" fmla="*/ 0 w 327"/>
                <a:gd name="T7" fmla="*/ 61 h 61"/>
                <a:gd name="T8" fmla="*/ 0 w 327"/>
                <a:gd name="T9" fmla="*/ 0 h 61"/>
                <a:gd name="T10" fmla="*/ 0 w 327"/>
                <a:gd name="T11" fmla="*/ 0 h 61"/>
              </a:gdLst>
              <a:ahLst/>
              <a:cxnLst>
                <a:cxn ang="0">
                  <a:pos x="T0" y="T1"/>
                </a:cxn>
                <a:cxn ang="0">
                  <a:pos x="T2" y="T3"/>
                </a:cxn>
                <a:cxn ang="0">
                  <a:pos x="T4" y="T5"/>
                </a:cxn>
                <a:cxn ang="0">
                  <a:pos x="T6" y="T7"/>
                </a:cxn>
                <a:cxn ang="0">
                  <a:pos x="T8" y="T9"/>
                </a:cxn>
                <a:cxn ang="0">
                  <a:pos x="T10" y="T11"/>
                </a:cxn>
              </a:cxnLst>
              <a:rect l="0" t="0" r="r" b="b"/>
              <a:pathLst>
                <a:path w="327" h="61">
                  <a:moveTo>
                    <a:pt x="0" y="0"/>
                  </a:moveTo>
                  <a:lnTo>
                    <a:pt x="327" y="0"/>
                  </a:lnTo>
                  <a:lnTo>
                    <a:pt x="327" y="61"/>
                  </a:lnTo>
                  <a:lnTo>
                    <a:pt x="0" y="61"/>
                  </a:lnTo>
                  <a:lnTo>
                    <a:pt x="0"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445"/>
            <p:cNvSpPr>
              <a:spLocks/>
            </p:cNvSpPr>
            <p:nvPr/>
          </p:nvSpPr>
          <p:spPr bwMode="auto">
            <a:xfrm>
              <a:off x="3310" y="3964"/>
              <a:ext cx="385" cy="151"/>
            </a:xfrm>
            <a:custGeom>
              <a:avLst/>
              <a:gdLst>
                <a:gd name="T0" fmla="*/ 168 w 192"/>
                <a:gd name="T1" fmla="*/ 0 h 75"/>
                <a:gd name="T2" fmla="*/ 92 w 192"/>
                <a:gd name="T3" fmla="*/ 0 h 75"/>
                <a:gd name="T4" fmla="*/ 63 w 192"/>
                <a:gd name="T5" fmla="*/ 30 h 75"/>
                <a:gd name="T6" fmla="*/ 5 w 192"/>
                <a:gd name="T7" fmla="*/ 44 h 75"/>
                <a:gd name="T8" fmla="*/ 5 w 192"/>
                <a:gd name="T9" fmla="*/ 75 h 75"/>
                <a:gd name="T10" fmla="*/ 19 w 192"/>
                <a:gd name="T11" fmla="*/ 75 h 75"/>
                <a:gd name="T12" fmla="*/ 41 w 192"/>
                <a:gd name="T13" fmla="*/ 53 h 75"/>
                <a:gd name="T14" fmla="*/ 63 w 192"/>
                <a:gd name="T15" fmla="*/ 75 h 75"/>
                <a:gd name="T16" fmla="*/ 131 w 192"/>
                <a:gd name="T17" fmla="*/ 75 h 75"/>
                <a:gd name="T18" fmla="*/ 152 w 192"/>
                <a:gd name="T19" fmla="*/ 53 h 75"/>
                <a:gd name="T20" fmla="*/ 174 w 192"/>
                <a:gd name="T21" fmla="*/ 75 h 75"/>
                <a:gd name="T22" fmla="*/ 192 w 192"/>
                <a:gd name="T23" fmla="*/ 75 h 75"/>
                <a:gd name="T24" fmla="*/ 191 w 192"/>
                <a:gd name="T25" fmla="*/ 65 h 75"/>
                <a:gd name="T26" fmla="*/ 168 w 192"/>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75">
                  <a:moveTo>
                    <a:pt x="168" y="0"/>
                  </a:moveTo>
                  <a:cubicBezTo>
                    <a:pt x="92" y="0"/>
                    <a:pt x="92" y="0"/>
                    <a:pt x="92" y="0"/>
                  </a:cubicBezTo>
                  <a:cubicBezTo>
                    <a:pt x="88" y="0"/>
                    <a:pt x="72" y="13"/>
                    <a:pt x="63" y="30"/>
                  </a:cubicBezTo>
                  <a:cubicBezTo>
                    <a:pt x="51" y="31"/>
                    <a:pt x="18" y="35"/>
                    <a:pt x="5" y="44"/>
                  </a:cubicBezTo>
                  <a:cubicBezTo>
                    <a:pt x="0" y="61"/>
                    <a:pt x="5" y="75"/>
                    <a:pt x="5" y="75"/>
                  </a:cubicBezTo>
                  <a:cubicBezTo>
                    <a:pt x="19" y="75"/>
                    <a:pt x="19" y="75"/>
                    <a:pt x="19" y="75"/>
                  </a:cubicBezTo>
                  <a:cubicBezTo>
                    <a:pt x="19" y="63"/>
                    <a:pt x="29" y="53"/>
                    <a:pt x="41" y="53"/>
                  </a:cubicBezTo>
                  <a:cubicBezTo>
                    <a:pt x="53" y="53"/>
                    <a:pt x="63" y="63"/>
                    <a:pt x="63" y="75"/>
                  </a:cubicBezTo>
                  <a:cubicBezTo>
                    <a:pt x="131" y="75"/>
                    <a:pt x="131" y="75"/>
                    <a:pt x="131" y="75"/>
                  </a:cubicBezTo>
                  <a:cubicBezTo>
                    <a:pt x="131" y="63"/>
                    <a:pt x="140" y="53"/>
                    <a:pt x="152" y="53"/>
                  </a:cubicBezTo>
                  <a:cubicBezTo>
                    <a:pt x="164" y="53"/>
                    <a:pt x="174" y="63"/>
                    <a:pt x="174" y="75"/>
                  </a:cubicBezTo>
                  <a:cubicBezTo>
                    <a:pt x="192" y="75"/>
                    <a:pt x="192" y="75"/>
                    <a:pt x="192" y="75"/>
                  </a:cubicBezTo>
                  <a:cubicBezTo>
                    <a:pt x="192" y="72"/>
                    <a:pt x="192" y="68"/>
                    <a:pt x="191" y="65"/>
                  </a:cubicBezTo>
                  <a:cubicBezTo>
                    <a:pt x="190" y="33"/>
                    <a:pt x="179" y="0"/>
                    <a:pt x="168" y="0"/>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446"/>
            <p:cNvSpPr>
              <a:spLocks noChangeArrowheads="1"/>
            </p:cNvSpPr>
            <p:nvPr/>
          </p:nvSpPr>
          <p:spPr bwMode="auto">
            <a:xfrm>
              <a:off x="3356" y="4075"/>
              <a:ext cx="72" cy="7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Oval 447"/>
            <p:cNvSpPr>
              <a:spLocks noChangeArrowheads="1"/>
            </p:cNvSpPr>
            <p:nvPr/>
          </p:nvSpPr>
          <p:spPr bwMode="auto">
            <a:xfrm>
              <a:off x="3368" y="4091"/>
              <a:ext cx="48" cy="44"/>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448"/>
            <p:cNvSpPr>
              <a:spLocks noChangeArrowheads="1"/>
            </p:cNvSpPr>
            <p:nvPr/>
          </p:nvSpPr>
          <p:spPr bwMode="auto">
            <a:xfrm>
              <a:off x="3386" y="4095"/>
              <a:ext cx="10"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449"/>
            <p:cNvSpPr>
              <a:spLocks noChangeArrowheads="1"/>
            </p:cNvSpPr>
            <p:nvPr/>
          </p:nvSpPr>
          <p:spPr bwMode="auto">
            <a:xfrm>
              <a:off x="3386" y="4123"/>
              <a:ext cx="10"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50"/>
            <p:cNvSpPr>
              <a:spLocks/>
            </p:cNvSpPr>
            <p:nvPr/>
          </p:nvSpPr>
          <p:spPr bwMode="auto">
            <a:xfrm>
              <a:off x="3372" y="4099"/>
              <a:ext cx="14" cy="16"/>
            </a:xfrm>
            <a:custGeom>
              <a:avLst/>
              <a:gdLst>
                <a:gd name="T0" fmla="*/ 4 w 7"/>
                <a:gd name="T1" fmla="*/ 1 h 8"/>
                <a:gd name="T2" fmla="*/ 6 w 7"/>
                <a:gd name="T3" fmla="*/ 6 h 8"/>
                <a:gd name="T4" fmla="*/ 2 w 7"/>
                <a:gd name="T5" fmla="*/ 7 h 8"/>
                <a:gd name="T6" fmla="*/ 1 w 7"/>
                <a:gd name="T7" fmla="*/ 3 h 8"/>
                <a:gd name="T8" fmla="*/ 4 w 7"/>
                <a:gd name="T9" fmla="*/ 1 h 8"/>
              </a:gdLst>
              <a:ahLst/>
              <a:cxnLst>
                <a:cxn ang="0">
                  <a:pos x="T0" y="T1"/>
                </a:cxn>
                <a:cxn ang="0">
                  <a:pos x="T2" y="T3"/>
                </a:cxn>
                <a:cxn ang="0">
                  <a:pos x="T4" y="T5"/>
                </a:cxn>
                <a:cxn ang="0">
                  <a:pos x="T6" y="T7"/>
                </a:cxn>
                <a:cxn ang="0">
                  <a:pos x="T8" y="T9"/>
                </a:cxn>
              </a:cxnLst>
              <a:rect l="0" t="0" r="r" b="b"/>
              <a:pathLst>
                <a:path w="7" h="8">
                  <a:moveTo>
                    <a:pt x="4" y="1"/>
                  </a:moveTo>
                  <a:cubicBezTo>
                    <a:pt x="6" y="2"/>
                    <a:pt x="7" y="4"/>
                    <a:pt x="6" y="6"/>
                  </a:cubicBezTo>
                  <a:cubicBezTo>
                    <a:pt x="5" y="8"/>
                    <a:pt x="4" y="8"/>
                    <a:pt x="2" y="7"/>
                  </a:cubicBezTo>
                  <a:cubicBezTo>
                    <a:pt x="1" y="6"/>
                    <a:pt x="0" y="4"/>
                    <a:pt x="1" y="3"/>
                  </a:cubicBezTo>
                  <a:cubicBezTo>
                    <a:pt x="2" y="1"/>
                    <a:pt x="4" y="0"/>
                    <a:pt x="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51"/>
            <p:cNvSpPr>
              <a:spLocks/>
            </p:cNvSpPr>
            <p:nvPr/>
          </p:nvSpPr>
          <p:spPr bwMode="auto">
            <a:xfrm>
              <a:off x="3396" y="4115"/>
              <a:ext cx="14" cy="12"/>
            </a:xfrm>
            <a:custGeom>
              <a:avLst/>
              <a:gdLst>
                <a:gd name="T0" fmla="*/ 2 w 7"/>
                <a:gd name="T1" fmla="*/ 5 h 6"/>
                <a:gd name="T2" fmla="*/ 1 w 7"/>
                <a:gd name="T3" fmla="*/ 2 h 6"/>
                <a:gd name="T4" fmla="*/ 5 w 7"/>
                <a:gd name="T5" fmla="*/ 0 h 6"/>
                <a:gd name="T6" fmla="*/ 7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1" y="5"/>
                    <a:pt x="0" y="3"/>
                    <a:pt x="1" y="2"/>
                  </a:cubicBezTo>
                  <a:cubicBezTo>
                    <a:pt x="2" y="0"/>
                    <a:pt x="3" y="0"/>
                    <a:pt x="5" y="0"/>
                  </a:cubicBezTo>
                  <a:cubicBezTo>
                    <a:pt x="7" y="1"/>
                    <a:pt x="7" y="3"/>
                    <a:pt x="7" y="4"/>
                  </a:cubicBezTo>
                  <a:cubicBezTo>
                    <a:pt x="6" y="5"/>
                    <a:pt x="3" y="6"/>
                    <a:pt x="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52"/>
            <p:cNvSpPr>
              <a:spLocks/>
            </p:cNvSpPr>
            <p:nvPr/>
          </p:nvSpPr>
          <p:spPr bwMode="auto">
            <a:xfrm>
              <a:off x="3372" y="4115"/>
              <a:ext cx="14" cy="12"/>
            </a:xfrm>
            <a:custGeom>
              <a:avLst/>
              <a:gdLst>
                <a:gd name="T0" fmla="*/ 2 w 7"/>
                <a:gd name="T1" fmla="*/ 1 h 6"/>
                <a:gd name="T2" fmla="*/ 6 w 7"/>
                <a:gd name="T3" fmla="*/ 2 h 6"/>
                <a:gd name="T4" fmla="*/ 5 w 7"/>
                <a:gd name="T5" fmla="*/ 5 h 6"/>
                <a:gd name="T6" fmla="*/ 1 w 7"/>
                <a:gd name="T7" fmla="*/ 4 h 6"/>
                <a:gd name="T8" fmla="*/ 2 w 7"/>
                <a:gd name="T9" fmla="*/ 1 h 6"/>
              </a:gdLst>
              <a:ahLst/>
              <a:cxnLst>
                <a:cxn ang="0">
                  <a:pos x="T0" y="T1"/>
                </a:cxn>
                <a:cxn ang="0">
                  <a:pos x="T2" y="T3"/>
                </a:cxn>
                <a:cxn ang="0">
                  <a:pos x="T4" y="T5"/>
                </a:cxn>
                <a:cxn ang="0">
                  <a:pos x="T6" y="T7"/>
                </a:cxn>
                <a:cxn ang="0">
                  <a:pos x="T8" y="T9"/>
                </a:cxn>
              </a:cxnLst>
              <a:rect l="0" t="0" r="r" b="b"/>
              <a:pathLst>
                <a:path w="7" h="6">
                  <a:moveTo>
                    <a:pt x="2" y="1"/>
                  </a:moveTo>
                  <a:cubicBezTo>
                    <a:pt x="4" y="0"/>
                    <a:pt x="5" y="0"/>
                    <a:pt x="6" y="2"/>
                  </a:cubicBezTo>
                  <a:cubicBezTo>
                    <a:pt x="7" y="3"/>
                    <a:pt x="7" y="4"/>
                    <a:pt x="5" y="5"/>
                  </a:cubicBezTo>
                  <a:cubicBezTo>
                    <a:pt x="4" y="6"/>
                    <a:pt x="2" y="5"/>
                    <a:pt x="1" y="4"/>
                  </a:cubicBezTo>
                  <a:cubicBezTo>
                    <a:pt x="0" y="3"/>
                    <a:pt x="1" y="2"/>
                    <a:pt x="2"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53"/>
            <p:cNvSpPr>
              <a:spLocks/>
            </p:cNvSpPr>
            <p:nvPr/>
          </p:nvSpPr>
          <p:spPr bwMode="auto">
            <a:xfrm>
              <a:off x="3396" y="4099"/>
              <a:ext cx="14" cy="16"/>
            </a:xfrm>
            <a:custGeom>
              <a:avLst/>
              <a:gdLst>
                <a:gd name="T0" fmla="*/ 5 w 7"/>
                <a:gd name="T1" fmla="*/ 7 h 8"/>
                <a:gd name="T2" fmla="*/ 1 w 7"/>
                <a:gd name="T3" fmla="*/ 5 h 8"/>
                <a:gd name="T4" fmla="*/ 2 w 7"/>
                <a:gd name="T5" fmla="*/ 1 h 8"/>
                <a:gd name="T6" fmla="*/ 7 w 7"/>
                <a:gd name="T7" fmla="*/ 2 h 8"/>
                <a:gd name="T8" fmla="*/ 5 w 7"/>
                <a:gd name="T9" fmla="*/ 7 h 8"/>
              </a:gdLst>
              <a:ahLst/>
              <a:cxnLst>
                <a:cxn ang="0">
                  <a:pos x="T0" y="T1"/>
                </a:cxn>
                <a:cxn ang="0">
                  <a:pos x="T2" y="T3"/>
                </a:cxn>
                <a:cxn ang="0">
                  <a:pos x="T4" y="T5"/>
                </a:cxn>
                <a:cxn ang="0">
                  <a:pos x="T6" y="T7"/>
                </a:cxn>
                <a:cxn ang="0">
                  <a:pos x="T8" y="T9"/>
                </a:cxn>
              </a:cxnLst>
              <a:rect l="0" t="0" r="r" b="b"/>
              <a:pathLst>
                <a:path w="7" h="8">
                  <a:moveTo>
                    <a:pt x="5" y="7"/>
                  </a:moveTo>
                  <a:cubicBezTo>
                    <a:pt x="4" y="8"/>
                    <a:pt x="2" y="7"/>
                    <a:pt x="1" y="5"/>
                  </a:cubicBezTo>
                  <a:cubicBezTo>
                    <a:pt x="0" y="4"/>
                    <a:pt x="1" y="2"/>
                    <a:pt x="2" y="1"/>
                  </a:cubicBezTo>
                  <a:cubicBezTo>
                    <a:pt x="4" y="0"/>
                    <a:pt x="5" y="0"/>
                    <a:pt x="7" y="2"/>
                  </a:cubicBezTo>
                  <a:cubicBezTo>
                    <a:pt x="7" y="3"/>
                    <a:pt x="7" y="6"/>
                    <a:pt x="5"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454"/>
            <p:cNvSpPr>
              <a:spLocks noChangeArrowheads="1"/>
            </p:cNvSpPr>
            <p:nvPr/>
          </p:nvSpPr>
          <p:spPr bwMode="auto">
            <a:xfrm>
              <a:off x="3579" y="4075"/>
              <a:ext cx="76" cy="76"/>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455"/>
            <p:cNvSpPr>
              <a:spLocks noChangeArrowheads="1"/>
            </p:cNvSpPr>
            <p:nvPr/>
          </p:nvSpPr>
          <p:spPr bwMode="auto">
            <a:xfrm>
              <a:off x="3591" y="4091"/>
              <a:ext cx="48" cy="44"/>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Oval 456"/>
            <p:cNvSpPr>
              <a:spLocks noChangeArrowheads="1"/>
            </p:cNvSpPr>
            <p:nvPr/>
          </p:nvSpPr>
          <p:spPr bwMode="auto">
            <a:xfrm>
              <a:off x="3609" y="4095"/>
              <a:ext cx="12"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Oval 457"/>
            <p:cNvSpPr>
              <a:spLocks noChangeArrowheads="1"/>
            </p:cNvSpPr>
            <p:nvPr/>
          </p:nvSpPr>
          <p:spPr bwMode="auto">
            <a:xfrm>
              <a:off x="3609" y="4123"/>
              <a:ext cx="12" cy="1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58"/>
            <p:cNvSpPr>
              <a:spLocks/>
            </p:cNvSpPr>
            <p:nvPr/>
          </p:nvSpPr>
          <p:spPr bwMode="auto">
            <a:xfrm>
              <a:off x="3597" y="4099"/>
              <a:ext cx="12" cy="16"/>
            </a:xfrm>
            <a:custGeom>
              <a:avLst/>
              <a:gdLst>
                <a:gd name="T0" fmla="*/ 4 w 6"/>
                <a:gd name="T1" fmla="*/ 1 h 8"/>
                <a:gd name="T2" fmla="*/ 5 w 6"/>
                <a:gd name="T3" fmla="*/ 6 h 8"/>
                <a:gd name="T4" fmla="*/ 2 w 6"/>
                <a:gd name="T5" fmla="*/ 7 h 8"/>
                <a:gd name="T6" fmla="*/ 0 w 6"/>
                <a:gd name="T7" fmla="*/ 3 h 8"/>
                <a:gd name="T8" fmla="*/ 4 w 6"/>
                <a:gd name="T9" fmla="*/ 1 h 8"/>
              </a:gdLst>
              <a:ahLst/>
              <a:cxnLst>
                <a:cxn ang="0">
                  <a:pos x="T0" y="T1"/>
                </a:cxn>
                <a:cxn ang="0">
                  <a:pos x="T2" y="T3"/>
                </a:cxn>
                <a:cxn ang="0">
                  <a:pos x="T4" y="T5"/>
                </a:cxn>
                <a:cxn ang="0">
                  <a:pos x="T6" y="T7"/>
                </a:cxn>
                <a:cxn ang="0">
                  <a:pos x="T8" y="T9"/>
                </a:cxn>
              </a:cxnLst>
              <a:rect l="0" t="0" r="r" b="b"/>
              <a:pathLst>
                <a:path w="6" h="8">
                  <a:moveTo>
                    <a:pt x="4" y="1"/>
                  </a:moveTo>
                  <a:cubicBezTo>
                    <a:pt x="5" y="2"/>
                    <a:pt x="6" y="4"/>
                    <a:pt x="5" y="6"/>
                  </a:cubicBezTo>
                  <a:cubicBezTo>
                    <a:pt x="5" y="8"/>
                    <a:pt x="3" y="8"/>
                    <a:pt x="2" y="7"/>
                  </a:cubicBezTo>
                  <a:cubicBezTo>
                    <a:pt x="0" y="6"/>
                    <a:pt x="0" y="4"/>
                    <a:pt x="0" y="3"/>
                  </a:cubicBezTo>
                  <a:cubicBezTo>
                    <a:pt x="1" y="1"/>
                    <a:pt x="2" y="0"/>
                    <a:pt x="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59"/>
            <p:cNvSpPr>
              <a:spLocks/>
            </p:cNvSpPr>
            <p:nvPr/>
          </p:nvSpPr>
          <p:spPr bwMode="auto">
            <a:xfrm>
              <a:off x="3621" y="4115"/>
              <a:ext cx="14" cy="12"/>
            </a:xfrm>
            <a:custGeom>
              <a:avLst/>
              <a:gdLst>
                <a:gd name="T0" fmla="*/ 2 w 7"/>
                <a:gd name="T1" fmla="*/ 5 h 6"/>
                <a:gd name="T2" fmla="*/ 1 w 7"/>
                <a:gd name="T3" fmla="*/ 2 h 6"/>
                <a:gd name="T4" fmla="*/ 5 w 7"/>
                <a:gd name="T5" fmla="*/ 0 h 6"/>
                <a:gd name="T6" fmla="*/ 6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0" y="5"/>
                    <a:pt x="0" y="3"/>
                    <a:pt x="1" y="2"/>
                  </a:cubicBezTo>
                  <a:cubicBezTo>
                    <a:pt x="2" y="0"/>
                    <a:pt x="3" y="0"/>
                    <a:pt x="5" y="0"/>
                  </a:cubicBezTo>
                  <a:cubicBezTo>
                    <a:pt x="6" y="1"/>
                    <a:pt x="7" y="3"/>
                    <a:pt x="6" y="4"/>
                  </a:cubicBezTo>
                  <a:cubicBezTo>
                    <a:pt x="5" y="5"/>
                    <a:pt x="3" y="6"/>
                    <a:pt x="2"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60"/>
            <p:cNvSpPr>
              <a:spLocks/>
            </p:cNvSpPr>
            <p:nvPr/>
          </p:nvSpPr>
          <p:spPr bwMode="auto">
            <a:xfrm>
              <a:off x="3597" y="4115"/>
              <a:ext cx="12" cy="12"/>
            </a:xfrm>
            <a:custGeom>
              <a:avLst/>
              <a:gdLst>
                <a:gd name="T0" fmla="*/ 2 w 6"/>
                <a:gd name="T1" fmla="*/ 1 h 6"/>
                <a:gd name="T2" fmla="*/ 5 w 6"/>
                <a:gd name="T3" fmla="*/ 2 h 6"/>
                <a:gd name="T4" fmla="*/ 5 w 6"/>
                <a:gd name="T5" fmla="*/ 5 h 6"/>
                <a:gd name="T6" fmla="*/ 0 w 6"/>
                <a:gd name="T7" fmla="*/ 4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3" y="0"/>
                    <a:pt x="5" y="0"/>
                    <a:pt x="5" y="2"/>
                  </a:cubicBezTo>
                  <a:cubicBezTo>
                    <a:pt x="6" y="3"/>
                    <a:pt x="6" y="4"/>
                    <a:pt x="5" y="5"/>
                  </a:cubicBezTo>
                  <a:cubicBezTo>
                    <a:pt x="3" y="6"/>
                    <a:pt x="1" y="5"/>
                    <a:pt x="0" y="4"/>
                  </a:cubicBezTo>
                  <a:cubicBezTo>
                    <a:pt x="0" y="3"/>
                    <a:pt x="0" y="2"/>
                    <a:pt x="2"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1"/>
            <p:cNvSpPr>
              <a:spLocks/>
            </p:cNvSpPr>
            <p:nvPr/>
          </p:nvSpPr>
          <p:spPr bwMode="auto">
            <a:xfrm>
              <a:off x="3619" y="4099"/>
              <a:ext cx="14" cy="16"/>
            </a:xfrm>
            <a:custGeom>
              <a:avLst/>
              <a:gdLst>
                <a:gd name="T0" fmla="*/ 5 w 7"/>
                <a:gd name="T1" fmla="*/ 7 h 8"/>
                <a:gd name="T2" fmla="*/ 1 w 7"/>
                <a:gd name="T3" fmla="*/ 5 h 8"/>
                <a:gd name="T4" fmla="*/ 3 w 7"/>
                <a:gd name="T5" fmla="*/ 1 h 8"/>
                <a:gd name="T6" fmla="*/ 6 w 7"/>
                <a:gd name="T7" fmla="*/ 2 h 8"/>
                <a:gd name="T8" fmla="*/ 5 w 7"/>
                <a:gd name="T9" fmla="*/ 7 h 8"/>
              </a:gdLst>
              <a:ahLst/>
              <a:cxnLst>
                <a:cxn ang="0">
                  <a:pos x="T0" y="T1"/>
                </a:cxn>
                <a:cxn ang="0">
                  <a:pos x="T2" y="T3"/>
                </a:cxn>
                <a:cxn ang="0">
                  <a:pos x="T4" y="T5"/>
                </a:cxn>
                <a:cxn ang="0">
                  <a:pos x="T6" y="T7"/>
                </a:cxn>
                <a:cxn ang="0">
                  <a:pos x="T8" y="T9"/>
                </a:cxn>
              </a:cxnLst>
              <a:rect l="0" t="0" r="r" b="b"/>
              <a:pathLst>
                <a:path w="7" h="8">
                  <a:moveTo>
                    <a:pt x="5" y="7"/>
                  </a:moveTo>
                  <a:cubicBezTo>
                    <a:pt x="4" y="8"/>
                    <a:pt x="3" y="7"/>
                    <a:pt x="1" y="5"/>
                  </a:cubicBezTo>
                  <a:cubicBezTo>
                    <a:pt x="0" y="4"/>
                    <a:pt x="1" y="2"/>
                    <a:pt x="3" y="1"/>
                  </a:cubicBezTo>
                  <a:cubicBezTo>
                    <a:pt x="4" y="0"/>
                    <a:pt x="5" y="0"/>
                    <a:pt x="6" y="2"/>
                  </a:cubicBezTo>
                  <a:cubicBezTo>
                    <a:pt x="7" y="3"/>
                    <a:pt x="7" y="6"/>
                    <a:pt x="5"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2"/>
            <p:cNvSpPr>
              <a:spLocks/>
            </p:cNvSpPr>
            <p:nvPr/>
          </p:nvSpPr>
          <p:spPr bwMode="auto">
            <a:xfrm>
              <a:off x="3471" y="3972"/>
              <a:ext cx="198" cy="52"/>
            </a:xfrm>
            <a:custGeom>
              <a:avLst/>
              <a:gdLst>
                <a:gd name="T0" fmla="*/ 0 w 99"/>
                <a:gd name="T1" fmla="*/ 26 h 26"/>
                <a:gd name="T2" fmla="*/ 99 w 99"/>
                <a:gd name="T3" fmla="*/ 26 h 26"/>
                <a:gd name="T4" fmla="*/ 86 w 99"/>
                <a:gd name="T5" fmla="*/ 0 h 26"/>
                <a:gd name="T6" fmla="*/ 15 w 99"/>
                <a:gd name="T7" fmla="*/ 0 h 26"/>
                <a:gd name="T8" fmla="*/ 0 w 99"/>
                <a:gd name="T9" fmla="*/ 26 h 26"/>
              </a:gdLst>
              <a:ahLst/>
              <a:cxnLst>
                <a:cxn ang="0">
                  <a:pos x="T0" y="T1"/>
                </a:cxn>
                <a:cxn ang="0">
                  <a:pos x="T2" y="T3"/>
                </a:cxn>
                <a:cxn ang="0">
                  <a:pos x="T4" y="T5"/>
                </a:cxn>
                <a:cxn ang="0">
                  <a:pos x="T6" y="T7"/>
                </a:cxn>
                <a:cxn ang="0">
                  <a:pos x="T8" y="T9"/>
                </a:cxn>
              </a:cxnLst>
              <a:rect l="0" t="0" r="r" b="b"/>
              <a:pathLst>
                <a:path w="99" h="26">
                  <a:moveTo>
                    <a:pt x="0" y="26"/>
                  </a:moveTo>
                  <a:cubicBezTo>
                    <a:pt x="99" y="26"/>
                    <a:pt x="99" y="26"/>
                    <a:pt x="99" y="26"/>
                  </a:cubicBezTo>
                  <a:cubicBezTo>
                    <a:pt x="99" y="26"/>
                    <a:pt x="99" y="11"/>
                    <a:pt x="86" y="0"/>
                  </a:cubicBezTo>
                  <a:cubicBezTo>
                    <a:pt x="15" y="0"/>
                    <a:pt x="15" y="0"/>
                    <a:pt x="15" y="0"/>
                  </a:cubicBezTo>
                  <a:cubicBezTo>
                    <a:pt x="15" y="0"/>
                    <a:pt x="4" y="16"/>
                    <a:pt x="0" y="2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63"/>
            <p:cNvSpPr>
              <a:spLocks/>
            </p:cNvSpPr>
            <p:nvPr/>
          </p:nvSpPr>
          <p:spPr bwMode="auto">
            <a:xfrm>
              <a:off x="3436" y="3972"/>
              <a:ext cx="63" cy="52"/>
            </a:xfrm>
            <a:custGeom>
              <a:avLst/>
              <a:gdLst>
                <a:gd name="T0" fmla="*/ 0 w 31"/>
                <a:gd name="T1" fmla="*/ 26 h 26"/>
                <a:gd name="T2" fmla="*/ 13 w 31"/>
                <a:gd name="T3" fmla="*/ 26 h 26"/>
                <a:gd name="T4" fmla="*/ 31 w 31"/>
                <a:gd name="T5" fmla="*/ 0 h 26"/>
                <a:gd name="T6" fmla="*/ 21 w 31"/>
                <a:gd name="T7" fmla="*/ 0 h 26"/>
                <a:gd name="T8" fmla="*/ 0 w 31"/>
                <a:gd name="T9" fmla="*/ 26 h 26"/>
              </a:gdLst>
              <a:ahLst/>
              <a:cxnLst>
                <a:cxn ang="0">
                  <a:pos x="T0" y="T1"/>
                </a:cxn>
                <a:cxn ang="0">
                  <a:pos x="T2" y="T3"/>
                </a:cxn>
                <a:cxn ang="0">
                  <a:pos x="T4" y="T5"/>
                </a:cxn>
                <a:cxn ang="0">
                  <a:pos x="T6" y="T7"/>
                </a:cxn>
                <a:cxn ang="0">
                  <a:pos x="T8" y="T9"/>
                </a:cxn>
              </a:cxnLst>
              <a:rect l="0" t="0" r="r" b="b"/>
              <a:pathLst>
                <a:path w="31" h="26">
                  <a:moveTo>
                    <a:pt x="0" y="26"/>
                  </a:moveTo>
                  <a:cubicBezTo>
                    <a:pt x="13" y="26"/>
                    <a:pt x="13" y="26"/>
                    <a:pt x="13" y="26"/>
                  </a:cubicBezTo>
                  <a:cubicBezTo>
                    <a:pt x="31" y="0"/>
                    <a:pt x="31" y="0"/>
                    <a:pt x="31" y="0"/>
                  </a:cubicBezTo>
                  <a:cubicBezTo>
                    <a:pt x="21" y="0"/>
                    <a:pt x="21" y="0"/>
                    <a:pt x="21" y="0"/>
                  </a:cubicBezTo>
                  <a:cubicBezTo>
                    <a:pt x="21" y="0"/>
                    <a:pt x="6" y="11"/>
                    <a:pt x="0" y="2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64"/>
            <p:cNvSpPr>
              <a:spLocks/>
            </p:cNvSpPr>
            <p:nvPr/>
          </p:nvSpPr>
          <p:spPr bwMode="auto">
            <a:xfrm>
              <a:off x="3567" y="3970"/>
              <a:ext cx="8" cy="58"/>
            </a:xfrm>
            <a:custGeom>
              <a:avLst/>
              <a:gdLst>
                <a:gd name="T0" fmla="*/ 6 w 8"/>
                <a:gd name="T1" fmla="*/ 0 h 58"/>
                <a:gd name="T2" fmla="*/ 0 w 8"/>
                <a:gd name="T3" fmla="*/ 58 h 58"/>
                <a:gd name="T4" fmla="*/ 4 w 8"/>
                <a:gd name="T5" fmla="*/ 58 h 58"/>
                <a:gd name="T6" fmla="*/ 8 w 8"/>
                <a:gd name="T7" fmla="*/ 0 h 58"/>
                <a:gd name="T8" fmla="*/ 6 w 8"/>
                <a:gd name="T9" fmla="*/ 0 h 58"/>
                <a:gd name="T10" fmla="*/ 6 w 8"/>
                <a:gd name="T11" fmla="*/ 0 h 58"/>
                <a:gd name="T12" fmla="*/ 6 w 8"/>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8" h="58">
                  <a:moveTo>
                    <a:pt x="6" y="0"/>
                  </a:moveTo>
                  <a:lnTo>
                    <a:pt x="0" y="58"/>
                  </a:lnTo>
                  <a:lnTo>
                    <a:pt x="4" y="58"/>
                  </a:lnTo>
                  <a:lnTo>
                    <a:pt x="8" y="0"/>
                  </a:lnTo>
                  <a:lnTo>
                    <a:pt x="6" y="0"/>
                  </a:lnTo>
                  <a:lnTo>
                    <a:pt x="6" y="0"/>
                  </a:lnTo>
                  <a:lnTo>
                    <a:pt x="6"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65"/>
            <p:cNvSpPr>
              <a:spLocks/>
            </p:cNvSpPr>
            <p:nvPr/>
          </p:nvSpPr>
          <p:spPr bwMode="auto">
            <a:xfrm>
              <a:off x="3647" y="3940"/>
              <a:ext cx="42" cy="24"/>
            </a:xfrm>
            <a:custGeom>
              <a:avLst/>
              <a:gdLst>
                <a:gd name="T0" fmla="*/ 2 w 42"/>
                <a:gd name="T1" fmla="*/ 24 h 24"/>
                <a:gd name="T2" fmla="*/ 42 w 42"/>
                <a:gd name="T3" fmla="*/ 0 h 24"/>
                <a:gd name="T4" fmla="*/ 42 w 42"/>
                <a:gd name="T5" fmla="*/ 0 h 24"/>
                <a:gd name="T6" fmla="*/ 0 w 42"/>
                <a:gd name="T7" fmla="*/ 22 h 24"/>
                <a:gd name="T8" fmla="*/ 2 w 42"/>
                <a:gd name="T9" fmla="*/ 24 h 24"/>
                <a:gd name="T10" fmla="*/ 2 w 42"/>
                <a:gd name="T11" fmla="*/ 24 h 24"/>
                <a:gd name="T12" fmla="*/ 2 w 4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2" h="24">
                  <a:moveTo>
                    <a:pt x="2" y="24"/>
                  </a:moveTo>
                  <a:lnTo>
                    <a:pt x="42" y="0"/>
                  </a:lnTo>
                  <a:lnTo>
                    <a:pt x="42" y="0"/>
                  </a:lnTo>
                  <a:lnTo>
                    <a:pt x="0" y="22"/>
                  </a:lnTo>
                  <a:lnTo>
                    <a:pt x="2" y="24"/>
                  </a:lnTo>
                  <a:lnTo>
                    <a:pt x="2" y="24"/>
                  </a:lnTo>
                  <a:lnTo>
                    <a:pt x="2" y="2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466"/>
            <p:cNvSpPr>
              <a:spLocks/>
            </p:cNvSpPr>
            <p:nvPr/>
          </p:nvSpPr>
          <p:spPr bwMode="auto">
            <a:xfrm>
              <a:off x="3456" y="4010"/>
              <a:ext cx="21" cy="28"/>
            </a:xfrm>
            <a:custGeom>
              <a:avLst/>
              <a:gdLst>
                <a:gd name="T0" fmla="*/ 10 w 10"/>
                <a:gd name="T1" fmla="*/ 0 h 14"/>
                <a:gd name="T2" fmla="*/ 7 w 10"/>
                <a:gd name="T3" fmla="*/ 0 h 14"/>
                <a:gd name="T4" fmla="*/ 0 w 10"/>
                <a:gd name="T5" fmla="*/ 7 h 14"/>
                <a:gd name="T6" fmla="*/ 7 w 10"/>
                <a:gd name="T7" fmla="*/ 14 h 14"/>
                <a:gd name="T8" fmla="*/ 10 w 10"/>
                <a:gd name="T9" fmla="*/ 14 h 14"/>
                <a:gd name="T10" fmla="*/ 10 w 10"/>
                <a:gd name="T11" fmla="*/ 0 h 14"/>
                <a:gd name="T12" fmla="*/ 10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0" y="0"/>
                  </a:moveTo>
                  <a:cubicBezTo>
                    <a:pt x="7" y="0"/>
                    <a:pt x="7" y="0"/>
                    <a:pt x="7" y="0"/>
                  </a:cubicBezTo>
                  <a:cubicBezTo>
                    <a:pt x="3" y="0"/>
                    <a:pt x="0" y="3"/>
                    <a:pt x="0" y="7"/>
                  </a:cubicBezTo>
                  <a:cubicBezTo>
                    <a:pt x="0" y="11"/>
                    <a:pt x="3" y="14"/>
                    <a:pt x="7" y="14"/>
                  </a:cubicBezTo>
                  <a:cubicBezTo>
                    <a:pt x="10" y="14"/>
                    <a:pt x="10" y="14"/>
                    <a:pt x="10" y="14"/>
                  </a:cubicBezTo>
                  <a:cubicBezTo>
                    <a:pt x="10" y="0"/>
                    <a:pt x="10" y="0"/>
                    <a:pt x="10" y="0"/>
                  </a:cubicBezTo>
                  <a:cubicBezTo>
                    <a:pt x="10" y="0"/>
                    <a:pt x="10" y="0"/>
                    <a:pt x="1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467"/>
            <p:cNvSpPr>
              <a:spLocks/>
            </p:cNvSpPr>
            <p:nvPr/>
          </p:nvSpPr>
          <p:spPr bwMode="auto">
            <a:xfrm>
              <a:off x="3687" y="4079"/>
              <a:ext cx="16" cy="26"/>
            </a:xfrm>
            <a:custGeom>
              <a:avLst/>
              <a:gdLst>
                <a:gd name="T0" fmla="*/ 8 w 8"/>
                <a:gd name="T1" fmla="*/ 9 h 13"/>
                <a:gd name="T2" fmla="*/ 4 w 8"/>
                <a:gd name="T3" fmla="*/ 13 h 13"/>
                <a:gd name="T4" fmla="*/ 0 w 8"/>
                <a:gd name="T5" fmla="*/ 9 h 13"/>
                <a:gd name="T6" fmla="*/ 0 w 8"/>
                <a:gd name="T7" fmla="*/ 5 h 13"/>
                <a:gd name="T8" fmla="*/ 4 w 8"/>
                <a:gd name="T9" fmla="*/ 0 h 13"/>
                <a:gd name="T10" fmla="*/ 8 w 8"/>
                <a:gd name="T11" fmla="*/ 5 h 13"/>
                <a:gd name="T12" fmla="*/ 8 w 8"/>
                <a:gd name="T13" fmla="*/ 9 h 13"/>
                <a:gd name="T14" fmla="*/ 8 w 8"/>
                <a:gd name="T15" fmla="*/ 9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3">
                  <a:moveTo>
                    <a:pt x="8" y="9"/>
                  </a:moveTo>
                  <a:cubicBezTo>
                    <a:pt x="8" y="11"/>
                    <a:pt x="6" y="13"/>
                    <a:pt x="4" y="13"/>
                  </a:cubicBezTo>
                  <a:cubicBezTo>
                    <a:pt x="1" y="13"/>
                    <a:pt x="0" y="11"/>
                    <a:pt x="0" y="9"/>
                  </a:cubicBezTo>
                  <a:cubicBezTo>
                    <a:pt x="0" y="5"/>
                    <a:pt x="0" y="5"/>
                    <a:pt x="0" y="5"/>
                  </a:cubicBezTo>
                  <a:cubicBezTo>
                    <a:pt x="0" y="3"/>
                    <a:pt x="1" y="0"/>
                    <a:pt x="4" y="0"/>
                  </a:cubicBezTo>
                  <a:cubicBezTo>
                    <a:pt x="6" y="0"/>
                    <a:pt x="8" y="3"/>
                    <a:pt x="8" y="5"/>
                  </a:cubicBezTo>
                  <a:cubicBezTo>
                    <a:pt x="8" y="9"/>
                    <a:pt x="8" y="9"/>
                    <a:pt x="8" y="9"/>
                  </a:cubicBezTo>
                  <a:cubicBezTo>
                    <a:pt x="8" y="9"/>
                    <a:pt x="8" y="9"/>
                    <a:pt x="8" y="9"/>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468"/>
            <p:cNvSpPr>
              <a:spLocks/>
            </p:cNvSpPr>
            <p:nvPr/>
          </p:nvSpPr>
          <p:spPr bwMode="auto">
            <a:xfrm>
              <a:off x="3336" y="4079"/>
              <a:ext cx="12" cy="8"/>
            </a:xfrm>
            <a:custGeom>
              <a:avLst/>
              <a:gdLst>
                <a:gd name="T0" fmla="*/ 2 w 6"/>
                <a:gd name="T1" fmla="*/ 4 h 4"/>
                <a:gd name="T2" fmla="*/ 0 w 6"/>
                <a:gd name="T3" fmla="*/ 2 h 4"/>
                <a:gd name="T4" fmla="*/ 2 w 6"/>
                <a:gd name="T5" fmla="*/ 0 h 4"/>
                <a:gd name="T6" fmla="*/ 4 w 6"/>
                <a:gd name="T7" fmla="*/ 0 h 4"/>
                <a:gd name="T8" fmla="*/ 6 w 6"/>
                <a:gd name="T9" fmla="*/ 2 h 4"/>
                <a:gd name="T10" fmla="*/ 4 w 6"/>
                <a:gd name="T11" fmla="*/ 4 h 4"/>
                <a:gd name="T12" fmla="*/ 2 w 6"/>
                <a:gd name="T13" fmla="*/ 4 h 4"/>
                <a:gd name="T14" fmla="*/ 2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2" y="4"/>
                  </a:moveTo>
                  <a:cubicBezTo>
                    <a:pt x="1" y="4"/>
                    <a:pt x="0" y="3"/>
                    <a:pt x="0" y="2"/>
                  </a:cubicBezTo>
                  <a:cubicBezTo>
                    <a:pt x="0" y="1"/>
                    <a:pt x="1" y="0"/>
                    <a:pt x="2" y="0"/>
                  </a:cubicBezTo>
                  <a:cubicBezTo>
                    <a:pt x="4" y="0"/>
                    <a:pt x="4" y="0"/>
                    <a:pt x="4" y="0"/>
                  </a:cubicBezTo>
                  <a:cubicBezTo>
                    <a:pt x="6" y="0"/>
                    <a:pt x="6" y="1"/>
                    <a:pt x="6" y="2"/>
                  </a:cubicBezTo>
                  <a:cubicBezTo>
                    <a:pt x="6" y="3"/>
                    <a:pt x="6" y="4"/>
                    <a:pt x="4" y="4"/>
                  </a:cubicBezTo>
                  <a:cubicBezTo>
                    <a:pt x="2" y="4"/>
                    <a:pt x="2" y="4"/>
                    <a:pt x="2" y="4"/>
                  </a:cubicBezTo>
                  <a:cubicBezTo>
                    <a:pt x="2" y="4"/>
                    <a:pt x="2" y="4"/>
                    <a:pt x="2" y="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469"/>
            <p:cNvSpPr>
              <a:spLocks/>
            </p:cNvSpPr>
            <p:nvPr/>
          </p:nvSpPr>
          <p:spPr bwMode="auto">
            <a:xfrm>
              <a:off x="3316" y="4066"/>
              <a:ext cx="14" cy="33"/>
            </a:xfrm>
            <a:custGeom>
              <a:avLst/>
              <a:gdLst>
                <a:gd name="T0" fmla="*/ 1 w 7"/>
                <a:gd name="T1" fmla="*/ 0 h 16"/>
                <a:gd name="T2" fmla="*/ 1 w 7"/>
                <a:gd name="T3" fmla="*/ 16 h 16"/>
                <a:gd name="T4" fmla="*/ 7 w 7"/>
                <a:gd name="T5" fmla="*/ 8 h 16"/>
                <a:gd name="T6" fmla="*/ 1 w 7"/>
                <a:gd name="T7" fmla="*/ 0 h 16"/>
              </a:gdLst>
              <a:ahLst/>
              <a:cxnLst>
                <a:cxn ang="0">
                  <a:pos x="T0" y="T1"/>
                </a:cxn>
                <a:cxn ang="0">
                  <a:pos x="T2" y="T3"/>
                </a:cxn>
                <a:cxn ang="0">
                  <a:pos x="T4" y="T5"/>
                </a:cxn>
                <a:cxn ang="0">
                  <a:pos x="T6" y="T7"/>
                </a:cxn>
              </a:cxnLst>
              <a:rect l="0" t="0" r="r" b="b"/>
              <a:pathLst>
                <a:path w="7" h="16">
                  <a:moveTo>
                    <a:pt x="1" y="0"/>
                  </a:moveTo>
                  <a:cubicBezTo>
                    <a:pt x="0" y="6"/>
                    <a:pt x="0" y="12"/>
                    <a:pt x="1" y="16"/>
                  </a:cubicBezTo>
                  <a:cubicBezTo>
                    <a:pt x="5" y="15"/>
                    <a:pt x="7" y="12"/>
                    <a:pt x="7" y="8"/>
                  </a:cubicBezTo>
                  <a:cubicBezTo>
                    <a:pt x="7" y="4"/>
                    <a:pt x="5" y="1"/>
                    <a:pt x="1"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70"/>
            <p:cNvSpPr>
              <a:spLocks/>
            </p:cNvSpPr>
            <p:nvPr/>
          </p:nvSpPr>
          <p:spPr bwMode="auto">
            <a:xfrm>
              <a:off x="3675" y="4024"/>
              <a:ext cx="18" cy="40"/>
            </a:xfrm>
            <a:custGeom>
              <a:avLst/>
              <a:gdLst>
                <a:gd name="T0" fmla="*/ 0 w 9"/>
                <a:gd name="T1" fmla="*/ 0 h 20"/>
                <a:gd name="T2" fmla="*/ 3 w 9"/>
                <a:gd name="T3" fmla="*/ 20 h 20"/>
                <a:gd name="T4" fmla="*/ 9 w 9"/>
                <a:gd name="T5" fmla="*/ 20 h 20"/>
                <a:gd name="T6" fmla="*/ 5 w 9"/>
                <a:gd name="T7" fmla="*/ 0 h 20"/>
                <a:gd name="T8" fmla="*/ 0 w 9"/>
                <a:gd name="T9" fmla="*/ 0 h 20"/>
              </a:gdLst>
              <a:ahLst/>
              <a:cxnLst>
                <a:cxn ang="0">
                  <a:pos x="T0" y="T1"/>
                </a:cxn>
                <a:cxn ang="0">
                  <a:pos x="T2" y="T3"/>
                </a:cxn>
                <a:cxn ang="0">
                  <a:pos x="T4" y="T5"/>
                </a:cxn>
                <a:cxn ang="0">
                  <a:pos x="T6" y="T7"/>
                </a:cxn>
                <a:cxn ang="0">
                  <a:pos x="T8" y="T9"/>
                </a:cxn>
              </a:cxnLst>
              <a:rect l="0" t="0" r="r" b="b"/>
              <a:pathLst>
                <a:path w="9" h="20">
                  <a:moveTo>
                    <a:pt x="0" y="0"/>
                  </a:moveTo>
                  <a:cubicBezTo>
                    <a:pt x="2" y="10"/>
                    <a:pt x="3" y="20"/>
                    <a:pt x="3" y="20"/>
                  </a:cubicBezTo>
                  <a:cubicBezTo>
                    <a:pt x="9" y="20"/>
                    <a:pt x="9" y="20"/>
                    <a:pt x="9" y="20"/>
                  </a:cubicBezTo>
                  <a:cubicBezTo>
                    <a:pt x="8" y="12"/>
                    <a:pt x="7" y="6"/>
                    <a:pt x="5" y="0"/>
                  </a:cubicBezTo>
                  <a:cubicBezTo>
                    <a:pt x="4" y="0"/>
                    <a:pt x="2" y="0"/>
                    <a:pt x="0"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Oval 471"/>
            <p:cNvSpPr>
              <a:spLocks noChangeArrowheads="1"/>
            </p:cNvSpPr>
            <p:nvPr/>
          </p:nvSpPr>
          <p:spPr bwMode="auto">
            <a:xfrm>
              <a:off x="3386" y="4107"/>
              <a:ext cx="10" cy="12"/>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Oval 472"/>
            <p:cNvSpPr>
              <a:spLocks noChangeArrowheads="1"/>
            </p:cNvSpPr>
            <p:nvPr/>
          </p:nvSpPr>
          <p:spPr bwMode="auto">
            <a:xfrm>
              <a:off x="3609" y="4107"/>
              <a:ext cx="12" cy="12"/>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473"/>
            <p:cNvSpPr>
              <a:spLocks/>
            </p:cNvSpPr>
            <p:nvPr/>
          </p:nvSpPr>
          <p:spPr bwMode="auto">
            <a:xfrm>
              <a:off x="5087" y="3932"/>
              <a:ext cx="284" cy="82"/>
            </a:xfrm>
            <a:custGeom>
              <a:avLst/>
              <a:gdLst>
                <a:gd name="T0" fmla="*/ 142 w 142"/>
                <a:gd name="T1" fmla="*/ 0 h 41"/>
                <a:gd name="T2" fmla="*/ 29 w 142"/>
                <a:gd name="T3" fmla="*/ 0 h 41"/>
                <a:gd name="T4" fmla="*/ 0 w 142"/>
                <a:gd name="T5" fmla="*/ 29 h 41"/>
                <a:gd name="T6" fmla="*/ 0 w 142"/>
                <a:gd name="T7" fmla="*/ 41 h 41"/>
                <a:gd name="T8" fmla="*/ 142 w 142"/>
                <a:gd name="T9" fmla="*/ 41 h 41"/>
                <a:gd name="T10" fmla="*/ 142 w 142"/>
                <a:gd name="T11" fmla="*/ 0 h 41"/>
              </a:gdLst>
              <a:ahLst/>
              <a:cxnLst>
                <a:cxn ang="0">
                  <a:pos x="T0" y="T1"/>
                </a:cxn>
                <a:cxn ang="0">
                  <a:pos x="T2" y="T3"/>
                </a:cxn>
                <a:cxn ang="0">
                  <a:pos x="T4" y="T5"/>
                </a:cxn>
                <a:cxn ang="0">
                  <a:pos x="T6" y="T7"/>
                </a:cxn>
                <a:cxn ang="0">
                  <a:pos x="T8" y="T9"/>
                </a:cxn>
                <a:cxn ang="0">
                  <a:pos x="T10" y="T11"/>
                </a:cxn>
              </a:cxnLst>
              <a:rect l="0" t="0" r="r" b="b"/>
              <a:pathLst>
                <a:path w="142" h="41">
                  <a:moveTo>
                    <a:pt x="142" y="0"/>
                  </a:moveTo>
                  <a:cubicBezTo>
                    <a:pt x="120" y="0"/>
                    <a:pt x="29" y="0"/>
                    <a:pt x="29" y="0"/>
                  </a:cubicBezTo>
                  <a:cubicBezTo>
                    <a:pt x="14" y="0"/>
                    <a:pt x="0" y="13"/>
                    <a:pt x="0" y="29"/>
                  </a:cubicBezTo>
                  <a:cubicBezTo>
                    <a:pt x="0" y="41"/>
                    <a:pt x="0" y="41"/>
                    <a:pt x="0" y="41"/>
                  </a:cubicBezTo>
                  <a:cubicBezTo>
                    <a:pt x="142" y="41"/>
                    <a:pt x="142" y="41"/>
                    <a:pt x="142" y="41"/>
                  </a:cubicBezTo>
                  <a:lnTo>
                    <a:pt x="142"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474"/>
            <p:cNvSpPr>
              <a:spLocks/>
            </p:cNvSpPr>
            <p:nvPr/>
          </p:nvSpPr>
          <p:spPr bwMode="auto">
            <a:xfrm>
              <a:off x="5151" y="3932"/>
              <a:ext cx="284" cy="82"/>
            </a:xfrm>
            <a:custGeom>
              <a:avLst/>
              <a:gdLst>
                <a:gd name="T0" fmla="*/ 0 w 142"/>
                <a:gd name="T1" fmla="*/ 0 h 41"/>
                <a:gd name="T2" fmla="*/ 113 w 142"/>
                <a:gd name="T3" fmla="*/ 0 h 41"/>
                <a:gd name="T4" fmla="*/ 142 w 142"/>
                <a:gd name="T5" fmla="*/ 29 h 41"/>
                <a:gd name="T6" fmla="*/ 142 w 142"/>
                <a:gd name="T7" fmla="*/ 41 h 41"/>
                <a:gd name="T8" fmla="*/ 0 w 142"/>
                <a:gd name="T9" fmla="*/ 41 h 41"/>
                <a:gd name="T10" fmla="*/ 0 w 142"/>
                <a:gd name="T11" fmla="*/ 0 h 41"/>
              </a:gdLst>
              <a:ahLst/>
              <a:cxnLst>
                <a:cxn ang="0">
                  <a:pos x="T0" y="T1"/>
                </a:cxn>
                <a:cxn ang="0">
                  <a:pos x="T2" y="T3"/>
                </a:cxn>
                <a:cxn ang="0">
                  <a:pos x="T4" y="T5"/>
                </a:cxn>
                <a:cxn ang="0">
                  <a:pos x="T6" y="T7"/>
                </a:cxn>
                <a:cxn ang="0">
                  <a:pos x="T8" y="T9"/>
                </a:cxn>
                <a:cxn ang="0">
                  <a:pos x="T10" y="T11"/>
                </a:cxn>
              </a:cxnLst>
              <a:rect l="0" t="0" r="r" b="b"/>
              <a:pathLst>
                <a:path w="142" h="41">
                  <a:moveTo>
                    <a:pt x="0" y="0"/>
                  </a:moveTo>
                  <a:cubicBezTo>
                    <a:pt x="23" y="0"/>
                    <a:pt x="113" y="0"/>
                    <a:pt x="113" y="0"/>
                  </a:cubicBezTo>
                  <a:cubicBezTo>
                    <a:pt x="129" y="0"/>
                    <a:pt x="142" y="13"/>
                    <a:pt x="142" y="29"/>
                  </a:cubicBezTo>
                  <a:cubicBezTo>
                    <a:pt x="142" y="41"/>
                    <a:pt x="142" y="41"/>
                    <a:pt x="142" y="41"/>
                  </a:cubicBezTo>
                  <a:cubicBezTo>
                    <a:pt x="0" y="41"/>
                    <a:pt x="0" y="41"/>
                    <a:pt x="0" y="41"/>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475"/>
            <p:cNvSpPr>
              <a:spLocks/>
            </p:cNvSpPr>
            <p:nvPr/>
          </p:nvSpPr>
          <p:spPr bwMode="auto">
            <a:xfrm>
              <a:off x="5197" y="3950"/>
              <a:ext cx="216" cy="56"/>
            </a:xfrm>
            <a:custGeom>
              <a:avLst/>
              <a:gdLst>
                <a:gd name="T0" fmla="*/ 0 w 108"/>
                <a:gd name="T1" fmla="*/ 0 h 28"/>
                <a:gd name="T2" fmla="*/ 86 w 108"/>
                <a:gd name="T3" fmla="*/ 0 h 28"/>
                <a:gd name="T4" fmla="*/ 108 w 108"/>
                <a:gd name="T5" fmla="*/ 22 h 28"/>
                <a:gd name="T6" fmla="*/ 108 w 108"/>
                <a:gd name="T7" fmla="*/ 28 h 28"/>
                <a:gd name="T8" fmla="*/ 0 w 108"/>
                <a:gd name="T9" fmla="*/ 28 h 28"/>
                <a:gd name="T10" fmla="*/ 0 w 108"/>
                <a:gd name="T11" fmla="*/ 0 h 28"/>
              </a:gdLst>
              <a:ahLst/>
              <a:cxnLst>
                <a:cxn ang="0">
                  <a:pos x="T0" y="T1"/>
                </a:cxn>
                <a:cxn ang="0">
                  <a:pos x="T2" y="T3"/>
                </a:cxn>
                <a:cxn ang="0">
                  <a:pos x="T4" y="T5"/>
                </a:cxn>
                <a:cxn ang="0">
                  <a:pos x="T6" y="T7"/>
                </a:cxn>
                <a:cxn ang="0">
                  <a:pos x="T8" y="T9"/>
                </a:cxn>
                <a:cxn ang="0">
                  <a:pos x="T10" y="T11"/>
                </a:cxn>
              </a:cxnLst>
              <a:rect l="0" t="0" r="r" b="b"/>
              <a:pathLst>
                <a:path w="108" h="28">
                  <a:moveTo>
                    <a:pt x="0" y="0"/>
                  </a:moveTo>
                  <a:cubicBezTo>
                    <a:pt x="17" y="0"/>
                    <a:pt x="86" y="0"/>
                    <a:pt x="86" y="0"/>
                  </a:cubicBezTo>
                  <a:cubicBezTo>
                    <a:pt x="98" y="0"/>
                    <a:pt x="108" y="10"/>
                    <a:pt x="108" y="22"/>
                  </a:cubicBezTo>
                  <a:cubicBezTo>
                    <a:pt x="108" y="28"/>
                    <a:pt x="108" y="28"/>
                    <a:pt x="108" y="28"/>
                  </a:cubicBezTo>
                  <a:cubicBezTo>
                    <a:pt x="0" y="28"/>
                    <a:pt x="0" y="28"/>
                    <a:pt x="0" y="28"/>
                  </a:cubicBezTo>
                  <a:lnTo>
                    <a:pt x="0"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6"/>
            <p:cNvSpPr>
              <a:spLocks/>
            </p:cNvSpPr>
            <p:nvPr/>
          </p:nvSpPr>
          <p:spPr bwMode="auto">
            <a:xfrm>
              <a:off x="5143" y="3950"/>
              <a:ext cx="226" cy="56"/>
            </a:xfrm>
            <a:custGeom>
              <a:avLst/>
              <a:gdLst>
                <a:gd name="T0" fmla="*/ 8 w 113"/>
                <a:gd name="T1" fmla="*/ 0 h 28"/>
                <a:gd name="T2" fmla="*/ 0 w 113"/>
                <a:gd name="T3" fmla="*/ 8 h 28"/>
                <a:gd name="T4" fmla="*/ 0 w 113"/>
                <a:gd name="T5" fmla="*/ 28 h 28"/>
                <a:gd name="T6" fmla="*/ 113 w 113"/>
                <a:gd name="T7" fmla="*/ 28 h 28"/>
                <a:gd name="T8" fmla="*/ 113 w 113"/>
                <a:gd name="T9" fmla="*/ 0 h 28"/>
                <a:gd name="T10" fmla="*/ 8 w 113"/>
                <a:gd name="T11" fmla="*/ 0 h 28"/>
              </a:gdLst>
              <a:ahLst/>
              <a:cxnLst>
                <a:cxn ang="0">
                  <a:pos x="T0" y="T1"/>
                </a:cxn>
                <a:cxn ang="0">
                  <a:pos x="T2" y="T3"/>
                </a:cxn>
                <a:cxn ang="0">
                  <a:pos x="T4" y="T5"/>
                </a:cxn>
                <a:cxn ang="0">
                  <a:pos x="T6" y="T7"/>
                </a:cxn>
                <a:cxn ang="0">
                  <a:pos x="T8" y="T9"/>
                </a:cxn>
                <a:cxn ang="0">
                  <a:pos x="T10" y="T11"/>
                </a:cxn>
              </a:cxnLst>
              <a:rect l="0" t="0" r="r" b="b"/>
              <a:pathLst>
                <a:path w="113" h="28">
                  <a:moveTo>
                    <a:pt x="8" y="0"/>
                  </a:moveTo>
                  <a:cubicBezTo>
                    <a:pt x="3" y="0"/>
                    <a:pt x="0" y="4"/>
                    <a:pt x="0" y="8"/>
                  </a:cubicBezTo>
                  <a:cubicBezTo>
                    <a:pt x="0" y="28"/>
                    <a:pt x="0" y="28"/>
                    <a:pt x="0" y="28"/>
                  </a:cubicBezTo>
                  <a:cubicBezTo>
                    <a:pt x="113" y="28"/>
                    <a:pt x="113" y="28"/>
                    <a:pt x="113" y="28"/>
                  </a:cubicBezTo>
                  <a:cubicBezTo>
                    <a:pt x="113" y="0"/>
                    <a:pt x="113" y="0"/>
                    <a:pt x="113" y="0"/>
                  </a:cubicBezTo>
                  <a:lnTo>
                    <a:pt x="8"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7"/>
            <p:cNvSpPr>
              <a:spLocks/>
            </p:cNvSpPr>
            <p:nvPr/>
          </p:nvSpPr>
          <p:spPr bwMode="auto">
            <a:xfrm>
              <a:off x="5197" y="3948"/>
              <a:ext cx="10" cy="62"/>
            </a:xfrm>
            <a:custGeom>
              <a:avLst/>
              <a:gdLst>
                <a:gd name="T0" fmla="*/ 10 w 10"/>
                <a:gd name="T1" fmla="*/ 62 h 62"/>
                <a:gd name="T2" fmla="*/ 0 w 10"/>
                <a:gd name="T3" fmla="*/ 62 h 62"/>
                <a:gd name="T4" fmla="*/ 0 w 10"/>
                <a:gd name="T5" fmla="*/ 0 h 62"/>
                <a:gd name="T6" fmla="*/ 10 w 10"/>
                <a:gd name="T7" fmla="*/ 0 h 62"/>
                <a:gd name="T8" fmla="*/ 10 w 10"/>
                <a:gd name="T9" fmla="*/ 62 h 62"/>
                <a:gd name="T10" fmla="*/ 10 w 10"/>
                <a:gd name="T11" fmla="*/ 62 h 62"/>
              </a:gdLst>
              <a:ahLst/>
              <a:cxnLst>
                <a:cxn ang="0">
                  <a:pos x="T0" y="T1"/>
                </a:cxn>
                <a:cxn ang="0">
                  <a:pos x="T2" y="T3"/>
                </a:cxn>
                <a:cxn ang="0">
                  <a:pos x="T4" y="T5"/>
                </a:cxn>
                <a:cxn ang="0">
                  <a:pos x="T6" y="T7"/>
                </a:cxn>
                <a:cxn ang="0">
                  <a:pos x="T8" y="T9"/>
                </a:cxn>
                <a:cxn ang="0">
                  <a:pos x="T10" y="T11"/>
                </a:cxn>
              </a:cxnLst>
              <a:rect l="0" t="0" r="r" b="b"/>
              <a:pathLst>
                <a:path w="10" h="62">
                  <a:moveTo>
                    <a:pt x="10" y="62"/>
                  </a:moveTo>
                  <a:lnTo>
                    <a:pt x="0" y="62"/>
                  </a:lnTo>
                  <a:lnTo>
                    <a:pt x="0" y="0"/>
                  </a:lnTo>
                  <a:lnTo>
                    <a:pt x="10" y="0"/>
                  </a:lnTo>
                  <a:lnTo>
                    <a:pt x="10" y="62"/>
                  </a:lnTo>
                  <a:lnTo>
                    <a:pt x="10" y="6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8"/>
            <p:cNvSpPr>
              <a:spLocks/>
            </p:cNvSpPr>
            <p:nvPr/>
          </p:nvSpPr>
          <p:spPr bwMode="auto">
            <a:xfrm>
              <a:off x="5197" y="3948"/>
              <a:ext cx="10" cy="62"/>
            </a:xfrm>
            <a:custGeom>
              <a:avLst/>
              <a:gdLst>
                <a:gd name="T0" fmla="*/ 10 w 10"/>
                <a:gd name="T1" fmla="*/ 62 h 62"/>
                <a:gd name="T2" fmla="*/ 0 w 10"/>
                <a:gd name="T3" fmla="*/ 62 h 62"/>
                <a:gd name="T4" fmla="*/ 0 w 10"/>
                <a:gd name="T5" fmla="*/ 0 h 62"/>
                <a:gd name="T6" fmla="*/ 10 w 10"/>
                <a:gd name="T7" fmla="*/ 0 h 62"/>
                <a:gd name="T8" fmla="*/ 10 w 10"/>
                <a:gd name="T9" fmla="*/ 62 h 62"/>
                <a:gd name="T10" fmla="*/ 10 w 10"/>
                <a:gd name="T11" fmla="*/ 62 h 62"/>
              </a:gdLst>
              <a:ahLst/>
              <a:cxnLst>
                <a:cxn ang="0">
                  <a:pos x="T0" y="T1"/>
                </a:cxn>
                <a:cxn ang="0">
                  <a:pos x="T2" y="T3"/>
                </a:cxn>
                <a:cxn ang="0">
                  <a:pos x="T4" y="T5"/>
                </a:cxn>
                <a:cxn ang="0">
                  <a:pos x="T6" y="T7"/>
                </a:cxn>
                <a:cxn ang="0">
                  <a:pos x="T8" y="T9"/>
                </a:cxn>
                <a:cxn ang="0">
                  <a:pos x="T10" y="T11"/>
                </a:cxn>
              </a:cxnLst>
              <a:rect l="0" t="0" r="r" b="b"/>
              <a:pathLst>
                <a:path w="10" h="62">
                  <a:moveTo>
                    <a:pt x="10" y="62"/>
                  </a:moveTo>
                  <a:lnTo>
                    <a:pt x="0" y="62"/>
                  </a:lnTo>
                  <a:lnTo>
                    <a:pt x="0" y="0"/>
                  </a:lnTo>
                  <a:lnTo>
                    <a:pt x="10" y="0"/>
                  </a:lnTo>
                  <a:lnTo>
                    <a:pt x="10" y="62"/>
                  </a:lnTo>
                  <a:lnTo>
                    <a:pt x="10" y="62"/>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9"/>
            <p:cNvSpPr>
              <a:spLocks/>
            </p:cNvSpPr>
            <p:nvPr/>
          </p:nvSpPr>
          <p:spPr bwMode="auto">
            <a:xfrm>
              <a:off x="5309" y="3948"/>
              <a:ext cx="8" cy="62"/>
            </a:xfrm>
            <a:custGeom>
              <a:avLst/>
              <a:gdLst>
                <a:gd name="T0" fmla="*/ 8 w 8"/>
                <a:gd name="T1" fmla="*/ 62 h 62"/>
                <a:gd name="T2" fmla="*/ 0 w 8"/>
                <a:gd name="T3" fmla="*/ 62 h 62"/>
                <a:gd name="T4" fmla="*/ 0 w 8"/>
                <a:gd name="T5" fmla="*/ 0 h 62"/>
                <a:gd name="T6" fmla="*/ 8 w 8"/>
                <a:gd name="T7" fmla="*/ 0 h 62"/>
                <a:gd name="T8" fmla="*/ 8 w 8"/>
                <a:gd name="T9" fmla="*/ 62 h 62"/>
                <a:gd name="T10" fmla="*/ 8 w 8"/>
                <a:gd name="T11" fmla="*/ 62 h 62"/>
              </a:gdLst>
              <a:ahLst/>
              <a:cxnLst>
                <a:cxn ang="0">
                  <a:pos x="T0" y="T1"/>
                </a:cxn>
                <a:cxn ang="0">
                  <a:pos x="T2" y="T3"/>
                </a:cxn>
                <a:cxn ang="0">
                  <a:pos x="T4" y="T5"/>
                </a:cxn>
                <a:cxn ang="0">
                  <a:pos x="T6" y="T7"/>
                </a:cxn>
                <a:cxn ang="0">
                  <a:pos x="T8" y="T9"/>
                </a:cxn>
                <a:cxn ang="0">
                  <a:pos x="T10" y="T11"/>
                </a:cxn>
              </a:cxnLst>
              <a:rect l="0" t="0" r="r" b="b"/>
              <a:pathLst>
                <a:path w="8" h="62">
                  <a:moveTo>
                    <a:pt x="8" y="62"/>
                  </a:moveTo>
                  <a:lnTo>
                    <a:pt x="0" y="62"/>
                  </a:lnTo>
                  <a:lnTo>
                    <a:pt x="0" y="0"/>
                  </a:lnTo>
                  <a:lnTo>
                    <a:pt x="8" y="0"/>
                  </a:lnTo>
                  <a:lnTo>
                    <a:pt x="8" y="62"/>
                  </a:lnTo>
                  <a:lnTo>
                    <a:pt x="8" y="6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80"/>
            <p:cNvSpPr>
              <a:spLocks/>
            </p:cNvSpPr>
            <p:nvPr/>
          </p:nvSpPr>
          <p:spPr bwMode="auto">
            <a:xfrm>
              <a:off x="5309" y="3948"/>
              <a:ext cx="8" cy="62"/>
            </a:xfrm>
            <a:custGeom>
              <a:avLst/>
              <a:gdLst>
                <a:gd name="T0" fmla="*/ 8 w 8"/>
                <a:gd name="T1" fmla="*/ 62 h 62"/>
                <a:gd name="T2" fmla="*/ 0 w 8"/>
                <a:gd name="T3" fmla="*/ 62 h 62"/>
                <a:gd name="T4" fmla="*/ 0 w 8"/>
                <a:gd name="T5" fmla="*/ 0 h 62"/>
                <a:gd name="T6" fmla="*/ 8 w 8"/>
                <a:gd name="T7" fmla="*/ 0 h 62"/>
                <a:gd name="T8" fmla="*/ 8 w 8"/>
                <a:gd name="T9" fmla="*/ 62 h 62"/>
                <a:gd name="T10" fmla="*/ 8 w 8"/>
                <a:gd name="T11" fmla="*/ 62 h 62"/>
              </a:gdLst>
              <a:ahLst/>
              <a:cxnLst>
                <a:cxn ang="0">
                  <a:pos x="T0" y="T1"/>
                </a:cxn>
                <a:cxn ang="0">
                  <a:pos x="T2" y="T3"/>
                </a:cxn>
                <a:cxn ang="0">
                  <a:pos x="T4" y="T5"/>
                </a:cxn>
                <a:cxn ang="0">
                  <a:pos x="T6" y="T7"/>
                </a:cxn>
                <a:cxn ang="0">
                  <a:pos x="T8" y="T9"/>
                </a:cxn>
                <a:cxn ang="0">
                  <a:pos x="T10" y="T11"/>
                </a:cxn>
              </a:cxnLst>
              <a:rect l="0" t="0" r="r" b="b"/>
              <a:pathLst>
                <a:path w="8" h="62">
                  <a:moveTo>
                    <a:pt x="8" y="62"/>
                  </a:moveTo>
                  <a:lnTo>
                    <a:pt x="0" y="62"/>
                  </a:lnTo>
                  <a:lnTo>
                    <a:pt x="0" y="0"/>
                  </a:lnTo>
                  <a:lnTo>
                    <a:pt x="8" y="0"/>
                  </a:lnTo>
                  <a:lnTo>
                    <a:pt x="8" y="62"/>
                  </a:lnTo>
                  <a:lnTo>
                    <a:pt x="8" y="62"/>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81"/>
            <p:cNvSpPr>
              <a:spLocks/>
            </p:cNvSpPr>
            <p:nvPr/>
          </p:nvSpPr>
          <p:spPr bwMode="auto">
            <a:xfrm>
              <a:off x="5087" y="4014"/>
              <a:ext cx="348" cy="75"/>
            </a:xfrm>
            <a:custGeom>
              <a:avLst/>
              <a:gdLst>
                <a:gd name="T0" fmla="*/ 0 w 348"/>
                <a:gd name="T1" fmla="*/ 8 h 75"/>
                <a:gd name="T2" fmla="*/ 0 w 348"/>
                <a:gd name="T3" fmla="*/ 75 h 75"/>
                <a:gd name="T4" fmla="*/ 58 w 348"/>
                <a:gd name="T5" fmla="*/ 75 h 75"/>
                <a:gd name="T6" fmla="*/ 290 w 348"/>
                <a:gd name="T7" fmla="*/ 75 h 75"/>
                <a:gd name="T8" fmla="*/ 348 w 348"/>
                <a:gd name="T9" fmla="*/ 75 h 75"/>
                <a:gd name="T10" fmla="*/ 348 w 348"/>
                <a:gd name="T11" fmla="*/ 8 h 75"/>
                <a:gd name="T12" fmla="*/ 348 w 348"/>
                <a:gd name="T13" fmla="*/ 0 h 75"/>
                <a:gd name="T14" fmla="*/ 0 w 348"/>
                <a:gd name="T15" fmla="*/ 0 h 75"/>
                <a:gd name="T16" fmla="*/ 0 w 348"/>
                <a:gd name="T17" fmla="*/ 8 h 75"/>
                <a:gd name="T18" fmla="*/ 0 w 348"/>
                <a:gd name="T19"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
                  <a:moveTo>
                    <a:pt x="0" y="8"/>
                  </a:moveTo>
                  <a:lnTo>
                    <a:pt x="0" y="75"/>
                  </a:lnTo>
                  <a:lnTo>
                    <a:pt x="58" y="75"/>
                  </a:lnTo>
                  <a:lnTo>
                    <a:pt x="290" y="75"/>
                  </a:lnTo>
                  <a:lnTo>
                    <a:pt x="348" y="75"/>
                  </a:lnTo>
                  <a:lnTo>
                    <a:pt x="348" y="8"/>
                  </a:lnTo>
                  <a:lnTo>
                    <a:pt x="348" y="0"/>
                  </a:lnTo>
                  <a:lnTo>
                    <a:pt x="0" y="0"/>
                  </a:lnTo>
                  <a:lnTo>
                    <a:pt x="0" y="8"/>
                  </a:lnTo>
                  <a:lnTo>
                    <a:pt x="0" y="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82"/>
            <p:cNvSpPr>
              <a:spLocks/>
            </p:cNvSpPr>
            <p:nvPr/>
          </p:nvSpPr>
          <p:spPr bwMode="auto">
            <a:xfrm>
              <a:off x="5087" y="4014"/>
              <a:ext cx="348" cy="75"/>
            </a:xfrm>
            <a:custGeom>
              <a:avLst/>
              <a:gdLst>
                <a:gd name="T0" fmla="*/ 0 w 348"/>
                <a:gd name="T1" fmla="*/ 8 h 75"/>
                <a:gd name="T2" fmla="*/ 0 w 348"/>
                <a:gd name="T3" fmla="*/ 75 h 75"/>
                <a:gd name="T4" fmla="*/ 58 w 348"/>
                <a:gd name="T5" fmla="*/ 75 h 75"/>
                <a:gd name="T6" fmla="*/ 290 w 348"/>
                <a:gd name="T7" fmla="*/ 75 h 75"/>
                <a:gd name="T8" fmla="*/ 348 w 348"/>
                <a:gd name="T9" fmla="*/ 75 h 75"/>
                <a:gd name="T10" fmla="*/ 348 w 348"/>
                <a:gd name="T11" fmla="*/ 8 h 75"/>
                <a:gd name="T12" fmla="*/ 348 w 348"/>
                <a:gd name="T13" fmla="*/ 0 h 75"/>
                <a:gd name="T14" fmla="*/ 0 w 348"/>
                <a:gd name="T15" fmla="*/ 0 h 75"/>
                <a:gd name="T16" fmla="*/ 0 w 348"/>
                <a:gd name="T17" fmla="*/ 8 h 75"/>
                <a:gd name="T18" fmla="*/ 0 w 348"/>
                <a:gd name="T19"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
                  <a:moveTo>
                    <a:pt x="0" y="8"/>
                  </a:moveTo>
                  <a:lnTo>
                    <a:pt x="0" y="75"/>
                  </a:lnTo>
                  <a:lnTo>
                    <a:pt x="58" y="75"/>
                  </a:lnTo>
                  <a:lnTo>
                    <a:pt x="290" y="75"/>
                  </a:lnTo>
                  <a:lnTo>
                    <a:pt x="348" y="75"/>
                  </a:lnTo>
                  <a:lnTo>
                    <a:pt x="348" y="8"/>
                  </a:lnTo>
                  <a:lnTo>
                    <a:pt x="348" y="0"/>
                  </a:lnTo>
                  <a:lnTo>
                    <a:pt x="0" y="0"/>
                  </a:lnTo>
                  <a:lnTo>
                    <a:pt x="0" y="8"/>
                  </a:lnTo>
                  <a:lnTo>
                    <a:pt x="0" y="8"/>
                  </a:lnTo>
                  <a:close/>
                </a:path>
              </a:pathLst>
            </a:custGeom>
            <a:noFill/>
            <a:ln w="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483"/>
            <p:cNvSpPr>
              <a:spLocks/>
            </p:cNvSpPr>
            <p:nvPr/>
          </p:nvSpPr>
          <p:spPr bwMode="auto">
            <a:xfrm>
              <a:off x="5087" y="4014"/>
              <a:ext cx="350" cy="56"/>
            </a:xfrm>
            <a:custGeom>
              <a:avLst/>
              <a:gdLst>
                <a:gd name="T0" fmla="*/ 174 w 175"/>
                <a:gd name="T1" fmla="*/ 0 h 28"/>
                <a:gd name="T2" fmla="*/ 0 w 175"/>
                <a:gd name="T3" fmla="*/ 0 h 28"/>
                <a:gd name="T4" fmla="*/ 0 w 175"/>
                <a:gd name="T5" fmla="*/ 3 h 28"/>
                <a:gd name="T6" fmla="*/ 147 w 175"/>
                <a:gd name="T7" fmla="*/ 3 h 28"/>
                <a:gd name="T8" fmla="*/ 174 w 175"/>
                <a:gd name="T9" fmla="*/ 28 h 28"/>
                <a:gd name="T10" fmla="*/ 174 w 175"/>
                <a:gd name="T11" fmla="*/ 0 h 28"/>
              </a:gdLst>
              <a:ahLst/>
              <a:cxnLst>
                <a:cxn ang="0">
                  <a:pos x="T0" y="T1"/>
                </a:cxn>
                <a:cxn ang="0">
                  <a:pos x="T2" y="T3"/>
                </a:cxn>
                <a:cxn ang="0">
                  <a:pos x="T4" y="T5"/>
                </a:cxn>
                <a:cxn ang="0">
                  <a:pos x="T6" y="T7"/>
                </a:cxn>
                <a:cxn ang="0">
                  <a:pos x="T8" y="T9"/>
                </a:cxn>
                <a:cxn ang="0">
                  <a:pos x="T10" y="T11"/>
                </a:cxn>
              </a:cxnLst>
              <a:rect l="0" t="0" r="r" b="b"/>
              <a:pathLst>
                <a:path w="175" h="28">
                  <a:moveTo>
                    <a:pt x="174" y="0"/>
                  </a:moveTo>
                  <a:cubicBezTo>
                    <a:pt x="0" y="0"/>
                    <a:pt x="0" y="0"/>
                    <a:pt x="0" y="0"/>
                  </a:cubicBezTo>
                  <a:cubicBezTo>
                    <a:pt x="0" y="3"/>
                    <a:pt x="0" y="3"/>
                    <a:pt x="0" y="3"/>
                  </a:cubicBezTo>
                  <a:cubicBezTo>
                    <a:pt x="0" y="3"/>
                    <a:pt x="119" y="3"/>
                    <a:pt x="147" y="3"/>
                  </a:cubicBezTo>
                  <a:cubicBezTo>
                    <a:pt x="175" y="3"/>
                    <a:pt x="174" y="28"/>
                    <a:pt x="174" y="28"/>
                  </a:cubicBezTo>
                  <a:lnTo>
                    <a:pt x="174"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484"/>
            <p:cNvSpPr>
              <a:spLocks/>
            </p:cNvSpPr>
            <p:nvPr/>
          </p:nvSpPr>
          <p:spPr bwMode="auto">
            <a:xfrm>
              <a:off x="5117" y="4062"/>
              <a:ext cx="76" cy="27"/>
            </a:xfrm>
            <a:custGeom>
              <a:avLst/>
              <a:gdLst>
                <a:gd name="T0" fmla="*/ 32 w 38"/>
                <a:gd name="T1" fmla="*/ 0 h 13"/>
                <a:gd name="T2" fmla="*/ 7 w 38"/>
                <a:gd name="T3" fmla="*/ 0 h 13"/>
                <a:gd name="T4" fmla="*/ 0 w 38"/>
                <a:gd name="T5" fmla="*/ 7 h 13"/>
                <a:gd name="T6" fmla="*/ 0 w 38"/>
                <a:gd name="T7" fmla="*/ 13 h 13"/>
                <a:gd name="T8" fmla="*/ 38 w 38"/>
                <a:gd name="T9" fmla="*/ 13 h 13"/>
                <a:gd name="T10" fmla="*/ 38 w 38"/>
                <a:gd name="T11" fmla="*/ 7 h 13"/>
                <a:gd name="T12" fmla="*/ 32 w 3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8" h="13">
                  <a:moveTo>
                    <a:pt x="32" y="0"/>
                  </a:moveTo>
                  <a:cubicBezTo>
                    <a:pt x="7" y="0"/>
                    <a:pt x="7" y="0"/>
                    <a:pt x="7" y="0"/>
                  </a:cubicBezTo>
                  <a:cubicBezTo>
                    <a:pt x="3" y="0"/>
                    <a:pt x="0" y="3"/>
                    <a:pt x="0" y="7"/>
                  </a:cubicBezTo>
                  <a:cubicBezTo>
                    <a:pt x="0" y="13"/>
                    <a:pt x="0" y="13"/>
                    <a:pt x="0" y="13"/>
                  </a:cubicBezTo>
                  <a:cubicBezTo>
                    <a:pt x="38" y="13"/>
                    <a:pt x="38" y="13"/>
                    <a:pt x="38" y="13"/>
                  </a:cubicBezTo>
                  <a:cubicBezTo>
                    <a:pt x="38" y="7"/>
                    <a:pt x="38" y="7"/>
                    <a:pt x="38" y="7"/>
                  </a:cubicBezTo>
                  <a:cubicBezTo>
                    <a:pt x="38" y="3"/>
                    <a:pt x="35" y="0"/>
                    <a:pt x="32"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485"/>
            <p:cNvSpPr>
              <a:spLocks noChangeArrowheads="1"/>
            </p:cNvSpPr>
            <p:nvPr/>
          </p:nvSpPr>
          <p:spPr bwMode="auto">
            <a:xfrm>
              <a:off x="5127" y="4056"/>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486"/>
            <p:cNvSpPr>
              <a:spLocks noChangeArrowheads="1"/>
            </p:cNvSpPr>
            <p:nvPr/>
          </p:nvSpPr>
          <p:spPr bwMode="auto">
            <a:xfrm>
              <a:off x="5141" y="4070"/>
              <a:ext cx="30" cy="2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487"/>
            <p:cNvSpPr>
              <a:spLocks/>
            </p:cNvSpPr>
            <p:nvPr/>
          </p:nvSpPr>
          <p:spPr bwMode="auto">
            <a:xfrm>
              <a:off x="5311" y="4062"/>
              <a:ext cx="76" cy="27"/>
            </a:xfrm>
            <a:custGeom>
              <a:avLst/>
              <a:gdLst>
                <a:gd name="T0" fmla="*/ 32 w 38"/>
                <a:gd name="T1" fmla="*/ 0 h 13"/>
                <a:gd name="T2" fmla="*/ 7 w 38"/>
                <a:gd name="T3" fmla="*/ 0 h 13"/>
                <a:gd name="T4" fmla="*/ 0 w 38"/>
                <a:gd name="T5" fmla="*/ 7 h 13"/>
                <a:gd name="T6" fmla="*/ 0 w 38"/>
                <a:gd name="T7" fmla="*/ 13 h 13"/>
                <a:gd name="T8" fmla="*/ 38 w 38"/>
                <a:gd name="T9" fmla="*/ 13 h 13"/>
                <a:gd name="T10" fmla="*/ 38 w 38"/>
                <a:gd name="T11" fmla="*/ 7 h 13"/>
                <a:gd name="T12" fmla="*/ 32 w 3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8" h="13">
                  <a:moveTo>
                    <a:pt x="32" y="0"/>
                  </a:moveTo>
                  <a:cubicBezTo>
                    <a:pt x="7" y="0"/>
                    <a:pt x="7" y="0"/>
                    <a:pt x="7" y="0"/>
                  </a:cubicBezTo>
                  <a:cubicBezTo>
                    <a:pt x="3" y="0"/>
                    <a:pt x="0" y="3"/>
                    <a:pt x="0" y="7"/>
                  </a:cubicBezTo>
                  <a:cubicBezTo>
                    <a:pt x="0" y="13"/>
                    <a:pt x="0" y="13"/>
                    <a:pt x="0" y="13"/>
                  </a:cubicBezTo>
                  <a:cubicBezTo>
                    <a:pt x="38" y="13"/>
                    <a:pt x="38" y="13"/>
                    <a:pt x="38" y="13"/>
                  </a:cubicBezTo>
                  <a:cubicBezTo>
                    <a:pt x="38" y="7"/>
                    <a:pt x="38" y="7"/>
                    <a:pt x="38" y="7"/>
                  </a:cubicBezTo>
                  <a:cubicBezTo>
                    <a:pt x="38" y="3"/>
                    <a:pt x="35" y="0"/>
                    <a:pt x="32"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488"/>
            <p:cNvSpPr>
              <a:spLocks noChangeArrowheads="1"/>
            </p:cNvSpPr>
            <p:nvPr/>
          </p:nvSpPr>
          <p:spPr bwMode="auto">
            <a:xfrm>
              <a:off x="5321" y="4056"/>
              <a:ext cx="56" cy="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489"/>
            <p:cNvSpPr>
              <a:spLocks noChangeArrowheads="1"/>
            </p:cNvSpPr>
            <p:nvPr/>
          </p:nvSpPr>
          <p:spPr bwMode="auto">
            <a:xfrm>
              <a:off x="5335" y="4070"/>
              <a:ext cx="30" cy="2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490"/>
            <p:cNvSpPr>
              <a:spLocks/>
            </p:cNvSpPr>
            <p:nvPr/>
          </p:nvSpPr>
          <p:spPr bwMode="auto">
            <a:xfrm>
              <a:off x="5403" y="4070"/>
              <a:ext cx="44" cy="19"/>
            </a:xfrm>
            <a:custGeom>
              <a:avLst/>
              <a:gdLst>
                <a:gd name="T0" fmla="*/ 22 w 22"/>
                <a:gd name="T1" fmla="*/ 4 h 9"/>
                <a:gd name="T2" fmla="*/ 18 w 22"/>
                <a:gd name="T3" fmla="*/ 0 h 9"/>
                <a:gd name="T4" fmla="*/ 4 w 22"/>
                <a:gd name="T5" fmla="*/ 0 h 9"/>
                <a:gd name="T6" fmla="*/ 0 w 22"/>
                <a:gd name="T7" fmla="*/ 4 h 9"/>
                <a:gd name="T8" fmla="*/ 0 w 22"/>
                <a:gd name="T9" fmla="*/ 4 h 9"/>
                <a:gd name="T10" fmla="*/ 4 w 22"/>
                <a:gd name="T11" fmla="*/ 9 h 9"/>
                <a:gd name="T12" fmla="*/ 18 w 22"/>
                <a:gd name="T13" fmla="*/ 9 h 9"/>
                <a:gd name="T14" fmla="*/ 22 w 22"/>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9">
                  <a:moveTo>
                    <a:pt x="22" y="4"/>
                  </a:moveTo>
                  <a:cubicBezTo>
                    <a:pt x="22" y="2"/>
                    <a:pt x="20" y="0"/>
                    <a:pt x="18" y="0"/>
                  </a:cubicBezTo>
                  <a:cubicBezTo>
                    <a:pt x="4" y="0"/>
                    <a:pt x="4" y="0"/>
                    <a:pt x="4" y="0"/>
                  </a:cubicBezTo>
                  <a:cubicBezTo>
                    <a:pt x="2" y="0"/>
                    <a:pt x="0" y="2"/>
                    <a:pt x="0" y="4"/>
                  </a:cubicBezTo>
                  <a:cubicBezTo>
                    <a:pt x="0" y="4"/>
                    <a:pt x="0" y="4"/>
                    <a:pt x="0" y="4"/>
                  </a:cubicBezTo>
                  <a:cubicBezTo>
                    <a:pt x="0" y="7"/>
                    <a:pt x="2" y="9"/>
                    <a:pt x="4" y="9"/>
                  </a:cubicBezTo>
                  <a:cubicBezTo>
                    <a:pt x="18" y="9"/>
                    <a:pt x="18" y="9"/>
                    <a:pt x="18" y="9"/>
                  </a:cubicBezTo>
                  <a:cubicBezTo>
                    <a:pt x="20" y="9"/>
                    <a:pt x="22" y="7"/>
                    <a:pt x="22"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91"/>
            <p:cNvSpPr>
              <a:spLocks/>
            </p:cNvSpPr>
            <p:nvPr/>
          </p:nvSpPr>
          <p:spPr bwMode="auto">
            <a:xfrm>
              <a:off x="5079" y="4070"/>
              <a:ext cx="38" cy="19"/>
            </a:xfrm>
            <a:custGeom>
              <a:avLst/>
              <a:gdLst>
                <a:gd name="T0" fmla="*/ 19 w 19"/>
                <a:gd name="T1" fmla="*/ 0 h 9"/>
                <a:gd name="T2" fmla="*/ 4 w 19"/>
                <a:gd name="T3" fmla="*/ 0 h 9"/>
                <a:gd name="T4" fmla="*/ 0 w 19"/>
                <a:gd name="T5" fmla="*/ 4 h 9"/>
                <a:gd name="T6" fmla="*/ 4 w 19"/>
                <a:gd name="T7" fmla="*/ 9 h 9"/>
                <a:gd name="T8" fmla="*/ 19 w 19"/>
                <a:gd name="T9" fmla="*/ 9 h 9"/>
                <a:gd name="T10" fmla="*/ 19 w 19"/>
                <a:gd name="T11" fmla="*/ 0 h 9"/>
              </a:gdLst>
              <a:ahLst/>
              <a:cxnLst>
                <a:cxn ang="0">
                  <a:pos x="T0" y="T1"/>
                </a:cxn>
                <a:cxn ang="0">
                  <a:pos x="T2" y="T3"/>
                </a:cxn>
                <a:cxn ang="0">
                  <a:pos x="T4" y="T5"/>
                </a:cxn>
                <a:cxn ang="0">
                  <a:pos x="T6" y="T7"/>
                </a:cxn>
                <a:cxn ang="0">
                  <a:pos x="T8" y="T9"/>
                </a:cxn>
                <a:cxn ang="0">
                  <a:pos x="T10" y="T11"/>
                </a:cxn>
              </a:cxnLst>
              <a:rect l="0" t="0" r="r" b="b"/>
              <a:pathLst>
                <a:path w="19" h="9">
                  <a:moveTo>
                    <a:pt x="19" y="0"/>
                  </a:moveTo>
                  <a:cubicBezTo>
                    <a:pt x="4" y="0"/>
                    <a:pt x="4" y="0"/>
                    <a:pt x="4" y="0"/>
                  </a:cubicBezTo>
                  <a:cubicBezTo>
                    <a:pt x="2" y="0"/>
                    <a:pt x="0" y="2"/>
                    <a:pt x="0" y="4"/>
                  </a:cubicBezTo>
                  <a:cubicBezTo>
                    <a:pt x="0" y="7"/>
                    <a:pt x="2" y="9"/>
                    <a:pt x="4" y="9"/>
                  </a:cubicBezTo>
                  <a:cubicBezTo>
                    <a:pt x="19" y="9"/>
                    <a:pt x="19" y="9"/>
                    <a:pt x="19" y="9"/>
                  </a:cubicBez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92"/>
            <p:cNvSpPr>
              <a:spLocks noEditPoints="1"/>
            </p:cNvSpPr>
            <p:nvPr/>
          </p:nvSpPr>
          <p:spPr bwMode="auto">
            <a:xfrm>
              <a:off x="5832" y="1437"/>
              <a:ext cx="374" cy="361"/>
            </a:xfrm>
            <a:custGeom>
              <a:avLst/>
              <a:gdLst>
                <a:gd name="T0" fmla="*/ 135 w 187"/>
                <a:gd name="T1" fmla="*/ 105 h 180"/>
                <a:gd name="T2" fmla="*/ 134 w 187"/>
                <a:gd name="T3" fmla="*/ 105 h 180"/>
                <a:gd name="T4" fmla="*/ 134 w 187"/>
                <a:gd name="T5" fmla="*/ 56 h 180"/>
                <a:gd name="T6" fmla="*/ 83 w 187"/>
                <a:gd name="T7" fmla="*/ 102 h 180"/>
                <a:gd name="T8" fmla="*/ 83 w 187"/>
                <a:gd name="T9" fmla="*/ 16 h 180"/>
                <a:gd name="T10" fmla="*/ 83 w 187"/>
                <a:gd name="T11" fmla="*/ 16 h 180"/>
                <a:gd name="T12" fmla="*/ 83 w 187"/>
                <a:gd name="T13" fmla="*/ 16 h 180"/>
                <a:gd name="T14" fmla="*/ 70 w 187"/>
                <a:gd name="T15" fmla="*/ 4 h 180"/>
                <a:gd name="T16" fmla="*/ 57 w 187"/>
                <a:gd name="T17" fmla="*/ 1 h 180"/>
                <a:gd name="T18" fmla="*/ 42 w 187"/>
                <a:gd name="T19" fmla="*/ 0 h 180"/>
                <a:gd name="T20" fmla="*/ 42 w 187"/>
                <a:gd name="T21" fmla="*/ 0 h 180"/>
                <a:gd name="T22" fmla="*/ 29 w 187"/>
                <a:gd name="T23" fmla="*/ 1 h 180"/>
                <a:gd name="T24" fmla="*/ 6 w 187"/>
                <a:gd name="T25" fmla="*/ 8 h 180"/>
                <a:gd name="T26" fmla="*/ 5 w 187"/>
                <a:gd name="T27" fmla="*/ 9 h 180"/>
                <a:gd name="T28" fmla="*/ 0 w 187"/>
                <a:gd name="T29" fmla="*/ 16 h 180"/>
                <a:gd name="T30" fmla="*/ 0 w 187"/>
                <a:gd name="T31" fmla="*/ 16 h 180"/>
                <a:gd name="T32" fmla="*/ 0 w 187"/>
                <a:gd name="T33" fmla="*/ 105 h 180"/>
                <a:gd name="T34" fmla="*/ 0 w 187"/>
                <a:gd name="T35" fmla="*/ 163 h 180"/>
                <a:gd name="T36" fmla="*/ 0 w 187"/>
                <a:gd name="T37" fmla="*/ 180 h 180"/>
                <a:gd name="T38" fmla="*/ 187 w 187"/>
                <a:gd name="T39" fmla="*/ 180 h 180"/>
                <a:gd name="T40" fmla="*/ 187 w 187"/>
                <a:gd name="T41" fmla="*/ 127 h 180"/>
                <a:gd name="T42" fmla="*/ 187 w 187"/>
                <a:gd name="T43" fmla="*/ 105 h 180"/>
                <a:gd name="T44" fmla="*/ 187 w 187"/>
                <a:gd name="T45" fmla="*/ 56 h 180"/>
                <a:gd name="T46" fmla="*/ 135 w 187"/>
                <a:gd name="T47" fmla="*/ 105 h 180"/>
                <a:gd name="T48" fmla="*/ 8 w 187"/>
                <a:gd name="T49" fmla="*/ 14 h 180"/>
                <a:gd name="T50" fmla="*/ 42 w 187"/>
                <a:gd name="T51" fmla="*/ 4 h 180"/>
                <a:gd name="T52" fmla="*/ 76 w 187"/>
                <a:gd name="T53" fmla="*/ 14 h 180"/>
                <a:gd name="T54" fmla="*/ 42 w 187"/>
                <a:gd name="T55" fmla="*/ 24 h 180"/>
                <a:gd name="T56" fmla="*/ 8 w 187"/>
                <a:gd name="T57" fmla="*/ 1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0">
                  <a:moveTo>
                    <a:pt x="135" y="105"/>
                  </a:moveTo>
                  <a:cubicBezTo>
                    <a:pt x="134" y="105"/>
                    <a:pt x="134" y="105"/>
                    <a:pt x="134" y="105"/>
                  </a:cubicBezTo>
                  <a:cubicBezTo>
                    <a:pt x="134" y="56"/>
                    <a:pt x="134" y="56"/>
                    <a:pt x="134" y="56"/>
                  </a:cubicBezTo>
                  <a:cubicBezTo>
                    <a:pt x="83" y="102"/>
                    <a:pt x="83" y="102"/>
                    <a:pt x="83" y="102"/>
                  </a:cubicBezTo>
                  <a:cubicBezTo>
                    <a:pt x="83" y="57"/>
                    <a:pt x="83" y="16"/>
                    <a:pt x="83" y="16"/>
                  </a:cubicBezTo>
                  <a:cubicBezTo>
                    <a:pt x="83" y="16"/>
                    <a:pt x="83" y="16"/>
                    <a:pt x="83" y="16"/>
                  </a:cubicBezTo>
                  <a:cubicBezTo>
                    <a:pt x="83" y="16"/>
                    <a:pt x="83" y="16"/>
                    <a:pt x="83" y="16"/>
                  </a:cubicBezTo>
                  <a:cubicBezTo>
                    <a:pt x="83" y="10"/>
                    <a:pt x="75" y="6"/>
                    <a:pt x="70" y="4"/>
                  </a:cubicBezTo>
                  <a:cubicBezTo>
                    <a:pt x="66" y="3"/>
                    <a:pt x="62" y="2"/>
                    <a:pt x="57" y="1"/>
                  </a:cubicBezTo>
                  <a:cubicBezTo>
                    <a:pt x="53" y="0"/>
                    <a:pt x="48" y="0"/>
                    <a:pt x="42" y="0"/>
                  </a:cubicBezTo>
                  <a:cubicBezTo>
                    <a:pt x="42" y="0"/>
                    <a:pt x="42" y="0"/>
                    <a:pt x="42" y="0"/>
                  </a:cubicBezTo>
                  <a:cubicBezTo>
                    <a:pt x="37" y="0"/>
                    <a:pt x="33" y="0"/>
                    <a:pt x="29" y="1"/>
                  </a:cubicBezTo>
                  <a:cubicBezTo>
                    <a:pt x="21" y="2"/>
                    <a:pt x="13" y="3"/>
                    <a:pt x="6" y="8"/>
                  </a:cubicBezTo>
                  <a:cubicBezTo>
                    <a:pt x="6" y="8"/>
                    <a:pt x="5" y="8"/>
                    <a:pt x="5" y="9"/>
                  </a:cubicBezTo>
                  <a:cubicBezTo>
                    <a:pt x="2" y="11"/>
                    <a:pt x="0" y="14"/>
                    <a:pt x="0" y="16"/>
                  </a:cubicBezTo>
                  <a:cubicBezTo>
                    <a:pt x="0" y="16"/>
                    <a:pt x="0" y="16"/>
                    <a:pt x="0" y="16"/>
                  </a:cubicBezTo>
                  <a:cubicBezTo>
                    <a:pt x="0" y="45"/>
                    <a:pt x="0" y="77"/>
                    <a:pt x="0" y="105"/>
                  </a:cubicBezTo>
                  <a:cubicBezTo>
                    <a:pt x="0" y="163"/>
                    <a:pt x="0" y="163"/>
                    <a:pt x="0" y="163"/>
                  </a:cubicBezTo>
                  <a:cubicBezTo>
                    <a:pt x="0" y="180"/>
                    <a:pt x="0" y="180"/>
                    <a:pt x="0" y="180"/>
                  </a:cubicBezTo>
                  <a:cubicBezTo>
                    <a:pt x="187" y="180"/>
                    <a:pt x="187" y="180"/>
                    <a:pt x="187" y="180"/>
                  </a:cubicBezTo>
                  <a:cubicBezTo>
                    <a:pt x="187" y="127"/>
                    <a:pt x="187" y="127"/>
                    <a:pt x="187" y="127"/>
                  </a:cubicBezTo>
                  <a:cubicBezTo>
                    <a:pt x="187" y="105"/>
                    <a:pt x="187" y="105"/>
                    <a:pt x="187" y="105"/>
                  </a:cubicBezTo>
                  <a:cubicBezTo>
                    <a:pt x="187" y="56"/>
                    <a:pt x="187" y="56"/>
                    <a:pt x="187" y="56"/>
                  </a:cubicBezTo>
                  <a:lnTo>
                    <a:pt x="135" y="105"/>
                  </a:lnTo>
                  <a:close/>
                  <a:moveTo>
                    <a:pt x="8" y="14"/>
                  </a:moveTo>
                  <a:cubicBezTo>
                    <a:pt x="8" y="9"/>
                    <a:pt x="23" y="4"/>
                    <a:pt x="42" y="4"/>
                  </a:cubicBezTo>
                  <a:cubicBezTo>
                    <a:pt x="62" y="4"/>
                    <a:pt x="76" y="9"/>
                    <a:pt x="76" y="14"/>
                  </a:cubicBezTo>
                  <a:cubicBezTo>
                    <a:pt x="76" y="20"/>
                    <a:pt x="62" y="24"/>
                    <a:pt x="42" y="24"/>
                  </a:cubicBezTo>
                  <a:cubicBezTo>
                    <a:pt x="23" y="24"/>
                    <a:pt x="8" y="20"/>
                    <a:pt x="8"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93"/>
            <p:cNvSpPr>
              <a:spLocks noChangeArrowheads="1"/>
            </p:cNvSpPr>
            <p:nvPr/>
          </p:nvSpPr>
          <p:spPr bwMode="auto">
            <a:xfrm>
              <a:off x="5974" y="1698"/>
              <a:ext cx="38"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94"/>
            <p:cNvSpPr>
              <a:spLocks noChangeArrowheads="1"/>
            </p:cNvSpPr>
            <p:nvPr/>
          </p:nvSpPr>
          <p:spPr bwMode="auto">
            <a:xfrm>
              <a:off x="6048" y="1698"/>
              <a:ext cx="40"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95"/>
            <p:cNvSpPr>
              <a:spLocks noChangeArrowheads="1"/>
            </p:cNvSpPr>
            <p:nvPr/>
          </p:nvSpPr>
          <p:spPr bwMode="auto">
            <a:xfrm>
              <a:off x="6124" y="1698"/>
              <a:ext cx="38" cy="3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96"/>
            <p:cNvSpPr>
              <a:spLocks/>
            </p:cNvSpPr>
            <p:nvPr/>
          </p:nvSpPr>
          <p:spPr bwMode="auto">
            <a:xfrm>
              <a:off x="6324" y="3684"/>
              <a:ext cx="219" cy="573"/>
            </a:xfrm>
            <a:custGeom>
              <a:avLst/>
              <a:gdLst>
                <a:gd name="T0" fmla="*/ 219 w 219"/>
                <a:gd name="T1" fmla="*/ 573 h 573"/>
                <a:gd name="T2" fmla="*/ 178 w 219"/>
                <a:gd name="T3" fmla="*/ 431 h 573"/>
                <a:gd name="T4" fmla="*/ 202 w 219"/>
                <a:gd name="T5" fmla="*/ 431 h 573"/>
                <a:gd name="T6" fmla="*/ 148 w 219"/>
                <a:gd name="T7" fmla="*/ 232 h 573"/>
                <a:gd name="T8" fmla="*/ 172 w 219"/>
                <a:gd name="T9" fmla="*/ 232 h 573"/>
                <a:gd name="T10" fmla="*/ 108 w 219"/>
                <a:gd name="T11" fmla="*/ 0 h 573"/>
                <a:gd name="T12" fmla="*/ 46 w 219"/>
                <a:gd name="T13" fmla="*/ 232 h 573"/>
                <a:gd name="T14" fmla="*/ 68 w 219"/>
                <a:gd name="T15" fmla="*/ 232 h 573"/>
                <a:gd name="T16" fmla="*/ 18 w 219"/>
                <a:gd name="T17" fmla="*/ 431 h 573"/>
                <a:gd name="T18" fmla="*/ 38 w 219"/>
                <a:gd name="T19" fmla="*/ 431 h 573"/>
                <a:gd name="T20" fmla="*/ 0 w 219"/>
                <a:gd name="T21" fmla="*/ 573 h 573"/>
                <a:gd name="T22" fmla="*/ 219 w 219"/>
                <a:gd name="T23"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573">
                  <a:moveTo>
                    <a:pt x="219" y="573"/>
                  </a:moveTo>
                  <a:lnTo>
                    <a:pt x="178" y="431"/>
                  </a:lnTo>
                  <a:lnTo>
                    <a:pt x="202" y="431"/>
                  </a:lnTo>
                  <a:lnTo>
                    <a:pt x="148" y="232"/>
                  </a:lnTo>
                  <a:lnTo>
                    <a:pt x="172" y="232"/>
                  </a:lnTo>
                  <a:lnTo>
                    <a:pt x="108" y="0"/>
                  </a:lnTo>
                  <a:lnTo>
                    <a:pt x="46" y="232"/>
                  </a:lnTo>
                  <a:lnTo>
                    <a:pt x="68" y="232"/>
                  </a:lnTo>
                  <a:lnTo>
                    <a:pt x="18" y="431"/>
                  </a:lnTo>
                  <a:lnTo>
                    <a:pt x="38" y="431"/>
                  </a:lnTo>
                  <a:lnTo>
                    <a:pt x="0" y="573"/>
                  </a:lnTo>
                  <a:lnTo>
                    <a:pt x="219" y="573"/>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497"/>
            <p:cNvSpPr>
              <a:spLocks noEditPoints="1"/>
            </p:cNvSpPr>
            <p:nvPr/>
          </p:nvSpPr>
          <p:spPr bwMode="auto">
            <a:xfrm>
              <a:off x="4604" y="844"/>
              <a:ext cx="515" cy="377"/>
            </a:xfrm>
            <a:custGeom>
              <a:avLst/>
              <a:gdLst>
                <a:gd name="T0" fmla="*/ 92 w 257"/>
                <a:gd name="T1" fmla="*/ 173 h 188"/>
                <a:gd name="T2" fmla="*/ 98 w 257"/>
                <a:gd name="T3" fmla="*/ 155 h 188"/>
                <a:gd name="T4" fmla="*/ 76 w 257"/>
                <a:gd name="T5" fmla="*/ 151 h 188"/>
                <a:gd name="T6" fmla="*/ 74 w 257"/>
                <a:gd name="T7" fmla="*/ 163 h 188"/>
                <a:gd name="T8" fmla="*/ 69 w 257"/>
                <a:gd name="T9" fmla="*/ 176 h 188"/>
                <a:gd name="T10" fmla="*/ 41 w 257"/>
                <a:gd name="T11" fmla="*/ 183 h 188"/>
                <a:gd name="T12" fmla="*/ 35 w 257"/>
                <a:gd name="T13" fmla="*/ 163 h 188"/>
                <a:gd name="T14" fmla="*/ 26 w 257"/>
                <a:gd name="T15" fmla="*/ 167 h 188"/>
                <a:gd name="T16" fmla="*/ 6 w 257"/>
                <a:gd name="T17" fmla="*/ 140 h 188"/>
                <a:gd name="T18" fmla="*/ 20 w 257"/>
                <a:gd name="T19" fmla="*/ 125 h 188"/>
                <a:gd name="T20" fmla="*/ 19 w 257"/>
                <a:gd name="T21" fmla="*/ 106 h 188"/>
                <a:gd name="T22" fmla="*/ 17 w 257"/>
                <a:gd name="T23" fmla="*/ 97 h 188"/>
                <a:gd name="T24" fmla="*/ 3 w 257"/>
                <a:gd name="T25" fmla="*/ 71 h 188"/>
                <a:gd name="T26" fmla="*/ 18 w 257"/>
                <a:gd name="T27" fmla="*/ 65 h 188"/>
                <a:gd name="T28" fmla="*/ 16 w 257"/>
                <a:gd name="T29" fmla="*/ 81 h 188"/>
                <a:gd name="T30" fmla="*/ 24 w 257"/>
                <a:gd name="T31" fmla="*/ 76 h 188"/>
                <a:gd name="T32" fmla="*/ 61 w 257"/>
                <a:gd name="T33" fmla="*/ 45 h 188"/>
                <a:gd name="T34" fmla="*/ 84 w 257"/>
                <a:gd name="T35" fmla="*/ 43 h 188"/>
                <a:gd name="T36" fmla="*/ 109 w 257"/>
                <a:gd name="T37" fmla="*/ 25 h 188"/>
                <a:gd name="T38" fmla="*/ 142 w 257"/>
                <a:gd name="T39" fmla="*/ 1 h 188"/>
                <a:gd name="T40" fmla="*/ 191 w 257"/>
                <a:gd name="T41" fmla="*/ 22 h 188"/>
                <a:gd name="T42" fmla="*/ 207 w 257"/>
                <a:gd name="T43" fmla="*/ 43 h 188"/>
                <a:gd name="T44" fmla="*/ 210 w 257"/>
                <a:gd name="T45" fmla="*/ 54 h 188"/>
                <a:gd name="T46" fmla="*/ 216 w 257"/>
                <a:gd name="T47" fmla="*/ 58 h 188"/>
                <a:gd name="T48" fmla="*/ 217 w 257"/>
                <a:gd name="T49" fmla="*/ 32 h 188"/>
                <a:gd name="T50" fmla="*/ 235 w 257"/>
                <a:gd name="T51" fmla="*/ 9 h 188"/>
                <a:gd name="T52" fmla="*/ 250 w 257"/>
                <a:gd name="T53" fmla="*/ 17 h 188"/>
                <a:gd name="T54" fmla="*/ 236 w 257"/>
                <a:gd name="T55" fmla="*/ 110 h 188"/>
                <a:gd name="T56" fmla="*/ 197 w 257"/>
                <a:gd name="T57" fmla="*/ 116 h 188"/>
                <a:gd name="T58" fmla="*/ 177 w 257"/>
                <a:gd name="T59" fmla="*/ 136 h 188"/>
                <a:gd name="T60" fmla="*/ 157 w 257"/>
                <a:gd name="T61" fmla="*/ 129 h 188"/>
                <a:gd name="T62" fmla="*/ 165 w 257"/>
                <a:gd name="T63" fmla="*/ 160 h 188"/>
                <a:gd name="T64" fmla="*/ 158 w 257"/>
                <a:gd name="T65" fmla="*/ 182 h 188"/>
                <a:gd name="T66" fmla="*/ 132 w 257"/>
                <a:gd name="T67" fmla="*/ 176 h 188"/>
                <a:gd name="T68" fmla="*/ 152 w 257"/>
                <a:gd name="T69" fmla="*/ 142 h 188"/>
                <a:gd name="T70" fmla="*/ 130 w 257"/>
                <a:gd name="T71" fmla="*/ 174 h 188"/>
                <a:gd name="T72" fmla="*/ 29 w 257"/>
                <a:gd name="T73" fmla="*/ 141 h 188"/>
                <a:gd name="T74" fmla="*/ 36 w 257"/>
                <a:gd name="T75" fmla="*/ 154 h 188"/>
                <a:gd name="T76" fmla="*/ 29 w 257"/>
                <a:gd name="T77" fmla="*/ 141 h 188"/>
                <a:gd name="T78" fmla="*/ 174 w 257"/>
                <a:gd name="T79" fmla="*/ 119 h 188"/>
                <a:gd name="T80" fmla="*/ 187 w 257"/>
                <a:gd name="T81" fmla="*/ 116 h 188"/>
                <a:gd name="T82" fmla="*/ 171 w 257"/>
                <a:gd name="T83" fmla="*/ 102 h 188"/>
                <a:gd name="T84" fmla="*/ 71 w 257"/>
                <a:gd name="T85" fmla="*/ 116 h 188"/>
                <a:gd name="T86" fmla="*/ 69 w 257"/>
                <a:gd name="T87" fmla="*/ 113 h 188"/>
                <a:gd name="T88" fmla="*/ 128 w 257"/>
                <a:gd name="T89" fmla="*/ 107 h 188"/>
                <a:gd name="T90" fmla="*/ 72 w 257"/>
                <a:gd name="T91" fmla="*/ 100 h 188"/>
                <a:gd name="T92" fmla="*/ 72 w 257"/>
                <a:gd name="T93" fmla="*/ 100 h 188"/>
                <a:gd name="T94" fmla="*/ 69 w 257"/>
                <a:gd name="T95" fmla="*/ 95 h 188"/>
                <a:gd name="T96" fmla="*/ 64 w 257"/>
                <a:gd name="T97" fmla="*/ 89 h 188"/>
                <a:gd name="T98" fmla="*/ 61 w 257"/>
                <a:gd name="T99" fmla="*/ 85 h 188"/>
                <a:gd name="T100" fmla="*/ 165 w 257"/>
                <a:gd name="T101" fmla="*/ 60 h 188"/>
                <a:gd name="T102" fmla="*/ 175 w 257"/>
                <a:gd name="T103" fmla="*/ 57 h 188"/>
                <a:gd name="T104" fmla="*/ 163 w 257"/>
                <a:gd name="T105" fmla="*/ 5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188">
                  <a:moveTo>
                    <a:pt x="109" y="188"/>
                  </a:moveTo>
                  <a:cubicBezTo>
                    <a:pt x="105" y="188"/>
                    <a:pt x="103" y="186"/>
                    <a:pt x="101" y="184"/>
                  </a:cubicBezTo>
                  <a:cubicBezTo>
                    <a:pt x="97" y="180"/>
                    <a:pt x="94" y="177"/>
                    <a:pt x="92" y="173"/>
                  </a:cubicBezTo>
                  <a:cubicBezTo>
                    <a:pt x="90" y="171"/>
                    <a:pt x="88" y="167"/>
                    <a:pt x="89" y="164"/>
                  </a:cubicBezTo>
                  <a:cubicBezTo>
                    <a:pt x="90" y="160"/>
                    <a:pt x="94" y="157"/>
                    <a:pt x="96" y="156"/>
                  </a:cubicBezTo>
                  <a:cubicBezTo>
                    <a:pt x="97" y="156"/>
                    <a:pt x="97" y="155"/>
                    <a:pt x="98" y="155"/>
                  </a:cubicBezTo>
                  <a:cubicBezTo>
                    <a:pt x="96" y="156"/>
                    <a:pt x="94" y="156"/>
                    <a:pt x="92" y="156"/>
                  </a:cubicBezTo>
                  <a:cubicBezTo>
                    <a:pt x="91" y="156"/>
                    <a:pt x="90" y="156"/>
                    <a:pt x="89" y="156"/>
                  </a:cubicBezTo>
                  <a:cubicBezTo>
                    <a:pt x="84" y="155"/>
                    <a:pt x="79" y="154"/>
                    <a:pt x="76" y="151"/>
                  </a:cubicBezTo>
                  <a:cubicBezTo>
                    <a:pt x="76" y="151"/>
                    <a:pt x="76" y="152"/>
                    <a:pt x="76" y="152"/>
                  </a:cubicBezTo>
                  <a:cubicBezTo>
                    <a:pt x="76" y="154"/>
                    <a:pt x="76" y="155"/>
                    <a:pt x="76" y="157"/>
                  </a:cubicBezTo>
                  <a:cubicBezTo>
                    <a:pt x="76" y="159"/>
                    <a:pt x="75" y="161"/>
                    <a:pt x="74" y="163"/>
                  </a:cubicBezTo>
                  <a:cubicBezTo>
                    <a:pt x="74" y="163"/>
                    <a:pt x="74" y="163"/>
                    <a:pt x="74" y="163"/>
                  </a:cubicBezTo>
                  <a:cubicBezTo>
                    <a:pt x="73" y="166"/>
                    <a:pt x="72" y="168"/>
                    <a:pt x="71" y="170"/>
                  </a:cubicBezTo>
                  <a:cubicBezTo>
                    <a:pt x="70" y="171"/>
                    <a:pt x="70" y="173"/>
                    <a:pt x="69" y="176"/>
                  </a:cubicBezTo>
                  <a:cubicBezTo>
                    <a:pt x="69" y="181"/>
                    <a:pt x="68" y="186"/>
                    <a:pt x="58" y="186"/>
                  </a:cubicBezTo>
                  <a:cubicBezTo>
                    <a:pt x="58" y="186"/>
                    <a:pt x="57" y="186"/>
                    <a:pt x="57" y="186"/>
                  </a:cubicBezTo>
                  <a:cubicBezTo>
                    <a:pt x="51" y="186"/>
                    <a:pt x="46" y="185"/>
                    <a:pt x="41" y="183"/>
                  </a:cubicBezTo>
                  <a:cubicBezTo>
                    <a:pt x="33" y="180"/>
                    <a:pt x="31" y="174"/>
                    <a:pt x="34" y="167"/>
                  </a:cubicBezTo>
                  <a:cubicBezTo>
                    <a:pt x="34" y="165"/>
                    <a:pt x="35" y="164"/>
                    <a:pt x="35" y="162"/>
                  </a:cubicBezTo>
                  <a:cubicBezTo>
                    <a:pt x="35" y="162"/>
                    <a:pt x="35" y="163"/>
                    <a:pt x="35" y="163"/>
                  </a:cubicBezTo>
                  <a:cubicBezTo>
                    <a:pt x="33" y="164"/>
                    <a:pt x="31" y="167"/>
                    <a:pt x="27" y="167"/>
                  </a:cubicBezTo>
                  <a:cubicBezTo>
                    <a:pt x="27" y="167"/>
                    <a:pt x="27" y="167"/>
                    <a:pt x="27" y="167"/>
                  </a:cubicBezTo>
                  <a:cubicBezTo>
                    <a:pt x="27" y="167"/>
                    <a:pt x="27" y="167"/>
                    <a:pt x="26" y="167"/>
                  </a:cubicBezTo>
                  <a:cubicBezTo>
                    <a:pt x="22" y="167"/>
                    <a:pt x="19" y="165"/>
                    <a:pt x="17" y="163"/>
                  </a:cubicBezTo>
                  <a:cubicBezTo>
                    <a:pt x="13" y="160"/>
                    <a:pt x="10" y="156"/>
                    <a:pt x="7" y="151"/>
                  </a:cubicBezTo>
                  <a:cubicBezTo>
                    <a:pt x="4" y="148"/>
                    <a:pt x="4" y="144"/>
                    <a:pt x="6" y="140"/>
                  </a:cubicBezTo>
                  <a:cubicBezTo>
                    <a:pt x="8" y="136"/>
                    <a:pt x="11" y="133"/>
                    <a:pt x="13" y="130"/>
                  </a:cubicBezTo>
                  <a:cubicBezTo>
                    <a:pt x="14" y="129"/>
                    <a:pt x="15" y="128"/>
                    <a:pt x="16" y="127"/>
                  </a:cubicBezTo>
                  <a:cubicBezTo>
                    <a:pt x="17" y="126"/>
                    <a:pt x="19" y="125"/>
                    <a:pt x="20" y="125"/>
                  </a:cubicBezTo>
                  <a:cubicBezTo>
                    <a:pt x="20" y="125"/>
                    <a:pt x="21" y="126"/>
                    <a:pt x="22" y="126"/>
                  </a:cubicBezTo>
                  <a:cubicBezTo>
                    <a:pt x="20" y="120"/>
                    <a:pt x="19" y="114"/>
                    <a:pt x="19" y="107"/>
                  </a:cubicBezTo>
                  <a:cubicBezTo>
                    <a:pt x="19" y="106"/>
                    <a:pt x="19" y="106"/>
                    <a:pt x="19" y="106"/>
                  </a:cubicBezTo>
                  <a:cubicBezTo>
                    <a:pt x="19" y="104"/>
                    <a:pt x="19" y="101"/>
                    <a:pt x="19" y="97"/>
                  </a:cubicBezTo>
                  <a:cubicBezTo>
                    <a:pt x="19" y="98"/>
                    <a:pt x="19" y="98"/>
                    <a:pt x="19" y="98"/>
                  </a:cubicBezTo>
                  <a:cubicBezTo>
                    <a:pt x="18" y="98"/>
                    <a:pt x="17" y="97"/>
                    <a:pt x="17" y="97"/>
                  </a:cubicBezTo>
                  <a:cubicBezTo>
                    <a:pt x="9" y="96"/>
                    <a:pt x="5" y="91"/>
                    <a:pt x="4" y="83"/>
                  </a:cubicBezTo>
                  <a:cubicBezTo>
                    <a:pt x="4" y="82"/>
                    <a:pt x="4" y="82"/>
                    <a:pt x="3" y="82"/>
                  </a:cubicBezTo>
                  <a:cubicBezTo>
                    <a:pt x="2" y="80"/>
                    <a:pt x="0" y="76"/>
                    <a:pt x="3" y="71"/>
                  </a:cubicBezTo>
                  <a:cubicBezTo>
                    <a:pt x="5" y="66"/>
                    <a:pt x="9" y="63"/>
                    <a:pt x="12" y="61"/>
                  </a:cubicBezTo>
                  <a:cubicBezTo>
                    <a:pt x="20" y="55"/>
                    <a:pt x="20" y="55"/>
                    <a:pt x="20" y="55"/>
                  </a:cubicBezTo>
                  <a:cubicBezTo>
                    <a:pt x="18" y="65"/>
                    <a:pt x="18" y="65"/>
                    <a:pt x="18" y="65"/>
                  </a:cubicBezTo>
                  <a:cubicBezTo>
                    <a:pt x="18" y="67"/>
                    <a:pt x="18" y="70"/>
                    <a:pt x="18" y="73"/>
                  </a:cubicBezTo>
                  <a:cubicBezTo>
                    <a:pt x="18" y="75"/>
                    <a:pt x="18" y="76"/>
                    <a:pt x="18" y="77"/>
                  </a:cubicBezTo>
                  <a:cubicBezTo>
                    <a:pt x="18" y="79"/>
                    <a:pt x="17" y="80"/>
                    <a:pt x="16" y="81"/>
                  </a:cubicBezTo>
                  <a:cubicBezTo>
                    <a:pt x="17" y="82"/>
                    <a:pt x="17" y="82"/>
                    <a:pt x="17" y="82"/>
                  </a:cubicBezTo>
                  <a:cubicBezTo>
                    <a:pt x="18" y="82"/>
                    <a:pt x="19" y="81"/>
                    <a:pt x="20" y="81"/>
                  </a:cubicBezTo>
                  <a:cubicBezTo>
                    <a:pt x="22" y="80"/>
                    <a:pt x="23" y="78"/>
                    <a:pt x="24" y="76"/>
                  </a:cubicBezTo>
                  <a:cubicBezTo>
                    <a:pt x="27" y="73"/>
                    <a:pt x="27" y="73"/>
                    <a:pt x="27" y="73"/>
                  </a:cubicBezTo>
                  <a:cubicBezTo>
                    <a:pt x="30" y="70"/>
                    <a:pt x="32" y="66"/>
                    <a:pt x="35" y="63"/>
                  </a:cubicBezTo>
                  <a:cubicBezTo>
                    <a:pt x="43" y="53"/>
                    <a:pt x="53" y="48"/>
                    <a:pt x="61" y="45"/>
                  </a:cubicBezTo>
                  <a:cubicBezTo>
                    <a:pt x="67" y="43"/>
                    <a:pt x="73" y="41"/>
                    <a:pt x="79" y="40"/>
                  </a:cubicBezTo>
                  <a:cubicBezTo>
                    <a:pt x="83" y="40"/>
                    <a:pt x="83" y="40"/>
                    <a:pt x="83" y="40"/>
                  </a:cubicBezTo>
                  <a:cubicBezTo>
                    <a:pt x="84" y="43"/>
                    <a:pt x="84" y="43"/>
                    <a:pt x="84" y="43"/>
                  </a:cubicBezTo>
                  <a:cubicBezTo>
                    <a:pt x="84" y="43"/>
                    <a:pt x="84" y="43"/>
                    <a:pt x="84" y="44"/>
                  </a:cubicBezTo>
                  <a:cubicBezTo>
                    <a:pt x="88" y="39"/>
                    <a:pt x="91" y="35"/>
                    <a:pt x="95" y="31"/>
                  </a:cubicBezTo>
                  <a:cubicBezTo>
                    <a:pt x="99" y="28"/>
                    <a:pt x="103" y="25"/>
                    <a:pt x="109" y="25"/>
                  </a:cubicBezTo>
                  <a:cubicBezTo>
                    <a:pt x="109" y="23"/>
                    <a:pt x="109" y="23"/>
                    <a:pt x="109" y="23"/>
                  </a:cubicBezTo>
                  <a:cubicBezTo>
                    <a:pt x="110" y="20"/>
                    <a:pt x="112" y="18"/>
                    <a:pt x="113" y="17"/>
                  </a:cubicBezTo>
                  <a:cubicBezTo>
                    <a:pt x="120" y="8"/>
                    <a:pt x="130" y="3"/>
                    <a:pt x="142" y="1"/>
                  </a:cubicBezTo>
                  <a:cubicBezTo>
                    <a:pt x="146" y="1"/>
                    <a:pt x="150" y="0"/>
                    <a:pt x="153" y="0"/>
                  </a:cubicBezTo>
                  <a:cubicBezTo>
                    <a:pt x="158" y="0"/>
                    <a:pt x="162" y="1"/>
                    <a:pt x="166" y="2"/>
                  </a:cubicBezTo>
                  <a:cubicBezTo>
                    <a:pt x="178" y="6"/>
                    <a:pt x="186" y="15"/>
                    <a:pt x="191" y="22"/>
                  </a:cubicBezTo>
                  <a:cubicBezTo>
                    <a:pt x="192" y="23"/>
                    <a:pt x="192" y="24"/>
                    <a:pt x="192" y="25"/>
                  </a:cubicBezTo>
                  <a:cubicBezTo>
                    <a:pt x="198" y="27"/>
                    <a:pt x="202" y="30"/>
                    <a:pt x="206" y="35"/>
                  </a:cubicBezTo>
                  <a:cubicBezTo>
                    <a:pt x="207" y="37"/>
                    <a:pt x="209" y="40"/>
                    <a:pt x="207" y="43"/>
                  </a:cubicBezTo>
                  <a:cubicBezTo>
                    <a:pt x="206" y="46"/>
                    <a:pt x="204" y="47"/>
                    <a:pt x="202" y="47"/>
                  </a:cubicBezTo>
                  <a:cubicBezTo>
                    <a:pt x="202" y="47"/>
                    <a:pt x="203" y="48"/>
                    <a:pt x="203" y="50"/>
                  </a:cubicBezTo>
                  <a:cubicBezTo>
                    <a:pt x="206" y="50"/>
                    <a:pt x="208" y="51"/>
                    <a:pt x="210" y="54"/>
                  </a:cubicBezTo>
                  <a:cubicBezTo>
                    <a:pt x="210" y="54"/>
                    <a:pt x="211" y="55"/>
                    <a:pt x="211" y="56"/>
                  </a:cubicBezTo>
                  <a:cubicBezTo>
                    <a:pt x="211" y="56"/>
                    <a:pt x="211" y="56"/>
                    <a:pt x="211" y="56"/>
                  </a:cubicBezTo>
                  <a:cubicBezTo>
                    <a:pt x="213" y="56"/>
                    <a:pt x="214" y="57"/>
                    <a:pt x="216" y="58"/>
                  </a:cubicBezTo>
                  <a:cubicBezTo>
                    <a:pt x="217" y="59"/>
                    <a:pt x="218" y="59"/>
                    <a:pt x="218" y="60"/>
                  </a:cubicBezTo>
                  <a:cubicBezTo>
                    <a:pt x="219" y="59"/>
                    <a:pt x="219" y="58"/>
                    <a:pt x="219" y="57"/>
                  </a:cubicBezTo>
                  <a:cubicBezTo>
                    <a:pt x="220" y="48"/>
                    <a:pt x="218" y="40"/>
                    <a:pt x="217" y="32"/>
                  </a:cubicBezTo>
                  <a:cubicBezTo>
                    <a:pt x="215" y="25"/>
                    <a:pt x="217" y="22"/>
                    <a:pt x="224" y="19"/>
                  </a:cubicBezTo>
                  <a:cubicBezTo>
                    <a:pt x="228" y="18"/>
                    <a:pt x="231" y="15"/>
                    <a:pt x="233" y="12"/>
                  </a:cubicBezTo>
                  <a:cubicBezTo>
                    <a:pt x="234" y="11"/>
                    <a:pt x="235" y="10"/>
                    <a:pt x="235" y="9"/>
                  </a:cubicBezTo>
                  <a:cubicBezTo>
                    <a:pt x="237" y="8"/>
                    <a:pt x="239" y="7"/>
                    <a:pt x="240" y="7"/>
                  </a:cubicBezTo>
                  <a:cubicBezTo>
                    <a:pt x="242" y="7"/>
                    <a:pt x="243" y="8"/>
                    <a:pt x="245" y="9"/>
                  </a:cubicBezTo>
                  <a:cubicBezTo>
                    <a:pt x="248" y="12"/>
                    <a:pt x="249" y="15"/>
                    <a:pt x="250" y="17"/>
                  </a:cubicBezTo>
                  <a:cubicBezTo>
                    <a:pt x="254" y="26"/>
                    <a:pt x="255" y="34"/>
                    <a:pt x="256" y="42"/>
                  </a:cubicBezTo>
                  <a:cubicBezTo>
                    <a:pt x="257" y="47"/>
                    <a:pt x="257" y="52"/>
                    <a:pt x="257" y="57"/>
                  </a:cubicBezTo>
                  <a:cubicBezTo>
                    <a:pt x="257" y="73"/>
                    <a:pt x="254" y="94"/>
                    <a:pt x="236" y="110"/>
                  </a:cubicBezTo>
                  <a:cubicBezTo>
                    <a:pt x="230" y="115"/>
                    <a:pt x="222" y="118"/>
                    <a:pt x="212" y="118"/>
                  </a:cubicBezTo>
                  <a:cubicBezTo>
                    <a:pt x="211" y="118"/>
                    <a:pt x="208" y="118"/>
                    <a:pt x="206" y="118"/>
                  </a:cubicBezTo>
                  <a:cubicBezTo>
                    <a:pt x="203" y="117"/>
                    <a:pt x="200" y="117"/>
                    <a:pt x="197" y="116"/>
                  </a:cubicBezTo>
                  <a:cubicBezTo>
                    <a:pt x="197" y="117"/>
                    <a:pt x="197" y="118"/>
                    <a:pt x="196" y="120"/>
                  </a:cubicBezTo>
                  <a:cubicBezTo>
                    <a:pt x="195" y="124"/>
                    <a:pt x="193" y="127"/>
                    <a:pt x="191" y="130"/>
                  </a:cubicBezTo>
                  <a:cubicBezTo>
                    <a:pt x="187" y="134"/>
                    <a:pt x="183" y="136"/>
                    <a:pt x="177" y="136"/>
                  </a:cubicBezTo>
                  <a:cubicBezTo>
                    <a:pt x="174" y="136"/>
                    <a:pt x="170" y="135"/>
                    <a:pt x="166" y="132"/>
                  </a:cubicBezTo>
                  <a:cubicBezTo>
                    <a:pt x="163" y="130"/>
                    <a:pt x="160" y="128"/>
                    <a:pt x="158" y="125"/>
                  </a:cubicBezTo>
                  <a:cubicBezTo>
                    <a:pt x="158" y="126"/>
                    <a:pt x="158" y="128"/>
                    <a:pt x="157" y="129"/>
                  </a:cubicBezTo>
                  <a:cubicBezTo>
                    <a:pt x="157" y="129"/>
                    <a:pt x="155" y="134"/>
                    <a:pt x="155" y="134"/>
                  </a:cubicBezTo>
                  <a:cubicBezTo>
                    <a:pt x="159" y="141"/>
                    <a:pt x="159" y="141"/>
                    <a:pt x="159" y="141"/>
                  </a:cubicBezTo>
                  <a:cubicBezTo>
                    <a:pt x="162" y="146"/>
                    <a:pt x="166" y="152"/>
                    <a:pt x="165" y="160"/>
                  </a:cubicBezTo>
                  <a:cubicBezTo>
                    <a:pt x="165" y="164"/>
                    <a:pt x="165" y="166"/>
                    <a:pt x="166" y="169"/>
                  </a:cubicBezTo>
                  <a:cubicBezTo>
                    <a:pt x="168" y="172"/>
                    <a:pt x="168" y="175"/>
                    <a:pt x="166" y="178"/>
                  </a:cubicBezTo>
                  <a:cubicBezTo>
                    <a:pt x="165" y="181"/>
                    <a:pt x="161" y="182"/>
                    <a:pt x="158" y="182"/>
                  </a:cubicBezTo>
                  <a:cubicBezTo>
                    <a:pt x="140" y="182"/>
                    <a:pt x="140" y="182"/>
                    <a:pt x="140" y="182"/>
                  </a:cubicBezTo>
                  <a:cubicBezTo>
                    <a:pt x="139" y="182"/>
                    <a:pt x="137" y="182"/>
                    <a:pt x="134" y="180"/>
                  </a:cubicBezTo>
                  <a:cubicBezTo>
                    <a:pt x="134" y="180"/>
                    <a:pt x="132" y="178"/>
                    <a:pt x="132" y="176"/>
                  </a:cubicBezTo>
                  <a:cubicBezTo>
                    <a:pt x="132" y="174"/>
                    <a:pt x="133" y="173"/>
                    <a:pt x="135" y="171"/>
                  </a:cubicBezTo>
                  <a:cubicBezTo>
                    <a:pt x="144" y="164"/>
                    <a:pt x="149" y="155"/>
                    <a:pt x="152" y="143"/>
                  </a:cubicBezTo>
                  <a:cubicBezTo>
                    <a:pt x="152" y="143"/>
                    <a:pt x="152" y="143"/>
                    <a:pt x="152" y="142"/>
                  </a:cubicBezTo>
                  <a:cubicBezTo>
                    <a:pt x="152" y="142"/>
                    <a:pt x="152" y="142"/>
                    <a:pt x="152" y="142"/>
                  </a:cubicBezTo>
                  <a:cubicBezTo>
                    <a:pt x="150" y="148"/>
                    <a:pt x="147" y="154"/>
                    <a:pt x="144" y="160"/>
                  </a:cubicBezTo>
                  <a:cubicBezTo>
                    <a:pt x="140" y="166"/>
                    <a:pt x="135" y="170"/>
                    <a:pt x="130" y="174"/>
                  </a:cubicBezTo>
                  <a:cubicBezTo>
                    <a:pt x="126" y="178"/>
                    <a:pt x="121" y="181"/>
                    <a:pt x="116" y="185"/>
                  </a:cubicBezTo>
                  <a:cubicBezTo>
                    <a:pt x="114" y="187"/>
                    <a:pt x="112" y="188"/>
                    <a:pt x="109" y="188"/>
                  </a:cubicBezTo>
                  <a:close/>
                  <a:moveTo>
                    <a:pt x="29" y="141"/>
                  </a:moveTo>
                  <a:cubicBezTo>
                    <a:pt x="31" y="146"/>
                    <a:pt x="33" y="150"/>
                    <a:pt x="36" y="154"/>
                  </a:cubicBezTo>
                  <a:cubicBezTo>
                    <a:pt x="36" y="154"/>
                    <a:pt x="36" y="155"/>
                    <a:pt x="36" y="155"/>
                  </a:cubicBezTo>
                  <a:cubicBezTo>
                    <a:pt x="36" y="154"/>
                    <a:pt x="36" y="154"/>
                    <a:pt x="36" y="154"/>
                  </a:cubicBezTo>
                  <a:cubicBezTo>
                    <a:pt x="36" y="154"/>
                    <a:pt x="36" y="154"/>
                    <a:pt x="36" y="154"/>
                  </a:cubicBezTo>
                  <a:cubicBezTo>
                    <a:pt x="36" y="153"/>
                    <a:pt x="36" y="153"/>
                    <a:pt x="36" y="153"/>
                  </a:cubicBezTo>
                  <a:cubicBezTo>
                    <a:pt x="33" y="149"/>
                    <a:pt x="31" y="145"/>
                    <a:pt x="29" y="141"/>
                  </a:cubicBezTo>
                  <a:close/>
                  <a:moveTo>
                    <a:pt x="171" y="102"/>
                  </a:moveTo>
                  <a:cubicBezTo>
                    <a:pt x="171" y="107"/>
                    <a:pt x="172" y="111"/>
                    <a:pt x="173" y="115"/>
                  </a:cubicBezTo>
                  <a:cubicBezTo>
                    <a:pt x="173" y="116"/>
                    <a:pt x="174" y="118"/>
                    <a:pt x="174" y="119"/>
                  </a:cubicBezTo>
                  <a:cubicBezTo>
                    <a:pt x="176" y="121"/>
                    <a:pt x="178" y="122"/>
                    <a:pt x="180" y="122"/>
                  </a:cubicBezTo>
                  <a:cubicBezTo>
                    <a:pt x="181" y="122"/>
                    <a:pt x="183" y="122"/>
                    <a:pt x="184" y="120"/>
                  </a:cubicBezTo>
                  <a:cubicBezTo>
                    <a:pt x="185" y="119"/>
                    <a:pt x="186" y="117"/>
                    <a:pt x="187" y="116"/>
                  </a:cubicBezTo>
                  <a:cubicBezTo>
                    <a:pt x="188" y="115"/>
                    <a:pt x="188" y="114"/>
                    <a:pt x="189" y="113"/>
                  </a:cubicBezTo>
                  <a:cubicBezTo>
                    <a:pt x="185" y="111"/>
                    <a:pt x="180" y="109"/>
                    <a:pt x="176" y="106"/>
                  </a:cubicBezTo>
                  <a:cubicBezTo>
                    <a:pt x="174" y="104"/>
                    <a:pt x="173" y="103"/>
                    <a:pt x="171" y="102"/>
                  </a:cubicBezTo>
                  <a:close/>
                  <a:moveTo>
                    <a:pt x="69" y="113"/>
                  </a:moveTo>
                  <a:cubicBezTo>
                    <a:pt x="69" y="114"/>
                    <a:pt x="70" y="115"/>
                    <a:pt x="71" y="116"/>
                  </a:cubicBezTo>
                  <a:cubicBezTo>
                    <a:pt x="71" y="116"/>
                    <a:pt x="71" y="116"/>
                    <a:pt x="71" y="116"/>
                  </a:cubicBezTo>
                  <a:cubicBezTo>
                    <a:pt x="70" y="114"/>
                    <a:pt x="70" y="112"/>
                    <a:pt x="72" y="108"/>
                  </a:cubicBezTo>
                  <a:cubicBezTo>
                    <a:pt x="71" y="109"/>
                    <a:pt x="71" y="110"/>
                    <a:pt x="70" y="111"/>
                  </a:cubicBezTo>
                  <a:cubicBezTo>
                    <a:pt x="70" y="112"/>
                    <a:pt x="69" y="113"/>
                    <a:pt x="69" y="113"/>
                  </a:cubicBezTo>
                  <a:close/>
                  <a:moveTo>
                    <a:pt x="125" y="112"/>
                  </a:moveTo>
                  <a:cubicBezTo>
                    <a:pt x="125" y="112"/>
                    <a:pt x="126" y="112"/>
                    <a:pt x="127" y="113"/>
                  </a:cubicBezTo>
                  <a:cubicBezTo>
                    <a:pt x="127" y="111"/>
                    <a:pt x="128" y="109"/>
                    <a:pt x="128" y="107"/>
                  </a:cubicBezTo>
                  <a:cubicBezTo>
                    <a:pt x="128" y="108"/>
                    <a:pt x="128" y="108"/>
                    <a:pt x="128" y="108"/>
                  </a:cubicBezTo>
                  <a:cubicBezTo>
                    <a:pt x="127" y="110"/>
                    <a:pt x="126" y="112"/>
                    <a:pt x="125" y="112"/>
                  </a:cubicBezTo>
                  <a:close/>
                  <a:moveTo>
                    <a:pt x="72" y="100"/>
                  </a:moveTo>
                  <a:cubicBezTo>
                    <a:pt x="73" y="102"/>
                    <a:pt x="74" y="104"/>
                    <a:pt x="73" y="106"/>
                  </a:cubicBezTo>
                  <a:cubicBezTo>
                    <a:pt x="74" y="104"/>
                    <a:pt x="75" y="103"/>
                    <a:pt x="75" y="101"/>
                  </a:cubicBezTo>
                  <a:cubicBezTo>
                    <a:pt x="74" y="101"/>
                    <a:pt x="73" y="101"/>
                    <a:pt x="72" y="100"/>
                  </a:cubicBezTo>
                  <a:close/>
                  <a:moveTo>
                    <a:pt x="62" y="86"/>
                  </a:moveTo>
                  <a:cubicBezTo>
                    <a:pt x="64" y="89"/>
                    <a:pt x="65" y="91"/>
                    <a:pt x="67" y="93"/>
                  </a:cubicBezTo>
                  <a:cubicBezTo>
                    <a:pt x="69" y="95"/>
                    <a:pt x="69" y="95"/>
                    <a:pt x="69" y="95"/>
                  </a:cubicBezTo>
                  <a:cubicBezTo>
                    <a:pt x="70" y="96"/>
                    <a:pt x="70" y="96"/>
                    <a:pt x="70" y="96"/>
                  </a:cubicBezTo>
                  <a:cubicBezTo>
                    <a:pt x="70" y="97"/>
                    <a:pt x="70" y="97"/>
                    <a:pt x="71" y="97"/>
                  </a:cubicBezTo>
                  <a:cubicBezTo>
                    <a:pt x="69" y="94"/>
                    <a:pt x="67" y="92"/>
                    <a:pt x="64" y="89"/>
                  </a:cubicBezTo>
                  <a:cubicBezTo>
                    <a:pt x="63" y="88"/>
                    <a:pt x="63" y="87"/>
                    <a:pt x="62" y="86"/>
                  </a:cubicBezTo>
                  <a:close/>
                  <a:moveTo>
                    <a:pt x="61" y="84"/>
                  </a:moveTo>
                  <a:cubicBezTo>
                    <a:pt x="61" y="84"/>
                    <a:pt x="61" y="84"/>
                    <a:pt x="61" y="85"/>
                  </a:cubicBezTo>
                  <a:cubicBezTo>
                    <a:pt x="61" y="84"/>
                    <a:pt x="61" y="84"/>
                    <a:pt x="61" y="84"/>
                  </a:cubicBezTo>
                  <a:close/>
                  <a:moveTo>
                    <a:pt x="163" y="59"/>
                  </a:moveTo>
                  <a:cubicBezTo>
                    <a:pt x="164" y="59"/>
                    <a:pt x="164" y="60"/>
                    <a:pt x="165" y="60"/>
                  </a:cubicBezTo>
                  <a:cubicBezTo>
                    <a:pt x="165" y="61"/>
                    <a:pt x="165" y="61"/>
                    <a:pt x="166" y="61"/>
                  </a:cubicBezTo>
                  <a:cubicBezTo>
                    <a:pt x="166" y="62"/>
                    <a:pt x="167" y="62"/>
                    <a:pt x="167" y="63"/>
                  </a:cubicBezTo>
                  <a:cubicBezTo>
                    <a:pt x="169" y="61"/>
                    <a:pt x="172" y="59"/>
                    <a:pt x="175" y="57"/>
                  </a:cubicBezTo>
                  <a:cubicBezTo>
                    <a:pt x="174" y="56"/>
                    <a:pt x="173" y="55"/>
                    <a:pt x="172" y="54"/>
                  </a:cubicBezTo>
                  <a:cubicBezTo>
                    <a:pt x="171" y="53"/>
                    <a:pt x="171" y="53"/>
                    <a:pt x="171" y="53"/>
                  </a:cubicBezTo>
                  <a:cubicBezTo>
                    <a:pt x="168" y="55"/>
                    <a:pt x="165" y="56"/>
                    <a:pt x="163" y="59"/>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498"/>
            <p:cNvSpPr>
              <a:spLocks noEditPoints="1"/>
            </p:cNvSpPr>
            <p:nvPr/>
          </p:nvSpPr>
          <p:spPr bwMode="auto">
            <a:xfrm>
              <a:off x="4596" y="836"/>
              <a:ext cx="531" cy="393"/>
            </a:xfrm>
            <a:custGeom>
              <a:avLst/>
              <a:gdLst>
                <a:gd name="T0" fmla="*/ 188 w 265"/>
                <a:gd name="T1" fmla="*/ 32 h 196"/>
                <a:gd name="T2" fmla="*/ 207 w 265"/>
                <a:gd name="T3" fmla="*/ 42 h 196"/>
                <a:gd name="T4" fmla="*/ 204 w 265"/>
                <a:gd name="T5" fmla="*/ 47 h 196"/>
                <a:gd name="T6" fmla="*/ 201 w 265"/>
                <a:gd name="T7" fmla="*/ 58 h 196"/>
                <a:gd name="T8" fmla="*/ 208 w 265"/>
                <a:gd name="T9" fmla="*/ 67 h 196"/>
                <a:gd name="T10" fmla="*/ 220 w 265"/>
                <a:gd name="T11" fmla="*/ 71 h 196"/>
                <a:gd name="T12" fmla="*/ 225 w 265"/>
                <a:gd name="T13" fmla="*/ 35 h 196"/>
                <a:gd name="T14" fmla="*/ 246 w 265"/>
                <a:gd name="T15" fmla="*/ 16 h 196"/>
                <a:gd name="T16" fmla="*/ 216 w 265"/>
                <a:gd name="T17" fmla="*/ 118 h 196"/>
                <a:gd name="T18" fmla="*/ 172 w 265"/>
                <a:gd name="T19" fmla="*/ 98 h 196"/>
                <a:gd name="T20" fmla="*/ 191 w 265"/>
                <a:gd name="T21" fmla="*/ 127 h 196"/>
                <a:gd name="T22" fmla="*/ 192 w 265"/>
                <a:gd name="T23" fmla="*/ 131 h 196"/>
                <a:gd name="T24" fmla="*/ 148 w 265"/>
                <a:gd name="T25" fmla="*/ 116 h 196"/>
                <a:gd name="T26" fmla="*/ 144 w 265"/>
                <a:gd name="T27" fmla="*/ 162 h 196"/>
                <a:gd name="T28" fmla="*/ 99 w 265"/>
                <a:gd name="T29" fmla="*/ 175 h 196"/>
                <a:gd name="T30" fmla="*/ 111 w 265"/>
                <a:gd name="T31" fmla="*/ 146 h 196"/>
                <a:gd name="T32" fmla="*/ 75 w 265"/>
                <a:gd name="T33" fmla="*/ 146 h 196"/>
                <a:gd name="T34" fmla="*/ 62 w 265"/>
                <a:gd name="T35" fmla="*/ 186 h 196"/>
                <a:gd name="T36" fmla="*/ 43 w 265"/>
                <a:gd name="T37" fmla="*/ 155 h 196"/>
                <a:gd name="T38" fmla="*/ 26 w 265"/>
                <a:gd name="T39" fmla="*/ 97 h 196"/>
                <a:gd name="T40" fmla="*/ 10 w 265"/>
                <a:gd name="T41" fmla="*/ 76 h 196"/>
                <a:gd name="T42" fmla="*/ 21 w 265"/>
                <a:gd name="T43" fmla="*/ 90 h 196"/>
                <a:gd name="T44" fmla="*/ 84 w 265"/>
                <a:gd name="T45" fmla="*/ 48 h 196"/>
                <a:gd name="T46" fmla="*/ 70 w 265"/>
                <a:gd name="T47" fmla="*/ 102 h 196"/>
                <a:gd name="T48" fmla="*/ 89 w 265"/>
                <a:gd name="T49" fmla="*/ 133 h 196"/>
                <a:gd name="T50" fmla="*/ 132 w 265"/>
                <a:gd name="T51" fmla="*/ 121 h 196"/>
                <a:gd name="T52" fmla="*/ 133 w 265"/>
                <a:gd name="T53" fmla="*/ 56 h 196"/>
                <a:gd name="T54" fmla="*/ 126 w 265"/>
                <a:gd name="T55" fmla="*/ 113 h 196"/>
                <a:gd name="T56" fmla="*/ 90 w 265"/>
                <a:gd name="T57" fmla="*/ 125 h 196"/>
                <a:gd name="T58" fmla="*/ 91 w 265"/>
                <a:gd name="T59" fmla="*/ 89 h 196"/>
                <a:gd name="T60" fmla="*/ 71 w 265"/>
                <a:gd name="T61" fmla="*/ 90 h 196"/>
                <a:gd name="T62" fmla="*/ 131 w 265"/>
                <a:gd name="T63" fmla="*/ 29 h 196"/>
                <a:gd name="T64" fmla="*/ 157 w 265"/>
                <a:gd name="T65" fmla="*/ 8 h 196"/>
                <a:gd name="T66" fmla="*/ 245 w 265"/>
                <a:gd name="T67" fmla="*/ 19 h 196"/>
                <a:gd name="T68" fmla="*/ 230 w 265"/>
                <a:gd name="T69" fmla="*/ 34 h 196"/>
                <a:gd name="T70" fmla="*/ 154 w 265"/>
                <a:gd name="T71" fmla="*/ 40 h 196"/>
                <a:gd name="T72" fmla="*/ 161 w 265"/>
                <a:gd name="T73" fmla="*/ 67 h 196"/>
                <a:gd name="T74" fmla="*/ 167 w 265"/>
                <a:gd name="T75" fmla="*/ 76 h 196"/>
                <a:gd name="T76" fmla="*/ 183 w 265"/>
                <a:gd name="T77" fmla="*/ 60 h 196"/>
                <a:gd name="T78" fmla="*/ 27 w 265"/>
                <a:gd name="T79" fmla="*/ 142 h 196"/>
                <a:gd name="T80" fmla="*/ 23 w 265"/>
                <a:gd name="T81" fmla="*/ 164 h 196"/>
                <a:gd name="T82" fmla="*/ 160 w 265"/>
                <a:gd name="T83" fmla="*/ 147 h 196"/>
                <a:gd name="T84" fmla="*/ 149 w 265"/>
                <a:gd name="T85" fmla="*/ 182 h 196"/>
                <a:gd name="T86" fmla="*/ 160 w 265"/>
                <a:gd name="T87" fmla="*/ 148 h 196"/>
                <a:gd name="T88" fmla="*/ 110 w 265"/>
                <a:gd name="T89" fmla="*/ 25 h 196"/>
                <a:gd name="T90" fmla="*/ 63 w 265"/>
                <a:gd name="T91" fmla="*/ 46 h 196"/>
                <a:gd name="T92" fmla="*/ 30 w 265"/>
                <a:gd name="T93" fmla="*/ 51 h 196"/>
                <a:gd name="T94" fmla="*/ 19 w 265"/>
                <a:gd name="T95" fmla="*/ 110 h 196"/>
                <a:gd name="T96" fmla="*/ 7 w 265"/>
                <a:gd name="T97" fmla="*/ 142 h 196"/>
                <a:gd name="T98" fmla="*/ 33 w 265"/>
                <a:gd name="T99" fmla="*/ 175 h 196"/>
                <a:gd name="T100" fmla="*/ 78 w 265"/>
                <a:gd name="T101" fmla="*/ 176 h 196"/>
                <a:gd name="T102" fmla="*/ 89 w 265"/>
                <a:gd name="T103" fmla="*/ 167 h 196"/>
                <a:gd name="T104" fmla="*/ 133 w 265"/>
                <a:gd name="T105" fmla="*/ 184 h 196"/>
                <a:gd name="T106" fmla="*/ 156 w 265"/>
                <a:gd name="T107" fmla="*/ 190 h 196"/>
                <a:gd name="T108" fmla="*/ 167 w 265"/>
                <a:gd name="T109" fmla="*/ 143 h 196"/>
                <a:gd name="T110" fmla="*/ 198 w 265"/>
                <a:gd name="T111" fmla="*/ 136 h 196"/>
                <a:gd name="T112" fmla="*/ 243 w 265"/>
                <a:gd name="T113" fmla="*/ 117 h 196"/>
                <a:gd name="T114" fmla="*/ 244 w 265"/>
                <a:gd name="T115" fmla="*/ 7 h 196"/>
                <a:gd name="T116" fmla="*/ 219 w 265"/>
                <a:gd name="T117" fmla="*/ 57 h 196"/>
                <a:gd name="T118" fmla="*/ 213 w 265"/>
                <a:gd name="T119" fmla="*/ 37 h 196"/>
                <a:gd name="T120" fmla="*/ 184 w 265"/>
                <a:gd name="T121" fmla="*/ 122 h 196"/>
                <a:gd name="T122" fmla="*/ 185 w 265"/>
                <a:gd name="T123" fmla="*/ 1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5" h="196">
                  <a:moveTo>
                    <a:pt x="157" y="8"/>
                  </a:moveTo>
                  <a:cubicBezTo>
                    <a:pt x="161" y="8"/>
                    <a:pt x="165" y="9"/>
                    <a:pt x="169" y="10"/>
                  </a:cubicBezTo>
                  <a:cubicBezTo>
                    <a:pt x="179" y="13"/>
                    <a:pt x="186" y="20"/>
                    <a:pt x="192" y="28"/>
                  </a:cubicBezTo>
                  <a:cubicBezTo>
                    <a:pt x="193" y="29"/>
                    <a:pt x="192" y="30"/>
                    <a:pt x="191" y="30"/>
                  </a:cubicBezTo>
                  <a:cubicBezTo>
                    <a:pt x="190" y="31"/>
                    <a:pt x="189" y="31"/>
                    <a:pt x="188" y="32"/>
                  </a:cubicBezTo>
                  <a:cubicBezTo>
                    <a:pt x="187" y="32"/>
                    <a:pt x="187" y="32"/>
                    <a:pt x="187" y="33"/>
                  </a:cubicBezTo>
                  <a:cubicBezTo>
                    <a:pt x="188" y="33"/>
                    <a:pt x="188" y="33"/>
                    <a:pt x="189" y="33"/>
                  </a:cubicBezTo>
                  <a:cubicBezTo>
                    <a:pt x="189" y="33"/>
                    <a:pt x="190" y="33"/>
                    <a:pt x="190" y="33"/>
                  </a:cubicBezTo>
                  <a:cubicBezTo>
                    <a:pt x="191" y="33"/>
                    <a:pt x="192" y="33"/>
                    <a:pt x="192" y="33"/>
                  </a:cubicBezTo>
                  <a:cubicBezTo>
                    <a:pt x="199" y="33"/>
                    <a:pt x="203" y="37"/>
                    <a:pt x="207" y="42"/>
                  </a:cubicBezTo>
                  <a:cubicBezTo>
                    <a:pt x="207" y="43"/>
                    <a:pt x="208" y="44"/>
                    <a:pt x="208" y="46"/>
                  </a:cubicBezTo>
                  <a:cubicBezTo>
                    <a:pt x="207" y="47"/>
                    <a:pt x="206" y="47"/>
                    <a:pt x="205" y="47"/>
                  </a:cubicBezTo>
                  <a:cubicBezTo>
                    <a:pt x="204" y="47"/>
                    <a:pt x="204" y="47"/>
                    <a:pt x="204" y="47"/>
                  </a:cubicBezTo>
                  <a:cubicBezTo>
                    <a:pt x="204" y="47"/>
                    <a:pt x="204" y="47"/>
                    <a:pt x="204" y="47"/>
                  </a:cubicBezTo>
                  <a:cubicBezTo>
                    <a:pt x="204" y="47"/>
                    <a:pt x="204" y="47"/>
                    <a:pt x="204" y="47"/>
                  </a:cubicBezTo>
                  <a:cubicBezTo>
                    <a:pt x="203" y="47"/>
                    <a:pt x="203" y="47"/>
                    <a:pt x="202" y="47"/>
                  </a:cubicBezTo>
                  <a:cubicBezTo>
                    <a:pt x="200" y="47"/>
                    <a:pt x="198" y="47"/>
                    <a:pt x="196" y="49"/>
                  </a:cubicBezTo>
                  <a:cubicBezTo>
                    <a:pt x="198" y="49"/>
                    <a:pt x="201" y="49"/>
                    <a:pt x="202" y="52"/>
                  </a:cubicBezTo>
                  <a:cubicBezTo>
                    <a:pt x="204" y="54"/>
                    <a:pt x="203" y="56"/>
                    <a:pt x="200" y="58"/>
                  </a:cubicBezTo>
                  <a:cubicBezTo>
                    <a:pt x="200" y="58"/>
                    <a:pt x="201" y="58"/>
                    <a:pt x="201" y="58"/>
                  </a:cubicBezTo>
                  <a:cubicBezTo>
                    <a:pt x="203" y="58"/>
                    <a:pt x="204" y="58"/>
                    <a:pt x="205" y="58"/>
                  </a:cubicBezTo>
                  <a:cubicBezTo>
                    <a:pt x="205" y="58"/>
                    <a:pt x="205" y="58"/>
                    <a:pt x="206" y="58"/>
                  </a:cubicBezTo>
                  <a:cubicBezTo>
                    <a:pt x="208" y="58"/>
                    <a:pt x="209" y="58"/>
                    <a:pt x="210" y="60"/>
                  </a:cubicBezTo>
                  <a:cubicBezTo>
                    <a:pt x="211" y="61"/>
                    <a:pt x="211" y="63"/>
                    <a:pt x="210" y="64"/>
                  </a:cubicBezTo>
                  <a:cubicBezTo>
                    <a:pt x="209" y="65"/>
                    <a:pt x="209" y="66"/>
                    <a:pt x="208" y="67"/>
                  </a:cubicBezTo>
                  <a:cubicBezTo>
                    <a:pt x="207" y="68"/>
                    <a:pt x="206" y="68"/>
                    <a:pt x="206" y="70"/>
                  </a:cubicBezTo>
                  <a:cubicBezTo>
                    <a:pt x="208" y="69"/>
                    <a:pt x="209" y="67"/>
                    <a:pt x="211" y="66"/>
                  </a:cubicBezTo>
                  <a:cubicBezTo>
                    <a:pt x="212" y="65"/>
                    <a:pt x="214" y="64"/>
                    <a:pt x="215" y="64"/>
                  </a:cubicBezTo>
                  <a:cubicBezTo>
                    <a:pt x="216" y="64"/>
                    <a:pt x="217" y="65"/>
                    <a:pt x="218" y="65"/>
                  </a:cubicBezTo>
                  <a:cubicBezTo>
                    <a:pt x="220" y="67"/>
                    <a:pt x="220" y="68"/>
                    <a:pt x="220" y="71"/>
                  </a:cubicBezTo>
                  <a:cubicBezTo>
                    <a:pt x="219" y="75"/>
                    <a:pt x="217" y="78"/>
                    <a:pt x="215" y="81"/>
                  </a:cubicBezTo>
                  <a:cubicBezTo>
                    <a:pt x="215" y="82"/>
                    <a:pt x="214" y="83"/>
                    <a:pt x="214" y="84"/>
                  </a:cubicBezTo>
                  <a:cubicBezTo>
                    <a:pt x="216" y="84"/>
                    <a:pt x="217" y="82"/>
                    <a:pt x="218" y="81"/>
                  </a:cubicBezTo>
                  <a:cubicBezTo>
                    <a:pt x="224" y="76"/>
                    <a:pt x="226" y="69"/>
                    <a:pt x="227" y="61"/>
                  </a:cubicBezTo>
                  <a:cubicBezTo>
                    <a:pt x="228" y="52"/>
                    <a:pt x="226" y="44"/>
                    <a:pt x="225" y="35"/>
                  </a:cubicBezTo>
                  <a:cubicBezTo>
                    <a:pt x="224" y="30"/>
                    <a:pt x="224" y="29"/>
                    <a:pt x="229" y="27"/>
                  </a:cubicBezTo>
                  <a:cubicBezTo>
                    <a:pt x="234" y="25"/>
                    <a:pt x="238" y="23"/>
                    <a:pt x="241" y="18"/>
                  </a:cubicBezTo>
                  <a:cubicBezTo>
                    <a:pt x="241" y="17"/>
                    <a:pt x="242" y="17"/>
                    <a:pt x="243" y="16"/>
                  </a:cubicBezTo>
                  <a:cubicBezTo>
                    <a:pt x="243" y="16"/>
                    <a:pt x="244" y="15"/>
                    <a:pt x="244" y="15"/>
                  </a:cubicBezTo>
                  <a:cubicBezTo>
                    <a:pt x="245" y="15"/>
                    <a:pt x="245" y="16"/>
                    <a:pt x="246" y="16"/>
                  </a:cubicBezTo>
                  <a:cubicBezTo>
                    <a:pt x="248" y="18"/>
                    <a:pt x="250" y="20"/>
                    <a:pt x="251" y="23"/>
                  </a:cubicBezTo>
                  <a:cubicBezTo>
                    <a:pt x="254" y="31"/>
                    <a:pt x="255" y="39"/>
                    <a:pt x="256" y="47"/>
                  </a:cubicBezTo>
                  <a:cubicBezTo>
                    <a:pt x="257" y="51"/>
                    <a:pt x="257" y="56"/>
                    <a:pt x="257" y="61"/>
                  </a:cubicBezTo>
                  <a:cubicBezTo>
                    <a:pt x="257" y="80"/>
                    <a:pt x="253" y="97"/>
                    <a:pt x="237" y="111"/>
                  </a:cubicBezTo>
                  <a:cubicBezTo>
                    <a:pt x="231" y="116"/>
                    <a:pt x="224" y="118"/>
                    <a:pt x="216" y="118"/>
                  </a:cubicBezTo>
                  <a:cubicBezTo>
                    <a:pt x="215" y="118"/>
                    <a:pt x="213" y="118"/>
                    <a:pt x="211" y="118"/>
                  </a:cubicBezTo>
                  <a:cubicBezTo>
                    <a:pt x="200" y="117"/>
                    <a:pt x="191" y="113"/>
                    <a:pt x="182" y="106"/>
                  </a:cubicBezTo>
                  <a:cubicBezTo>
                    <a:pt x="179" y="104"/>
                    <a:pt x="176" y="101"/>
                    <a:pt x="174" y="98"/>
                  </a:cubicBezTo>
                  <a:cubicBezTo>
                    <a:pt x="173" y="98"/>
                    <a:pt x="173" y="98"/>
                    <a:pt x="173" y="98"/>
                  </a:cubicBezTo>
                  <a:cubicBezTo>
                    <a:pt x="173" y="98"/>
                    <a:pt x="173" y="98"/>
                    <a:pt x="172" y="98"/>
                  </a:cubicBezTo>
                  <a:cubicBezTo>
                    <a:pt x="172" y="98"/>
                    <a:pt x="172" y="98"/>
                    <a:pt x="172" y="99"/>
                  </a:cubicBezTo>
                  <a:cubicBezTo>
                    <a:pt x="171" y="106"/>
                    <a:pt x="171" y="113"/>
                    <a:pt x="173" y="120"/>
                  </a:cubicBezTo>
                  <a:cubicBezTo>
                    <a:pt x="173" y="122"/>
                    <a:pt x="174" y="123"/>
                    <a:pt x="175" y="125"/>
                  </a:cubicBezTo>
                  <a:cubicBezTo>
                    <a:pt x="177" y="129"/>
                    <a:pt x="180" y="130"/>
                    <a:pt x="184" y="130"/>
                  </a:cubicBezTo>
                  <a:cubicBezTo>
                    <a:pt x="186" y="130"/>
                    <a:pt x="189" y="129"/>
                    <a:pt x="191" y="127"/>
                  </a:cubicBezTo>
                  <a:cubicBezTo>
                    <a:pt x="192" y="126"/>
                    <a:pt x="194" y="124"/>
                    <a:pt x="195" y="122"/>
                  </a:cubicBezTo>
                  <a:cubicBezTo>
                    <a:pt x="195" y="121"/>
                    <a:pt x="195" y="121"/>
                    <a:pt x="196" y="121"/>
                  </a:cubicBezTo>
                  <a:cubicBezTo>
                    <a:pt x="196" y="121"/>
                    <a:pt x="196" y="121"/>
                    <a:pt x="197" y="121"/>
                  </a:cubicBezTo>
                  <a:cubicBezTo>
                    <a:pt x="197" y="121"/>
                    <a:pt x="197" y="122"/>
                    <a:pt x="197" y="123"/>
                  </a:cubicBezTo>
                  <a:cubicBezTo>
                    <a:pt x="195" y="126"/>
                    <a:pt x="194" y="129"/>
                    <a:pt x="192" y="131"/>
                  </a:cubicBezTo>
                  <a:cubicBezTo>
                    <a:pt x="189" y="134"/>
                    <a:pt x="185" y="136"/>
                    <a:pt x="181" y="136"/>
                  </a:cubicBezTo>
                  <a:cubicBezTo>
                    <a:pt x="179" y="136"/>
                    <a:pt x="175" y="135"/>
                    <a:pt x="172" y="133"/>
                  </a:cubicBezTo>
                  <a:cubicBezTo>
                    <a:pt x="169" y="131"/>
                    <a:pt x="166" y="128"/>
                    <a:pt x="163" y="125"/>
                  </a:cubicBezTo>
                  <a:cubicBezTo>
                    <a:pt x="162" y="124"/>
                    <a:pt x="161" y="123"/>
                    <a:pt x="160" y="123"/>
                  </a:cubicBezTo>
                  <a:cubicBezTo>
                    <a:pt x="155" y="121"/>
                    <a:pt x="151" y="119"/>
                    <a:pt x="148" y="116"/>
                  </a:cubicBezTo>
                  <a:cubicBezTo>
                    <a:pt x="147" y="115"/>
                    <a:pt x="146" y="114"/>
                    <a:pt x="144" y="113"/>
                  </a:cubicBezTo>
                  <a:cubicBezTo>
                    <a:pt x="146" y="118"/>
                    <a:pt x="148" y="121"/>
                    <a:pt x="151" y="124"/>
                  </a:cubicBezTo>
                  <a:cubicBezTo>
                    <a:pt x="153" y="126"/>
                    <a:pt x="155" y="127"/>
                    <a:pt x="157" y="129"/>
                  </a:cubicBezTo>
                  <a:cubicBezTo>
                    <a:pt x="158" y="130"/>
                    <a:pt x="158" y="130"/>
                    <a:pt x="158" y="131"/>
                  </a:cubicBezTo>
                  <a:cubicBezTo>
                    <a:pt x="153" y="142"/>
                    <a:pt x="150" y="152"/>
                    <a:pt x="144" y="162"/>
                  </a:cubicBezTo>
                  <a:cubicBezTo>
                    <a:pt x="141" y="167"/>
                    <a:pt x="136" y="171"/>
                    <a:pt x="132" y="175"/>
                  </a:cubicBezTo>
                  <a:cubicBezTo>
                    <a:pt x="127" y="179"/>
                    <a:pt x="122" y="183"/>
                    <a:pt x="117" y="186"/>
                  </a:cubicBezTo>
                  <a:cubicBezTo>
                    <a:pt x="115" y="188"/>
                    <a:pt x="114" y="188"/>
                    <a:pt x="113" y="188"/>
                  </a:cubicBezTo>
                  <a:cubicBezTo>
                    <a:pt x="111" y="188"/>
                    <a:pt x="109" y="187"/>
                    <a:pt x="108" y="185"/>
                  </a:cubicBezTo>
                  <a:cubicBezTo>
                    <a:pt x="104" y="182"/>
                    <a:pt x="102" y="179"/>
                    <a:pt x="99" y="175"/>
                  </a:cubicBezTo>
                  <a:cubicBezTo>
                    <a:pt x="96" y="170"/>
                    <a:pt x="97" y="167"/>
                    <a:pt x="102" y="164"/>
                  </a:cubicBezTo>
                  <a:cubicBezTo>
                    <a:pt x="104" y="162"/>
                    <a:pt x="106" y="161"/>
                    <a:pt x="108" y="160"/>
                  </a:cubicBezTo>
                  <a:cubicBezTo>
                    <a:pt x="110" y="159"/>
                    <a:pt x="111" y="158"/>
                    <a:pt x="111" y="155"/>
                  </a:cubicBezTo>
                  <a:cubicBezTo>
                    <a:pt x="111" y="152"/>
                    <a:pt x="111" y="149"/>
                    <a:pt x="111" y="146"/>
                  </a:cubicBezTo>
                  <a:cubicBezTo>
                    <a:pt x="111" y="146"/>
                    <a:pt x="111" y="146"/>
                    <a:pt x="111" y="146"/>
                  </a:cubicBezTo>
                  <a:cubicBezTo>
                    <a:pt x="111" y="146"/>
                    <a:pt x="111" y="146"/>
                    <a:pt x="110" y="147"/>
                  </a:cubicBezTo>
                  <a:cubicBezTo>
                    <a:pt x="107" y="153"/>
                    <a:pt x="102" y="156"/>
                    <a:pt x="96" y="156"/>
                  </a:cubicBezTo>
                  <a:cubicBezTo>
                    <a:pt x="95" y="156"/>
                    <a:pt x="94" y="156"/>
                    <a:pt x="93" y="156"/>
                  </a:cubicBezTo>
                  <a:cubicBezTo>
                    <a:pt x="85" y="155"/>
                    <a:pt x="80" y="152"/>
                    <a:pt x="76" y="145"/>
                  </a:cubicBezTo>
                  <a:cubicBezTo>
                    <a:pt x="75" y="145"/>
                    <a:pt x="75" y="146"/>
                    <a:pt x="75" y="146"/>
                  </a:cubicBezTo>
                  <a:cubicBezTo>
                    <a:pt x="76" y="151"/>
                    <a:pt x="76" y="156"/>
                    <a:pt x="76" y="161"/>
                  </a:cubicBezTo>
                  <a:cubicBezTo>
                    <a:pt x="76" y="162"/>
                    <a:pt x="75" y="164"/>
                    <a:pt x="75" y="165"/>
                  </a:cubicBezTo>
                  <a:cubicBezTo>
                    <a:pt x="74" y="167"/>
                    <a:pt x="73" y="170"/>
                    <a:pt x="71" y="172"/>
                  </a:cubicBezTo>
                  <a:cubicBezTo>
                    <a:pt x="70" y="174"/>
                    <a:pt x="70" y="177"/>
                    <a:pt x="69" y="179"/>
                  </a:cubicBezTo>
                  <a:cubicBezTo>
                    <a:pt x="69" y="185"/>
                    <a:pt x="68" y="186"/>
                    <a:pt x="62" y="186"/>
                  </a:cubicBezTo>
                  <a:cubicBezTo>
                    <a:pt x="62" y="186"/>
                    <a:pt x="61" y="186"/>
                    <a:pt x="61" y="186"/>
                  </a:cubicBezTo>
                  <a:cubicBezTo>
                    <a:pt x="56" y="186"/>
                    <a:pt x="51" y="185"/>
                    <a:pt x="46" y="183"/>
                  </a:cubicBezTo>
                  <a:cubicBezTo>
                    <a:pt x="41" y="181"/>
                    <a:pt x="39" y="178"/>
                    <a:pt x="41" y="172"/>
                  </a:cubicBezTo>
                  <a:cubicBezTo>
                    <a:pt x="43" y="168"/>
                    <a:pt x="44" y="163"/>
                    <a:pt x="44" y="158"/>
                  </a:cubicBezTo>
                  <a:cubicBezTo>
                    <a:pt x="45" y="157"/>
                    <a:pt x="44" y="156"/>
                    <a:pt x="43" y="155"/>
                  </a:cubicBezTo>
                  <a:cubicBezTo>
                    <a:pt x="38" y="148"/>
                    <a:pt x="34" y="140"/>
                    <a:pt x="31" y="132"/>
                  </a:cubicBezTo>
                  <a:cubicBezTo>
                    <a:pt x="28" y="126"/>
                    <a:pt x="27" y="119"/>
                    <a:pt x="27" y="112"/>
                  </a:cubicBezTo>
                  <a:cubicBezTo>
                    <a:pt x="27" y="107"/>
                    <a:pt x="27" y="103"/>
                    <a:pt x="28" y="99"/>
                  </a:cubicBezTo>
                  <a:cubicBezTo>
                    <a:pt x="28" y="97"/>
                    <a:pt x="28" y="97"/>
                    <a:pt x="27" y="97"/>
                  </a:cubicBezTo>
                  <a:cubicBezTo>
                    <a:pt x="27" y="97"/>
                    <a:pt x="26" y="97"/>
                    <a:pt x="26" y="97"/>
                  </a:cubicBezTo>
                  <a:cubicBezTo>
                    <a:pt x="25" y="97"/>
                    <a:pt x="24" y="98"/>
                    <a:pt x="23" y="98"/>
                  </a:cubicBezTo>
                  <a:cubicBezTo>
                    <a:pt x="22" y="98"/>
                    <a:pt x="22" y="97"/>
                    <a:pt x="21" y="97"/>
                  </a:cubicBezTo>
                  <a:cubicBezTo>
                    <a:pt x="15" y="96"/>
                    <a:pt x="12" y="93"/>
                    <a:pt x="12" y="87"/>
                  </a:cubicBezTo>
                  <a:cubicBezTo>
                    <a:pt x="12" y="85"/>
                    <a:pt x="11" y="84"/>
                    <a:pt x="10" y="83"/>
                  </a:cubicBezTo>
                  <a:cubicBezTo>
                    <a:pt x="9" y="81"/>
                    <a:pt x="9" y="79"/>
                    <a:pt x="10" y="76"/>
                  </a:cubicBezTo>
                  <a:cubicBezTo>
                    <a:pt x="12" y="73"/>
                    <a:pt x="15" y="70"/>
                    <a:pt x="19" y="68"/>
                  </a:cubicBezTo>
                  <a:cubicBezTo>
                    <a:pt x="18" y="72"/>
                    <a:pt x="18" y="77"/>
                    <a:pt x="18" y="81"/>
                  </a:cubicBezTo>
                  <a:cubicBezTo>
                    <a:pt x="18" y="82"/>
                    <a:pt x="17" y="83"/>
                    <a:pt x="16" y="84"/>
                  </a:cubicBezTo>
                  <a:cubicBezTo>
                    <a:pt x="14" y="84"/>
                    <a:pt x="15" y="85"/>
                    <a:pt x="15" y="86"/>
                  </a:cubicBezTo>
                  <a:cubicBezTo>
                    <a:pt x="16" y="88"/>
                    <a:pt x="19" y="90"/>
                    <a:pt x="21" y="90"/>
                  </a:cubicBezTo>
                  <a:cubicBezTo>
                    <a:pt x="23" y="90"/>
                    <a:pt x="25" y="89"/>
                    <a:pt x="26" y="88"/>
                  </a:cubicBezTo>
                  <a:cubicBezTo>
                    <a:pt x="28" y="87"/>
                    <a:pt x="30" y="84"/>
                    <a:pt x="32" y="82"/>
                  </a:cubicBezTo>
                  <a:cubicBezTo>
                    <a:pt x="35" y="78"/>
                    <a:pt x="39" y="74"/>
                    <a:pt x="42" y="69"/>
                  </a:cubicBezTo>
                  <a:cubicBezTo>
                    <a:pt x="48" y="61"/>
                    <a:pt x="57" y="57"/>
                    <a:pt x="66" y="53"/>
                  </a:cubicBezTo>
                  <a:cubicBezTo>
                    <a:pt x="72" y="51"/>
                    <a:pt x="78" y="49"/>
                    <a:pt x="84" y="48"/>
                  </a:cubicBezTo>
                  <a:cubicBezTo>
                    <a:pt x="84" y="49"/>
                    <a:pt x="84" y="50"/>
                    <a:pt x="83" y="50"/>
                  </a:cubicBezTo>
                  <a:cubicBezTo>
                    <a:pt x="78" y="56"/>
                    <a:pt x="72" y="62"/>
                    <a:pt x="67" y="68"/>
                  </a:cubicBezTo>
                  <a:cubicBezTo>
                    <a:pt x="64" y="72"/>
                    <a:pt x="62" y="76"/>
                    <a:pt x="61" y="81"/>
                  </a:cubicBezTo>
                  <a:cubicBezTo>
                    <a:pt x="60" y="84"/>
                    <a:pt x="60" y="88"/>
                    <a:pt x="62" y="91"/>
                  </a:cubicBezTo>
                  <a:cubicBezTo>
                    <a:pt x="64" y="95"/>
                    <a:pt x="67" y="98"/>
                    <a:pt x="70" y="102"/>
                  </a:cubicBezTo>
                  <a:cubicBezTo>
                    <a:pt x="70" y="102"/>
                    <a:pt x="70" y="102"/>
                    <a:pt x="70" y="103"/>
                  </a:cubicBezTo>
                  <a:cubicBezTo>
                    <a:pt x="74" y="107"/>
                    <a:pt x="74" y="108"/>
                    <a:pt x="71" y="113"/>
                  </a:cubicBezTo>
                  <a:cubicBezTo>
                    <a:pt x="67" y="118"/>
                    <a:pt x="67" y="118"/>
                    <a:pt x="72" y="123"/>
                  </a:cubicBezTo>
                  <a:cubicBezTo>
                    <a:pt x="74" y="125"/>
                    <a:pt x="76" y="126"/>
                    <a:pt x="78" y="128"/>
                  </a:cubicBezTo>
                  <a:cubicBezTo>
                    <a:pt x="82" y="132"/>
                    <a:pt x="85" y="133"/>
                    <a:pt x="89" y="133"/>
                  </a:cubicBezTo>
                  <a:cubicBezTo>
                    <a:pt x="92" y="133"/>
                    <a:pt x="95" y="132"/>
                    <a:pt x="99" y="130"/>
                  </a:cubicBezTo>
                  <a:cubicBezTo>
                    <a:pt x="103" y="128"/>
                    <a:pt x="107" y="126"/>
                    <a:pt x="111" y="124"/>
                  </a:cubicBezTo>
                  <a:cubicBezTo>
                    <a:pt x="115" y="121"/>
                    <a:pt x="119" y="120"/>
                    <a:pt x="124" y="120"/>
                  </a:cubicBezTo>
                  <a:cubicBezTo>
                    <a:pt x="126" y="120"/>
                    <a:pt x="128" y="120"/>
                    <a:pt x="131" y="121"/>
                  </a:cubicBezTo>
                  <a:cubicBezTo>
                    <a:pt x="131" y="121"/>
                    <a:pt x="132" y="121"/>
                    <a:pt x="132" y="121"/>
                  </a:cubicBezTo>
                  <a:cubicBezTo>
                    <a:pt x="134" y="121"/>
                    <a:pt x="134" y="120"/>
                    <a:pt x="135" y="118"/>
                  </a:cubicBezTo>
                  <a:cubicBezTo>
                    <a:pt x="136" y="112"/>
                    <a:pt x="138" y="105"/>
                    <a:pt x="138" y="98"/>
                  </a:cubicBezTo>
                  <a:cubicBezTo>
                    <a:pt x="138" y="93"/>
                    <a:pt x="137" y="87"/>
                    <a:pt x="136" y="82"/>
                  </a:cubicBezTo>
                  <a:cubicBezTo>
                    <a:pt x="133" y="75"/>
                    <a:pt x="132" y="67"/>
                    <a:pt x="133" y="59"/>
                  </a:cubicBezTo>
                  <a:cubicBezTo>
                    <a:pt x="133" y="58"/>
                    <a:pt x="133" y="57"/>
                    <a:pt x="133" y="56"/>
                  </a:cubicBezTo>
                  <a:cubicBezTo>
                    <a:pt x="132" y="56"/>
                    <a:pt x="132" y="57"/>
                    <a:pt x="131" y="58"/>
                  </a:cubicBezTo>
                  <a:cubicBezTo>
                    <a:pt x="128" y="64"/>
                    <a:pt x="128" y="71"/>
                    <a:pt x="128" y="79"/>
                  </a:cubicBezTo>
                  <a:cubicBezTo>
                    <a:pt x="129" y="84"/>
                    <a:pt x="131" y="90"/>
                    <a:pt x="131" y="95"/>
                  </a:cubicBezTo>
                  <a:cubicBezTo>
                    <a:pt x="131" y="101"/>
                    <a:pt x="130" y="106"/>
                    <a:pt x="128" y="111"/>
                  </a:cubicBezTo>
                  <a:cubicBezTo>
                    <a:pt x="128" y="112"/>
                    <a:pt x="127" y="113"/>
                    <a:pt x="126" y="113"/>
                  </a:cubicBezTo>
                  <a:cubicBezTo>
                    <a:pt x="126" y="113"/>
                    <a:pt x="126" y="113"/>
                    <a:pt x="126" y="113"/>
                  </a:cubicBezTo>
                  <a:cubicBezTo>
                    <a:pt x="125" y="113"/>
                    <a:pt x="124" y="113"/>
                    <a:pt x="124" y="113"/>
                  </a:cubicBezTo>
                  <a:cubicBezTo>
                    <a:pt x="116" y="113"/>
                    <a:pt x="110" y="115"/>
                    <a:pt x="104" y="119"/>
                  </a:cubicBezTo>
                  <a:cubicBezTo>
                    <a:pt x="101" y="121"/>
                    <a:pt x="97" y="122"/>
                    <a:pt x="94" y="124"/>
                  </a:cubicBezTo>
                  <a:cubicBezTo>
                    <a:pt x="93" y="125"/>
                    <a:pt x="91" y="125"/>
                    <a:pt x="90" y="125"/>
                  </a:cubicBezTo>
                  <a:cubicBezTo>
                    <a:pt x="89" y="125"/>
                    <a:pt x="87" y="125"/>
                    <a:pt x="86" y="124"/>
                  </a:cubicBezTo>
                  <a:cubicBezTo>
                    <a:pt x="85" y="124"/>
                    <a:pt x="84" y="123"/>
                    <a:pt x="83" y="123"/>
                  </a:cubicBezTo>
                  <a:cubicBezTo>
                    <a:pt x="77" y="119"/>
                    <a:pt x="77" y="118"/>
                    <a:pt x="80" y="112"/>
                  </a:cubicBezTo>
                  <a:cubicBezTo>
                    <a:pt x="84" y="105"/>
                    <a:pt x="87" y="98"/>
                    <a:pt x="91" y="91"/>
                  </a:cubicBezTo>
                  <a:cubicBezTo>
                    <a:pt x="91" y="90"/>
                    <a:pt x="92" y="89"/>
                    <a:pt x="91" y="89"/>
                  </a:cubicBezTo>
                  <a:cubicBezTo>
                    <a:pt x="90" y="89"/>
                    <a:pt x="89" y="91"/>
                    <a:pt x="88" y="92"/>
                  </a:cubicBezTo>
                  <a:cubicBezTo>
                    <a:pt x="85" y="95"/>
                    <a:pt x="83" y="97"/>
                    <a:pt x="81" y="100"/>
                  </a:cubicBezTo>
                  <a:cubicBezTo>
                    <a:pt x="80" y="101"/>
                    <a:pt x="80" y="101"/>
                    <a:pt x="80" y="101"/>
                  </a:cubicBezTo>
                  <a:cubicBezTo>
                    <a:pt x="79" y="101"/>
                    <a:pt x="79" y="101"/>
                    <a:pt x="79" y="100"/>
                  </a:cubicBezTo>
                  <a:cubicBezTo>
                    <a:pt x="77" y="96"/>
                    <a:pt x="74" y="93"/>
                    <a:pt x="71" y="90"/>
                  </a:cubicBezTo>
                  <a:cubicBezTo>
                    <a:pt x="67" y="86"/>
                    <a:pt x="67" y="83"/>
                    <a:pt x="70" y="79"/>
                  </a:cubicBezTo>
                  <a:cubicBezTo>
                    <a:pt x="74" y="69"/>
                    <a:pt x="81" y="62"/>
                    <a:pt x="88" y="54"/>
                  </a:cubicBezTo>
                  <a:cubicBezTo>
                    <a:pt x="93" y="48"/>
                    <a:pt x="97" y="43"/>
                    <a:pt x="102" y="38"/>
                  </a:cubicBezTo>
                  <a:cubicBezTo>
                    <a:pt x="105" y="35"/>
                    <a:pt x="109" y="33"/>
                    <a:pt x="114" y="33"/>
                  </a:cubicBezTo>
                  <a:cubicBezTo>
                    <a:pt x="119" y="32"/>
                    <a:pt x="125" y="31"/>
                    <a:pt x="131" y="29"/>
                  </a:cubicBezTo>
                  <a:cubicBezTo>
                    <a:pt x="131" y="29"/>
                    <a:pt x="132" y="29"/>
                    <a:pt x="133" y="27"/>
                  </a:cubicBezTo>
                  <a:cubicBezTo>
                    <a:pt x="127" y="28"/>
                    <a:pt x="122" y="28"/>
                    <a:pt x="117" y="28"/>
                  </a:cubicBezTo>
                  <a:cubicBezTo>
                    <a:pt x="118" y="26"/>
                    <a:pt x="119" y="25"/>
                    <a:pt x="120" y="23"/>
                  </a:cubicBezTo>
                  <a:cubicBezTo>
                    <a:pt x="127" y="15"/>
                    <a:pt x="136" y="11"/>
                    <a:pt x="146" y="9"/>
                  </a:cubicBezTo>
                  <a:cubicBezTo>
                    <a:pt x="150" y="9"/>
                    <a:pt x="154" y="8"/>
                    <a:pt x="157" y="8"/>
                  </a:cubicBezTo>
                  <a:moveTo>
                    <a:pt x="230" y="34"/>
                  </a:moveTo>
                  <a:cubicBezTo>
                    <a:pt x="230" y="34"/>
                    <a:pt x="230" y="34"/>
                    <a:pt x="230" y="34"/>
                  </a:cubicBezTo>
                  <a:cubicBezTo>
                    <a:pt x="230" y="34"/>
                    <a:pt x="230" y="34"/>
                    <a:pt x="230" y="34"/>
                  </a:cubicBezTo>
                  <a:cubicBezTo>
                    <a:pt x="235" y="34"/>
                    <a:pt x="243" y="28"/>
                    <a:pt x="245" y="23"/>
                  </a:cubicBezTo>
                  <a:cubicBezTo>
                    <a:pt x="245" y="21"/>
                    <a:pt x="246" y="20"/>
                    <a:pt x="245" y="19"/>
                  </a:cubicBezTo>
                  <a:cubicBezTo>
                    <a:pt x="244" y="19"/>
                    <a:pt x="244" y="19"/>
                    <a:pt x="244" y="19"/>
                  </a:cubicBezTo>
                  <a:cubicBezTo>
                    <a:pt x="243" y="19"/>
                    <a:pt x="242" y="20"/>
                    <a:pt x="241" y="21"/>
                  </a:cubicBezTo>
                  <a:cubicBezTo>
                    <a:pt x="238" y="25"/>
                    <a:pt x="234" y="28"/>
                    <a:pt x="229" y="30"/>
                  </a:cubicBezTo>
                  <a:cubicBezTo>
                    <a:pt x="228" y="31"/>
                    <a:pt x="227" y="31"/>
                    <a:pt x="227" y="32"/>
                  </a:cubicBezTo>
                  <a:cubicBezTo>
                    <a:pt x="227" y="34"/>
                    <a:pt x="229" y="34"/>
                    <a:pt x="230" y="34"/>
                  </a:cubicBezTo>
                  <a:moveTo>
                    <a:pt x="151" y="55"/>
                  </a:moveTo>
                  <a:cubicBezTo>
                    <a:pt x="155" y="48"/>
                    <a:pt x="158" y="40"/>
                    <a:pt x="168" y="40"/>
                  </a:cubicBezTo>
                  <a:cubicBezTo>
                    <a:pt x="165" y="39"/>
                    <a:pt x="163" y="38"/>
                    <a:pt x="160" y="38"/>
                  </a:cubicBezTo>
                  <a:cubicBezTo>
                    <a:pt x="158" y="38"/>
                    <a:pt x="157" y="38"/>
                    <a:pt x="156" y="38"/>
                  </a:cubicBezTo>
                  <a:cubicBezTo>
                    <a:pt x="155" y="39"/>
                    <a:pt x="154" y="39"/>
                    <a:pt x="154" y="40"/>
                  </a:cubicBezTo>
                  <a:cubicBezTo>
                    <a:pt x="151" y="45"/>
                    <a:pt x="151" y="50"/>
                    <a:pt x="151" y="55"/>
                  </a:cubicBezTo>
                  <a:moveTo>
                    <a:pt x="181" y="52"/>
                  </a:moveTo>
                  <a:cubicBezTo>
                    <a:pt x="172" y="52"/>
                    <a:pt x="164" y="58"/>
                    <a:pt x="159" y="68"/>
                  </a:cubicBezTo>
                  <a:cubicBezTo>
                    <a:pt x="159" y="68"/>
                    <a:pt x="160" y="68"/>
                    <a:pt x="160" y="68"/>
                  </a:cubicBezTo>
                  <a:cubicBezTo>
                    <a:pt x="160" y="68"/>
                    <a:pt x="161" y="67"/>
                    <a:pt x="161" y="67"/>
                  </a:cubicBezTo>
                  <a:cubicBezTo>
                    <a:pt x="162" y="66"/>
                    <a:pt x="163" y="65"/>
                    <a:pt x="163" y="65"/>
                  </a:cubicBezTo>
                  <a:cubicBezTo>
                    <a:pt x="164" y="65"/>
                    <a:pt x="165" y="66"/>
                    <a:pt x="166" y="67"/>
                  </a:cubicBezTo>
                  <a:cubicBezTo>
                    <a:pt x="166" y="68"/>
                    <a:pt x="167" y="68"/>
                    <a:pt x="168" y="69"/>
                  </a:cubicBezTo>
                  <a:cubicBezTo>
                    <a:pt x="169" y="70"/>
                    <a:pt x="169" y="71"/>
                    <a:pt x="168" y="72"/>
                  </a:cubicBezTo>
                  <a:cubicBezTo>
                    <a:pt x="167" y="73"/>
                    <a:pt x="166" y="74"/>
                    <a:pt x="167" y="76"/>
                  </a:cubicBezTo>
                  <a:cubicBezTo>
                    <a:pt x="173" y="70"/>
                    <a:pt x="180" y="64"/>
                    <a:pt x="189" y="60"/>
                  </a:cubicBezTo>
                  <a:cubicBezTo>
                    <a:pt x="188" y="60"/>
                    <a:pt x="188" y="60"/>
                    <a:pt x="187" y="60"/>
                  </a:cubicBezTo>
                  <a:cubicBezTo>
                    <a:pt x="186" y="60"/>
                    <a:pt x="185" y="60"/>
                    <a:pt x="184" y="61"/>
                  </a:cubicBezTo>
                  <a:cubicBezTo>
                    <a:pt x="184" y="61"/>
                    <a:pt x="184" y="61"/>
                    <a:pt x="184" y="61"/>
                  </a:cubicBezTo>
                  <a:cubicBezTo>
                    <a:pt x="183" y="61"/>
                    <a:pt x="183" y="61"/>
                    <a:pt x="183" y="60"/>
                  </a:cubicBezTo>
                  <a:cubicBezTo>
                    <a:pt x="182" y="58"/>
                    <a:pt x="180" y="56"/>
                    <a:pt x="178" y="55"/>
                  </a:cubicBezTo>
                  <a:cubicBezTo>
                    <a:pt x="179" y="53"/>
                    <a:pt x="181" y="54"/>
                    <a:pt x="181" y="52"/>
                  </a:cubicBezTo>
                  <a:moveTo>
                    <a:pt x="24" y="133"/>
                  </a:moveTo>
                  <a:cubicBezTo>
                    <a:pt x="24" y="133"/>
                    <a:pt x="24" y="134"/>
                    <a:pt x="24" y="134"/>
                  </a:cubicBezTo>
                  <a:cubicBezTo>
                    <a:pt x="25" y="137"/>
                    <a:pt x="26" y="139"/>
                    <a:pt x="27" y="142"/>
                  </a:cubicBezTo>
                  <a:cubicBezTo>
                    <a:pt x="29" y="148"/>
                    <a:pt x="32" y="154"/>
                    <a:pt x="36" y="160"/>
                  </a:cubicBezTo>
                  <a:cubicBezTo>
                    <a:pt x="37" y="161"/>
                    <a:pt x="37" y="162"/>
                    <a:pt x="36" y="164"/>
                  </a:cubicBezTo>
                  <a:cubicBezTo>
                    <a:pt x="35" y="165"/>
                    <a:pt x="33" y="167"/>
                    <a:pt x="31" y="167"/>
                  </a:cubicBezTo>
                  <a:cubicBezTo>
                    <a:pt x="31" y="167"/>
                    <a:pt x="31" y="167"/>
                    <a:pt x="31" y="167"/>
                  </a:cubicBezTo>
                  <a:cubicBezTo>
                    <a:pt x="27" y="167"/>
                    <a:pt x="25" y="165"/>
                    <a:pt x="23" y="164"/>
                  </a:cubicBezTo>
                  <a:cubicBezTo>
                    <a:pt x="20" y="161"/>
                    <a:pt x="17" y="157"/>
                    <a:pt x="14" y="153"/>
                  </a:cubicBezTo>
                  <a:cubicBezTo>
                    <a:pt x="12" y="151"/>
                    <a:pt x="12" y="148"/>
                    <a:pt x="14" y="146"/>
                  </a:cubicBezTo>
                  <a:cubicBezTo>
                    <a:pt x="16" y="141"/>
                    <a:pt x="20" y="138"/>
                    <a:pt x="23" y="134"/>
                  </a:cubicBezTo>
                  <a:cubicBezTo>
                    <a:pt x="23" y="134"/>
                    <a:pt x="24" y="133"/>
                    <a:pt x="24" y="133"/>
                  </a:cubicBezTo>
                  <a:moveTo>
                    <a:pt x="160" y="147"/>
                  </a:moveTo>
                  <a:cubicBezTo>
                    <a:pt x="163" y="152"/>
                    <a:pt x="166" y="157"/>
                    <a:pt x="165" y="164"/>
                  </a:cubicBezTo>
                  <a:cubicBezTo>
                    <a:pt x="165" y="167"/>
                    <a:pt x="165" y="171"/>
                    <a:pt x="167" y="175"/>
                  </a:cubicBezTo>
                  <a:cubicBezTo>
                    <a:pt x="169" y="179"/>
                    <a:pt x="166" y="182"/>
                    <a:pt x="162" y="182"/>
                  </a:cubicBezTo>
                  <a:cubicBezTo>
                    <a:pt x="160" y="182"/>
                    <a:pt x="158" y="182"/>
                    <a:pt x="156" y="182"/>
                  </a:cubicBezTo>
                  <a:cubicBezTo>
                    <a:pt x="154" y="182"/>
                    <a:pt x="152" y="182"/>
                    <a:pt x="149" y="182"/>
                  </a:cubicBezTo>
                  <a:cubicBezTo>
                    <a:pt x="148" y="182"/>
                    <a:pt x="146" y="182"/>
                    <a:pt x="144" y="182"/>
                  </a:cubicBezTo>
                  <a:cubicBezTo>
                    <a:pt x="144" y="182"/>
                    <a:pt x="144" y="182"/>
                    <a:pt x="144" y="182"/>
                  </a:cubicBezTo>
                  <a:cubicBezTo>
                    <a:pt x="143" y="182"/>
                    <a:pt x="142" y="182"/>
                    <a:pt x="141" y="181"/>
                  </a:cubicBezTo>
                  <a:cubicBezTo>
                    <a:pt x="140" y="180"/>
                    <a:pt x="140" y="180"/>
                    <a:pt x="141" y="178"/>
                  </a:cubicBezTo>
                  <a:cubicBezTo>
                    <a:pt x="151" y="171"/>
                    <a:pt x="157" y="160"/>
                    <a:pt x="160" y="148"/>
                  </a:cubicBezTo>
                  <a:cubicBezTo>
                    <a:pt x="160" y="148"/>
                    <a:pt x="160" y="148"/>
                    <a:pt x="160" y="147"/>
                  </a:cubicBezTo>
                  <a:moveTo>
                    <a:pt x="157" y="0"/>
                  </a:moveTo>
                  <a:cubicBezTo>
                    <a:pt x="154" y="0"/>
                    <a:pt x="150" y="1"/>
                    <a:pt x="145" y="1"/>
                  </a:cubicBezTo>
                  <a:cubicBezTo>
                    <a:pt x="132" y="3"/>
                    <a:pt x="122" y="9"/>
                    <a:pt x="114" y="18"/>
                  </a:cubicBezTo>
                  <a:cubicBezTo>
                    <a:pt x="113" y="20"/>
                    <a:pt x="111" y="22"/>
                    <a:pt x="110" y="25"/>
                  </a:cubicBezTo>
                  <a:cubicBezTo>
                    <a:pt x="104" y="26"/>
                    <a:pt x="100" y="29"/>
                    <a:pt x="96" y="33"/>
                  </a:cubicBezTo>
                  <a:cubicBezTo>
                    <a:pt x="94" y="35"/>
                    <a:pt x="92" y="37"/>
                    <a:pt x="90" y="40"/>
                  </a:cubicBezTo>
                  <a:cubicBezTo>
                    <a:pt x="90" y="39"/>
                    <a:pt x="90" y="39"/>
                    <a:pt x="90" y="39"/>
                  </a:cubicBezTo>
                  <a:cubicBezTo>
                    <a:pt x="83" y="40"/>
                    <a:pt x="83" y="40"/>
                    <a:pt x="83" y="40"/>
                  </a:cubicBezTo>
                  <a:cubicBezTo>
                    <a:pt x="76" y="42"/>
                    <a:pt x="70" y="43"/>
                    <a:pt x="63" y="46"/>
                  </a:cubicBezTo>
                  <a:cubicBezTo>
                    <a:pt x="55" y="48"/>
                    <a:pt x="44" y="54"/>
                    <a:pt x="36" y="64"/>
                  </a:cubicBezTo>
                  <a:cubicBezTo>
                    <a:pt x="33" y="68"/>
                    <a:pt x="30" y="71"/>
                    <a:pt x="28" y="75"/>
                  </a:cubicBezTo>
                  <a:cubicBezTo>
                    <a:pt x="26" y="77"/>
                    <a:pt x="26" y="77"/>
                    <a:pt x="26" y="77"/>
                  </a:cubicBezTo>
                  <a:cubicBezTo>
                    <a:pt x="26" y="74"/>
                    <a:pt x="26" y="72"/>
                    <a:pt x="26" y="70"/>
                  </a:cubicBezTo>
                  <a:cubicBezTo>
                    <a:pt x="30" y="51"/>
                    <a:pt x="30" y="51"/>
                    <a:pt x="30" y="51"/>
                  </a:cubicBezTo>
                  <a:cubicBezTo>
                    <a:pt x="14" y="61"/>
                    <a:pt x="14" y="61"/>
                    <a:pt x="14" y="61"/>
                  </a:cubicBezTo>
                  <a:cubicBezTo>
                    <a:pt x="10" y="64"/>
                    <a:pt x="6" y="68"/>
                    <a:pt x="3" y="73"/>
                  </a:cubicBezTo>
                  <a:cubicBezTo>
                    <a:pt x="0" y="78"/>
                    <a:pt x="1" y="84"/>
                    <a:pt x="4" y="88"/>
                  </a:cubicBezTo>
                  <a:cubicBezTo>
                    <a:pt x="5" y="97"/>
                    <a:pt x="10" y="103"/>
                    <a:pt x="19" y="105"/>
                  </a:cubicBezTo>
                  <a:cubicBezTo>
                    <a:pt x="19" y="107"/>
                    <a:pt x="19" y="109"/>
                    <a:pt x="19" y="110"/>
                  </a:cubicBezTo>
                  <a:cubicBezTo>
                    <a:pt x="19" y="111"/>
                    <a:pt x="19" y="111"/>
                    <a:pt x="19" y="111"/>
                  </a:cubicBezTo>
                  <a:cubicBezTo>
                    <a:pt x="19" y="117"/>
                    <a:pt x="19" y="122"/>
                    <a:pt x="20" y="126"/>
                  </a:cubicBezTo>
                  <a:cubicBezTo>
                    <a:pt x="19" y="127"/>
                    <a:pt x="18" y="128"/>
                    <a:pt x="17" y="129"/>
                  </a:cubicBezTo>
                  <a:cubicBezTo>
                    <a:pt x="16" y="130"/>
                    <a:pt x="15" y="131"/>
                    <a:pt x="14" y="132"/>
                  </a:cubicBezTo>
                  <a:cubicBezTo>
                    <a:pt x="12" y="135"/>
                    <a:pt x="9" y="138"/>
                    <a:pt x="7" y="142"/>
                  </a:cubicBezTo>
                  <a:cubicBezTo>
                    <a:pt x="4" y="147"/>
                    <a:pt x="4" y="153"/>
                    <a:pt x="7" y="158"/>
                  </a:cubicBezTo>
                  <a:cubicBezTo>
                    <a:pt x="11" y="163"/>
                    <a:pt x="14" y="167"/>
                    <a:pt x="18" y="170"/>
                  </a:cubicBezTo>
                  <a:cubicBezTo>
                    <a:pt x="21" y="172"/>
                    <a:pt x="25" y="175"/>
                    <a:pt x="30" y="175"/>
                  </a:cubicBezTo>
                  <a:cubicBezTo>
                    <a:pt x="30" y="175"/>
                    <a:pt x="31" y="175"/>
                    <a:pt x="31" y="175"/>
                  </a:cubicBezTo>
                  <a:cubicBezTo>
                    <a:pt x="32" y="175"/>
                    <a:pt x="32" y="175"/>
                    <a:pt x="33" y="175"/>
                  </a:cubicBezTo>
                  <a:cubicBezTo>
                    <a:pt x="32" y="182"/>
                    <a:pt x="36" y="188"/>
                    <a:pt x="43" y="191"/>
                  </a:cubicBezTo>
                  <a:cubicBezTo>
                    <a:pt x="48" y="193"/>
                    <a:pt x="54" y="194"/>
                    <a:pt x="61" y="194"/>
                  </a:cubicBezTo>
                  <a:cubicBezTo>
                    <a:pt x="61" y="194"/>
                    <a:pt x="62" y="194"/>
                    <a:pt x="62" y="194"/>
                  </a:cubicBezTo>
                  <a:cubicBezTo>
                    <a:pt x="72" y="194"/>
                    <a:pt x="77" y="190"/>
                    <a:pt x="77" y="180"/>
                  </a:cubicBezTo>
                  <a:cubicBezTo>
                    <a:pt x="77" y="178"/>
                    <a:pt x="78" y="177"/>
                    <a:pt x="78" y="176"/>
                  </a:cubicBezTo>
                  <a:cubicBezTo>
                    <a:pt x="79" y="174"/>
                    <a:pt x="81" y="172"/>
                    <a:pt x="82" y="169"/>
                  </a:cubicBezTo>
                  <a:cubicBezTo>
                    <a:pt x="82" y="169"/>
                    <a:pt x="82" y="169"/>
                    <a:pt x="82" y="169"/>
                  </a:cubicBezTo>
                  <a:cubicBezTo>
                    <a:pt x="83" y="167"/>
                    <a:pt x="84" y="165"/>
                    <a:pt x="84" y="162"/>
                  </a:cubicBezTo>
                  <a:cubicBezTo>
                    <a:pt x="86" y="163"/>
                    <a:pt x="88" y="163"/>
                    <a:pt x="91" y="164"/>
                  </a:cubicBezTo>
                  <a:cubicBezTo>
                    <a:pt x="90" y="164"/>
                    <a:pt x="90" y="165"/>
                    <a:pt x="89" y="167"/>
                  </a:cubicBezTo>
                  <a:cubicBezTo>
                    <a:pt x="88" y="173"/>
                    <a:pt x="91" y="178"/>
                    <a:pt x="92" y="179"/>
                  </a:cubicBezTo>
                  <a:cubicBezTo>
                    <a:pt x="95" y="183"/>
                    <a:pt x="98" y="187"/>
                    <a:pt x="102" y="191"/>
                  </a:cubicBezTo>
                  <a:cubicBezTo>
                    <a:pt x="104" y="193"/>
                    <a:pt x="108" y="196"/>
                    <a:pt x="113" y="196"/>
                  </a:cubicBezTo>
                  <a:cubicBezTo>
                    <a:pt x="117" y="196"/>
                    <a:pt x="120" y="194"/>
                    <a:pt x="122" y="193"/>
                  </a:cubicBezTo>
                  <a:cubicBezTo>
                    <a:pt x="126" y="190"/>
                    <a:pt x="130" y="187"/>
                    <a:pt x="133" y="184"/>
                  </a:cubicBezTo>
                  <a:cubicBezTo>
                    <a:pt x="134" y="185"/>
                    <a:pt x="135" y="186"/>
                    <a:pt x="136" y="187"/>
                  </a:cubicBezTo>
                  <a:cubicBezTo>
                    <a:pt x="139" y="190"/>
                    <a:pt x="143" y="190"/>
                    <a:pt x="144" y="190"/>
                  </a:cubicBezTo>
                  <a:cubicBezTo>
                    <a:pt x="149" y="190"/>
                    <a:pt x="149" y="190"/>
                    <a:pt x="149" y="190"/>
                  </a:cubicBezTo>
                  <a:cubicBezTo>
                    <a:pt x="153" y="190"/>
                    <a:pt x="153" y="190"/>
                    <a:pt x="153" y="190"/>
                  </a:cubicBezTo>
                  <a:cubicBezTo>
                    <a:pt x="156" y="190"/>
                    <a:pt x="156" y="190"/>
                    <a:pt x="156" y="190"/>
                  </a:cubicBezTo>
                  <a:cubicBezTo>
                    <a:pt x="158" y="190"/>
                    <a:pt x="160" y="190"/>
                    <a:pt x="162" y="190"/>
                  </a:cubicBezTo>
                  <a:cubicBezTo>
                    <a:pt x="167" y="190"/>
                    <a:pt x="171" y="188"/>
                    <a:pt x="174" y="184"/>
                  </a:cubicBezTo>
                  <a:cubicBezTo>
                    <a:pt x="176" y="180"/>
                    <a:pt x="176" y="176"/>
                    <a:pt x="174" y="171"/>
                  </a:cubicBezTo>
                  <a:cubicBezTo>
                    <a:pt x="173" y="169"/>
                    <a:pt x="173" y="167"/>
                    <a:pt x="173" y="164"/>
                  </a:cubicBezTo>
                  <a:cubicBezTo>
                    <a:pt x="174" y="155"/>
                    <a:pt x="170" y="149"/>
                    <a:pt x="167" y="143"/>
                  </a:cubicBezTo>
                  <a:cubicBezTo>
                    <a:pt x="164" y="138"/>
                    <a:pt x="164" y="138"/>
                    <a:pt x="164" y="138"/>
                  </a:cubicBezTo>
                  <a:cubicBezTo>
                    <a:pt x="164" y="137"/>
                    <a:pt x="164" y="137"/>
                    <a:pt x="164" y="137"/>
                  </a:cubicBezTo>
                  <a:cubicBezTo>
                    <a:pt x="165" y="138"/>
                    <a:pt x="167" y="139"/>
                    <a:pt x="168" y="140"/>
                  </a:cubicBezTo>
                  <a:cubicBezTo>
                    <a:pt x="172" y="142"/>
                    <a:pt x="177" y="144"/>
                    <a:pt x="181" y="144"/>
                  </a:cubicBezTo>
                  <a:cubicBezTo>
                    <a:pt x="188" y="144"/>
                    <a:pt x="193" y="141"/>
                    <a:pt x="198" y="136"/>
                  </a:cubicBezTo>
                  <a:cubicBezTo>
                    <a:pt x="200" y="134"/>
                    <a:pt x="202" y="130"/>
                    <a:pt x="204" y="126"/>
                  </a:cubicBezTo>
                  <a:cubicBezTo>
                    <a:pt x="204" y="125"/>
                    <a:pt x="204" y="125"/>
                    <a:pt x="204" y="125"/>
                  </a:cubicBezTo>
                  <a:cubicBezTo>
                    <a:pt x="206" y="125"/>
                    <a:pt x="208" y="125"/>
                    <a:pt x="210" y="126"/>
                  </a:cubicBezTo>
                  <a:cubicBezTo>
                    <a:pt x="212" y="126"/>
                    <a:pt x="214" y="126"/>
                    <a:pt x="216" y="126"/>
                  </a:cubicBezTo>
                  <a:cubicBezTo>
                    <a:pt x="227" y="126"/>
                    <a:pt x="235" y="123"/>
                    <a:pt x="243" y="117"/>
                  </a:cubicBezTo>
                  <a:cubicBezTo>
                    <a:pt x="262" y="100"/>
                    <a:pt x="265" y="77"/>
                    <a:pt x="265" y="61"/>
                  </a:cubicBezTo>
                  <a:cubicBezTo>
                    <a:pt x="265" y="56"/>
                    <a:pt x="265" y="51"/>
                    <a:pt x="264" y="46"/>
                  </a:cubicBezTo>
                  <a:cubicBezTo>
                    <a:pt x="263" y="38"/>
                    <a:pt x="262" y="29"/>
                    <a:pt x="258" y="20"/>
                  </a:cubicBezTo>
                  <a:cubicBezTo>
                    <a:pt x="257" y="17"/>
                    <a:pt x="255" y="13"/>
                    <a:pt x="251" y="10"/>
                  </a:cubicBezTo>
                  <a:cubicBezTo>
                    <a:pt x="249" y="8"/>
                    <a:pt x="246" y="7"/>
                    <a:pt x="244" y="7"/>
                  </a:cubicBezTo>
                  <a:cubicBezTo>
                    <a:pt x="242" y="7"/>
                    <a:pt x="239" y="8"/>
                    <a:pt x="237" y="10"/>
                  </a:cubicBezTo>
                  <a:cubicBezTo>
                    <a:pt x="236" y="11"/>
                    <a:pt x="235" y="13"/>
                    <a:pt x="234" y="14"/>
                  </a:cubicBezTo>
                  <a:cubicBezTo>
                    <a:pt x="232" y="16"/>
                    <a:pt x="230" y="18"/>
                    <a:pt x="227" y="19"/>
                  </a:cubicBezTo>
                  <a:cubicBezTo>
                    <a:pt x="218" y="22"/>
                    <a:pt x="215" y="28"/>
                    <a:pt x="217" y="37"/>
                  </a:cubicBezTo>
                  <a:cubicBezTo>
                    <a:pt x="218" y="43"/>
                    <a:pt x="219" y="50"/>
                    <a:pt x="219" y="57"/>
                  </a:cubicBezTo>
                  <a:cubicBezTo>
                    <a:pt x="219" y="57"/>
                    <a:pt x="218" y="57"/>
                    <a:pt x="218" y="56"/>
                  </a:cubicBezTo>
                  <a:cubicBezTo>
                    <a:pt x="217" y="56"/>
                    <a:pt x="217" y="56"/>
                    <a:pt x="217" y="55"/>
                  </a:cubicBezTo>
                  <a:cubicBezTo>
                    <a:pt x="216" y="54"/>
                    <a:pt x="215" y="52"/>
                    <a:pt x="213" y="52"/>
                  </a:cubicBezTo>
                  <a:cubicBezTo>
                    <a:pt x="214" y="51"/>
                    <a:pt x="214" y="50"/>
                    <a:pt x="215" y="49"/>
                  </a:cubicBezTo>
                  <a:cubicBezTo>
                    <a:pt x="217" y="45"/>
                    <a:pt x="216" y="41"/>
                    <a:pt x="213" y="37"/>
                  </a:cubicBezTo>
                  <a:cubicBezTo>
                    <a:pt x="209" y="32"/>
                    <a:pt x="205" y="28"/>
                    <a:pt x="200" y="26"/>
                  </a:cubicBezTo>
                  <a:cubicBezTo>
                    <a:pt x="200" y="25"/>
                    <a:pt x="199" y="24"/>
                    <a:pt x="198" y="23"/>
                  </a:cubicBezTo>
                  <a:cubicBezTo>
                    <a:pt x="193" y="16"/>
                    <a:pt x="184" y="6"/>
                    <a:pt x="171" y="2"/>
                  </a:cubicBezTo>
                  <a:cubicBezTo>
                    <a:pt x="167" y="1"/>
                    <a:pt x="162" y="0"/>
                    <a:pt x="157" y="0"/>
                  </a:cubicBezTo>
                  <a:close/>
                  <a:moveTo>
                    <a:pt x="184" y="122"/>
                  </a:moveTo>
                  <a:cubicBezTo>
                    <a:pt x="183" y="122"/>
                    <a:pt x="182" y="122"/>
                    <a:pt x="182" y="121"/>
                  </a:cubicBezTo>
                  <a:cubicBezTo>
                    <a:pt x="181" y="120"/>
                    <a:pt x="181" y="119"/>
                    <a:pt x="181" y="118"/>
                  </a:cubicBezTo>
                  <a:cubicBezTo>
                    <a:pt x="180" y="117"/>
                    <a:pt x="180" y="116"/>
                    <a:pt x="180" y="115"/>
                  </a:cubicBezTo>
                  <a:cubicBezTo>
                    <a:pt x="182" y="116"/>
                    <a:pt x="185" y="118"/>
                    <a:pt x="187" y="119"/>
                  </a:cubicBezTo>
                  <a:cubicBezTo>
                    <a:pt x="187" y="120"/>
                    <a:pt x="186" y="121"/>
                    <a:pt x="185" y="121"/>
                  </a:cubicBezTo>
                  <a:cubicBezTo>
                    <a:pt x="185" y="122"/>
                    <a:pt x="184" y="122"/>
                    <a:pt x="184" y="12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499"/>
            <p:cNvSpPr>
              <a:spLocks/>
            </p:cNvSpPr>
            <p:nvPr/>
          </p:nvSpPr>
          <p:spPr bwMode="auto">
            <a:xfrm>
              <a:off x="4714" y="1974"/>
              <a:ext cx="297" cy="341"/>
            </a:xfrm>
            <a:custGeom>
              <a:avLst/>
              <a:gdLst>
                <a:gd name="T0" fmla="*/ 0 w 148"/>
                <a:gd name="T1" fmla="*/ 170 h 170"/>
                <a:gd name="T2" fmla="*/ 0 w 148"/>
                <a:gd name="T3" fmla="*/ 25 h 170"/>
                <a:gd name="T4" fmla="*/ 74 w 148"/>
                <a:gd name="T5" fmla="*/ 0 h 170"/>
                <a:gd name="T6" fmla="*/ 148 w 148"/>
                <a:gd name="T7" fmla="*/ 25 h 170"/>
                <a:gd name="T8" fmla="*/ 148 w 148"/>
                <a:gd name="T9" fmla="*/ 170 h 170"/>
                <a:gd name="T10" fmla="*/ 0 w 148"/>
                <a:gd name="T11" fmla="*/ 170 h 170"/>
              </a:gdLst>
              <a:ahLst/>
              <a:cxnLst>
                <a:cxn ang="0">
                  <a:pos x="T0" y="T1"/>
                </a:cxn>
                <a:cxn ang="0">
                  <a:pos x="T2" y="T3"/>
                </a:cxn>
                <a:cxn ang="0">
                  <a:pos x="T4" y="T5"/>
                </a:cxn>
                <a:cxn ang="0">
                  <a:pos x="T6" y="T7"/>
                </a:cxn>
                <a:cxn ang="0">
                  <a:pos x="T8" y="T9"/>
                </a:cxn>
                <a:cxn ang="0">
                  <a:pos x="T10" y="T11"/>
                </a:cxn>
              </a:cxnLst>
              <a:rect l="0" t="0" r="r" b="b"/>
              <a:pathLst>
                <a:path w="148" h="170">
                  <a:moveTo>
                    <a:pt x="0" y="170"/>
                  </a:moveTo>
                  <a:cubicBezTo>
                    <a:pt x="0" y="25"/>
                    <a:pt x="0" y="25"/>
                    <a:pt x="0" y="25"/>
                  </a:cubicBezTo>
                  <a:cubicBezTo>
                    <a:pt x="0" y="13"/>
                    <a:pt x="30" y="0"/>
                    <a:pt x="74" y="0"/>
                  </a:cubicBezTo>
                  <a:cubicBezTo>
                    <a:pt x="118" y="0"/>
                    <a:pt x="148" y="13"/>
                    <a:pt x="148" y="25"/>
                  </a:cubicBezTo>
                  <a:cubicBezTo>
                    <a:pt x="148" y="170"/>
                    <a:pt x="148" y="170"/>
                    <a:pt x="148" y="170"/>
                  </a:cubicBezTo>
                  <a:lnTo>
                    <a:pt x="0" y="170"/>
                  </a:lnTo>
                  <a:close/>
                </a:path>
              </a:pathLst>
            </a:custGeom>
            <a:solidFill>
              <a:srgbClr val="CBE2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500"/>
            <p:cNvSpPr>
              <a:spLocks noEditPoints="1"/>
            </p:cNvSpPr>
            <p:nvPr/>
          </p:nvSpPr>
          <p:spPr bwMode="auto">
            <a:xfrm>
              <a:off x="4706" y="1966"/>
              <a:ext cx="315" cy="359"/>
            </a:xfrm>
            <a:custGeom>
              <a:avLst/>
              <a:gdLst>
                <a:gd name="T0" fmla="*/ 78 w 157"/>
                <a:gd name="T1" fmla="*/ 9 h 179"/>
                <a:gd name="T2" fmla="*/ 148 w 157"/>
                <a:gd name="T3" fmla="*/ 29 h 179"/>
                <a:gd name="T4" fmla="*/ 148 w 157"/>
                <a:gd name="T5" fmla="*/ 81 h 179"/>
                <a:gd name="T6" fmla="*/ 148 w 157"/>
                <a:gd name="T7" fmla="*/ 112 h 179"/>
                <a:gd name="T8" fmla="*/ 148 w 157"/>
                <a:gd name="T9" fmla="*/ 170 h 179"/>
                <a:gd name="T10" fmla="*/ 8 w 157"/>
                <a:gd name="T11" fmla="*/ 170 h 179"/>
                <a:gd name="T12" fmla="*/ 8 w 157"/>
                <a:gd name="T13" fmla="*/ 114 h 179"/>
                <a:gd name="T14" fmla="*/ 8 w 157"/>
                <a:gd name="T15" fmla="*/ 81 h 179"/>
                <a:gd name="T16" fmla="*/ 8 w 157"/>
                <a:gd name="T17" fmla="*/ 29 h 179"/>
                <a:gd name="T18" fmla="*/ 78 w 157"/>
                <a:gd name="T19" fmla="*/ 9 h 179"/>
                <a:gd name="T20" fmla="*/ 78 w 157"/>
                <a:gd name="T21" fmla="*/ 0 h 179"/>
                <a:gd name="T22" fmla="*/ 0 w 157"/>
                <a:gd name="T23" fmla="*/ 29 h 179"/>
                <a:gd name="T24" fmla="*/ 0 w 157"/>
                <a:gd name="T25" fmla="*/ 81 h 179"/>
                <a:gd name="T26" fmla="*/ 0 w 157"/>
                <a:gd name="T27" fmla="*/ 114 h 179"/>
                <a:gd name="T28" fmla="*/ 0 w 157"/>
                <a:gd name="T29" fmla="*/ 179 h 179"/>
                <a:gd name="T30" fmla="*/ 157 w 157"/>
                <a:gd name="T31" fmla="*/ 179 h 179"/>
                <a:gd name="T32" fmla="*/ 157 w 157"/>
                <a:gd name="T33" fmla="*/ 112 h 179"/>
                <a:gd name="T34" fmla="*/ 157 w 157"/>
                <a:gd name="T35" fmla="*/ 81 h 179"/>
                <a:gd name="T36" fmla="*/ 157 w 157"/>
                <a:gd name="T37" fmla="*/ 29 h 179"/>
                <a:gd name="T38" fmla="*/ 78 w 157"/>
                <a:gd name="T3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79">
                  <a:moveTo>
                    <a:pt x="78" y="9"/>
                  </a:moveTo>
                  <a:cubicBezTo>
                    <a:pt x="121" y="9"/>
                    <a:pt x="148" y="22"/>
                    <a:pt x="148" y="29"/>
                  </a:cubicBezTo>
                  <a:cubicBezTo>
                    <a:pt x="148" y="81"/>
                    <a:pt x="148" y="81"/>
                    <a:pt x="148" y="81"/>
                  </a:cubicBezTo>
                  <a:cubicBezTo>
                    <a:pt x="148" y="112"/>
                    <a:pt x="148" y="112"/>
                    <a:pt x="148" y="112"/>
                  </a:cubicBezTo>
                  <a:cubicBezTo>
                    <a:pt x="148" y="170"/>
                    <a:pt x="148" y="170"/>
                    <a:pt x="148" y="170"/>
                  </a:cubicBezTo>
                  <a:cubicBezTo>
                    <a:pt x="8" y="170"/>
                    <a:pt x="8" y="170"/>
                    <a:pt x="8" y="170"/>
                  </a:cubicBezTo>
                  <a:cubicBezTo>
                    <a:pt x="8" y="114"/>
                    <a:pt x="8" y="114"/>
                    <a:pt x="8" y="114"/>
                  </a:cubicBezTo>
                  <a:cubicBezTo>
                    <a:pt x="8" y="81"/>
                    <a:pt x="8" y="81"/>
                    <a:pt x="8" y="81"/>
                  </a:cubicBezTo>
                  <a:cubicBezTo>
                    <a:pt x="8" y="29"/>
                    <a:pt x="8" y="29"/>
                    <a:pt x="8" y="29"/>
                  </a:cubicBezTo>
                  <a:cubicBezTo>
                    <a:pt x="8" y="22"/>
                    <a:pt x="35" y="9"/>
                    <a:pt x="78" y="9"/>
                  </a:cubicBezTo>
                  <a:moveTo>
                    <a:pt x="78" y="0"/>
                  </a:moveTo>
                  <a:cubicBezTo>
                    <a:pt x="35" y="0"/>
                    <a:pt x="0" y="13"/>
                    <a:pt x="0" y="29"/>
                  </a:cubicBezTo>
                  <a:cubicBezTo>
                    <a:pt x="0" y="81"/>
                    <a:pt x="0" y="81"/>
                    <a:pt x="0" y="81"/>
                  </a:cubicBezTo>
                  <a:cubicBezTo>
                    <a:pt x="0" y="114"/>
                    <a:pt x="0" y="114"/>
                    <a:pt x="0" y="114"/>
                  </a:cubicBezTo>
                  <a:cubicBezTo>
                    <a:pt x="0" y="179"/>
                    <a:pt x="0" y="179"/>
                    <a:pt x="0" y="179"/>
                  </a:cubicBezTo>
                  <a:cubicBezTo>
                    <a:pt x="157" y="179"/>
                    <a:pt x="157" y="179"/>
                    <a:pt x="157" y="179"/>
                  </a:cubicBezTo>
                  <a:cubicBezTo>
                    <a:pt x="157" y="112"/>
                    <a:pt x="157" y="112"/>
                    <a:pt x="157" y="112"/>
                  </a:cubicBezTo>
                  <a:cubicBezTo>
                    <a:pt x="157" y="81"/>
                    <a:pt x="157" y="81"/>
                    <a:pt x="157" y="81"/>
                  </a:cubicBezTo>
                  <a:cubicBezTo>
                    <a:pt x="157" y="29"/>
                    <a:pt x="157" y="29"/>
                    <a:pt x="157" y="29"/>
                  </a:cubicBezTo>
                  <a:cubicBezTo>
                    <a:pt x="157" y="13"/>
                    <a:pt x="121" y="0"/>
                    <a:pt x="78"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501"/>
            <p:cNvSpPr>
              <a:spLocks/>
            </p:cNvSpPr>
            <p:nvPr/>
          </p:nvSpPr>
          <p:spPr bwMode="auto">
            <a:xfrm>
              <a:off x="4706" y="2201"/>
              <a:ext cx="315" cy="182"/>
            </a:xfrm>
            <a:custGeom>
              <a:avLst/>
              <a:gdLst>
                <a:gd name="T0" fmla="*/ 157 w 157"/>
                <a:gd name="T1" fmla="*/ 4 h 91"/>
                <a:gd name="T2" fmla="*/ 157 w 157"/>
                <a:gd name="T3" fmla="*/ 62 h 91"/>
                <a:gd name="T4" fmla="*/ 78 w 157"/>
                <a:gd name="T5" fmla="*/ 91 h 91"/>
                <a:gd name="T6" fmla="*/ 0 w 157"/>
                <a:gd name="T7" fmla="*/ 62 h 91"/>
                <a:gd name="T8" fmla="*/ 0 w 157"/>
                <a:gd name="T9" fmla="*/ 6 h 91"/>
                <a:gd name="T10" fmla="*/ 23 w 157"/>
                <a:gd name="T11" fmla="*/ 16 h 91"/>
                <a:gd name="T12" fmla="*/ 50 w 157"/>
                <a:gd name="T13" fmla="*/ 0 h 91"/>
                <a:gd name="T14" fmla="*/ 78 w 157"/>
                <a:gd name="T15" fmla="*/ 16 h 91"/>
                <a:gd name="T16" fmla="*/ 105 w 157"/>
                <a:gd name="T17" fmla="*/ 1 h 91"/>
                <a:gd name="T18" fmla="*/ 132 w 157"/>
                <a:gd name="T19" fmla="*/ 16 h 91"/>
                <a:gd name="T20" fmla="*/ 157 w 157"/>
                <a:gd name="T21"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91">
                  <a:moveTo>
                    <a:pt x="157" y="4"/>
                  </a:moveTo>
                  <a:cubicBezTo>
                    <a:pt x="157" y="62"/>
                    <a:pt x="157" y="62"/>
                    <a:pt x="157" y="62"/>
                  </a:cubicBezTo>
                  <a:cubicBezTo>
                    <a:pt x="157" y="78"/>
                    <a:pt x="121" y="91"/>
                    <a:pt x="78" y="91"/>
                  </a:cubicBezTo>
                  <a:cubicBezTo>
                    <a:pt x="35" y="91"/>
                    <a:pt x="0" y="78"/>
                    <a:pt x="0" y="62"/>
                  </a:cubicBezTo>
                  <a:cubicBezTo>
                    <a:pt x="0" y="6"/>
                    <a:pt x="0" y="6"/>
                    <a:pt x="0" y="6"/>
                  </a:cubicBezTo>
                  <a:cubicBezTo>
                    <a:pt x="5" y="12"/>
                    <a:pt x="14" y="16"/>
                    <a:pt x="23" y="16"/>
                  </a:cubicBezTo>
                  <a:cubicBezTo>
                    <a:pt x="35" y="16"/>
                    <a:pt x="45" y="10"/>
                    <a:pt x="50" y="0"/>
                  </a:cubicBezTo>
                  <a:cubicBezTo>
                    <a:pt x="55" y="10"/>
                    <a:pt x="66" y="16"/>
                    <a:pt x="78" y="16"/>
                  </a:cubicBezTo>
                  <a:cubicBezTo>
                    <a:pt x="90" y="16"/>
                    <a:pt x="100" y="10"/>
                    <a:pt x="105" y="1"/>
                  </a:cubicBezTo>
                  <a:cubicBezTo>
                    <a:pt x="111" y="10"/>
                    <a:pt x="121" y="16"/>
                    <a:pt x="132" y="16"/>
                  </a:cubicBezTo>
                  <a:cubicBezTo>
                    <a:pt x="142" y="16"/>
                    <a:pt x="151" y="11"/>
                    <a:pt x="157" y="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Oval 502"/>
            <p:cNvSpPr>
              <a:spLocks noChangeArrowheads="1"/>
            </p:cNvSpPr>
            <p:nvPr/>
          </p:nvSpPr>
          <p:spPr bwMode="auto">
            <a:xfrm>
              <a:off x="4706" y="1966"/>
              <a:ext cx="315" cy="11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Oval 503"/>
            <p:cNvSpPr>
              <a:spLocks noChangeArrowheads="1"/>
            </p:cNvSpPr>
            <p:nvPr/>
          </p:nvSpPr>
          <p:spPr bwMode="auto">
            <a:xfrm>
              <a:off x="4746" y="1982"/>
              <a:ext cx="234" cy="7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504"/>
            <p:cNvSpPr>
              <a:spLocks noEditPoints="1"/>
            </p:cNvSpPr>
            <p:nvPr/>
          </p:nvSpPr>
          <p:spPr bwMode="auto">
            <a:xfrm>
              <a:off x="1071" y="669"/>
              <a:ext cx="313" cy="173"/>
            </a:xfrm>
            <a:custGeom>
              <a:avLst/>
              <a:gdLst>
                <a:gd name="T0" fmla="*/ 156 w 156"/>
                <a:gd name="T1" fmla="*/ 32 h 86"/>
                <a:gd name="T2" fmla="*/ 78 w 156"/>
                <a:gd name="T3" fmla="*/ 51 h 86"/>
                <a:gd name="T4" fmla="*/ 48 w 156"/>
                <a:gd name="T5" fmla="*/ 74 h 86"/>
                <a:gd name="T6" fmla="*/ 48 w 156"/>
                <a:gd name="T7" fmla="*/ 46 h 86"/>
                <a:gd name="T8" fmla="*/ 28 w 156"/>
                <a:gd name="T9" fmla="*/ 46 h 86"/>
                <a:gd name="T10" fmla="*/ 28 w 156"/>
                <a:gd name="T11" fmla="*/ 21 h 86"/>
                <a:gd name="T12" fmla="*/ 9 w 156"/>
                <a:gd name="T13" fmla="*/ 21 h 86"/>
                <a:gd name="T14" fmla="*/ 43 w 156"/>
                <a:gd name="T15" fmla="*/ 0 h 86"/>
                <a:gd name="T16" fmla="*/ 77 w 156"/>
                <a:gd name="T17" fmla="*/ 22 h 86"/>
                <a:gd name="T18" fmla="*/ 156 w 156"/>
                <a:gd name="T19" fmla="*/ 22 h 86"/>
                <a:gd name="T20" fmla="*/ 156 w 156"/>
                <a:gd name="T21" fmla="*/ 32 h 86"/>
                <a:gd name="T22" fmla="*/ 78 w 156"/>
                <a:gd name="T23" fmla="*/ 86 h 86"/>
                <a:gd name="T24" fmla="*/ 93 w 156"/>
                <a:gd name="T25" fmla="*/ 71 h 86"/>
                <a:gd name="T26" fmla="*/ 91 w 156"/>
                <a:gd name="T27" fmla="*/ 69 h 86"/>
                <a:gd name="T28" fmla="*/ 89 w 156"/>
                <a:gd name="T29" fmla="*/ 71 h 86"/>
                <a:gd name="T30" fmla="*/ 78 w 156"/>
                <a:gd name="T31" fmla="*/ 81 h 86"/>
                <a:gd name="T32" fmla="*/ 15 w 156"/>
                <a:gd name="T33" fmla="*/ 81 h 86"/>
                <a:gd name="T34" fmla="*/ 4 w 156"/>
                <a:gd name="T35" fmla="*/ 71 h 86"/>
                <a:gd name="T36" fmla="*/ 3 w 156"/>
                <a:gd name="T37" fmla="*/ 69 h 86"/>
                <a:gd name="T38" fmla="*/ 0 w 156"/>
                <a:gd name="T39" fmla="*/ 71 h 86"/>
                <a:gd name="T40" fmla="*/ 15 w 156"/>
                <a:gd name="T41" fmla="*/ 86 h 86"/>
                <a:gd name="T42" fmla="*/ 78 w 156"/>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86">
                  <a:moveTo>
                    <a:pt x="156" y="32"/>
                  </a:moveTo>
                  <a:cubicBezTo>
                    <a:pt x="156" y="32"/>
                    <a:pt x="156" y="32"/>
                    <a:pt x="78" y="51"/>
                  </a:cubicBezTo>
                  <a:cubicBezTo>
                    <a:pt x="73" y="63"/>
                    <a:pt x="62" y="72"/>
                    <a:pt x="48" y="74"/>
                  </a:cubicBezTo>
                  <a:cubicBezTo>
                    <a:pt x="48" y="74"/>
                    <a:pt x="48" y="74"/>
                    <a:pt x="48" y="46"/>
                  </a:cubicBezTo>
                  <a:cubicBezTo>
                    <a:pt x="48" y="46"/>
                    <a:pt x="48" y="46"/>
                    <a:pt x="28" y="46"/>
                  </a:cubicBezTo>
                  <a:cubicBezTo>
                    <a:pt x="28" y="46"/>
                    <a:pt x="28" y="46"/>
                    <a:pt x="28" y="21"/>
                  </a:cubicBezTo>
                  <a:cubicBezTo>
                    <a:pt x="28" y="21"/>
                    <a:pt x="28" y="21"/>
                    <a:pt x="9" y="21"/>
                  </a:cubicBezTo>
                  <a:cubicBezTo>
                    <a:pt x="15" y="9"/>
                    <a:pt x="28" y="0"/>
                    <a:pt x="43" y="0"/>
                  </a:cubicBezTo>
                  <a:cubicBezTo>
                    <a:pt x="58" y="0"/>
                    <a:pt x="71" y="9"/>
                    <a:pt x="77" y="22"/>
                  </a:cubicBezTo>
                  <a:cubicBezTo>
                    <a:pt x="77" y="22"/>
                    <a:pt x="77" y="22"/>
                    <a:pt x="156" y="22"/>
                  </a:cubicBezTo>
                  <a:lnTo>
                    <a:pt x="156" y="32"/>
                  </a:lnTo>
                  <a:close/>
                  <a:moveTo>
                    <a:pt x="78" y="86"/>
                  </a:moveTo>
                  <a:cubicBezTo>
                    <a:pt x="87" y="86"/>
                    <a:pt x="93" y="79"/>
                    <a:pt x="93" y="71"/>
                  </a:cubicBezTo>
                  <a:cubicBezTo>
                    <a:pt x="93" y="70"/>
                    <a:pt x="92" y="69"/>
                    <a:pt x="91" y="69"/>
                  </a:cubicBezTo>
                  <a:cubicBezTo>
                    <a:pt x="90" y="69"/>
                    <a:pt x="89" y="70"/>
                    <a:pt x="89" y="71"/>
                  </a:cubicBezTo>
                  <a:cubicBezTo>
                    <a:pt x="89" y="77"/>
                    <a:pt x="84" y="81"/>
                    <a:pt x="78" y="81"/>
                  </a:cubicBezTo>
                  <a:cubicBezTo>
                    <a:pt x="78" y="81"/>
                    <a:pt x="78" y="81"/>
                    <a:pt x="15" y="81"/>
                  </a:cubicBezTo>
                  <a:cubicBezTo>
                    <a:pt x="9" y="81"/>
                    <a:pt x="4" y="77"/>
                    <a:pt x="4" y="71"/>
                  </a:cubicBezTo>
                  <a:cubicBezTo>
                    <a:pt x="4" y="70"/>
                    <a:pt x="3" y="69"/>
                    <a:pt x="3" y="69"/>
                  </a:cubicBezTo>
                  <a:cubicBezTo>
                    <a:pt x="1" y="69"/>
                    <a:pt x="0" y="70"/>
                    <a:pt x="0" y="71"/>
                  </a:cubicBezTo>
                  <a:cubicBezTo>
                    <a:pt x="0" y="79"/>
                    <a:pt x="6" y="86"/>
                    <a:pt x="15" y="86"/>
                  </a:cubicBezTo>
                  <a:cubicBezTo>
                    <a:pt x="15" y="86"/>
                    <a:pt x="15" y="86"/>
                    <a:pt x="78" y="8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505"/>
            <p:cNvSpPr>
              <a:spLocks/>
            </p:cNvSpPr>
            <p:nvPr/>
          </p:nvSpPr>
          <p:spPr bwMode="auto">
            <a:xfrm>
              <a:off x="1366" y="724"/>
              <a:ext cx="14" cy="34"/>
            </a:xfrm>
            <a:custGeom>
              <a:avLst/>
              <a:gdLst>
                <a:gd name="T0" fmla="*/ 7 w 7"/>
                <a:gd name="T1" fmla="*/ 17 h 17"/>
                <a:gd name="T2" fmla="*/ 7 w 7"/>
                <a:gd name="T3" fmla="*/ 0 h 17"/>
                <a:gd name="T4" fmla="*/ 0 w 7"/>
                <a:gd name="T5" fmla="*/ 16 h 17"/>
                <a:gd name="T6" fmla="*/ 7 w 7"/>
                <a:gd name="T7" fmla="*/ 17 h 17"/>
              </a:gdLst>
              <a:ahLst/>
              <a:cxnLst>
                <a:cxn ang="0">
                  <a:pos x="T0" y="T1"/>
                </a:cxn>
                <a:cxn ang="0">
                  <a:pos x="T2" y="T3"/>
                </a:cxn>
                <a:cxn ang="0">
                  <a:pos x="T4" y="T5"/>
                </a:cxn>
                <a:cxn ang="0">
                  <a:pos x="T6" y="T7"/>
                </a:cxn>
              </a:cxnLst>
              <a:rect l="0" t="0" r="r" b="b"/>
              <a:pathLst>
                <a:path w="7" h="17">
                  <a:moveTo>
                    <a:pt x="7" y="17"/>
                  </a:moveTo>
                  <a:cubicBezTo>
                    <a:pt x="7" y="0"/>
                    <a:pt x="7" y="0"/>
                    <a:pt x="7" y="0"/>
                  </a:cubicBezTo>
                  <a:cubicBezTo>
                    <a:pt x="0" y="16"/>
                    <a:pt x="0" y="16"/>
                    <a:pt x="0" y="16"/>
                  </a:cubicBezTo>
                  <a:cubicBezTo>
                    <a:pt x="2" y="17"/>
                    <a:pt x="5" y="17"/>
                    <a:pt x="7" y="17"/>
                  </a:cubicBezTo>
                  <a:close/>
                </a:path>
              </a:pathLst>
            </a:custGeom>
            <a:solidFill>
              <a:srgbClr val="4657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506"/>
            <p:cNvSpPr>
              <a:spLocks/>
            </p:cNvSpPr>
            <p:nvPr/>
          </p:nvSpPr>
          <p:spPr bwMode="auto">
            <a:xfrm>
              <a:off x="1380" y="687"/>
              <a:ext cx="18" cy="35"/>
            </a:xfrm>
            <a:custGeom>
              <a:avLst/>
              <a:gdLst>
                <a:gd name="T0" fmla="*/ 1 w 9"/>
                <a:gd name="T1" fmla="*/ 0 h 17"/>
                <a:gd name="T2" fmla="*/ 0 w 9"/>
                <a:gd name="T3" fmla="*/ 0 h 17"/>
                <a:gd name="T4" fmla="*/ 0 w 9"/>
                <a:gd name="T5" fmla="*/ 17 h 17"/>
                <a:gd name="T6" fmla="*/ 9 w 9"/>
                <a:gd name="T7" fmla="*/ 2 h 17"/>
                <a:gd name="T8" fmla="*/ 1 w 9"/>
                <a:gd name="T9" fmla="*/ 0 h 17"/>
              </a:gdLst>
              <a:ahLst/>
              <a:cxnLst>
                <a:cxn ang="0">
                  <a:pos x="T0" y="T1"/>
                </a:cxn>
                <a:cxn ang="0">
                  <a:pos x="T2" y="T3"/>
                </a:cxn>
                <a:cxn ang="0">
                  <a:pos x="T4" y="T5"/>
                </a:cxn>
                <a:cxn ang="0">
                  <a:pos x="T6" y="T7"/>
                </a:cxn>
                <a:cxn ang="0">
                  <a:pos x="T8" y="T9"/>
                </a:cxn>
              </a:cxnLst>
              <a:rect l="0" t="0" r="r" b="b"/>
              <a:pathLst>
                <a:path w="9" h="17">
                  <a:moveTo>
                    <a:pt x="1" y="0"/>
                  </a:moveTo>
                  <a:cubicBezTo>
                    <a:pt x="0" y="0"/>
                    <a:pt x="0" y="0"/>
                    <a:pt x="0" y="0"/>
                  </a:cubicBezTo>
                  <a:cubicBezTo>
                    <a:pt x="0" y="17"/>
                    <a:pt x="0" y="17"/>
                    <a:pt x="0" y="17"/>
                  </a:cubicBezTo>
                  <a:cubicBezTo>
                    <a:pt x="9" y="2"/>
                    <a:pt x="9" y="2"/>
                    <a:pt x="9" y="2"/>
                  </a:cubicBezTo>
                  <a:cubicBezTo>
                    <a:pt x="7" y="1"/>
                    <a:pt x="4" y="0"/>
                    <a:pt x="1" y="0"/>
                  </a:cubicBezTo>
                  <a:close/>
                </a:path>
              </a:pathLst>
            </a:custGeom>
            <a:solidFill>
              <a:srgbClr val="4657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507"/>
            <p:cNvSpPr>
              <a:spLocks/>
            </p:cNvSpPr>
            <p:nvPr/>
          </p:nvSpPr>
          <p:spPr bwMode="auto">
            <a:xfrm>
              <a:off x="1081" y="712"/>
              <a:ext cx="87" cy="106"/>
            </a:xfrm>
            <a:custGeom>
              <a:avLst/>
              <a:gdLst>
                <a:gd name="T0" fmla="*/ 24 w 43"/>
                <a:gd name="T1" fmla="*/ 0 h 53"/>
                <a:gd name="T2" fmla="*/ 4 w 43"/>
                <a:gd name="T3" fmla="*/ 0 h 53"/>
                <a:gd name="T4" fmla="*/ 0 w 43"/>
                <a:gd name="T5" fmla="*/ 16 h 53"/>
                <a:gd name="T6" fmla="*/ 38 w 43"/>
                <a:gd name="T7" fmla="*/ 53 h 53"/>
                <a:gd name="T8" fmla="*/ 43 w 43"/>
                <a:gd name="T9" fmla="*/ 53 h 53"/>
                <a:gd name="T10" fmla="*/ 43 w 43"/>
                <a:gd name="T11" fmla="*/ 19 h 53"/>
                <a:gd name="T12" fmla="*/ 24 w 43"/>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43" h="53">
                  <a:moveTo>
                    <a:pt x="24" y="0"/>
                  </a:moveTo>
                  <a:cubicBezTo>
                    <a:pt x="4" y="0"/>
                    <a:pt x="4" y="0"/>
                    <a:pt x="4" y="0"/>
                  </a:cubicBezTo>
                  <a:cubicBezTo>
                    <a:pt x="2" y="5"/>
                    <a:pt x="0" y="10"/>
                    <a:pt x="0" y="16"/>
                  </a:cubicBezTo>
                  <a:cubicBezTo>
                    <a:pt x="0" y="37"/>
                    <a:pt x="17" y="53"/>
                    <a:pt x="38" y="53"/>
                  </a:cubicBezTo>
                  <a:cubicBezTo>
                    <a:pt x="40" y="53"/>
                    <a:pt x="41" y="53"/>
                    <a:pt x="43" y="53"/>
                  </a:cubicBezTo>
                  <a:cubicBezTo>
                    <a:pt x="43" y="19"/>
                    <a:pt x="43" y="19"/>
                    <a:pt x="43" y="19"/>
                  </a:cubicBezTo>
                  <a:cubicBezTo>
                    <a:pt x="43" y="9"/>
                    <a:pt x="34" y="0"/>
                    <a:pt x="24"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508"/>
            <p:cNvSpPr>
              <a:spLocks/>
            </p:cNvSpPr>
            <p:nvPr/>
          </p:nvSpPr>
          <p:spPr bwMode="auto">
            <a:xfrm>
              <a:off x="1155" y="669"/>
              <a:ext cx="153" cy="16"/>
            </a:xfrm>
            <a:custGeom>
              <a:avLst/>
              <a:gdLst>
                <a:gd name="T0" fmla="*/ 0 w 76"/>
                <a:gd name="T1" fmla="*/ 0 h 8"/>
                <a:gd name="T2" fmla="*/ 64 w 76"/>
                <a:gd name="T3" fmla="*/ 8 h 8"/>
                <a:gd name="T4" fmla="*/ 76 w 76"/>
                <a:gd name="T5" fmla="*/ 0 h 8"/>
                <a:gd name="T6" fmla="*/ 0 w 76"/>
                <a:gd name="T7" fmla="*/ 0 h 8"/>
              </a:gdLst>
              <a:ahLst/>
              <a:cxnLst>
                <a:cxn ang="0">
                  <a:pos x="T0" y="T1"/>
                </a:cxn>
                <a:cxn ang="0">
                  <a:pos x="T2" y="T3"/>
                </a:cxn>
                <a:cxn ang="0">
                  <a:pos x="T4" y="T5"/>
                </a:cxn>
                <a:cxn ang="0">
                  <a:pos x="T6" y="T7"/>
                </a:cxn>
              </a:cxnLst>
              <a:rect l="0" t="0" r="r" b="b"/>
              <a:pathLst>
                <a:path w="76" h="8">
                  <a:moveTo>
                    <a:pt x="0" y="0"/>
                  </a:moveTo>
                  <a:cubicBezTo>
                    <a:pt x="64" y="8"/>
                    <a:pt x="64" y="8"/>
                    <a:pt x="64" y="8"/>
                  </a:cubicBezTo>
                  <a:cubicBezTo>
                    <a:pt x="72" y="6"/>
                    <a:pt x="76" y="3"/>
                    <a:pt x="76" y="0"/>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509"/>
            <p:cNvSpPr>
              <a:spLocks/>
            </p:cNvSpPr>
            <p:nvPr/>
          </p:nvSpPr>
          <p:spPr bwMode="auto">
            <a:xfrm>
              <a:off x="1001" y="657"/>
              <a:ext cx="146" cy="12"/>
            </a:xfrm>
            <a:custGeom>
              <a:avLst/>
              <a:gdLst>
                <a:gd name="T0" fmla="*/ 0 w 73"/>
                <a:gd name="T1" fmla="*/ 6 h 6"/>
                <a:gd name="T2" fmla="*/ 0 w 73"/>
                <a:gd name="T3" fmla="*/ 6 h 6"/>
                <a:gd name="T4" fmla="*/ 73 w 73"/>
                <a:gd name="T5" fmla="*/ 6 h 6"/>
                <a:gd name="T6" fmla="*/ 6 w 73"/>
                <a:gd name="T7" fmla="*/ 0 h 6"/>
                <a:gd name="T8" fmla="*/ 0 w 73"/>
                <a:gd name="T9" fmla="*/ 6 h 6"/>
              </a:gdLst>
              <a:ahLst/>
              <a:cxnLst>
                <a:cxn ang="0">
                  <a:pos x="T0" y="T1"/>
                </a:cxn>
                <a:cxn ang="0">
                  <a:pos x="T2" y="T3"/>
                </a:cxn>
                <a:cxn ang="0">
                  <a:pos x="T4" y="T5"/>
                </a:cxn>
                <a:cxn ang="0">
                  <a:pos x="T6" y="T7"/>
                </a:cxn>
                <a:cxn ang="0">
                  <a:pos x="T8" y="T9"/>
                </a:cxn>
              </a:cxnLst>
              <a:rect l="0" t="0" r="r" b="b"/>
              <a:pathLst>
                <a:path w="73" h="6">
                  <a:moveTo>
                    <a:pt x="0" y="6"/>
                  </a:moveTo>
                  <a:cubicBezTo>
                    <a:pt x="0" y="6"/>
                    <a:pt x="0" y="6"/>
                    <a:pt x="0" y="6"/>
                  </a:cubicBezTo>
                  <a:cubicBezTo>
                    <a:pt x="73" y="6"/>
                    <a:pt x="73" y="6"/>
                    <a:pt x="73" y="6"/>
                  </a:cubicBezTo>
                  <a:cubicBezTo>
                    <a:pt x="6" y="0"/>
                    <a:pt x="6" y="0"/>
                    <a:pt x="6" y="0"/>
                  </a:cubicBezTo>
                  <a:cubicBezTo>
                    <a:pt x="2" y="2"/>
                    <a:pt x="0" y="4"/>
                    <a:pt x="0"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510"/>
            <p:cNvSpPr>
              <a:spLocks noEditPoints="1"/>
            </p:cNvSpPr>
            <p:nvPr/>
          </p:nvSpPr>
          <p:spPr bwMode="auto">
            <a:xfrm>
              <a:off x="1089" y="637"/>
              <a:ext cx="139" cy="65"/>
            </a:xfrm>
            <a:custGeom>
              <a:avLst/>
              <a:gdLst>
                <a:gd name="T0" fmla="*/ 69 w 69"/>
                <a:gd name="T1" fmla="*/ 2 h 32"/>
                <a:gd name="T2" fmla="*/ 28 w 69"/>
                <a:gd name="T3" fmla="*/ 16 h 32"/>
                <a:gd name="T4" fmla="*/ 28 w 69"/>
                <a:gd name="T5" fmla="*/ 0 h 32"/>
                <a:gd name="T6" fmla="*/ 33 w 69"/>
                <a:gd name="T7" fmla="*/ 0 h 32"/>
                <a:gd name="T8" fmla="*/ 69 w 69"/>
                <a:gd name="T9" fmla="*/ 2 h 32"/>
                <a:gd name="T10" fmla="*/ 29 w 69"/>
                <a:gd name="T11" fmla="*/ 32 h 32"/>
                <a:gd name="T12" fmla="*/ 29 w 69"/>
                <a:gd name="T13" fmla="*/ 17 h 32"/>
                <a:gd name="T14" fmla="*/ 0 w 69"/>
                <a:gd name="T15" fmla="*/ 30 h 32"/>
                <a:gd name="T16" fmla="*/ 29 w 6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2">
                  <a:moveTo>
                    <a:pt x="69" y="2"/>
                  </a:moveTo>
                  <a:cubicBezTo>
                    <a:pt x="28" y="16"/>
                    <a:pt x="28" y="16"/>
                    <a:pt x="28" y="16"/>
                  </a:cubicBezTo>
                  <a:cubicBezTo>
                    <a:pt x="28" y="0"/>
                    <a:pt x="28" y="0"/>
                    <a:pt x="28" y="0"/>
                  </a:cubicBezTo>
                  <a:cubicBezTo>
                    <a:pt x="30" y="0"/>
                    <a:pt x="31" y="0"/>
                    <a:pt x="33" y="0"/>
                  </a:cubicBezTo>
                  <a:cubicBezTo>
                    <a:pt x="46" y="0"/>
                    <a:pt x="58" y="1"/>
                    <a:pt x="69" y="2"/>
                  </a:cubicBezTo>
                  <a:close/>
                  <a:moveTo>
                    <a:pt x="29" y="32"/>
                  </a:moveTo>
                  <a:cubicBezTo>
                    <a:pt x="29" y="17"/>
                    <a:pt x="29" y="17"/>
                    <a:pt x="29" y="17"/>
                  </a:cubicBezTo>
                  <a:cubicBezTo>
                    <a:pt x="0" y="30"/>
                    <a:pt x="0" y="30"/>
                    <a:pt x="0" y="30"/>
                  </a:cubicBezTo>
                  <a:cubicBezTo>
                    <a:pt x="9" y="31"/>
                    <a:pt x="19" y="32"/>
                    <a:pt x="29" y="32"/>
                  </a:cubicBezTo>
                  <a:close/>
                </a:path>
              </a:pathLst>
            </a:custGeom>
            <a:solidFill>
              <a:srgbClr val="6073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Oval 511"/>
            <p:cNvSpPr>
              <a:spLocks noChangeArrowheads="1"/>
            </p:cNvSpPr>
            <p:nvPr/>
          </p:nvSpPr>
          <p:spPr bwMode="auto">
            <a:xfrm>
              <a:off x="1131" y="663"/>
              <a:ext cx="47" cy="1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512"/>
            <p:cNvSpPr>
              <a:spLocks/>
            </p:cNvSpPr>
            <p:nvPr/>
          </p:nvSpPr>
          <p:spPr bwMode="auto">
            <a:xfrm>
              <a:off x="1382" y="722"/>
              <a:ext cx="36" cy="20"/>
            </a:xfrm>
            <a:custGeom>
              <a:avLst/>
              <a:gdLst>
                <a:gd name="T0" fmla="*/ 15 w 18"/>
                <a:gd name="T1" fmla="*/ 10 h 10"/>
                <a:gd name="T2" fmla="*/ 18 w 18"/>
                <a:gd name="T3" fmla="*/ 0 h 10"/>
                <a:gd name="T4" fmla="*/ 0 w 18"/>
                <a:gd name="T5" fmla="*/ 0 h 10"/>
                <a:gd name="T6" fmla="*/ 15 w 18"/>
                <a:gd name="T7" fmla="*/ 10 h 10"/>
              </a:gdLst>
              <a:ahLst/>
              <a:cxnLst>
                <a:cxn ang="0">
                  <a:pos x="T0" y="T1"/>
                </a:cxn>
                <a:cxn ang="0">
                  <a:pos x="T2" y="T3"/>
                </a:cxn>
                <a:cxn ang="0">
                  <a:pos x="T4" y="T5"/>
                </a:cxn>
                <a:cxn ang="0">
                  <a:pos x="T6" y="T7"/>
                </a:cxn>
              </a:cxnLst>
              <a:rect l="0" t="0" r="r" b="b"/>
              <a:pathLst>
                <a:path w="18" h="10">
                  <a:moveTo>
                    <a:pt x="15" y="10"/>
                  </a:moveTo>
                  <a:cubicBezTo>
                    <a:pt x="17" y="7"/>
                    <a:pt x="18" y="4"/>
                    <a:pt x="18" y="0"/>
                  </a:cubicBezTo>
                  <a:cubicBezTo>
                    <a:pt x="0" y="0"/>
                    <a:pt x="0" y="0"/>
                    <a:pt x="0" y="0"/>
                  </a:cubicBezTo>
                  <a:lnTo>
                    <a:pt x="15"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513"/>
            <p:cNvSpPr>
              <a:spLocks/>
            </p:cNvSpPr>
            <p:nvPr/>
          </p:nvSpPr>
          <p:spPr bwMode="auto">
            <a:xfrm>
              <a:off x="1346" y="710"/>
              <a:ext cx="34" cy="14"/>
            </a:xfrm>
            <a:custGeom>
              <a:avLst/>
              <a:gdLst>
                <a:gd name="T0" fmla="*/ 1 w 17"/>
                <a:gd name="T1" fmla="*/ 0 h 7"/>
                <a:gd name="T2" fmla="*/ 0 w 17"/>
                <a:gd name="T3" fmla="*/ 6 h 7"/>
                <a:gd name="T4" fmla="*/ 0 w 17"/>
                <a:gd name="T5" fmla="*/ 7 h 7"/>
                <a:gd name="T6" fmla="*/ 17 w 17"/>
                <a:gd name="T7" fmla="*/ 7 h 7"/>
                <a:gd name="T8" fmla="*/ 1 w 17"/>
                <a:gd name="T9" fmla="*/ 0 h 7"/>
              </a:gdLst>
              <a:ahLst/>
              <a:cxnLst>
                <a:cxn ang="0">
                  <a:pos x="T0" y="T1"/>
                </a:cxn>
                <a:cxn ang="0">
                  <a:pos x="T2" y="T3"/>
                </a:cxn>
                <a:cxn ang="0">
                  <a:pos x="T4" y="T5"/>
                </a:cxn>
                <a:cxn ang="0">
                  <a:pos x="T6" y="T7"/>
                </a:cxn>
                <a:cxn ang="0">
                  <a:pos x="T8" y="T9"/>
                </a:cxn>
              </a:cxnLst>
              <a:rect l="0" t="0" r="r" b="b"/>
              <a:pathLst>
                <a:path w="17" h="7">
                  <a:moveTo>
                    <a:pt x="1" y="0"/>
                  </a:moveTo>
                  <a:cubicBezTo>
                    <a:pt x="0" y="2"/>
                    <a:pt x="0" y="4"/>
                    <a:pt x="0" y="6"/>
                  </a:cubicBezTo>
                  <a:cubicBezTo>
                    <a:pt x="0" y="7"/>
                    <a:pt x="0" y="7"/>
                    <a:pt x="0" y="7"/>
                  </a:cubicBezTo>
                  <a:cubicBezTo>
                    <a:pt x="17" y="7"/>
                    <a:pt x="17" y="7"/>
                    <a:pt x="17" y="7"/>
                  </a:cubicBezTo>
                  <a:lnTo>
                    <a:pt x="1"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Oval 514"/>
            <p:cNvSpPr>
              <a:spLocks noChangeArrowheads="1"/>
            </p:cNvSpPr>
            <p:nvPr/>
          </p:nvSpPr>
          <p:spPr bwMode="auto">
            <a:xfrm>
              <a:off x="1368" y="710"/>
              <a:ext cx="26" cy="26"/>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515"/>
            <p:cNvSpPr>
              <a:spLocks/>
            </p:cNvSpPr>
            <p:nvPr/>
          </p:nvSpPr>
          <p:spPr bwMode="auto">
            <a:xfrm>
              <a:off x="164" y="4275"/>
              <a:ext cx="523" cy="6"/>
            </a:xfrm>
            <a:custGeom>
              <a:avLst/>
              <a:gdLst>
                <a:gd name="T0" fmla="*/ 513 w 523"/>
                <a:gd name="T1" fmla="*/ 6 h 6"/>
                <a:gd name="T2" fmla="*/ 0 w 523"/>
                <a:gd name="T3" fmla="*/ 6 h 6"/>
                <a:gd name="T4" fmla="*/ 10 w 523"/>
                <a:gd name="T5" fmla="*/ 0 h 6"/>
                <a:gd name="T6" fmla="*/ 523 w 523"/>
                <a:gd name="T7" fmla="*/ 0 h 6"/>
                <a:gd name="T8" fmla="*/ 513 w 523"/>
                <a:gd name="T9" fmla="*/ 6 h 6"/>
              </a:gdLst>
              <a:ahLst/>
              <a:cxnLst>
                <a:cxn ang="0">
                  <a:pos x="T0" y="T1"/>
                </a:cxn>
                <a:cxn ang="0">
                  <a:pos x="T2" y="T3"/>
                </a:cxn>
                <a:cxn ang="0">
                  <a:pos x="T4" y="T5"/>
                </a:cxn>
                <a:cxn ang="0">
                  <a:pos x="T6" y="T7"/>
                </a:cxn>
                <a:cxn ang="0">
                  <a:pos x="T8" y="T9"/>
                </a:cxn>
              </a:cxnLst>
              <a:rect l="0" t="0" r="r" b="b"/>
              <a:pathLst>
                <a:path w="523" h="6">
                  <a:moveTo>
                    <a:pt x="513" y="6"/>
                  </a:moveTo>
                  <a:lnTo>
                    <a:pt x="0" y="6"/>
                  </a:lnTo>
                  <a:lnTo>
                    <a:pt x="10" y="0"/>
                  </a:lnTo>
                  <a:lnTo>
                    <a:pt x="523" y="0"/>
                  </a:lnTo>
                  <a:lnTo>
                    <a:pt x="513" y="6"/>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516"/>
            <p:cNvSpPr>
              <a:spLocks/>
            </p:cNvSpPr>
            <p:nvPr/>
          </p:nvSpPr>
          <p:spPr bwMode="auto">
            <a:xfrm>
              <a:off x="304" y="4177"/>
              <a:ext cx="523" cy="8"/>
            </a:xfrm>
            <a:custGeom>
              <a:avLst/>
              <a:gdLst>
                <a:gd name="T0" fmla="*/ 513 w 523"/>
                <a:gd name="T1" fmla="*/ 8 h 8"/>
                <a:gd name="T2" fmla="*/ 0 w 523"/>
                <a:gd name="T3" fmla="*/ 8 h 8"/>
                <a:gd name="T4" fmla="*/ 10 w 523"/>
                <a:gd name="T5" fmla="*/ 0 h 8"/>
                <a:gd name="T6" fmla="*/ 523 w 523"/>
                <a:gd name="T7" fmla="*/ 0 h 8"/>
                <a:gd name="T8" fmla="*/ 513 w 523"/>
                <a:gd name="T9" fmla="*/ 8 h 8"/>
              </a:gdLst>
              <a:ahLst/>
              <a:cxnLst>
                <a:cxn ang="0">
                  <a:pos x="T0" y="T1"/>
                </a:cxn>
                <a:cxn ang="0">
                  <a:pos x="T2" y="T3"/>
                </a:cxn>
                <a:cxn ang="0">
                  <a:pos x="T4" y="T5"/>
                </a:cxn>
                <a:cxn ang="0">
                  <a:pos x="T6" y="T7"/>
                </a:cxn>
                <a:cxn ang="0">
                  <a:pos x="T8" y="T9"/>
                </a:cxn>
              </a:cxnLst>
              <a:rect l="0" t="0" r="r" b="b"/>
              <a:pathLst>
                <a:path w="523" h="8">
                  <a:moveTo>
                    <a:pt x="513" y="8"/>
                  </a:moveTo>
                  <a:lnTo>
                    <a:pt x="0" y="8"/>
                  </a:lnTo>
                  <a:lnTo>
                    <a:pt x="10" y="0"/>
                  </a:lnTo>
                  <a:lnTo>
                    <a:pt x="523" y="0"/>
                  </a:lnTo>
                  <a:lnTo>
                    <a:pt x="513" y="8"/>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517"/>
            <p:cNvSpPr>
              <a:spLocks/>
            </p:cNvSpPr>
            <p:nvPr/>
          </p:nvSpPr>
          <p:spPr bwMode="auto">
            <a:xfrm>
              <a:off x="1926" y="4275"/>
              <a:ext cx="525" cy="6"/>
            </a:xfrm>
            <a:custGeom>
              <a:avLst/>
              <a:gdLst>
                <a:gd name="T0" fmla="*/ 11 w 525"/>
                <a:gd name="T1" fmla="*/ 6 h 6"/>
                <a:gd name="T2" fmla="*/ 525 w 525"/>
                <a:gd name="T3" fmla="*/ 6 h 6"/>
                <a:gd name="T4" fmla="*/ 515 w 525"/>
                <a:gd name="T5" fmla="*/ 0 h 6"/>
                <a:gd name="T6" fmla="*/ 0 w 525"/>
                <a:gd name="T7" fmla="*/ 0 h 6"/>
                <a:gd name="T8" fmla="*/ 11 w 525"/>
                <a:gd name="T9" fmla="*/ 6 h 6"/>
              </a:gdLst>
              <a:ahLst/>
              <a:cxnLst>
                <a:cxn ang="0">
                  <a:pos x="T0" y="T1"/>
                </a:cxn>
                <a:cxn ang="0">
                  <a:pos x="T2" y="T3"/>
                </a:cxn>
                <a:cxn ang="0">
                  <a:pos x="T4" y="T5"/>
                </a:cxn>
                <a:cxn ang="0">
                  <a:pos x="T6" y="T7"/>
                </a:cxn>
                <a:cxn ang="0">
                  <a:pos x="T8" y="T9"/>
                </a:cxn>
              </a:cxnLst>
              <a:rect l="0" t="0" r="r" b="b"/>
              <a:pathLst>
                <a:path w="525" h="6">
                  <a:moveTo>
                    <a:pt x="11" y="6"/>
                  </a:moveTo>
                  <a:lnTo>
                    <a:pt x="525" y="6"/>
                  </a:lnTo>
                  <a:lnTo>
                    <a:pt x="515" y="0"/>
                  </a:lnTo>
                  <a:lnTo>
                    <a:pt x="0" y="0"/>
                  </a:lnTo>
                  <a:lnTo>
                    <a:pt x="11" y="6"/>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518"/>
            <p:cNvSpPr>
              <a:spLocks/>
            </p:cNvSpPr>
            <p:nvPr/>
          </p:nvSpPr>
          <p:spPr bwMode="auto">
            <a:xfrm>
              <a:off x="1786" y="4177"/>
              <a:ext cx="523" cy="8"/>
            </a:xfrm>
            <a:custGeom>
              <a:avLst/>
              <a:gdLst>
                <a:gd name="T0" fmla="*/ 10 w 523"/>
                <a:gd name="T1" fmla="*/ 8 h 8"/>
                <a:gd name="T2" fmla="*/ 523 w 523"/>
                <a:gd name="T3" fmla="*/ 8 h 8"/>
                <a:gd name="T4" fmla="*/ 513 w 523"/>
                <a:gd name="T5" fmla="*/ 0 h 8"/>
                <a:gd name="T6" fmla="*/ 0 w 523"/>
                <a:gd name="T7" fmla="*/ 0 h 8"/>
                <a:gd name="T8" fmla="*/ 10 w 523"/>
                <a:gd name="T9" fmla="*/ 8 h 8"/>
              </a:gdLst>
              <a:ahLst/>
              <a:cxnLst>
                <a:cxn ang="0">
                  <a:pos x="T0" y="T1"/>
                </a:cxn>
                <a:cxn ang="0">
                  <a:pos x="T2" y="T3"/>
                </a:cxn>
                <a:cxn ang="0">
                  <a:pos x="T4" y="T5"/>
                </a:cxn>
                <a:cxn ang="0">
                  <a:pos x="T6" y="T7"/>
                </a:cxn>
                <a:cxn ang="0">
                  <a:pos x="T8" y="T9"/>
                </a:cxn>
              </a:cxnLst>
              <a:rect l="0" t="0" r="r" b="b"/>
              <a:pathLst>
                <a:path w="523" h="8">
                  <a:moveTo>
                    <a:pt x="10" y="8"/>
                  </a:moveTo>
                  <a:lnTo>
                    <a:pt x="523" y="8"/>
                  </a:lnTo>
                  <a:lnTo>
                    <a:pt x="513" y="0"/>
                  </a:lnTo>
                  <a:lnTo>
                    <a:pt x="0" y="0"/>
                  </a:lnTo>
                  <a:lnTo>
                    <a:pt x="10" y="8"/>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519"/>
            <p:cNvSpPr>
              <a:spLocks/>
            </p:cNvSpPr>
            <p:nvPr/>
          </p:nvSpPr>
          <p:spPr bwMode="auto">
            <a:xfrm>
              <a:off x="5141" y="1571"/>
              <a:ext cx="618" cy="93"/>
            </a:xfrm>
            <a:custGeom>
              <a:avLst/>
              <a:gdLst>
                <a:gd name="T0" fmla="*/ 287 w 309"/>
                <a:gd name="T1" fmla="*/ 0 h 46"/>
                <a:gd name="T2" fmla="*/ 265 w 309"/>
                <a:gd name="T3" fmla="*/ 17 h 46"/>
                <a:gd name="T4" fmla="*/ 6 w 309"/>
                <a:gd name="T5" fmla="*/ 17 h 46"/>
                <a:gd name="T6" fmla="*/ 0 w 309"/>
                <a:gd name="T7" fmla="*/ 23 h 46"/>
                <a:gd name="T8" fmla="*/ 6 w 309"/>
                <a:gd name="T9" fmla="*/ 29 h 46"/>
                <a:gd name="T10" fmla="*/ 265 w 309"/>
                <a:gd name="T11" fmla="*/ 29 h 46"/>
                <a:gd name="T12" fmla="*/ 287 w 309"/>
                <a:gd name="T13" fmla="*/ 46 h 46"/>
                <a:gd name="T14" fmla="*/ 309 w 309"/>
                <a:gd name="T15" fmla="*/ 23 h 46"/>
                <a:gd name="T16" fmla="*/ 287 w 309"/>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46">
                  <a:moveTo>
                    <a:pt x="287" y="0"/>
                  </a:moveTo>
                  <a:cubicBezTo>
                    <a:pt x="276" y="0"/>
                    <a:pt x="268" y="8"/>
                    <a:pt x="265" y="17"/>
                  </a:cubicBezTo>
                  <a:cubicBezTo>
                    <a:pt x="6" y="17"/>
                    <a:pt x="6" y="17"/>
                    <a:pt x="6" y="17"/>
                  </a:cubicBezTo>
                  <a:cubicBezTo>
                    <a:pt x="2" y="17"/>
                    <a:pt x="0" y="20"/>
                    <a:pt x="0" y="23"/>
                  </a:cubicBezTo>
                  <a:cubicBezTo>
                    <a:pt x="0" y="26"/>
                    <a:pt x="2" y="29"/>
                    <a:pt x="6" y="29"/>
                  </a:cubicBezTo>
                  <a:cubicBezTo>
                    <a:pt x="265" y="29"/>
                    <a:pt x="265" y="29"/>
                    <a:pt x="265" y="29"/>
                  </a:cubicBezTo>
                  <a:cubicBezTo>
                    <a:pt x="268" y="39"/>
                    <a:pt x="276" y="46"/>
                    <a:pt x="287" y="46"/>
                  </a:cubicBezTo>
                  <a:cubicBezTo>
                    <a:pt x="299" y="46"/>
                    <a:pt x="309" y="36"/>
                    <a:pt x="309" y="23"/>
                  </a:cubicBezTo>
                  <a:cubicBezTo>
                    <a:pt x="309" y="11"/>
                    <a:pt x="299" y="0"/>
                    <a:pt x="287"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 name="Straight Arrow Connector 3"/>
          <p:cNvCxnSpPr>
            <a:cxnSpLocks/>
          </p:cNvCxnSpPr>
          <p:nvPr/>
        </p:nvCxnSpPr>
        <p:spPr>
          <a:xfrm flipV="1">
            <a:off x="7646438" y="2054674"/>
            <a:ext cx="0" cy="951202"/>
          </a:xfrm>
          <a:prstGeom prst="straightConnector1">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p:cNvCxnSpPr>
          <p:nvPr/>
        </p:nvCxnSpPr>
        <p:spPr>
          <a:xfrm>
            <a:off x="7774452" y="2059124"/>
            <a:ext cx="0" cy="944613"/>
          </a:xfrm>
          <a:prstGeom prst="straightConnector1">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p:cNvCxnSpPr>
            <a:cxnSpLocks/>
          </p:cNvCxnSpPr>
          <p:nvPr/>
        </p:nvCxnSpPr>
        <p:spPr>
          <a:xfrm flipV="1">
            <a:off x="2800351" y="3448388"/>
            <a:ext cx="4553927" cy="461794"/>
          </a:xfrm>
          <a:prstGeom prst="bentConnector3">
            <a:avLst>
              <a:gd name="adj1" fmla="val 50000"/>
            </a:avLst>
          </a:prstGeom>
          <a:ln w="38100" cap="rnd">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312326" y="3095334"/>
            <a:ext cx="2576427" cy="753770"/>
            <a:chOff x="267351" y="1275254"/>
            <a:chExt cx="2576427" cy="753770"/>
          </a:xfrm>
        </p:grpSpPr>
        <p:sp>
          <p:nvSpPr>
            <p:cNvPr id="11" name="Rectangle 10"/>
            <p:cNvSpPr/>
            <p:nvPr/>
          </p:nvSpPr>
          <p:spPr>
            <a:xfrm>
              <a:off x="267351" y="1475026"/>
              <a:ext cx="257642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transactional data, demand forecasts, price elasticity calculations and price recommendations.</a:t>
              </a: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Lake Store</a:t>
              </a:r>
            </a:p>
          </p:txBody>
        </p:sp>
      </p:grpSp>
      <p:grpSp>
        <p:nvGrpSpPr>
          <p:cNvPr id="13" name="Group 12"/>
          <p:cNvGrpSpPr/>
          <p:nvPr/>
        </p:nvGrpSpPr>
        <p:grpSpPr>
          <a:xfrm>
            <a:off x="9880494" y="2231911"/>
            <a:ext cx="1833451" cy="761387"/>
            <a:chOff x="10130751" y="2879525"/>
            <a:chExt cx="1833451" cy="761387"/>
          </a:xfrm>
        </p:grpSpPr>
        <p:sp>
          <p:nvSpPr>
            <p:cNvPr id="14" name="Rectangle 13"/>
            <p:cNvSpPr/>
            <p:nvPr/>
          </p:nvSpPr>
          <p:spPr>
            <a:xfrm>
              <a:off x="10130751" y="3086914"/>
              <a:ext cx="173990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between HDInsight and Azure Data Lake Store.</a:t>
              </a:r>
            </a:p>
          </p:txBody>
        </p:sp>
        <p:sp>
          <p:nvSpPr>
            <p:cNvPr id="15" name="Rectangle 14"/>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grpSp>
        <p:nvGrpSpPr>
          <p:cNvPr id="16" name="Group 15"/>
          <p:cNvGrpSpPr/>
          <p:nvPr/>
        </p:nvGrpSpPr>
        <p:grpSpPr>
          <a:xfrm>
            <a:off x="8305975" y="1343863"/>
            <a:ext cx="2582778" cy="599882"/>
            <a:chOff x="267351" y="1275254"/>
            <a:chExt cx="2582778" cy="599882"/>
          </a:xfrm>
        </p:grpSpPr>
        <p:sp>
          <p:nvSpPr>
            <p:cNvPr id="17" name="Rectangle 16"/>
            <p:cNvSpPr/>
            <p:nvPr/>
          </p:nvSpPr>
          <p:spPr>
            <a:xfrm>
              <a:off x="267351" y="1475026"/>
              <a:ext cx="2582778"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Forecasts demand, calculates price elasticity and gives price recommendations</a:t>
              </a:r>
            </a:p>
          </p:txBody>
        </p:sp>
        <p:sp>
          <p:nvSpPr>
            <p:cNvPr id="18" name="Rectangle 1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Spark on HDInsight</a:t>
              </a:r>
            </a:p>
          </p:txBody>
        </p:sp>
      </p:grpSp>
      <p:grpSp>
        <p:nvGrpSpPr>
          <p:cNvPr id="19" name="Group 18"/>
          <p:cNvGrpSpPr/>
          <p:nvPr/>
        </p:nvGrpSpPr>
        <p:grpSpPr>
          <a:xfrm>
            <a:off x="5124304" y="4628705"/>
            <a:ext cx="1746297" cy="1061546"/>
            <a:chOff x="267351" y="1275254"/>
            <a:chExt cx="1746297" cy="1061546"/>
          </a:xfrm>
        </p:grpSpPr>
        <p:sp>
          <p:nvSpPr>
            <p:cNvPr id="20" name="Rectangle 19"/>
            <p:cNvSpPr/>
            <p:nvPr/>
          </p:nvSpPr>
          <p:spPr>
            <a:xfrm>
              <a:off x="267351" y="1475026"/>
              <a:ext cx="1746297" cy="861774"/>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a:t>
              </a:r>
              <a:b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b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transactional data, forecasts, price elasticity and price recommendations</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cxnSp>
        <p:nvCxnSpPr>
          <p:cNvPr id="540" name="Connector: Elbow 539"/>
          <p:cNvCxnSpPr>
            <a:cxnSpLocks/>
          </p:cNvCxnSpPr>
          <p:nvPr/>
        </p:nvCxnSpPr>
        <p:spPr>
          <a:xfrm rot="5400000">
            <a:off x="6668431" y="4117402"/>
            <a:ext cx="1295923" cy="789781"/>
          </a:xfrm>
          <a:prstGeom prst="bentConnector3">
            <a:avLst>
              <a:gd name="adj1" fmla="val 100143"/>
            </a:avLst>
          </a:prstGeom>
          <a:ln w="38100" cap="rnd">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7" name="Rectangle 546"/>
          <p:cNvSpPr/>
          <p:nvPr/>
        </p:nvSpPr>
        <p:spPr>
          <a:xfrm>
            <a:off x="3057426" y="3542438"/>
            <a:ext cx="1955473" cy="276999"/>
          </a:xfrm>
          <a:prstGeom prst="rect">
            <a:avLst/>
          </a:prstGeom>
        </p:spPr>
        <p:txBody>
          <a:bodyPr wrap="square">
            <a:spAutoFit/>
          </a:bodyPr>
          <a:lstStyle/>
          <a:p>
            <a:pPr defTabSz="932472" fontAlgn="base">
              <a:spcBef>
                <a:spcPct val="0"/>
              </a:spcBef>
              <a:spcAft>
                <a:spcPct val="0"/>
              </a:spcAft>
            </a:pPr>
            <a:r>
              <a:rPr lang="en-US" sz="1200" dirty="0">
                <a:solidFill>
                  <a:srgbClr val="002050"/>
                </a:solidFill>
                <a:latin typeface="Segoe UI Semilight" panose="020B0402040204020203" pitchFamily="34" charset="0"/>
                <a:ea typeface="Segoe UI" pitchFamily="34" charset="0"/>
                <a:cs typeface="Segoe UI Semilight" panose="020B0402040204020203" pitchFamily="34" charset="0"/>
              </a:rPr>
              <a:t>Historical transaction data </a:t>
            </a:r>
          </a:p>
        </p:txBody>
      </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Tree>
    <p:extLst>
      <p:ext uri="{BB962C8B-B14F-4D97-AF65-F5344CB8AC3E}">
        <p14:creationId xmlns:p14="http://schemas.microsoft.com/office/powerpoint/2010/main" val="23382489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120" y="808831"/>
            <a:ext cx="10001760" cy="6053138"/>
          </a:xfrm>
          <a:prstGeom prst="rect">
            <a:avLst/>
          </a:prstGeom>
        </p:spPr>
      </p:pic>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spTree>
    <p:extLst>
      <p:ext uri="{BB962C8B-B14F-4D97-AF65-F5344CB8AC3E}">
        <p14:creationId xmlns:p14="http://schemas.microsoft.com/office/powerpoint/2010/main" val="11322669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Data Lake Store</a:t>
            </a:r>
            <a:endParaRPr lang="en-IN" sz="3200" dirty="0">
              <a:solidFill>
                <a:schemeClr val="bg1"/>
              </a:solidFill>
            </a:endParaRPr>
          </a:p>
        </p:txBody>
      </p:sp>
      <p:sp>
        <p:nvSpPr>
          <p:cNvPr id="27" name="Rectangle 26"/>
          <p:cNvSpPr/>
          <p:nvPr/>
        </p:nvSpPr>
        <p:spPr>
          <a:xfrm>
            <a:off x="183357" y="1959488"/>
            <a:ext cx="5883488" cy="4524315"/>
          </a:xfrm>
          <a:prstGeom prst="rect">
            <a:avLst/>
          </a:prstGeom>
        </p:spPr>
        <p:txBody>
          <a:bodyPr wrap="square">
            <a:spAutoFit/>
          </a:bodyPr>
          <a:lstStyle/>
          <a:p>
            <a:r>
              <a:rPr lang="en-US" dirty="0"/>
              <a:t>With Azure Data Lake Store your organization can </a:t>
            </a:r>
            <a:r>
              <a:rPr lang="en-US" b="1" dirty="0"/>
              <a:t>analyze all of its data in a single place</a:t>
            </a:r>
            <a:r>
              <a:rPr lang="en-US" dirty="0"/>
              <a:t> with no artificial constraints. Your Data Lake Store can store </a:t>
            </a:r>
            <a:r>
              <a:rPr lang="en-US" b="1" dirty="0"/>
              <a:t>trillions of files </a:t>
            </a:r>
            <a:r>
              <a:rPr lang="en-US" dirty="0"/>
              <a:t>where a single file</a:t>
            </a:r>
            <a:r>
              <a:rPr lang="en-US" b="1" dirty="0"/>
              <a:t> </a:t>
            </a:r>
            <a:r>
              <a:rPr lang="en-US" dirty="0"/>
              <a:t>can be greater than a </a:t>
            </a:r>
            <a:r>
              <a:rPr lang="en-US" b="1" dirty="0"/>
              <a:t>petabyte in size</a:t>
            </a:r>
            <a:r>
              <a:rPr lang="en-US" dirty="0"/>
              <a:t> which is </a:t>
            </a:r>
            <a:r>
              <a:rPr lang="en-US" b="1" dirty="0"/>
              <a:t>200x larger</a:t>
            </a:r>
            <a:r>
              <a:rPr lang="en-US" dirty="0"/>
              <a:t> than other cloud stores. This makes Data Lake Store ideal for storing </a:t>
            </a:r>
            <a:r>
              <a:rPr lang="en-US" b="1" dirty="0"/>
              <a:t>any type</a:t>
            </a:r>
            <a:r>
              <a:rPr lang="en-US" dirty="0"/>
              <a:t> </a:t>
            </a:r>
            <a:r>
              <a:rPr lang="en-US" b="1" dirty="0"/>
              <a:t>of data</a:t>
            </a:r>
            <a:r>
              <a:rPr lang="en-US" dirty="0"/>
              <a:t> including massive datasets like high-resolution video, genomic and seismic datasets, medical data, and data from a wide variety of industries.</a:t>
            </a:r>
          </a:p>
          <a:p>
            <a:endParaRPr lang="en-US" dirty="0"/>
          </a:p>
          <a:p>
            <a:r>
              <a:rPr lang="en-US" dirty="0"/>
              <a:t>Without redesigning your application or repartitioning your data at higher scale, Data Lake Store scales throughput to support any size of analytic workload. It provides massive throughput to run analytic jobs with </a:t>
            </a:r>
            <a:r>
              <a:rPr lang="en-US" b="1" dirty="0"/>
              <a:t>1,000+ concurrent executors </a:t>
            </a:r>
            <a:r>
              <a:rPr lang="en-US" dirty="0"/>
              <a:t>that</a:t>
            </a:r>
            <a:r>
              <a:rPr lang="en-US" b="1" dirty="0"/>
              <a:t> </a:t>
            </a:r>
            <a:r>
              <a:rPr lang="en-US" dirty="0"/>
              <a:t>read and write </a:t>
            </a:r>
            <a:r>
              <a:rPr lang="en-US" b="1" dirty="0"/>
              <a:t>hundreds of terabytes</a:t>
            </a:r>
            <a:r>
              <a:rPr lang="en-US" dirty="0"/>
              <a:t> of data efficiently.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910" y="2175859"/>
            <a:ext cx="3098975" cy="4091573"/>
          </a:xfrm>
          <a:prstGeom prst="rect">
            <a:avLst/>
          </a:prstGeom>
        </p:spPr>
      </p:pic>
    </p:spTree>
    <p:extLst>
      <p:ext uri="{BB962C8B-B14F-4D97-AF65-F5344CB8AC3E}">
        <p14:creationId xmlns:p14="http://schemas.microsoft.com/office/powerpoint/2010/main" val="18466670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79"/>
            <a:ext cx="11987784" cy="6645557"/>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520207"/>
            <a:ext cx="6103700" cy="4524315"/>
          </a:xfrm>
          <a:prstGeom prst="rect">
            <a:avLst/>
          </a:prstGeom>
        </p:spPr>
        <p:txBody>
          <a:bodyPr wrap="square">
            <a:spAutoFit/>
          </a:bodyPr>
          <a:lstStyle/>
          <a:p>
            <a:pPr>
              <a:spcAft>
                <a:spcPts val="1800"/>
              </a:spcAft>
            </a:pPr>
            <a:r>
              <a:rPr lang="en-US" sz="2100" dirty="0">
                <a:solidFill>
                  <a:srgbClr val="006FC8"/>
                </a:solidFill>
                <a:latin typeface="Segoe UI" panose="020B0502040204020203" pitchFamily="34" charset="0"/>
                <a:ea typeface="Calibri" panose="020F0502020204030204" pitchFamily="34" charset="0"/>
              </a:rPr>
              <a:t>Two key factors for improved profitability in retail are inventory and pricing. </a:t>
            </a:r>
            <a:r>
              <a:rPr lang="en-US" sz="2100" dirty="0">
                <a:solidFill>
                  <a:srgbClr val="005291"/>
                </a:solidFill>
                <a:latin typeface="Segoe UI Semibold" panose="020B0702040204020203" pitchFamily="34" charset="0"/>
                <a:cs typeface="Segoe UI Semibold" panose="020B0702040204020203" pitchFamily="34" charset="0"/>
              </a:rPr>
              <a:t>Ordering products at the right time and offering them at the right price is essential</a:t>
            </a:r>
            <a:r>
              <a:rPr lang="en-US" sz="2100" dirty="0">
                <a:solidFill>
                  <a:srgbClr val="006FC8"/>
                </a:solidFill>
                <a:latin typeface="Segoe UI" panose="020B0502040204020203" pitchFamily="34" charset="0"/>
                <a:ea typeface="Calibri" panose="020F0502020204030204" pitchFamily="34" charset="0"/>
              </a:rPr>
              <a:t> to avoid costly overstock and stock-out.</a:t>
            </a:r>
          </a:p>
          <a:p>
            <a:pPr>
              <a:spcAft>
                <a:spcPts val="1800"/>
              </a:spcAft>
            </a:pPr>
            <a:r>
              <a:rPr lang="en-US" sz="2100" dirty="0">
                <a:solidFill>
                  <a:srgbClr val="006FC8"/>
                </a:solidFill>
                <a:latin typeface="Segoe UI" panose="020B0502040204020203" pitchFamily="34" charset="0"/>
                <a:ea typeface="Calibri" panose="020F0502020204030204" pitchFamily="34" charset="0"/>
              </a:rPr>
              <a:t>Demand Forecasting and Price Optimization for Retail </a:t>
            </a:r>
            <a:r>
              <a:rPr lang="en-US" sz="2100" dirty="0">
                <a:solidFill>
                  <a:srgbClr val="005291"/>
                </a:solidFill>
                <a:latin typeface="Segoe UI Semibold" panose="020B0702040204020203" pitchFamily="34" charset="0"/>
                <a:ea typeface="Calibri" panose="020F0502020204030204" pitchFamily="34" charset="0"/>
                <a:cs typeface="Segoe UI Semibold" panose="020B0702040204020203" pitchFamily="34" charset="0"/>
              </a:rPr>
              <a:t>unlock the unrealized potential of existing historical transaction data</a:t>
            </a:r>
            <a:r>
              <a:rPr lang="en-US" sz="2100" dirty="0">
                <a:solidFill>
                  <a:srgbClr val="006FC8"/>
                </a:solidFill>
                <a:latin typeface="Segoe UI" panose="020B0502040204020203" pitchFamily="34" charset="0"/>
                <a:ea typeface="Calibri" panose="020F0502020204030204" pitchFamily="34" charset="0"/>
              </a:rPr>
              <a:t> and empower retailers with insight into their business. Equipped with predicted price elasticity, demand, and optimal pricing, retailers can </a:t>
            </a:r>
            <a:r>
              <a:rPr lang="en-US" sz="2100" dirty="0">
                <a:solidFill>
                  <a:srgbClr val="005291"/>
                </a:solidFill>
                <a:latin typeface="Segoe UI Semibold" panose="020B0702040204020203" pitchFamily="34" charset="0"/>
                <a:cs typeface="Segoe UI Semibold" panose="020B0702040204020203" pitchFamily="34" charset="0"/>
              </a:rPr>
              <a:t>improve profit margins, manage inventory and reduce the time and effort allocated to inventory and pricing.</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2293"/>
            <a:ext cx="12207240" cy="4288544"/>
          </a:xfrm>
          <a:prstGeom prst="rect">
            <a:avLst/>
          </a:prstGeom>
        </p:spPr>
      </p:pic>
      <p:sp>
        <p:nvSpPr>
          <p:cNvPr id="5" name="Rectangle 4"/>
          <p:cNvSpPr/>
          <p:nvPr/>
        </p:nvSpPr>
        <p:spPr>
          <a:xfrm>
            <a:off x="249722" y="211738"/>
            <a:ext cx="7705558" cy="3816429"/>
          </a:xfrm>
          <a:prstGeom prst="rect">
            <a:avLst/>
          </a:prstGeom>
        </p:spPr>
        <p:txBody>
          <a:bodyPr wrap="square" lIns="182880" rIns="182880">
            <a:spAutoFit/>
          </a:bodyPr>
          <a:lstStyle/>
          <a:p>
            <a:r>
              <a:rPr lang="en-US" sz="6600" kern="0" dirty="0">
                <a:solidFill>
                  <a:srgbClr val="0078D7"/>
                </a:solidFill>
                <a:latin typeface="Segoe UI Light" panose="020B0502040204020203" pitchFamily="34" charset="0"/>
                <a:cs typeface="Segoe UI Light" panose="020B0502040204020203" pitchFamily="34" charset="0"/>
                <a:sym typeface="Gill Sans" pitchFamily="-84" charset="0"/>
              </a:rPr>
              <a:t>A </a:t>
            </a:r>
            <a:r>
              <a:rPr lang="en-US" sz="8800" kern="0" dirty="0">
                <a:solidFill>
                  <a:srgbClr val="005291"/>
                </a:solidFill>
                <a:latin typeface="Segoe UI" panose="020B0502040204020203" pitchFamily="34" charset="0"/>
                <a:cs typeface="Segoe UI" panose="020B0502040204020203" pitchFamily="34" charset="0"/>
                <a:sym typeface="Gill Sans" pitchFamily="-84" charset="0"/>
              </a:rPr>
              <a:t>1%</a:t>
            </a:r>
            <a:r>
              <a:rPr lang="en-US" sz="6600" kern="0" dirty="0">
                <a:solidFill>
                  <a:srgbClr val="0078D7"/>
                </a:solidFill>
                <a:latin typeface="Segoe UI Light" panose="020B0502040204020203" pitchFamily="34" charset="0"/>
                <a:cs typeface="Segoe UI Light" panose="020B0502040204020203" pitchFamily="34" charset="0"/>
                <a:sym typeface="Gill Sans" pitchFamily="-84" charset="0"/>
              </a:rPr>
              <a:t> improvement in price can increase profit by </a:t>
            </a:r>
            <a:r>
              <a:rPr lang="en-US" sz="8800" kern="0" dirty="0">
                <a:solidFill>
                  <a:srgbClr val="005291"/>
                </a:solidFill>
                <a:latin typeface="Segoe UI" panose="020B0502040204020203" pitchFamily="34" charset="0"/>
                <a:cs typeface="Segoe UI" panose="020B0502040204020203" pitchFamily="34" charset="0"/>
                <a:sym typeface="Gill Sans" pitchFamily="-84" charset="0"/>
              </a:rPr>
              <a:t>11%</a:t>
            </a:r>
            <a:endParaRPr lang="en-US" sz="8800" kern="0" dirty="0">
              <a:solidFill>
                <a:srgbClr val="005291"/>
              </a:solidFill>
              <a:latin typeface="Segoe UI" panose="020B0502040204020203" pitchFamily="34" charset="0"/>
              <a:cs typeface="Segoe UI" panose="020B0502040204020203" pitchFamily="34" charset="0"/>
            </a:endParaRPr>
          </a:p>
        </p:txBody>
      </p:sp>
      <p:sp>
        <p:nvSpPr>
          <p:cNvPr id="6"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21</a:t>
            </a:fld>
            <a:endParaRPr lang="en-IN" dirty="0"/>
          </a:p>
        </p:txBody>
      </p:sp>
      <p:sp>
        <p:nvSpPr>
          <p:cNvPr id="84" name="Rectangle 83"/>
          <p:cNvSpPr/>
          <p:nvPr/>
        </p:nvSpPr>
        <p:spPr>
          <a:xfrm>
            <a:off x="249723" y="6492374"/>
            <a:ext cx="7106653"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chemeClr val="bg1"/>
                </a:solidFill>
                <a:latin typeface="Segoe UI" panose="020B0502040204020203" pitchFamily="34" charset="0"/>
                <a:ea typeface="Calibri" panose="020F0502020204030204" pitchFamily="34" charset="0"/>
              </a:rPr>
              <a:t>Harvard Business Review - https://hbr.org/1992/09/managing-price-gaining-profit</a:t>
            </a:r>
          </a:p>
        </p:txBody>
      </p:sp>
    </p:spTree>
    <p:extLst>
      <p:ext uri="{BB962C8B-B14F-4D97-AF65-F5344CB8AC3E}">
        <p14:creationId xmlns:p14="http://schemas.microsoft.com/office/powerpoint/2010/main" val="14826302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12191999" cy="68579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2" y="0"/>
            <a:ext cx="10730622" cy="6879532"/>
          </a:xfrm>
          <a:prstGeom prst="rect">
            <a:avLst/>
          </a:prstGeom>
        </p:spPr>
      </p:pic>
      <p:sp>
        <p:nvSpPr>
          <p:cNvPr id="172" name="Rectangle 171"/>
          <p:cNvSpPr/>
          <p:nvPr/>
        </p:nvSpPr>
        <p:spPr>
          <a:xfrm>
            <a:off x="321535" y="1261253"/>
            <a:ext cx="5228476" cy="4357027"/>
          </a:xfrm>
          <a:prstGeom prst="rect">
            <a:avLst/>
          </a:prstGeom>
        </p:spPr>
        <p:txBody>
          <a:bodyPr wrap="square">
            <a:spAutoFit/>
          </a:bodyPr>
          <a:lstStyle/>
          <a:p>
            <a:pPr>
              <a:lnSpc>
                <a:spcPct val="106000"/>
              </a:lnSpc>
              <a:spcAft>
                <a:spcPts val="1200"/>
              </a:spcAft>
            </a:pPr>
            <a:r>
              <a:rPr lang="en-US" sz="2400" dirty="0">
                <a:solidFill>
                  <a:schemeClr val="bg1"/>
                </a:solidFill>
                <a:latin typeface="+mj-lt"/>
                <a:ea typeface="Calibri" panose="020F0502020204030204" pitchFamily="34" charset="0"/>
              </a:rPr>
              <a:t>“For all the moments that matter in business, there is only one point when money changes hands—the point of negotiation and purchase. That’s when </a:t>
            </a:r>
            <a:r>
              <a:rPr lang="en-US" sz="2800" dirty="0">
                <a:solidFill>
                  <a:schemeClr val="bg1"/>
                </a:solidFill>
                <a:ea typeface="Calibri" panose="020F0502020204030204" pitchFamily="34" charset="0"/>
              </a:rPr>
              <a:t>the price you charge captures or fails to capture the profit you are in business to generate.</a:t>
            </a:r>
            <a:r>
              <a:rPr lang="en-US" sz="2400" dirty="0">
                <a:solidFill>
                  <a:schemeClr val="bg1"/>
                </a:solidFill>
                <a:latin typeface="+mj-lt"/>
                <a:ea typeface="Calibri" panose="020F0502020204030204" pitchFamily="34" charset="0"/>
              </a:rPr>
              <a:t>”</a:t>
            </a:r>
          </a:p>
          <a:p>
            <a:pPr>
              <a:lnSpc>
                <a:spcPct val="106000"/>
              </a:lnSpc>
            </a:pPr>
            <a:br>
              <a:rPr lang="en-US" sz="2400" i="1" dirty="0">
                <a:solidFill>
                  <a:schemeClr val="bg1"/>
                </a:solidFill>
                <a:ea typeface="Calibri" panose="020F0502020204030204" pitchFamily="34" charset="0"/>
              </a:rPr>
            </a:br>
            <a:r>
              <a:rPr lang="en-US" sz="2400" i="1" dirty="0">
                <a:solidFill>
                  <a:srgbClr val="00BCF2"/>
                </a:solidFill>
                <a:ea typeface="Calibri" panose="020F0502020204030204" pitchFamily="34" charset="0"/>
              </a:rPr>
              <a:t>“The Problem with Pricing”</a:t>
            </a:r>
          </a:p>
          <a:p>
            <a:pPr>
              <a:lnSpc>
                <a:spcPct val="106000"/>
              </a:lnSpc>
              <a:spcAft>
                <a:spcPts val="1200"/>
              </a:spcAft>
            </a:pPr>
            <a:r>
              <a:rPr lang="en-US" sz="2400" dirty="0">
                <a:solidFill>
                  <a:srgbClr val="00BCF2"/>
                </a:solidFill>
                <a:ea typeface="Calibri" panose="020F0502020204030204" pitchFamily="34" charset="0"/>
              </a:rPr>
              <a:t>Deloitte</a:t>
            </a:r>
          </a:p>
        </p:txBody>
      </p:sp>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22</a:t>
            </a:fld>
            <a:endParaRPr lang="en-IN" dirty="0"/>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Demand Forecasting &amp; Price Optimization for Retail</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7068312"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7244263" y="849367"/>
            <a:ext cx="4871537" cy="4770537"/>
          </a:xfrm>
          <a:prstGeom prst="rect">
            <a:avLst/>
          </a:prstGeom>
        </p:spPr>
        <p:txBody>
          <a:bodyPr wrap="square">
            <a:spAutoFit/>
          </a:bodyPr>
          <a:lstStyle/>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Out-of-stock and Overstocks account for </a:t>
            </a:r>
            <a:endParaRPr lang="en-US" sz="5400" dirty="0">
              <a:solidFill>
                <a:srgbClr val="0078D7"/>
              </a:solidFill>
              <a:latin typeface="Segoe UI Light" panose="020B0502040204020203" pitchFamily="34" charset="0"/>
              <a:cs typeface="Segoe UI Light" panose="020B0502040204020203" pitchFamily="34" charset="0"/>
            </a:endParaRPr>
          </a:p>
          <a:p>
            <a:r>
              <a:rPr lang="en-US" sz="8800" kern="0" dirty="0">
                <a:solidFill>
                  <a:srgbClr val="005291"/>
                </a:solidFill>
                <a:latin typeface="Segoe UI" panose="020B0502040204020203" pitchFamily="34" charset="0"/>
                <a:cs typeface="Segoe UI" panose="020B0502040204020203" pitchFamily="34" charset="0"/>
                <a:sym typeface="Gill Sans" pitchFamily="-84" charset="0"/>
              </a:rPr>
              <a:t>$1.1 TRILLION</a:t>
            </a:r>
          </a:p>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in worldwide losses</a:t>
            </a:r>
            <a:b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br>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each year.</a:t>
            </a:r>
            <a:endParaRPr lang="en-US" sz="3200" kern="0" dirty="0">
              <a:solidFill>
                <a:srgbClr val="0078D7"/>
              </a:solidFill>
              <a:latin typeface="Segoe UI Light" panose="020B0502040204020203" pitchFamily="34" charset="0"/>
              <a:cs typeface="Segoe UI Light" panose="020B0502040204020203" pitchFamily="34" charset="0"/>
            </a:endParaRPr>
          </a:p>
        </p:txBody>
      </p:sp>
      <p:sp>
        <p:nvSpPr>
          <p:cNvPr id="36" name="Rectangle 35"/>
          <p:cNvSpPr/>
          <p:nvPr/>
        </p:nvSpPr>
        <p:spPr>
          <a:xfrm>
            <a:off x="147171" y="6649520"/>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Business Wire - http://www.businesswire.com/news/home/20150506005233/en/Research-Report-Retailers-Lose-1.75-Trillion-Revenue</a:t>
            </a:r>
          </a:p>
        </p:txBody>
      </p:sp>
      <p:grpSp>
        <p:nvGrpSpPr>
          <p:cNvPr id="6" name="Group 4"/>
          <p:cNvGrpSpPr>
            <a:grpSpLocks noChangeAspect="1"/>
          </p:cNvGrpSpPr>
          <p:nvPr/>
        </p:nvGrpSpPr>
        <p:grpSpPr bwMode="auto">
          <a:xfrm>
            <a:off x="287338" y="1006475"/>
            <a:ext cx="6491287" cy="5480050"/>
            <a:chOff x="181" y="634"/>
            <a:chExt cx="4089" cy="3452"/>
          </a:xfrm>
        </p:grpSpPr>
        <p:sp>
          <p:nvSpPr>
            <p:cNvPr id="39" name="Freeform 5"/>
            <p:cNvSpPr>
              <a:spLocks noEditPoints="1"/>
            </p:cNvSpPr>
            <p:nvPr/>
          </p:nvSpPr>
          <p:spPr bwMode="auto">
            <a:xfrm>
              <a:off x="181" y="634"/>
              <a:ext cx="4089" cy="2361"/>
            </a:xfrm>
            <a:custGeom>
              <a:avLst/>
              <a:gdLst>
                <a:gd name="T0" fmla="*/ 972 w 2012"/>
                <a:gd name="T1" fmla="*/ 461 h 1164"/>
                <a:gd name="T2" fmla="*/ 862 w 2012"/>
                <a:gd name="T3" fmla="*/ 574 h 1164"/>
                <a:gd name="T4" fmla="*/ 1048 w 2012"/>
                <a:gd name="T5" fmla="*/ 687 h 1164"/>
                <a:gd name="T6" fmla="*/ 1052 w 2012"/>
                <a:gd name="T7" fmla="*/ 800 h 1164"/>
                <a:gd name="T8" fmla="*/ 1019 w 2012"/>
                <a:gd name="T9" fmla="*/ 913 h 1164"/>
                <a:gd name="T10" fmla="*/ 1036 w 2012"/>
                <a:gd name="T11" fmla="*/ 1072 h 1164"/>
                <a:gd name="T12" fmla="*/ 516 w 2012"/>
                <a:gd name="T13" fmla="*/ 1001 h 1164"/>
                <a:gd name="T14" fmla="*/ 613 w 2012"/>
                <a:gd name="T15" fmla="*/ 888 h 1164"/>
                <a:gd name="T16" fmla="*/ 549 w 2012"/>
                <a:gd name="T17" fmla="*/ 775 h 1164"/>
                <a:gd name="T18" fmla="*/ 296 w 2012"/>
                <a:gd name="T19" fmla="*/ 658 h 1164"/>
                <a:gd name="T20" fmla="*/ 402 w 2012"/>
                <a:gd name="T21" fmla="*/ 544 h 1164"/>
                <a:gd name="T22" fmla="*/ 541 w 2012"/>
                <a:gd name="T23" fmla="*/ 431 h 1164"/>
                <a:gd name="T24" fmla="*/ 592 w 2012"/>
                <a:gd name="T25" fmla="*/ 318 h 1164"/>
                <a:gd name="T26" fmla="*/ 571 w 2012"/>
                <a:gd name="T27" fmla="*/ 205 h 1164"/>
                <a:gd name="T28" fmla="*/ 613 w 2012"/>
                <a:gd name="T29" fmla="*/ 92 h 1164"/>
                <a:gd name="T30" fmla="*/ 1048 w 2012"/>
                <a:gd name="T31" fmla="*/ 176 h 1164"/>
                <a:gd name="T32" fmla="*/ 917 w 2012"/>
                <a:gd name="T33" fmla="*/ 289 h 1164"/>
                <a:gd name="T34" fmla="*/ 1784 w 2012"/>
                <a:gd name="T35" fmla="*/ 980 h 1164"/>
                <a:gd name="T36" fmla="*/ 1758 w 2012"/>
                <a:gd name="T37" fmla="*/ 1093 h 1164"/>
                <a:gd name="T38" fmla="*/ 1627 w 2012"/>
                <a:gd name="T39" fmla="*/ 1064 h 1164"/>
                <a:gd name="T40" fmla="*/ 1496 w 2012"/>
                <a:gd name="T41" fmla="*/ 951 h 1164"/>
                <a:gd name="T42" fmla="*/ 1665 w 2012"/>
                <a:gd name="T43" fmla="*/ 808 h 1164"/>
                <a:gd name="T44" fmla="*/ 1450 w 2012"/>
                <a:gd name="T45" fmla="*/ 808 h 1164"/>
                <a:gd name="T46" fmla="*/ 1281 w 2012"/>
                <a:gd name="T47" fmla="*/ 695 h 1164"/>
                <a:gd name="T48" fmla="*/ 1014 w 2012"/>
                <a:gd name="T49" fmla="*/ 582 h 1164"/>
                <a:gd name="T50" fmla="*/ 1036 w 2012"/>
                <a:gd name="T51" fmla="*/ 469 h 1164"/>
                <a:gd name="T52" fmla="*/ 900 w 2012"/>
                <a:gd name="T53" fmla="*/ 356 h 1164"/>
                <a:gd name="T54" fmla="*/ 1699 w 2012"/>
                <a:gd name="T55" fmla="*/ 260 h 1164"/>
                <a:gd name="T56" fmla="*/ 1707 w 2012"/>
                <a:gd name="T57" fmla="*/ 146 h 1164"/>
                <a:gd name="T58" fmla="*/ 761 w 2012"/>
                <a:gd name="T59" fmla="*/ 117 h 1164"/>
                <a:gd name="T60" fmla="*/ 740 w 2012"/>
                <a:gd name="T61" fmla="*/ 234 h 1164"/>
                <a:gd name="T62" fmla="*/ 630 w 2012"/>
                <a:gd name="T63" fmla="*/ 348 h 1164"/>
                <a:gd name="T64" fmla="*/ 25 w 2012"/>
                <a:gd name="T65" fmla="*/ 280 h 1164"/>
                <a:gd name="T66" fmla="*/ 72 w 2012"/>
                <a:gd name="T67" fmla="*/ 167 h 1164"/>
                <a:gd name="T68" fmla="*/ 237 w 2012"/>
                <a:gd name="T69" fmla="*/ 197 h 1164"/>
                <a:gd name="T70" fmla="*/ 368 w 2012"/>
                <a:gd name="T71" fmla="*/ 310 h 1164"/>
                <a:gd name="T72" fmla="*/ 144 w 2012"/>
                <a:gd name="T73" fmla="*/ 402 h 1164"/>
                <a:gd name="T74" fmla="*/ 140 w 2012"/>
                <a:gd name="T75" fmla="*/ 515 h 1164"/>
                <a:gd name="T76" fmla="*/ 216 w 2012"/>
                <a:gd name="T77" fmla="*/ 632 h 1164"/>
                <a:gd name="T78" fmla="*/ 317 w 2012"/>
                <a:gd name="T79" fmla="*/ 746 h 1164"/>
                <a:gd name="T80" fmla="*/ 397 w 2012"/>
                <a:gd name="T81" fmla="*/ 859 h 1164"/>
                <a:gd name="T82" fmla="*/ 418 w 2012"/>
                <a:gd name="T83" fmla="*/ 972 h 1164"/>
                <a:gd name="T84" fmla="*/ 423 w 2012"/>
                <a:gd name="T85" fmla="*/ 1085 h 1164"/>
                <a:gd name="T86" fmla="*/ 938 w 2012"/>
                <a:gd name="T87" fmla="*/ 951 h 1164"/>
                <a:gd name="T88" fmla="*/ 913 w 2012"/>
                <a:gd name="T89" fmla="*/ 838 h 1164"/>
                <a:gd name="T90" fmla="*/ 790 w 2012"/>
                <a:gd name="T91" fmla="*/ 725 h 1164"/>
                <a:gd name="T92" fmla="*/ 803 w 2012"/>
                <a:gd name="T93" fmla="*/ 611 h 1164"/>
                <a:gd name="T94" fmla="*/ 845 w 2012"/>
                <a:gd name="T95" fmla="*/ 494 h 1164"/>
                <a:gd name="T96" fmla="*/ 765 w 2012"/>
                <a:gd name="T97" fmla="*/ 381 h 1164"/>
                <a:gd name="T98" fmla="*/ 1593 w 2012"/>
                <a:gd name="T99" fmla="*/ 431 h 1164"/>
                <a:gd name="T100" fmla="*/ 1530 w 2012"/>
                <a:gd name="T101" fmla="*/ 544 h 1164"/>
                <a:gd name="T102" fmla="*/ 1437 w 2012"/>
                <a:gd name="T103" fmla="*/ 658 h 1164"/>
                <a:gd name="T104" fmla="*/ 1551 w 2012"/>
                <a:gd name="T105" fmla="*/ 775 h 1164"/>
                <a:gd name="T106" fmla="*/ 1682 w 2012"/>
                <a:gd name="T107" fmla="*/ 775 h 1164"/>
                <a:gd name="T108" fmla="*/ 1695 w 2012"/>
                <a:gd name="T109" fmla="*/ 913 h 1164"/>
                <a:gd name="T110" fmla="*/ 1695 w 2012"/>
                <a:gd name="T111" fmla="*/ 1030 h 1164"/>
                <a:gd name="T112" fmla="*/ 1805 w 2012"/>
                <a:gd name="T113" fmla="*/ 1144 h 1164"/>
                <a:gd name="T114" fmla="*/ 1855 w 2012"/>
                <a:gd name="T115" fmla="*/ 103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1164">
                  <a:moveTo>
                    <a:pt x="866" y="352"/>
                  </a:moveTo>
                  <a:cubicBezTo>
                    <a:pt x="765" y="352"/>
                    <a:pt x="765" y="352"/>
                    <a:pt x="765" y="352"/>
                  </a:cubicBezTo>
                  <a:cubicBezTo>
                    <a:pt x="752" y="352"/>
                    <a:pt x="744" y="364"/>
                    <a:pt x="744" y="373"/>
                  </a:cubicBezTo>
                  <a:cubicBezTo>
                    <a:pt x="744" y="385"/>
                    <a:pt x="752" y="398"/>
                    <a:pt x="765" y="398"/>
                  </a:cubicBezTo>
                  <a:cubicBezTo>
                    <a:pt x="803" y="398"/>
                    <a:pt x="803" y="398"/>
                    <a:pt x="803" y="398"/>
                  </a:cubicBezTo>
                  <a:cubicBezTo>
                    <a:pt x="807" y="398"/>
                    <a:pt x="812" y="398"/>
                    <a:pt x="812" y="402"/>
                  </a:cubicBezTo>
                  <a:cubicBezTo>
                    <a:pt x="812" y="406"/>
                    <a:pt x="807" y="410"/>
                    <a:pt x="803" y="410"/>
                  </a:cubicBezTo>
                  <a:cubicBezTo>
                    <a:pt x="765" y="410"/>
                    <a:pt x="765" y="410"/>
                    <a:pt x="765" y="410"/>
                  </a:cubicBezTo>
                  <a:cubicBezTo>
                    <a:pt x="752" y="410"/>
                    <a:pt x="744" y="419"/>
                    <a:pt x="744" y="431"/>
                  </a:cubicBezTo>
                  <a:cubicBezTo>
                    <a:pt x="744" y="444"/>
                    <a:pt x="752" y="452"/>
                    <a:pt x="765" y="452"/>
                  </a:cubicBezTo>
                  <a:cubicBezTo>
                    <a:pt x="964" y="452"/>
                    <a:pt x="964" y="452"/>
                    <a:pt x="964" y="452"/>
                  </a:cubicBezTo>
                  <a:cubicBezTo>
                    <a:pt x="968" y="452"/>
                    <a:pt x="972" y="456"/>
                    <a:pt x="972" y="461"/>
                  </a:cubicBezTo>
                  <a:cubicBezTo>
                    <a:pt x="972" y="465"/>
                    <a:pt x="968" y="469"/>
                    <a:pt x="964" y="469"/>
                  </a:cubicBezTo>
                  <a:cubicBezTo>
                    <a:pt x="845" y="469"/>
                    <a:pt x="845" y="469"/>
                    <a:pt x="845" y="469"/>
                  </a:cubicBezTo>
                  <a:cubicBezTo>
                    <a:pt x="833" y="469"/>
                    <a:pt x="820" y="477"/>
                    <a:pt x="820" y="490"/>
                  </a:cubicBezTo>
                  <a:cubicBezTo>
                    <a:pt x="820" y="498"/>
                    <a:pt x="833" y="511"/>
                    <a:pt x="845" y="511"/>
                  </a:cubicBezTo>
                  <a:cubicBezTo>
                    <a:pt x="968" y="511"/>
                    <a:pt x="968" y="511"/>
                    <a:pt x="968" y="511"/>
                  </a:cubicBezTo>
                  <a:cubicBezTo>
                    <a:pt x="972" y="511"/>
                    <a:pt x="976" y="511"/>
                    <a:pt x="976" y="515"/>
                  </a:cubicBezTo>
                  <a:cubicBezTo>
                    <a:pt x="976" y="519"/>
                    <a:pt x="972" y="523"/>
                    <a:pt x="968" y="523"/>
                  </a:cubicBezTo>
                  <a:cubicBezTo>
                    <a:pt x="803" y="523"/>
                    <a:pt x="803" y="523"/>
                    <a:pt x="803" y="523"/>
                  </a:cubicBezTo>
                  <a:cubicBezTo>
                    <a:pt x="790" y="523"/>
                    <a:pt x="782" y="532"/>
                    <a:pt x="782" y="544"/>
                  </a:cubicBezTo>
                  <a:cubicBezTo>
                    <a:pt x="782" y="557"/>
                    <a:pt x="790" y="565"/>
                    <a:pt x="803" y="565"/>
                  </a:cubicBezTo>
                  <a:cubicBezTo>
                    <a:pt x="858" y="565"/>
                    <a:pt x="858" y="565"/>
                    <a:pt x="858" y="565"/>
                  </a:cubicBezTo>
                  <a:cubicBezTo>
                    <a:pt x="862" y="565"/>
                    <a:pt x="862" y="570"/>
                    <a:pt x="862" y="574"/>
                  </a:cubicBezTo>
                  <a:cubicBezTo>
                    <a:pt x="862" y="578"/>
                    <a:pt x="862" y="582"/>
                    <a:pt x="858" y="582"/>
                  </a:cubicBezTo>
                  <a:cubicBezTo>
                    <a:pt x="803" y="582"/>
                    <a:pt x="803" y="582"/>
                    <a:pt x="803" y="582"/>
                  </a:cubicBezTo>
                  <a:cubicBezTo>
                    <a:pt x="790" y="582"/>
                    <a:pt x="782" y="591"/>
                    <a:pt x="782" y="603"/>
                  </a:cubicBezTo>
                  <a:cubicBezTo>
                    <a:pt x="782" y="616"/>
                    <a:pt x="790" y="624"/>
                    <a:pt x="803" y="624"/>
                  </a:cubicBezTo>
                  <a:cubicBezTo>
                    <a:pt x="1006" y="624"/>
                    <a:pt x="1006" y="624"/>
                    <a:pt x="1006" y="624"/>
                  </a:cubicBezTo>
                  <a:cubicBezTo>
                    <a:pt x="1010" y="624"/>
                    <a:pt x="1014" y="628"/>
                    <a:pt x="1014" y="632"/>
                  </a:cubicBezTo>
                  <a:cubicBezTo>
                    <a:pt x="1014" y="632"/>
                    <a:pt x="1010" y="637"/>
                    <a:pt x="1006" y="637"/>
                  </a:cubicBezTo>
                  <a:cubicBezTo>
                    <a:pt x="761" y="637"/>
                    <a:pt x="761" y="637"/>
                    <a:pt x="761" y="637"/>
                  </a:cubicBezTo>
                  <a:cubicBezTo>
                    <a:pt x="748" y="637"/>
                    <a:pt x="740" y="645"/>
                    <a:pt x="740" y="658"/>
                  </a:cubicBezTo>
                  <a:cubicBezTo>
                    <a:pt x="740" y="670"/>
                    <a:pt x="748" y="678"/>
                    <a:pt x="761" y="678"/>
                  </a:cubicBezTo>
                  <a:cubicBezTo>
                    <a:pt x="1044" y="678"/>
                    <a:pt x="1044" y="678"/>
                    <a:pt x="1044" y="678"/>
                  </a:cubicBezTo>
                  <a:cubicBezTo>
                    <a:pt x="1048" y="678"/>
                    <a:pt x="1048" y="683"/>
                    <a:pt x="1048" y="687"/>
                  </a:cubicBezTo>
                  <a:cubicBezTo>
                    <a:pt x="1048" y="691"/>
                    <a:pt x="1048" y="695"/>
                    <a:pt x="1044" y="695"/>
                  </a:cubicBezTo>
                  <a:cubicBezTo>
                    <a:pt x="790" y="695"/>
                    <a:pt x="790" y="695"/>
                    <a:pt x="790" y="695"/>
                  </a:cubicBezTo>
                  <a:cubicBezTo>
                    <a:pt x="778" y="695"/>
                    <a:pt x="769" y="704"/>
                    <a:pt x="769" y="716"/>
                  </a:cubicBezTo>
                  <a:cubicBezTo>
                    <a:pt x="769" y="729"/>
                    <a:pt x="778" y="737"/>
                    <a:pt x="790" y="737"/>
                  </a:cubicBezTo>
                  <a:cubicBezTo>
                    <a:pt x="1099" y="737"/>
                    <a:pt x="1099" y="737"/>
                    <a:pt x="1099" y="737"/>
                  </a:cubicBezTo>
                  <a:cubicBezTo>
                    <a:pt x="1103" y="737"/>
                    <a:pt x="1107" y="741"/>
                    <a:pt x="1107" y="746"/>
                  </a:cubicBezTo>
                  <a:cubicBezTo>
                    <a:pt x="1107" y="750"/>
                    <a:pt x="1103" y="750"/>
                    <a:pt x="1099" y="750"/>
                  </a:cubicBezTo>
                  <a:cubicBezTo>
                    <a:pt x="900" y="750"/>
                    <a:pt x="900" y="750"/>
                    <a:pt x="900" y="750"/>
                  </a:cubicBezTo>
                  <a:cubicBezTo>
                    <a:pt x="892" y="750"/>
                    <a:pt x="879" y="762"/>
                    <a:pt x="879" y="775"/>
                  </a:cubicBezTo>
                  <a:cubicBezTo>
                    <a:pt x="879" y="783"/>
                    <a:pt x="892" y="796"/>
                    <a:pt x="900" y="796"/>
                  </a:cubicBezTo>
                  <a:cubicBezTo>
                    <a:pt x="1044" y="796"/>
                    <a:pt x="1044" y="796"/>
                    <a:pt x="1044" y="796"/>
                  </a:cubicBezTo>
                  <a:cubicBezTo>
                    <a:pt x="1048" y="796"/>
                    <a:pt x="1052" y="796"/>
                    <a:pt x="1052" y="800"/>
                  </a:cubicBezTo>
                  <a:cubicBezTo>
                    <a:pt x="1052" y="804"/>
                    <a:pt x="1048" y="808"/>
                    <a:pt x="1044" y="808"/>
                  </a:cubicBezTo>
                  <a:cubicBezTo>
                    <a:pt x="913" y="808"/>
                    <a:pt x="913" y="808"/>
                    <a:pt x="913" y="808"/>
                  </a:cubicBezTo>
                  <a:cubicBezTo>
                    <a:pt x="900" y="808"/>
                    <a:pt x="888" y="817"/>
                    <a:pt x="888" y="829"/>
                  </a:cubicBezTo>
                  <a:cubicBezTo>
                    <a:pt x="888" y="842"/>
                    <a:pt x="900" y="850"/>
                    <a:pt x="913" y="850"/>
                  </a:cubicBezTo>
                  <a:cubicBezTo>
                    <a:pt x="1048" y="850"/>
                    <a:pt x="1048" y="850"/>
                    <a:pt x="1048" y="850"/>
                  </a:cubicBezTo>
                  <a:cubicBezTo>
                    <a:pt x="1052" y="850"/>
                    <a:pt x="1057" y="854"/>
                    <a:pt x="1057" y="859"/>
                  </a:cubicBezTo>
                  <a:cubicBezTo>
                    <a:pt x="1057" y="863"/>
                    <a:pt x="1052" y="867"/>
                    <a:pt x="1048" y="867"/>
                  </a:cubicBezTo>
                  <a:cubicBezTo>
                    <a:pt x="917" y="867"/>
                    <a:pt x="917" y="867"/>
                    <a:pt x="917" y="867"/>
                  </a:cubicBezTo>
                  <a:cubicBezTo>
                    <a:pt x="904" y="867"/>
                    <a:pt x="896" y="875"/>
                    <a:pt x="896" y="888"/>
                  </a:cubicBezTo>
                  <a:cubicBezTo>
                    <a:pt x="896" y="896"/>
                    <a:pt x="904" y="909"/>
                    <a:pt x="917" y="909"/>
                  </a:cubicBezTo>
                  <a:cubicBezTo>
                    <a:pt x="1014" y="909"/>
                    <a:pt x="1014" y="909"/>
                    <a:pt x="1014" y="909"/>
                  </a:cubicBezTo>
                  <a:cubicBezTo>
                    <a:pt x="1019" y="909"/>
                    <a:pt x="1019" y="909"/>
                    <a:pt x="1019" y="913"/>
                  </a:cubicBezTo>
                  <a:cubicBezTo>
                    <a:pt x="1019" y="917"/>
                    <a:pt x="1019" y="921"/>
                    <a:pt x="1014" y="921"/>
                  </a:cubicBezTo>
                  <a:cubicBezTo>
                    <a:pt x="938" y="921"/>
                    <a:pt x="938" y="921"/>
                    <a:pt x="938" y="921"/>
                  </a:cubicBezTo>
                  <a:cubicBezTo>
                    <a:pt x="926" y="921"/>
                    <a:pt x="917" y="930"/>
                    <a:pt x="917" y="942"/>
                  </a:cubicBezTo>
                  <a:cubicBezTo>
                    <a:pt x="917" y="955"/>
                    <a:pt x="926" y="963"/>
                    <a:pt x="938" y="963"/>
                  </a:cubicBezTo>
                  <a:cubicBezTo>
                    <a:pt x="976" y="963"/>
                    <a:pt x="976" y="963"/>
                    <a:pt x="976" y="963"/>
                  </a:cubicBezTo>
                  <a:cubicBezTo>
                    <a:pt x="981" y="963"/>
                    <a:pt x="981" y="968"/>
                    <a:pt x="981" y="972"/>
                  </a:cubicBezTo>
                  <a:cubicBezTo>
                    <a:pt x="981" y="976"/>
                    <a:pt x="981" y="980"/>
                    <a:pt x="976" y="980"/>
                  </a:cubicBezTo>
                  <a:cubicBezTo>
                    <a:pt x="972" y="980"/>
                    <a:pt x="972" y="980"/>
                    <a:pt x="972" y="980"/>
                  </a:cubicBezTo>
                  <a:cubicBezTo>
                    <a:pt x="951" y="980"/>
                    <a:pt x="938" y="993"/>
                    <a:pt x="938" y="1014"/>
                  </a:cubicBezTo>
                  <a:cubicBezTo>
                    <a:pt x="938" y="1035"/>
                    <a:pt x="951" y="1051"/>
                    <a:pt x="972" y="1051"/>
                  </a:cubicBezTo>
                  <a:cubicBezTo>
                    <a:pt x="1014" y="1051"/>
                    <a:pt x="1014" y="1051"/>
                    <a:pt x="1014" y="1051"/>
                  </a:cubicBezTo>
                  <a:cubicBezTo>
                    <a:pt x="1027" y="1051"/>
                    <a:pt x="1036" y="1060"/>
                    <a:pt x="1036" y="1072"/>
                  </a:cubicBezTo>
                  <a:cubicBezTo>
                    <a:pt x="1036" y="1085"/>
                    <a:pt x="1027" y="1093"/>
                    <a:pt x="1014" y="1093"/>
                  </a:cubicBezTo>
                  <a:cubicBezTo>
                    <a:pt x="444" y="1093"/>
                    <a:pt x="444" y="1093"/>
                    <a:pt x="444" y="1093"/>
                  </a:cubicBezTo>
                  <a:cubicBezTo>
                    <a:pt x="440" y="1093"/>
                    <a:pt x="435" y="1089"/>
                    <a:pt x="435" y="1085"/>
                  </a:cubicBezTo>
                  <a:cubicBezTo>
                    <a:pt x="435" y="1081"/>
                    <a:pt x="440" y="1076"/>
                    <a:pt x="444" y="1076"/>
                  </a:cubicBezTo>
                  <a:cubicBezTo>
                    <a:pt x="473" y="1076"/>
                    <a:pt x="473" y="1076"/>
                    <a:pt x="473" y="1076"/>
                  </a:cubicBezTo>
                  <a:cubicBezTo>
                    <a:pt x="482" y="1076"/>
                    <a:pt x="490" y="1068"/>
                    <a:pt x="490" y="1056"/>
                  </a:cubicBezTo>
                  <a:cubicBezTo>
                    <a:pt x="490" y="1047"/>
                    <a:pt x="482" y="1035"/>
                    <a:pt x="473" y="1035"/>
                  </a:cubicBezTo>
                  <a:cubicBezTo>
                    <a:pt x="444" y="1035"/>
                    <a:pt x="444" y="1035"/>
                    <a:pt x="444" y="1035"/>
                  </a:cubicBezTo>
                  <a:cubicBezTo>
                    <a:pt x="440" y="1035"/>
                    <a:pt x="435" y="1035"/>
                    <a:pt x="435" y="1030"/>
                  </a:cubicBezTo>
                  <a:cubicBezTo>
                    <a:pt x="435" y="1026"/>
                    <a:pt x="440" y="1022"/>
                    <a:pt x="444" y="1022"/>
                  </a:cubicBezTo>
                  <a:cubicBezTo>
                    <a:pt x="495" y="1022"/>
                    <a:pt x="495" y="1022"/>
                    <a:pt x="495" y="1022"/>
                  </a:cubicBezTo>
                  <a:cubicBezTo>
                    <a:pt x="507" y="1022"/>
                    <a:pt x="516" y="1014"/>
                    <a:pt x="516" y="1001"/>
                  </a:cubicBezTo>
                  <a:cubicBezTo>
                    <a:pt x="516" y="989"/>
                    <a:pt x="507" y="980"/>
                    <a:pt x="495" y="980"/>
                  </a:cubicBezTo>
                  <a:cubicBezTo>
                    <a:pt x="440" y="980"/>
                    <a:pt x="440" y="980"/>
                    <a:pt x="440" y="980"/>
                  </a:cubicBezTo>
                  <a:cubicBezTo>
                    <a:pt x="435" y="980"/>
                    <a:pt x="431" y="976"/>
                    <a:pt x="431" y="972"/>
                  </a:cubicBezTo>
                  <a:cubicBezTo>
                    <a:pt x="431" y="968"/>
                    <a:pt x="435" y="963"/>
                    <a:pt x="440" y="963"/>
                  </a:cubicBezTo>
                  <a:cubicBezTo>
                    <a:pt x="549" y="963"/>
                    <a:pt x="549" y="963"/>
                    <a:pt x="549" y="963"/>
                  </a:cubicBezTo>
                  <a:cubicBezTo>
                    <a:pt x="562" y="963"/>
                    <a:pt x="571" y="955"/>
                    <a:pt x="571" y="942"/>
                  </a:cubicBezTo>
                  <a:cubicBezTo>
                    <a:pt x="571" y="930"/>
                    <a:pt x="562" y="921"/>
                    <a:pt x="549" y="921"/>
                  </a:cubicBezTo>
                  <a:cubicBezTo>
                    <a:pt x="444" y="921"/>
                    <a:pt x="444" y="921"/>
                    <a:pt x="444" y="921"/>
                  </a:cubicBezTo>
                  <a:cubicBezTo>
                    <a:pt x="440" y="921"/>
                    <a:pt x="440" y="917"/>
                    <a:pt x="440" y="913"/>
                  </a:cubicBezTo>
                  <a:cubicBezTo>
                    <a:pt x="440" y="909"/>
                    <a:pt x="440" y="909"/>
                    <a:pt x="444" y="909"/>
                  </a:cubicBezTo>
                  <a:cubicBezTo>
                    <a:pt x="592" y="909"/>
                    <a:pt x="592" y="909"/>
                    <a:pt x="592" y="909"/>
                  </a:cubicBezTo>
                  <a:cubicBezTo>
                    <a:pt x="604" y="909"/>
                    <a:pt x="613" y="896"/>
                    <a:pt x="613" y="888"/>
                  </a:cubicBezTo>
                  <a:cubicBezTo>
                    <a:pt x="613" y="875"/>
                    <a:pt x="604" y="867"/>
                    <a:pt x="592" y="867"/>
                  </a:cubicBezTo>
                  <a:cubicBezTo>
                    <a:pt x="418" y="867"/>
                    <a:pt x="418" y="867"/>
                    <a:pt x="418" y="867"/>
                  </a:cubicBezTo>
                  <a:cubicBezTo>
                    <a:pt x="414" y="867"/>
                    <a:pt x="410" y="863"/>
                    <a:pt x="410" y="859"/>
                  </a:cubicBezTo>
                  <a:cubicBezTo>
                    <a:pt x="410" y="854"/>
                    <a:pt x="414" y="850"/>
                    <a:pt x="418" y="850"/>
                  </a:cubicBezTo>
                  <a:cubicBezTo>
                    <a:pt x="604" y="850"/>
                    <a:pt x="604" y="850"/>
                    <a:pt x="604" y="850"/>
                  </a:cubicBezTo>
                  <a:cubicBezTo>
                    <a:pt x="617" y="850"/>
                    <a:pt x="626" y="842"/>
                    <a:pt x="626" y="829"/>
                  </a:cubicBezTo>
                  <a:cubicBezTo>
                    <a:pt x="626" y="817"/>
                    <a:pt x="617" y="808"/>
                    <a:pt x="604" y="808"/>
                  </a:cubicBezTo>
                  <a:cubicBezTo>
                    <a:pt x="376" y="808"/>
                    <a:pt x="376" y="808"/>
                    <a:pt x="376" y="808"/>
                  </a:cubicBezTo>
                  <a:cubicBezTo>
                    <a:pt x="372" y="808"/>
                    <a:pt x="372" y="804"/>
                    <a:pt x="372" y="800"/>
                  </a:cubicBezTo>
                  <a:cubicBezTo>
                    <a:pt x="372" y="796"/>
                    <a:pt x="372" y="796"/>
                    <a:pt x="376" y="796"/>
                  </a:cubicBezTo>
                  <a:cubicBezTo>
                    <a:pt x="528" y="796"/>
                    <a:pt x="528" y="796"/>
                    <a:pt x="528" y="796"/>
                  </a:cubicBezTo>
                  <a:cubicBezTo>
                    <a:pt x="541" y="796"/>
                    <a:pt x="549" y="783"/>
                    <a:pt x="549" y="775"/>
                  </a:cubicBezTo>
                  <a:cubicBezTo>
                    <a:pt x="549" y="762"/>
                    <a:pt x="541" y="750"/>
                    <a:pt x="528" y="750"/>
                  </a:cubicBezTo>
                  <a:cubicBezTo>
                    <a:pt x="338" y="750"/>
                    <a:pt x="338" y="750"/>
                    <a:pt x="338" y="750"/>
                  </a:cubicBezTo>
                  <a:cubicBezTo>
                    <a:pt x="334" y="750"/>
                    <a:pt x="330" y="750"/>
                    <a:pt x="330" y="746"/>
                  </a:cubicBezTo>
                  <a:cubicBezTo>
                    <a:pt x="330" y="741"/>
                    <a:pt x="334" y="737"/>
                    <a:pt x="338" y="737"/>
                  </a:cubicBezTo>
                  <a:cubicBezTo>
                    <a:pt x="355" y="737"/>
                    <a:pt x="355" y="737"/>
                    <a:pt x="355" y="737"/>
                  </a:cubicBezTo>
                  <a:cubicBezTo>
                    <a:pt x="364" y="737"/>
                    <a:pt x="376" y="729"/>
                    <a:pt x="376" y="716"/>
                  </a:cubicBezTo>
                  <a:cubicBezTo>
                    <a:pt x="376" y="704"/>
                    <a:pt x="364" y="695"/>
                    <a:pt x="355" y="695"/>
                  </a:cubicBezTo>
                  <a:cubicBezTo>
                    <a:pt x="275" y="695"/>
                    <a:pt x="275" y="695"/>
                    <a:pt x="275" y="695"/>
                  </a:cubicBezTo>
                  <a:cubicBezTo>
                    <a:pt x="271" y="695"/>
                    <a:pt x="266" y="691"/>
                    <a:pt x="266" y="687"/>
                  </a:cubicBezTo>
                  <a:cubicBezTo>
                    <a:pt x="266" y="683"/>
                    <a:pt x="271" y="678"/>
                    <a:pt x="275" y="678"/>
                  </a:cubicBezTo>
                  <a:cubicBezTo>
                    <a:pt x="275" y="678"/>
                    <a:pt x="275" y="678"/>
                    <a:pt x="275" y="678"/>
                  </a:cubicBezTo>
                  <a:cubicBezTo>
                    <a:pt x="287" y="678"/>
                    <a:pt x="296" y="670"/>
                    <a:pt x="296" y="658"/>
                  </a:cubicBezTo>
                  <a:cubicBezTo>
                    <a:pt x="296" y="645"/>
                    <a:pt x="287" y="637"/>
                    <a:pt x="275" y="637"/>
                  </a:cubicBezTo>
                  <a:cubicBezTo>
                    <a:pt x="237" y="637"/>
                    <a:pt x="237" y="637"/>
                    <a:pt x="237" y="637"/>
                  </a:cubicBezTo>
                  <a:cubicBezTo>
                    <a:pt x="232" y="637"/>
                    <a:pt x="228" y="632"/>
                    <a:pt x="228" y="632"/>
                  </a:cubicBezTo>
                  <a:cubicBezTo>
                    <a:pt x="228" y="628"/>
                    <a:pt x="232" y="624"/>
                    <a:pt x="237" y="624"/>
                  </a:cubicBezTo>
                  <a:cubicBezTo>
                    <a:pt x="266" y="624"/>
                    <a:pt x="266" y="624"/>
                    <a:pt x="266" y="624"/>
                  </a:cubicBezTo>
                  <a:cubicBezTo>
                    <a:pt x="279" y="624"/>
                    <a:pt x="287" y="616"/>
                    <a:pt x="287" y="603"/>
                  </a:cubicBezTo>
                  <a:cubicBezTo>
                    <a:pt x="287" y="591"/>
                    <a:pt x="279" y="582"/>
                    <a:pt x="266" y="582"/>
                  </a:cubicBezTo>
                  <a:cubicBezTo>
                    <a:pt x="190" y="582"/>
                    <a:pt x="190" y="582"/>
                    <a:pt x="190" y="582"/>
                  </a:cubicBezTo>
                  <a:cubicBezTo>
                    <a:pt x="186" y="582"/>
                    <a:pt x="182" y="578"/>
                    <a:pt x="182" y="574"/>
                  </a:cubicBezTo>
                  <a:cubicBezTo>
                    <a:pt x="182" y="570"/>
                    <a:pt x="186" y="565"/>
                    <a:pt x="190" y="565"/>
                  </a:cubicBezTo>
                  <a:cubicBezTo>
                    <a:pt x="380" y="565"/>
                    <a:pt x="380" y="565"/>
                    <a:pt x="380" y="565"/>
                  </a:cubicBezTo>
                  <a:cubicBezTo>
                    <a:pt x="393" y="565"/>
                    <a:pt x="402" y="557"/>
                    <a:pt x="402" y="544"/>
                  </a:cubicBezTo>
                  <a:cubicBezTo>
                    <a:pt x="402" y="532"/>
                    <a:pt x="393" y="523"/>
                    <a:pt x="380" y="523"/>
                  </a:cubicBezTo>
                  <a:cubicBezTo>
                    <a:pt x="165" y="523"/>
                    <a:pt x="165" y="523"/>
                    <a:pt x="165" y="523"/>
                  </a:cubicBezTo>
                  <a:cubicBezTo>
                    <a:pt x="161" y="523"/>
                    <a:pt x="156" y="519"/>
                    <a:pt x="156" y="515"/>
                  </a:cubicBezTo>
                  <a:cubicBezTo>
                    <a:pt x="156" y="511"/>
                    <a:pt x="161" y="511"/>
                    <a:pt x="165" y="511"/>
                  </a:cubicBezTo>
                  <a:cubicBezTo>
                    <a:pt x="431" y="511"/>
                    <a:pt x="431" y="511"/>
                    <a:pt x="431" y="511"/>
                  </a:cubicBezTo>
                  <a:cubicBezTo>
                    <a:pt x="444" y="511"/>
                    <a:pt x="452" y="498"/>
                    <a:pt x="452" y="490"/>
                  </a:cubicBezTo>
                  <a:cubicBezTo>
                    <a:pt x="452" y="477"/>
                    <a:pt x="444" y="469"/>
                    <a:pt x="431" y="469"/>
                  </a:cubicBezTo>
                  <a:cubicBezTo>
                    <a:pt x="182" y="469"/>
                    <a:pt x="182" y="469"/>
                    <a:pt x="182" y="469"/>
                  </a:cubicBezTo>
                  <a:cubicBezTo>
                    <a:pt x="178" y="469"/>
                    <a:pt x="173" y="465"/>
                    <a:pt x="173" y="461"/>
                  </a:cubicBezTo>
                  <a:cubicBezTo>
                    <a:pt x="173" y="456"/>
                    <a:pt x="178" y="452"/>
                    <a:pt x="182" y="452"/>
                  </a:cubicBezTo>
                  <a:cubicBezTo>
                    <a:pt x="516" y="452"/>
                    <a:pt x="516" y="452"/>
                    <a:pt x="516" y="452"/>
                  </a:cubicBezTo>
                  <a:cubicBezTo>
                    <a:pt x="528" y="452"/>
                    <a:pt x="541" y="444"/>
                    <a:pt x="541" y="431"/>
                  </a:cubicBezTo>
                  <a:cubicBezTo>
                    <a:pt x="541" y="419"/>
                    <a:pt x="528" y="410"/>
                    <a:pt x="516" y="410"/>
                  </a:cubicBezTo>
                  <a:cubicBezTo>
                    <a:pt x="165" y="410"/>
                    <a:pt x="165" y="410"/>
                    <a:pt x="165" y="410"/>
                  </a:cubicBezTo>
                  <a:cubicBezTo>
                    <a:pt x="161" y="410"/>
                    <a:pt x="156" y="406"/>
                    <a:pt x="156" y="402"/>
                  </a:cubicBezTo>
                  <a:cubicBezTo>
                    <a:pt x="156" y="398"/>
                    <a:pt x="161" y="398"/>
                    <a:pt x="165" y="398"/>
                  </a:cubicBezTo>
                  <a:cubicBezTo>
                    <a:pt x="520" y="398"/>
                    <a:pt x="520" y="398"/>
                    <a:pt x="520" y="398"/>
                  </a:cubicBezTo>
                  <a:cubicBezTo>
                    <a:pt x="533" y="398"/>
                    <a:pt x="541" y="385"/>
                    <a:pt x="541" y="373"/>
                  </a:cubicBezTo>
                  <a:cubicBezTo>
                    <a:pt x="541" y="368"/>
                    <a:pt x="541" y="368"/>
                    <a:pt x="541" y="368"/>
                  </a:cubicBezTo>
                  <a:cubicBezTo>
                    <a:pt x="626" y="368"/>
                    <a:pt x="626" y="368"/>
                    <a:pt x="626" y="368"/>
                  </a:cubicBezTo>
                  <a:cubicBezTo>
                    <a:pt x="634" y="368"/>
                    <a:pt x="642" y="356"/>
                    <a:pt x="642" y="348"/>
                  </a:cubicBezTo>
                  <a:cubicBezTo>
                    <a:pt x="642" y="335"/>
                    <a:pt x="634" y="327"/>
                    <a:pt x="626" y="327"/>
                  </a:cubicBezTo>
                  <a:cubicBezTo>
                    <a:pt x="600" y="327"/>
                    <a:pt x="600" y="327"/>
                    <a:pt x="600" y="327"/>
                  </a:cubicBezTo>
                  <a:cubicBezTo>
                    <a:pt x="596" y="327"/>
                    <a:pt x="592" y="322"/>
                    <a:pt x="592" y="318"/>
                  </a:cubicBezTo>
                  <a:cubicBezTo>
                    <a:pt x="592" y="314"/>
                    <a:pt x="596" y="310"/>
                    <a:pt x="600" y="310"/>
                  </a:cubicBezTo>
                  <a:cubicBezTo>
                    <a:pt x="719" y="310"/>
                    <a:pt x="719" y="310"/>
                    <a:pt x="719" y="310"/>
                  </a:cubicBezTo>
                  <a:cubicBezTo>
                    <a:pt x="731" y="310"/>
                    <a:pt x="740" y="301"/>
                    <a:pt x="740" y="289"/>
                  </a:cubicBezTo>
                  <a:cubicBezTo>
                    <a:pt x="740" y="276"/>
                    <a:pt x="731" y="268"/>
                    <a:pt x="719" y="268"/>
                  </a:cubicBezTo>
                  <a:cubicBezTo>
                    <a:pt x="600" y="268"/>
                    <a:pt x="600" y="268"/>
                    <a:pt x="600" y="268"/>
                  </a:cubicBezTo>
                  <a:cubicBezTo>
                    <a:pt x="596" y="268"/>
                    <a:pt x="592" y="264"/>
                    <a:pt x="592" y="260"/>
                  </a:cubicBezTo>
                  <a:cubicBezTo>
                    <a:pt x="592" y="260"/>
                    <a:pt x="596" y="255"/>
                    <a:pt x="600" y="255"/>
                  </a:cubicBezTo>
                  <a:cubicBezTo>
                    <a:pt x="731" y="255"/>
                    <a:pt x="731" y="255"/>
                    <a:pt x="731" y="255"/>
                  </a:cubicBezTo>
                  <a:cubicBezTo>
                    <a:pt x="744" y="255"/>
                    <a:pt x="752" y="243"/>
                    <a:pt x="752" y="234"/>
                  </a:cubicBezTo>
                  <a:cubicBezTo>
                    <a:pt x="752" y="222"/>
                    <a:pt x="744" y="209"/>
                    <a:pt x="731" y="209"/>
                  </a:cubicBezTo>
                  <a:cubicBezTo>
                    <a:pt x="579" y="209"/>
                    <a:pt x="579" y="209"/>
                    <a:pt x="579" y="209"/>
                  </a:cubicBezTo>
                  <a:cubicBezTo>
                    <a:pt x="575" y="209"/>
                    <a:pt x="571" y="209"/>
                    <a:pt x="571" y="205"/>
                  </a:cubicBezTo>
                  <a:cubicBezTo>
                    <a:pt x="571" y="201"/>
                    <a:pt x="575" y="197"/>
                    <a:pt x="579" y="197"/>
                  </a:cubicBezTo>
                  <a:cubicBezTo>
                    <a:pt x="748" y="197"/>
                    <a:pt x="748" y="197"/>
                    <a:pt x="748" y="197"/>
                  </a:cubicBezTo>
                  <a:cubicBezTo>
                    <a:pt x="757" y="197"/>
                    <a:pt x="769" y="188"/>
                    <a:pt x="769" y="176"/>
                  </a:cubicBezTo>
                  <a:cubicBezTo>
                    <a:pt x="769" y="163"/>
                    <a:pt x="757" y="155"/>
                    <a:pt x="748" y="155"/>
                  </a:cubicBezTo>
                  <a:cubicBezTo>
                    <a:pt x="558" y="155"/>
                    <a:pt x="558" y="155"/>
                    <a:pt x="558" y="155"/>
                  </a:cubicBezTo>
                  <a:cubicBezTo>
                    <a:pt x="558" y="155"/>
                    <a:pt x="554" y="151"/>
                    <a:pt x="554" y="146"/>
                  </a:cubicBezTo>
                  <a:cubicBezTo>
                    <a:pt x="554" y="142"/>
                    <a:pt x="558" y="142"/>
                    <a:pt x="558" y="142"/>
                  </a:cubicBezTo>
                  <a:cubicBezTo>
                    <a:pt x="752" y="142"/>
                    <a:pt x="752" y="142"/>
                    <a:pt x="752" y="142"/>
                  </a:cubicBezTo>
                  <a:cubicBezTo>
                    <a:pt x="765" y="142"/>
                    <a:pt x="773" y="130"/>
                    <a:pt x="773" y="117"/>
                  </a:cubicBezTo>
                  <a:cubicBezTo>
                    <a:pt x="773" y="109"/>
                    <a:pt x="765" y="96"/>
                    <a:pt x="752" y="96"/>
                  </a:cubicBezTo>
                  <a:cubicBezTo>
                    <a:pt x="621" y="96"/>
                    <a:pt x="621" y="96"/>
                    <a:pt x="621" y="96"/>
                  </a:cubicBezTo>
                  <a:cubicBezTo>
                    <a:pt x="617" y="96"/>
                    <a:pt x="613" y="96"/>
                    <a:pt x="613" y="92"/>
                  </a:cubicBezTo>
                  <a:cubicBezTo>
                    <a:pt x="613" y="88"/>
                    <a:pt x="617" y="84"/>
                    <a:pt x="621" y="84"/>
                  </a:cubicBezTo>
                  <a:cubicBezTo>
                    <a:pt x="1234" y="84"/>
                    <a:pt x="1234" y="84"/>
                    <a:pt x="1234" y="84"/>
                  </a:cubicBezTo>
                  <a:cubicBezTo>
                    <a:pt x="1234" y="84"/>
                    <a:pt x="1238" y="88"/>
                    <a:pt x="1238" y="92"/>
                  </a:cubicBezTo>
                  <a:cubicBezTo>
                    <a:pt x="1238" y="96"/>
                    <a:pt x="1234" y="96"/>
                    <a:pt x="1234" y="96"/>
                  </a:cubicBezTo>
                  <a:cubicBezTo>
                    <a:pt x="1221" y="96"/>
                    <a:pt x="1221" y="96"/>
                    <a:pt x="1221" y="96"/>
                  </a:cubicBezTo>
                  <a:cubicBezTo>
                    <a:pt x="1209" y="96"/>
                    <a:pt x="1200" y="109"/>
                    <a:pt x="1200" y="117"/>
                  </a:cubicBezTo>
                  <a:cubicBezTo>
                    <a:pt x="1200" y="130"/>
                    <a:pt x="1209" y="142"/>
                    <a:pt x="1221" y="142"/>
                  </a:cubicBezTo>
                  <a:cubicBezTo>
                    <a:pt x="1686" y="142"/>
                    <a:pt x="1686" y="142"/>
                    <a:pt x="1686" y="142"/>
                  </a:cubicBezTo>
                  <a:cubicBezTo>
                    <a:pt x="1691" y="142"/>
                    <a:pt x="1695" y="142"/>
                    <a:pt x="1695" y="146"/>
                  </a:cubicBezTo>
                  <a:cubicBezTo>
                    <a:pt x="1695" y="151"/>
                    <a:pt x="1691" y="155"/>
                    <a:pt x="1686" y="155"/>
                  </a:cubicBezTo>
                  <a:cubicBezTo>
                    <a:pt x="1069" y="155"/>
                    <a:pt x="1069" y="155"/>
                    <a:pt x="1069" y="155"/>
                  </a:cubicBezTo>
                  <a:cubicBezTo>
                    <a:pt x="1061" y="155"/>
                    <a:pt x="1048" y="163"/>
                    <a:pt x="1048" y="176"/>
                  </a:cubicBezTo>
                  <a:cubicBezTo>
                    <a:pt x="1048" y="188"/>
                    <a:pt x="1061" y="197"/>
                    <a:pt x="1069" y="197"/>
                  </a:cubicBezTo>
                  <a:cubicBezTo>
                    <a:pt x="1678" y="197"/>
                    <a:pt x="1678" y="197"/>
                    <a:pt x="1678" y="197"/>
                  </a:cubicBezTo>
                  <a:cubicBezTo>
                    <a:pt x="1682" y="197"/>
                    <a:pt x="1686" y="201"/>
                    <a:pt x="1686" y="205"/>
                  </a:cubicBezTo>
                  <a:cubicBezTo>
                    <a:pt x="1686" y="209"/>
                    <a:pt x="1682" y="209"/>
                    <a:pt x="1678" y="209"/>
                  </a:cubicBezTo>
                  <a:cubicBezTo>
                    <a:pt x="1141" y="209"/>
                    <a:pt x="1141" y="209"/>
                    <a:pt x="1141" y="209"/>
                  </a:cubicBezTo>
                  <a:cubicBezTo>
                    <a:pt x="1128" y="209"/>
                    <a:pt x="1120" y="222"/>
                    <a:pt x="1120" y="234"/>
                  </a:cubicBezTo>
                  <a:cubicBezTo>
                    <a:pt x="1120" y="243"/>
                    <a:pt x="1128" y="255"/>
                    <a:pt x="1141" y="255"/>
                  </a:cubicBezTo>
                  <a:cubicBezTo>
                    <a:pt x="1674" y="255"/>
                    <a:pt x="1674" y="255"/>
                    <a:pt x="1674" y="255"/>
                  </a:cubicBezTo>
                  <a:cubicBezTo>
                    <a:pt x="1678" y="255"/>
                    <a:pt x="1682" y="260"/>
                    <a:pt x="1682" y="260"/>
                  </a:cubicBezTo>
                  <a:cubicBezTo>
                    <a:pt x="1682" y="264"/>
                    <a:pt x="1678" y="268"/>
                    <a:pt x="1674" y="268"/>
                  </a:cubicBezTo>
                  <a:cubicBezTo>
                    <a:pt x="938" y="268"/>
                    <a:pt x="938" y="268"/>
                    <a:pt x="938" y="268"/>
                  </a:cubicBezTo>
                  <a:cubicBezTo>
                    <a:pt x="926" y="268"/>
                    <a:pt x="917" y="276"/>
                    <a:pt x="917" y="289"/>
                  </a:cubicBezTo>
                  <a:cubicBezTo>
                    <a:pt x="917" y="301"/>
                    <a:pt x="926" y="310"/>
                    <a:pt x="938" y="310"/>
                  </a:cubicBezTo>
                  <a:cubicBezTo>
                    <a:pt x="1547" y="310"/>
                    <a:pt x="1547" y="310"/>
                    <a:pt x="1547" y="310"/>
                  </a:cubicBezTo>
                  <a:cubicBezTo>
                    <a:pt x="1551" y="310"/>
                    <a:pt x="1555" y="314"/>
                    <a:pt x="1555" y="318"/>
                  </a:cubicBezTo>
                  <a:cubicBezTo>
                    <a:pt x="1555" y="322"/>
                    <a:pt x="1551" y="327"/>
                    <a:pt x="1547" y="327"/>
                  </a:cubicBezTo>
                  <a:cubicBezTo>
                    <a:pt x="883" y="327"/>
                    <a:pt x="883" y="327"/>
                    <a:pt x="883" y="327"/>
                  </a:cubicBezTo>
                  <a:cubicBezTo>
                    <a:pt x="875" y="327"/>
                    <a:pt x="862" y="335"/>
                    <a:pt x="862" y="348"/>
                  </a:cubicBezTo>
                  <a:cubicBezTo>
                    <a:pt x="862" y="348"/>
                    <a:pt x="862" y="352"/>
                    <a:pt x="866" y="352"/>
                  </a:cubicBezTo>
                  <a:close/>
                  <a:moveTo>
                    <a:pt x="1991" y="838"/>
                  </a:moveTo>
                  <a:cubicBezTo>
                    <a:pt x="1982" y="838"/>
                    <a:pt x="1974" y="846"/>
                    <a:pt x="1974" y="859"/>
                  </a:cubicBezTo>
                  <a:cubicBezTo>
                    <a:pt x="1974" y="863"/>
                    <a:pt x="1978" y="871"/>
                    <a:pt x="1986" y="875"/>
                  </a:cubicBezTo>
                  <a:cubicBezTo>
                    <a:pt x="1978" y="934"/>
                    <a:pt x="1927" y="980"/>
                    <a:pt x="1868" y="980"/>
                  </a:cubicBezTo>
                  <a:cubicBezTo>
                    <a:pt x="1784" y="980"/>
                    <a:pt x="1784" y="980"/>
                    <a:pt x="1784" y="980"/>
                  </a:cubicBezTo>
                  <a:cubicBezTo>
                    <a:pt x="1771" y="980"/>
                    <a:pt x="1762" y="989"/>
                    <a:pt x="1762" y="1001"/>
                  </a:cubicBezTo>
                  <a:cubicBezTo>
                    <a:pt x="1762" y="1014"/>
                    <a:pt x="1771" y="1022"/>
                    <a:pt x="1784" y="1022"/>
                  </a:cubicBezTo>
                  <a:cubicBezTo>
                    <a:pt x="1834" y="1022"/>
                    <a:pt x="1834" y="1022"/>
                    <a:pt x="1834" y="1022"/>
                  </a:cubicBezTo>
                  <a:cubicBezTo>
                    <a:pt x="1839" y="1022"/>
                    <a:pt x="1843" y="1026"/>
                    <a:pt x="1843" y="1030"/>
                  </a:cubicBezTo>
                  <a:cubicBezTo>
                    <a:pt x="1843" y="1035"/>
                    <a:pt x="1839" y="1035"/>
                    <a:pt x="1834" y="1035"/>
                  </a:cubicBezTo>
                  <a:cubicBezTo>
                    <a:pt x="1788" y="1035"/>
                    <a:pt x="1788" y="1035"/>
                    <a:pt x="1788" y="1035"/>
                  </a:cubicBezTo>
                  <a:cubicBezTo>
                    <a:pt x="1775" y="1035"/>
                    <a:pt x="1767" y="1047"/>
                    <a:pt x="1767" y="1056"/>
                  </a:cubicBezTo>
                  <a:cubicBezTo>
                    <a:pt x="1767" y="1068"/>
                    <a:pt x="1775" y="1081"/>
                    <a:pt x="1788" y="1081"/>
                  </a:cubicBezTo>
                  <a:cubicBezTo>
                    <a:pt x="1817" y="1081"/>
                    <a:pt x="1817" y="1081"/>
                    <a:pt x="1817" y="1081"/>
                  </a:cubicBezTo>
                  <a:cubicBezTo>
                    <a:pt x="1822" y="1081"/>
                    <a:pt x="1826" y="1081"/>
                    <a:pt x="1826" y="1085"/>
                  </a:cubicBezTo>
                  <a:cubicBezTo>
                    <a:pt x="1826" y="1089"/>
                    <a:pt x="1822" y="1093"/>
                    <a:pt x="1817" y="1093"/>
                  </a:cubicBezTo>
                  <a:cubicBezTo>
                    <a:pt x="1758" y="1093"/>
                    <a:pt x="1758" y="1093"/>
                    <a:pt x="1758" y="1093"/>
                  </a:cubicBezTo>
                  <a:cubicBezTo>
                    <a:pt x="1746" y="1093"/>
                    <a:pt x="1737" y="1102"/>
                    <a:pt x="1737" y="1114"/>
                  </a:cubicBezTo>
                  <a:cubicBezTo>
                    <a:pt x="1737" y="1127"/>
                    <a:pt x="1746" y="1135"/>
                    <a:pt x="1758" y="1135"/>
                  </a:cubicBezTo>
                  <a:cubicBezTo>
                    <a:pt x="1779" y="1135"/>
                    <a:pt x="1779" y="1135"/>
                    <a:pt x="1779" y="1135"/>
                  </a:cubicBezTo>
                  <a:cubicBezTo>
                    <a:pt x="1784" y="1135"/>
                    <a:pt x="1788" y="1139"/>
                    <a:pt x="1788" y="1144"/>
                  </a:cubicBezTo>
                  <a:cubicBezTo>
                    <a:pt x="1788" y="1148"/>
                    <a:pt x="1784" y="1152"/>
                    <a:pt x="1779" y="1152"/>
                  </a:cubicBezTo>
                  <a:cubicBezTo>
                    <a:pt x="1644" y="1152"/>
                    <a:pt x="1644" y="1152"/>
                    <a:pt x="1644" y="1152"/>
                  </a:cubicBezTo>
                  <a:cubicBezTo>
                    <a:pt x="1631" y="1152"/>
                    <a:pt x="1623" y="1139"/>
                    <a:pt x="1623" y="1127"/>
                  </a:cubicBezTo>
                  <a:cubicBezTo>
                    <a:pt x="1623" y="1118"/>
                    <a:pt x="1631" y="1106"/>
                    <a:pt x="1644" y="1106"/>
                  </a:cubicBezTo>
                  <a:cubicBezTo>
                    <a:pt x="1653" y="1106"/>
                    <a:pt x="1653" y="1106"/>
                    <a:pt x="1653" y="1106"/>
                  </a:cubicBezTo>
                  <a:cubicBezTo>
                    <a:pt x="1661" y="1106"/>
                    <a:pt x="1674" y="1097"/>
                    <a:pt x="1674" y="1085"/>
                  </a:cubicBezTo>
                  <a:cubicBezTo>
                    <a:pt x="1674" y="1072"/>
                    <a:pt x="1661" y="1064"/>
                    <a:pt x="1653" y="1064"/>
                  </a:cubicBezTo>
                  <a:cubicBezTo>
                    <a:pt x="1627" y="1064"/>
                    <a:pt x="1627" y="1064"/>
                    <a:pt x="1627" y="1064"/>
                  </a:cubicBezTo>
                  <a:cubicBezTo>
                    <a:pt x="1623" y="1064"/>
                    <a:pt x="1623" y="1060"/>
                    <a:pt x="1623" y="1056"/>
                  </a:cubicBezTo>
                  <a:cubicBezTo>
                    <a:pt x="1623" y="1051"/>
                    <a:pt x="1623" y="1051"/>
                    <a:pt x="1627" y="1051"/>
                  </a:cubicBezTo>
                  <a:cubicBezTo>
                    <a:pt x="1686" y="1051"/>
                    <a:pt x="1686" y="1051"/>
                    <a:pt x="1686" y="1051"/>
                  </a:cubicBezTo>
                  <a:cubicBezTo>
                    <a:pt x="1699" y="1051"/>
                    <a:pt x="1707" y="1039"/>
                    <a:pt x="1707" y="1030"/>
                  </a:cubicBezTo>
                  <a:cubicBezTo>
                    <a:pt x="1707" y="1018"/>
                    <a:pt x="1699" y="1009"/>
                    <a:pt x="1686" y="1009"/>
                  </a:cubicBezTo>
                  <a:cubicBezTo>
                    <a:pt x="1500" y="1009"/>
                    <a:pt x="1500" y="1009"/>
                    <a:pt x="1500" y="1009"/>
                  </a:cubicBezTo>
                  <a:cubicBezTo>
                    <a:pt x="1496" y="1009"/>
                    <a:pt x="1492" y="1005"/>
                    <a:pt x="1492" y="1001"/>
                  </a:cubicBezTo>
                  <a:cubicBezTo>
                    <a:pt x="1492" y="997"/>
                    <a:pt x="1496" y="993"/>
                    <a:pt x="1500" y="993"/>
                  </a:cubicBezTo>
                  <a:cubicBezTo>
                    <a:pt x="1703" y="993"/>
                    <a:pt x="1703" y="993"/>
                    <a:pt x="1703" y="993"/>
                  </a:cubicBezTo>
                  <a:cubicBezTo>
                    <a:pt x="1716" y="993"/>
                    <a:pt x="1724" y="984"/>
                    <a:pt x="1724" y="972"/>
                  </a:cubicBezTo>
                  <a:cubicBezTo>
                    <a:pt x="1724" y="959"/>
                    <a:pt x="1716" y="951"/>
                    <a:pt x="1703" y="951"/>
                  </a:cubicBezTo>
                  <a:cubicBezTo>
                    <a:pt x="1496" y="951"/>
                    <a:pt x="1496" y="951"/>
                    <a:pt x="1496" y="951"/>
                  </a:cubicBezTo>
                  <a:cubicBezTo>
                    <a:pt x="1492" y="951"/>
                    <a:pt x="1488" y="947"/>
                    <a:pt x="1488" y="942"/>
                  </a:cubicBezTo>
                  <a:cubicBezTo>
                    <a:pt x="1488" y="938"/>
                    <a:pt x="1492" y="938"/>
                    <a:pt x="1496" y="938"/>
                  </a:cubicBezTo>
                  <a:cubicBezTo>
                    <a:pt x="1691" y="938"/>
                    <a:pt x="1691" y="938"/>
                    <a:pt x="1691" y="938"/>
                  </a:cubicBezTo>
                  <a:cubicBezTo>
                    <a:pt x="1703" y="938"/>
                    <a:pt x="1712" y="926"/>
                    <a:pt x="1712" y="913"/>
                  </a:cubicBezTo>
                  <a:cubicBezTo>
                    <a:pt x="1712" y="905"/>
                    <a:pt x="1703" y="892"/>
                    <a:pt x="1691" y="892"/>
                  </a:cubicBezTo>
                  <a:cubicBezTo>
                    <a:pt x="1543" y="892"/>
                    <a:pt x="1543" y="892"/>
                    <a:pt x="1543" y="892"/>
                  </a:cubicBezTo>
                  <a:cubicBezTo>
                    <a:pt x="1538" y="892"/>
                    <a:pt x="1538" y="892"/>
                    <a:pt x="1538" y="888"/>
                  </a:cubicBezTo>
                  <a:cubicBezTo>
                    <a:pt x="1538" y="884"/>
                    <a:pt x="1538" y="880"/>
                    <a:pt x="1543" y="880"/>
                  </a:cubicBezTo>
                  <a:cubicBezTo>
                    <a:pt x="1674" y="880"/>
                    <a:pt x="1674" y="880"/>
                    <a:pt x="1674" y="880"/>
                  </a:cubicBezTo>
                  <a:cubicBezTo>
                    <a:pt x="1695" y="880"/>
                    <a:pt x="1712" y="863"/>
                    <a:pt x="1712" y="842"/>
                  </a:cubicBezTo>
                  <a:cubicBezTo>
                    <a:pt x="1712" y="825"/>
                    <a:pt x="1695" y="808"/>
                    <a:pt x="1674" y="808"/>
                  </a:cubicBezTo>
                  <a:cubicBezTo>
                    <a:pt x="1665" y="808"/>
                    <a:pt x="1665" y="808"/>
                    <a:pt x="1665" y="808"/>
                  </a:cubicBezTo>
                  <a:cubicBezTo>
                    <a:pt x="1661" y="808"/>
                    <a:pt x="1657" y="804"/>
                    <a:pt x="1657" y="800"/>
                  </a:cubicBezTo>
                  <a:cubicBezTo>
                    <a:pt x="1657" y="796"/>
                    <a:pt x="1661" y="796"/>
                    <a:pt x="1665" y="796"/>
                  </a:cubicBezTo>
                  <a:cubicBezTo>
                    <a:pt x="1674" y="796"/>
                    <a:pt x="1674" y="796"/>
                    <a:pt x="1674" y="796"/>
                  </a:cubicBezTo>
                  <a:cubicBezTo>
                    <a:pt x="1686" y="796"/>
                    <a:pt x="1695" y="783"/>
                    <a:pt x="1695" y="775"/>
                  </a:cubicBezTo>
                  <a:cubicBezTo>
                    <a:pt x="1695" y="762"/>
                    <a:pt x="1686" y="750"/>
                    <a:pt x="1674" y="750"/>
                  </a:cubicBezTo>
                  <a:cubicBezTo>
                    <a:pt x="1602" y="750"/>
                    <a:pt x="1602" y="750"/>
                    <a:pt x="1602" y="750"/>
                  </a:cubicBezTo>
                  <a:cubicBezTo>
                    <a:pt x="1589" y="750"/>
                    <a:pt x="1576" y="762"/>
                    <a:pt x="1576" y="775"/>
                  </a:cubicBezTo>
                  <a:cubicBezTo>
                    <a:pt x="1576" y="783"/>
                    <a:pt x="1589" y="796"/>
                    <a:pt x="1602" y="796"/>
                  </a:cubicBezTo>
                  <a:cubicBezTo>
                    <a:pt x="1615" y="796"/>
                    <a:pt x="1615" y="796"/>
                    <a:pt x="1615" y="796"/>
                  </a:cubicBezTo>
                  <a:cubicBezTo>
                    <a:pt x="1619" y="796"/>
                    <a:pt x="1623" y="796"/>
                    <a:pt x="1623" y="800"/>
                  </a:cubicBezTo>
                  <a:cubicBezTo>
                    <a:pt x="1623" y="804"/>
                    <a:pt x="1619" y="808"/>
                    <a:pt x="1615" y="808"/>
                  </a:cubicBezTo>
                  <a:cubicBezTo>
                    <a:pt x="1450" y="808"/>
                    <a:pt x="1450" y="808"/>
                    <a:pt x="1450" y="808"/>
                  </a:cubicBezTo>
                  <a:cubicBezTo>
                    <a:pt x="1445" y="808"/>
                    <a:pt x="1441" y="804"/>
                    <a:pt x="1441" y="800"/>
                  </a:cubicBezTo>
                  <a:cubicBezTo>
                    <a:pt x="1441" y="796"/>
                    <a:pt x="1445" y="796"/>
                    <a:pt x="1450" y="796"/>
                  </a:cubicBezTo>
                  <a:cubicBezTo>
                    <a:pt x="1543" y="796"/>
                    <a:pt x="1543" y="796"/>
                    <a:pt x="1543" y="796"/>
                  </a:cubicBezTo>
                  <a:cubicBezTo>
                    <a:pt x="1555" y="796"/>
                    <a:pt x="1564" y="783"/>
                    <a:pt x="1564" y="775"/>
                  </a:cubicBezTo>
                  <a:cubicBezTo>
                    <a:pt x="1564" y="762"/>
                    <a:pt x="1555" y="750"/>
                    <a:pt x="1543" y="750"/>
                  </a:cubicBezTo>
                  <a:cubicBezTo>
                    <a:pt x="1314" y="750"/>
                    <a:pt x="1314" y="750"/>
                    <a:pt x="1314" y="750"/>
                  </a:cubicBezTo>
                  <a:cubicBezTo>
                    <a:pt x="1310" y="750"/>
                    <a:pt x="1310" y="750"/>
                    <a:pt x="1310" y="746"/>
                  </a:cubicBezTo>
                  <a:cubicBezTo>
                    <a:pt x="1310" y="741"/>
                    <a:pt x="1310" y="737"/>
                    <a:pt x="1314" y="737"/>
                  </a:cubicBezTo>
                  <a:cubicBezTo>
                    <a:pt x="1450" y="737"/>
                    <a:pt x="1450" y="737"/>
                    <a:pt x="1450" y="737"/>
                  </a:cubicBezTo>
                  <a:cubicBezTo>
                    <a:pt x="1458" y="737"/>
                    <a:pt x="1471" y="729"/>
                    <a:pt x="1471" y="716"/>
                  </a:cubicBezTo>
                  <a:cubicBezTo>
                    <a:pt x="1471" y="704"/>
                    <a:pt x="1458" y="695"/>
                    <a:pt x="1450" y="695"/>
                  </a:cubicBezTo>
                  <a:cubicBezTo>
                    <a:pt x="1281" y="695"/>
                    <a:pt x="1281" y="695"/>
                    <a:pt x="1281" y="695"/>
                  </a:cubicBezTo>
                  <a:cubicBezTo>
                    <a:pt x="1276" y="695"/>
                    <a:pt x="1276" y="691"/>
                    <a:pt x="1276" y="687"/>
                  </a:cubicBezTo>
                  <a:cubicBezTo>
                    <a:pt x="1276" y="683"/>
                    <a:pt x="1276" y="678"/>
                    <a:pt x="1281" y="678"/>
                  </a:cubicBezTo>
                  <a:cubicBezTo>
                    <a:pt x="1429" y="678"/>
                    <a:pt x="1429" y="678"/>
                    <a:pt x="1429" y="678"/>
                  </a:cubicBezTo>
                  <a:cubicBezTo>
                    <a:pt x="1441" y="678"/>
                    <a:pt x="1454" y="670"/>
                    <a:pt x="1454" y="658"/>
                  </a:cubicBezTo>
                  <a:cubicBezTo>
                    <a:pt x="1454" y="645"/>
                    <a:pt x="1441" y="637"/>
                    <a:pt x="1429" y="637"/>
                  </a:cubicBezTo>
                  <a:cubicBezTo>
                    <a:pt x="1065" y="637"/>
                    <a:pt x="1065" y="637"/>
                    <a:pt x="1065" y="637"/>
                  </a:cubicBezTo>
                  <a:cubicBezTo>
                    <a:pt x="1061" y="637"/>
                    <a:pt x="1057" y="632"/>
                    <a:pt x="1057" y="632"/>
                  </a:cubicBezTo>
                  <a:cubicBezTo>
                    <a:pt x="1057" y="628"/>
                    <a:pt x="1061" y="624"/>
                    <a:pt x="1065" y="624"/>
                  </a:cubicBezTo>
                  <a:cubicBezTo>
                    <a:pt x="1522" y="624"/>
                    <a:pt x="1522" y="624"/>
                    <a:pt x="1522" y="624"/>
                  </a:cubicBezTo>
                  <a:cubicBezTo>
                    <a:pt x="1530" y="624"/>
                    <a:pt x="1543" y="616"/>
                    <a:pt x="1543" y="603"/>
                  </a:cubicBezTo>
                  <a:cubicBezTo>
                    <a:pt x="1543" y="591"/>
                    <a:pt x="1530" y="582"/>
                    <a:pt x="1522" y="582"/>
                  </a:cubicBezTo>
                  <a:cubicBezTo>
                    <a:pt x="1014" y="582"/>
                    <a:pt x="1014" y="582"/>
                    <a:pt x="1014" y="582"/>
                  </a:cubicBezTo>
                  <a:cubicBezTo>
                    <a:pt x="1010" y="582"/>
                    <a:pt x="1010" y="578"/>
                    <a:pt x="1010" y="574"/>
                  </a:cubicBezTo>
                  <a:cubicBezTo>
                    <a:pt x="1010" y="570"/>
                    <a:pt x="1010" y="565"/>
                    <a:pt x="1014" y="565"/>
                  </a:cubicBezTo>
                  <a:cubicBezTo>
                    <a:pt x="1522" y="565"/>
                    <a:pt x="1522" y="565"/>
                    <a:pt x="1522" y="565"/>
                  </a:cubicBezTo>
                  <a:cubicBezTo>
                    <a:pt x="1534" y="565"/>
                    <a:pt x="1543" y="557"/>
                    <a:pt x="1543" y="544"/>
                  </a:cubicBezTo>
                  <a:cubicBezTo>
                    <a:pt x="1543" y="532"/>
                    <a:pt x="1534" y="523"/>
                    <a:pt x="1522" y="523"/>
                  </a:cubicBezTo>
                  <a:cubicBezTo>
                    <a:pt x="1036" y="523"/>
                    <a:pt x="1036" y="523"/>
                    <a:pt x="1036" y="523"/>
                  </a:cubicBezTo>
                  <a:cubicBezTo>
                    <a:pt x="1031" y="523"/>
                    <a:pt x="1027" y="519"/>
                    <a:pt x="1027" y="519"/>
                  </a:cubicBezTo>
                  <a:cubicBezTo>
                    <a:pt x="1027" y="515"/>
                    <a:pt x="1031" y="511"/>
                    <a:pt x="1036" y="511"/>
                  </a:cubicBezTo>
                  <a:cubicBezTo>
                    <a:pt x="1547" y="511"/>
                    <a:pt x="1547" y="511"/>
                    <a:pt x="1547" y="511"/>
                  </a:cubicBezTo>
                  <a:cubicBezTo>
                    <a:pt x="1555" y="511"/>
                    <a:pt x="1568" y="503"/>
                    <a:pt x="1568" y="490"/>
                  </a:cubicBezTo>
                  <a:cubicBezTo>
                    <a:pt x="1568" y="477"/>
                    <a:pt x="1555" y="469"/>
                    <a:pt x="1547" y="469"/>
                  </a:cubicBezTo>
                  <a:cubicBezTo>
                    <a:pt x="1036" y="469"/>
                    <a:pt x="1036" y="469"/>
                    <a:pt x="1036" y="469"/>
                  </a:cubicBezTo>
                  <a:cubicBezTo>
                    <a:pt x="1031" y="469"/>
                    <a:pt x="1027" y="465"/>
                    <a:pt x="1027" y="461"/>
                  </a:cubicBezTo>
                  <a:cubicBezTo>
                    <a:pt x="1027" y="456"/>
                    <a:pt x="1031" y="452"/>
                    <a:pt x="1036" y="452"/>
                  </a:cubicBezTo>
                  <a:cubicBezTo>
                    <a:pt x="1585" y="452"/>
                    <a:pt x="1585" y="452"/>
                    <a:pt x="1585" y="452"/>
                  </a:cubicBezTo>
                  <a:cubicBezTo>
                    <a:pt x="1598" y="452"/>
                    <a:pt x="1606" y="444"/>
                    <a:pt x="1606" y="431"/>
                  </a:cubicBezTo>
                  <a:cubicBezTo>
                    <a:pt x="1606" y="419"/>
                    <a:pt x="1598" y="410"/>
                    <a:pt x="1585" y="410"/>
                  </a:cubicBezTo>
                  <a:cubicBezTo>
                    <a:pt x="854" y="410"/>
                    <a:pt x="854" y="410"/>
                    <a:pt x="854" y="410"/>
                  </a:cubicBezTo>
                  <a:cubicBezTo>
                    <a:pt x="850" y="410"/>
                    <a:pt x="845" y="406"/>
                    <a:pt x="845" y="402"/>
                  </a:cubicBezTo>
                  <a:cubicBezTo>
                    <a:pt x="845" y="398"/>
                    <a:pt x="850" y="398"/>
                    <a:pt x="854" y="398"/>
                  </a:cubicBezTo>
                  <a:cubicBezTo>
                    <a:pt x="1585" y="398"/>
                    <a:pt x="1585" y="398"/>
                    <a:pt x="1585" y="398"/>
                  </a:cubicBezTo>
                  <a:cubicBezTo>
                    <a:pt x="1598" y="398"/>
                    <a:pt x="1606" y="385"/>
                    <a:pt x="1606" y="373"/>
                  </a:cubicBezTo>
                  <a:cubicBezTo>
                    <a:pt x="1606" y="364"/>
                    <a:pt x="1598" y="356"/>
                    <a:pt x="1585" y="356"/>
                  </a:cubicBezTo>
                  <a:cubicBezTo>
                    <a:pt x="900" y="356"/>
                    <a:pt x="900" y="356"/>
                    <a:pt x="900" y="356"/>
                  </a:cubicBezTo>
                  <a:cubicBezTo>
                    <a:pt x="900" y="352"/>
                    <a:pt x="900" y="352"/>
                    <a:pt x="900" y="352"/>
                  </a:cubicBezTo>
                  <a:cubicBezTo>
                    <a:pt x="883" y="352"/>
                    <a:pt x="883" y="352"/>
                    <a:pt x="883" y="352"/>
                  </a:cubicBezTo>
                  <a:cubicBezTo>
                    <a:pt x="879" y="352"/>
                    <a:pt x="879" y="352"/>
                    <a:pt x="879" y="348"/>
                  </a:cubicBezTo>
                  <a:cubicBezTo>
                    <a:pt x="879" y="343"/>
                    <a:pt x="879" y="339"/>
                    <a:pt x="883" y="339"/>
                  </a:cubicBezTo>
                  <a:cubicBezTo>
                    <a:pt x="1547" y="339"/>
                    <a:pt x="1547" y="339"/>
                    <a:pt x="1547" y="339"/>
                  </a:cubicBezTo>
                  <a:cubicBezTo>
                    <a:pt x="1560" y="339"/>
                    <a:pt x="1568" y="331"/>
                    <a:pt x="1568" y="318"/>
                  </a:cubicBezTo>
                  <a:cubicBezTo>
                    <a:pt x="1568" y="306"/>
                    <a:pt x="1560" y="297"/>
                    <a:pt x="1547" y="297"/>
                  </a:cubicBezTo>
                  <a:cubicBezTo>
                    <a:pt x="938" y="297"/>
                    <a:pt x="938" y="297"/>
                    <a:pt x="938" y="297"/>
                  </a:cubicBezTo>
                  <a:cubicBezTo>
                    <a:pt x="934" y="297"/>
                    <a:pt x="930" y="293"/>
                    <a:pt x="930" y="289"/>
                  </a:cubicBezTo>
                  <a:cubicBezTo>
                    <a:pt x="930" y="285"/>
                    <a:pt x="934" y="280"/>
                    <a:pt x="938" y="280"/>
                  </a:cubicBezTo>
                  <a:cubicBezTo>
                    <a:pt x="1674" y="280"/>
                    <a:pt x="1674" y="280"/>
                    <a:pt x="1674" y="280"/>
                  </a:cubicBezTo>
                  <a:cubicBezTo>
                    <a:pt x="1686" y="280"/>
                    <a:pt x="1699" y="272"/>
                    <a:pt x="1699" y="260"/>
                  </a:cubicBezTo>
                  <a:cubicBezTo>
                    <a:pt x="1699" y="251"/>
                    <a:pt x="1686" y="239"/>
                    <a:pt x="1674" y="239"/>
                  </a:cubicBezTo>
                  <a:cubicBezTo>
                    <a:pt x="1141" y="239"/>
                    <a:pt x="1141" y="239"/>
                    <a:pt x="1141" y="239"/>
                  </a:cubicBezTo>
                  <a:cubicBezTo>
                    <a:pt x="1137" y="239"/>
                    <a:pt x="1133" y="239"/>
                    <a:pt x="1133" y="234"/>
                  </a:cubicBezTo>
                  <a:cubicBezTo>
                    <a:pt x="1133" y="230"/>
                    <a:pt x="1137" y="226"/>
                    <a:pt x="1141" y="226"/>
                  </a:cubicBezTo>
                  <a:cubicBezTo>
                    <a:pt x="1678" y="226"/>
                    <a:pt x="1678" y="226"/>
                    <a:pt x="1678" y="226"/>
                  </a:cubicBezTo>
                  <a:cubicBezTo>
                    <a:pt x="1691" y="226"/>
                    <a:pt x="1699" y="218"/>
                    <a:pt x="1699" y="205"/>
                  </a:cubicBezTo>
                  <a:cubicBezTo>
                    <a:pt x="1699" y="192"/>
                    <a:pt x="1691" y="184"/>
                    <a:pt x="1678" y="184"/>
                  </a:cubicBezTo>
                  <a:cubicBezTo>
                    <a:pt x="1069" y="184"/>
                    <a:pt x="1069" y="184"/>
                    <a:pt x="1069" y="184"/>
                  </a:cubicBezTo>
                  <a:cubicBezTo>
                    <a:pt x="1065" y="184"/>
                    <a:pt x="1065" y="180"/>
                    <a:pt x="1065" y="176"/>
                  </a:cubicBezTo>
                  <a:cubicBezTo>
                    <a:pt x="1065" y="172"/>
                    <a:pt x="1065" y="167"/>
                    <a:pt x="1069" y="167"/>
                  </a:cubicBezTo>
                  <a:cubicBezTo>
                    <a:pt x="1686" y="167"/>
                    <a:pt x="1686" y="167"/>
                    <a:pt x="1686" y="167"/>
                  </a:cubicBezTo>
                  <a:cubicBezTo>
                    <a:pt x="1699" y="167"/>
                    <a:pt x="1707" y="159"/>
                    <a:pt x="1707" y="146"/>
                  </a:cubicBezTo>
                  <a:cubicBezTo>
                    <a:pt x="1707" y="134"/>
                    <a:pt x="1699" y="125"/>
                    <a:pt x="1686" y="125"/>
                  </a:cubicBezTo>
                  <a:cubicBezTo>
                    <a:pt x="1221" y="125"/>
                    <a:pt x="1221" y="125"/>
                    <a:pt x="1221" y="125"/>
                  </a:cubicBezTo>
                  <a:cubicBezTo>
                    <a:pt x="1217" y="125"/>
                    <a:pt x="1213" y="121"/>
                    <a:pt x="1213" y="117"/>
                  </a:cubicBezTo>
                  <a:cubicBezTo>
                    <a:pt x="1213" y="113"/>
                    <a:pt x="1217" y="113"/>
                    <a:pt x="1221" y="113"/>
                  </a:cubicBezTo>
                  <a:cubicBezTo>
                    <a:pt x="1234" y="113"/>
                    <a:pt x="1234" y="113"/>
                    <a:pt x="1234" y="113"/>
                  </a:cubicBezTo>
                  <a:cubicBezTo>
                    <a:pt x="1243" y="113"/>
                    <a:pt x="1251" y="100"/>
                    <a:pt x="1251" y="92"/>
                  </a:cubicBezTo>
                  <a:cubicBezTo>
                    <a:pt x="1251" y="79"/>
                    <a:pt x="1243" y="71"/>
                    <a:pt x="1234" y="71"/>
                  </a:cubicBezTo>
                  <a:cubicBezTo>
                    <a:pt x="621" y="71"/>
                    <a:pt x="621" y="71"/>
                    <a:pt x="621" y="71"/>
                  </a:cubicBezTo>
                  <a:cubicBezTo>
                    <a:pt x="609" y="71"/>
                    <a:pt x="600" y="79"/>
                    <a:pt x="600" y="92"/>
                  </a:cubicBezTo>
                  <a:cubicBezTo>
                    <a:pt x="600" y="100"/>
                    <a:pt x="609" y="113"/>
                    <a:pt x="621" y="113"/>
                  </a:cubicBezTo>
                  <a:cubicBezTo>
                    <a:pt x="752" y="113"/>
                    <a:pt x="752" y="113"/>
                    <a:pt x="752" y="113"/>
                  </a:cubicBezTo>
                  <a:cubicBezTo>
                    <a:pt x="757" y="113"/>
                    <a:pt x="761" y="113"/>
                    <a:pt x="761" y="117"/>
                  </a:cubicBezTo>
                  <a:cubicBezTo>
                    <a:pt x="761" y="121"/>
                    <a:pt x="757" y="125"/>
                    <a:pt x="752" y="125"/>
                  </a:cubicBezTo>
                  <a:cubicBezTo>
                    <a:pt x="558" y="125"/>
                    <a:pt x="558" y="125"/>
                    <a:pt x="558" y="125"/>
                  </a:cubicBezTo>
                  <a:cubicBezTo>
                    <a:pt x="549" y="125"/>
                    <a:pt x="541" y="134"/>
                    <a:pt x="541" y="146"/>
                  </a:cubicBezTo>
                  <a:cubicBezTo>
                    <a:pt x="541" y="159"/>
                    <a:pt x="549" y="167"/>
                    <a:pt x="558" y="167"/>
                  </a:cubicBezTo>
                  <a:cubicBezTo>
                    <a:pt x="748" y="167"/>
                    <a:pt x="748" y="167"/>
                    <a:pt x="748" y="167"/>
                  </a:cubicBezTo>
                  <a:cubicBezTo>
                    <a:pt x="752" y="167"/>
                    <a:pt x="752" y="172"/>
                    <a:pt x="752" y="176"/>
                  </a:cubicBezTo>
                  <a:cubicBezTo>
                    <a:pt x="752" y="180"/>
                    <a:pt x="752" y="184"/>
                    <a:pt x="748" y="184"/>
                  </a:cubicBezTo>
                  <a:cubicBezTo>
                    <a:pt x="579" y="184"/>
                    <a:pt x="579" y="184"/>
                    <a:pt x="579" y="184"/>
                  </a:cubicBezTo>
                  <a:cubicBezTo>
                    <a:pt x="566" y="184"/>
                    <a:pt x="558" y="192"/>
                    <a:pt x="558" y="205"/>
                  </a:cubicBezTo>
                  <a:cubicBezTo>
                    <a:pt x="558" y="218"/>
                    <a:pt x="566" y="226"/>
                    <a:pt x="579" y="226"/>
                  </a:cubicBezTo>
                  <a:cubicBezTo>
                    <a:pt x="731" y="226"/>
                    <a:pt x="731" y="226"/>
                    <a:pt x="731" y="226"/>
                  </a:cubicBezTo>
                  <a:cubicBezTo>
                    <a:pt x="735" y="226"/>
                    <a:pt x="740" y="230"/>
                    <a:pt x="740" y="234"/>
                  </a:cubicBezTo>
                  <a:cubicBezTo>
                    <a:pt x="740" y="239"/>
                    <a:pt x="735" y="239"/>
                    <a:pt x="731" y="239"/>
                  </a:cubicBezTo>
                  <a:cubicBezTo>
                    <a:pt x="600" y="239"/>
                    <a:pt x="600" y="239"/>
                    <a:pt x="600" y="239"/>
                  </a:cubicBezTo>
                  <a:cubicBezTo>
                    <a:pt x="588" y="239"/>
                    <a:pt x="579" y="251"/>
                    <a:pt x="579" y="260"/>
                  </a:cubicBezTo>
                  <a:cubicBezTo>
                    <a:pt x="579" y="272"/>
                    <a:pt x="588" y="280"/>
                    <a:pt x="600" y="280"/>
                  </a:cubicBezTo>
                  <a:cubicBezTo>
                    <a:pt x="719" y="280"/>
                    <a:pt x="719" y="280"/>
                    <a:pt x="719" y="280"/>
                  </a:cubicBezTo>
                  <a:cubicBezTo>
                    <a:pt x="723" y="280"/>
                    <a:pt x="727" y="285"/>
                    <a:pt x="727" y="289"/>
                  </a:cubicBezTo>
                  <a:cubicBezTo>
                    <a:pt x="727" y="293"/>
                    <a:pt x="723" y="297"/>
                    <a:pt x="719" y="297"/>
                  </a:cubicBezTo>
                  <a:cubicBezTo>
                    <a:pt x="600" y="297"/>
                    <a:pt x="600" y="297"/>
                    <a:pt x="600" y="297"/>
                  </a:cubicBezTo>
                  <a:cubicBezTo>
                    <a:pt x="588" y="297"/>
                    <a:pt x="579" y="306"/>
                    <a:pt x="579" y="318"/>
                  </a:cubicBezTo>
                  <a:cubicBezTo>
                    <a:pt x="579" y="331"/>
                    <a:pt x="588" y="339"/>
                    <a:pt x="600" y="339"/>
                  </a:cubicBezTo>
                  <a:cubicBezTo>
                    <a:pt x="626" y="339"/>
                    <a:pt x="626" y="339"/>
                    <a:pt x="626" y="339"/>
                  </a:cubicBezTo>
                  <a:cubicBezTo>
                    <a:pt x="626" y="339"/>
                    <a:pt x="630" y="343"/>
                    <a:pt x="630" y="348"/>
                  </a:cubicBezTo>
                  <a:cubicBezTo>
                    <a:pt x="630" y="352"/>
                    <a:pt x="626" y="356"/>
                    <a:pt x="626" y="356"/>
                  </a:cubicBezTo>
                  <a:cubicBezTo>
                    <a:pt x="524" y="356"/>
                    <a:pt x="524" y="356"/>
                    <a:pt x="524" y="356"/>
                  </a:cubicBezTo>
                  <a:cubicBezTo>
                    <a:pt x="524" y="352"/>
                    <a:pt x="524" y="352"/>
                    <a:pt x="520" y="352"/>
                  </a:cubicBezTo>
                  <a:cubicBezTo>
                    <a:pt x="156" y="352"/>
                    <a:pt x="156" y="352"/>
                    <a:pt x="156" y="352"/>
                  </a:cubicBezTo>
                  <a:cubicBezTo>
                    <a:pt x="152" y="352"/>
                    <a:pt x="152" y="352"/>
                    <a:pt x="152" y="348"/>
                  </a:cubicBezTo>
                  <a:cubicBezTo>
                    <a:pt x="152" y="343"/>
                    <a:pt x="152" y="339"/>
                    <a:pt x="156" y="339"/>
                  </a:cubicBezTo>
                  <a:cubicBezTo>
                    <a:pt x="368" y="339"/>
                    <a:pt x="368" y="339"/>
                    <a:pt x="368" y="339"/>
                  </a:cubicBezTo>
                  <a:cubicBezTo>
                    <a:pt x="376" y="339"/>
                    <a:pt x="389" y="331"/>
                    <a:pt x="389" y="318"/>
                  </a:cubicBezTo>
                  <a:cubicBezTo>
                    <a:pt x="389" y="306"/>
                    <a:pt x="376" y="297"/>
                    <a:pt x="368" y="297"/>
                  </a:cubicBezTo>
                  <a:cubicBezTo>
                    <a:pt x="25" y="297"/>
                    <a:pt x="25" y="297"/>
                    <a:pt x="25" y="297"/>
                  </a:cubicBezTo>
                  <a:cubicBezTo>
                    <a:pt x="21" y="297"/>
                    <a:pt x="17" y="293"/>
                    <a:pt x="17" y="289"/>
                  </a:cubicBezTo>
                  <a:cubicBezTo>
                    <a:pt x="17" y="285"/>
                    <a:pt x="21" y="280"/>
                    <a:pt x="25" y="280"/>
                  </a:cubicBezTo>
                  <a:cubicBezTo>
                    <a:pt x="347" y="280"/>
                    <a:pt x="347" y="280"/>
                    <a:pt x="347" y="280"/>
                  </a:cubicBezTo>
                  <a:cubicBezTo>
                    <a:pt x="359" y="280"/>
                    <a:pt x="368" y="272"/>
                    <a:pt x="368" y="260"/>
                  </a:cubicBezTo>
                  <a:cubicBezTo>
                    <a:pt x="368" y="247"/>
                    <a:pt x="359" y="239"/>
                    <a:pt x="347" y="239"/>
                  </a:cubicBezTo>
                  <a:cubicBezTo>
                    <a:pt x="59" y="239"/>
                    <a:pt x="59" y="239"/>
                    <a:pt x="59" y="239"/>
                  </a:cubicBezTo>
                  <a:cubicBezTo>
                    <a:pt x="55" y="239"/>
                    <a:pt x="55" y="234"/>
                    <a:pt x="55" y="230"/>
                  </a:cubicBezTo>
                  <a:cubicBezTo>
                    <a:pt x="55" y="226"/>
                    <a:pt x="55" y="226"/>
                    <a:pt x="59" y="226"/>
                  </a:cubicBezTo>
                  <a:cubicBezTo>
                    <a:pt x="237" y="226"/>
                    <a:pt x="237" y="226"/>
                    <a:pt x="237" y="226"/>
                  </a:cubicBezTo>
                  <a:cubicBezTo>
                    <a:pt x="249" y="226"/>
                    <a:pt x="258" y="213"/>
                    <a:pt x="258" y="205"/>
                  </a:cubicBezTo>
                  <a:cubicBezTo>
                    <a:pt x="258" y="192"/>
                    <a:pt x="249" y="184"/>
                    <a:pt x="237" y="184"/>
                  </a:cubicBezTo>
                  <a:cubicBezTo>
                    <a:pt x="72" y="184"/>
                    <a:pt x="72" y="184"/>
                    <a:pt x="72" y="184"/>
                  </a:cubicBezTo>
                  <a:cubicBezTo>
                    <a:pt x="68" y="184"/>
                    <a:pt x="68" y="180"/>
                    <a:pt x="68" y="176"/>
                  </a:cubicBezTo>
                  <a:cubicBezTo>
                    <a:pt x="68" y="172"/>
                    <a:pt x="68" y="167"/>
                    <a:pt x="72" y="167"/>
                  </a:cubicBezTo>
                  <a:cubicBezTo>
                    <a:pt x="203" y="167"/>
                    <a:pt x="203" y="167"/>
                    <a:pt x="203" y="167"/>
                  </a:cubicBezTo>
                  <a:cubicBezTo>
                    <a:pt x="275" y="167"/>
                    <a:pt x="334" y="109"/>
                    <a:pt x="334" y="37"/>
                  </a:cubicBezTo>
                  <a:cubicBezTo>
                    <a:pt x="342" y="37"/>
                    <a:pt x="342" y="37"/>
                    <a:pt x="342" y="37"/>
                  </a:cubicBezTo>
                  <a:cubicBezTo>
                    <a:pt x="342" y="0"/>
                    <a:pt x="342" y="0"/>
                    <a:pt x="342" y="0"/>
                  </a:cubicBezTo>
                  <a:cubicBezTo>
                    <a:pt x="304" y="0"/>
                    <a:pt x="304" y="0"/>
                    <a:pt x="304" y="0"/>
                  </a:cubicBezTo>
                  <a:cubicBezTo>
                    <a:pt x="304" y="37"/>
                    <a:pt x="304" y="37"/>
                    <a:pt x="304" y="37"/>
                  </a:cubicBezTo>
                  <a:cubicBezTo>
                    <a:pt x="317" y="37"/>
                    <a:pt x="317" y="37"/>
                    <a:pt x="317" y="37"/>
                  </a:cubicBezTo>
                  <a:cubicBezTo>
                    <a:pt x="317" y="100"/>
                    <a:pt x="266" y="155"/>
                    <a:pt x="203" y="155"/>
                  </a:cubicBezTo>
                  <a:cubicBezTo>
                    <a:pt x="72" y="155"/>
                    <a:pt x="72" y="155"/>
                    <a:pt x="72" y="155"/>
                  </a:cubicBezTo>
                  <a:cubicBezTo>
                    <a:pt x="63" y="155"/>
                    <a:pt x="51" y="163"/>
                    <a:pt x="51" y="176"/>
                  </a:cubicBezTo>
                  <a:cubicBezTo>
                    <a:pt x="51" y="188"/>
                    <a:pt x="63" y="197"/>
                    <a:pt x="72" y="197"/>
                  </a:cubicBezTo>
                  <a:cubicBezTo>
                    <a:pt x="237" y="197"/>
                    <a:pt x="237" y="197"/>
                    <a:pt x="237" y="197"/>
                  </a:cubicBezTo>
                  <a:cubicBezTo>
                    <a:pt x="241" y="197"/>
                    <a:pt x="245" y="201"/>
                    <a:pt x="245" y="205"/>
                  </a:cubicBezTo>
                  <a:cubicBezTo>
                    <a:pt x="245" y="209"/>
                    <a:pt x="241" y="209"/>
                    <a:pt x="237" y="209"/>
                  </a:cubicBezTo>
                  <a:cubicBezTo>
                    <a:pt x="59" y="209"/>
                    <a:pt x="59" y="209"/>
                    <a:pt x="59" y="209"/>
                  </a:cubicBezTo>
                  <a:cubicBezTo>
                    <a:pt x="51" y="209"/>
                    <a:pt x="38" y="222"/>
                    <a:pt x="38" y="230"/>
                  </a:cubicBezTo>
                  <a:cubicBezTo>
                    <a:pt x="38" y="243"/>
                    <a:pt x="51" y="255"/>
                    <a:pt x="59" y="255"/>
                  </a:cubicBezTo>
                  <a:cubicBezTo>
                    <a:pt x="347" y="255"/>
                    <a:pt x="347" y="255"/>
                    <a:pt x="347" y="255"/>
                  </a:cubicBezTo>
                  <a:cubicBezTo>
                    <a:pt x="351" y="255"/>
                    <a:pt x="355" y="255"/>
                    <a:pt x="355" y="260"/>
                  </a:cubicBezTo>
                  <a:cubicBezTo>
                    <a:pt x="355" y="264"/>
                    <a:pt x="351" y="268"/>
                    <a:pt x="347" y="268"/>
                  </a:cubicBezTo>
                  <a:cubicBezTo>
                    <a:pt x="25" y="268"/>
                    <a:pt x="25" y="268"/>
                    <a:pt x="25" y="268"/>
                  </a:cubicBezTo>
                  <a:cubicBezTo>
                    <a:pt x="13" y="268"/>
                    <a:pt x="0" y="276"/>
                    <a:pt x="0" y="289"/>
                  </a:cubicBezTo>
                  <a:cubicBezTo>
                    <a:pt x="0" y="301"/>
                    <a:pt x="13" y="310"/>
                    <a:pt x="25" y="310"/>
                  </a:cubicBezTo>
                  <a:cubicBezTo>
                    <a:pt x="368" y="310"/>
                    <a:pt x="368" y="310"/>
                    <a:pt x="368" y="310"/>
                  </a:cubicBezTo>
                  <a:cubicBezTo>
                    <a:pt x="372" y="310"/>
                    <a:pt x="372" y="314"/>
                    <a:pt x="372" y="318"/>
                  </a:cubicBezTo>
                  <a:cubicBezTo>
                    <a:pt x="372" y="322"/>
                    <a:pt x="372" y="322"/>
                    <a:pt x="368" y="322"/>
                  </a:cubicBezTo>
                  <a:cubicBezTo>
                    <a:pt x="156" y="322"/>
                    <a:pt x="156" y="322"/>
                    <a:pt x="156" y="322"/>
                  </a:cubicBezTo>
                  <a:cubicBezTo>
                    <a:pt x="148" y="322"/>
                    <a:pt x="135" y="335"/>
                    <a:pt x="135" y="348"/>
                  </a:cubicBezTo>
                  <a:cubicBezTo>
                    <a:pt x="135" y="356"/>
                    <a:pt x="148" y="368"/>
                    <a:pt x="156" y="368"/>
                  </a:cubicBezTo>
                  <a:cubicBezTo>
                    <a:pt x="495" y="368"/>
                    <a:pt x="495" y="368"/>
                    <a:pt x="495" y="368"/>
                  </a:cubicBezTo>
                  <a:cubicBezTo>
                    <a:pt x="495" y="368"/>
                    <a:pt x="495" y="368"/>
                    <a:pt x="495" y="368"/>
                  </a:cubicBezTo>
                  <a:cubicBezTo>
                    <a:pt x="524" y="368"/>
                    <a:pt x="524" y="368"/>
                    <a:pt x="524" y="368"/>
                  </a:cubicBezTo>
                  <a:cubicBezTo>
                    <a:pt x="528" y="373"/>
                    <a:pt x="528" y="373"/>
                    <a:pt x="528" y="373"/>
                  </a:cubicBezTo>
                  <a:cubicBezTo>
                    <a:pt x="528" y="377"/>
                    <a:pt x="524" y="381"/>
                    <a:pt x="520" y="381"/>
                  </a:cubicBezTo>
                  <a:cubicBezTo>
                    <a:pt x="165" y="381"/>
                    <a:pt x="165" y="381"/>
                    <a:pt x="165" y="381"/>
                  </a:cubicBezTo>
                  <a:cubicBezTo>
                    <a:pt x="152" y="381"/>
                    <a:pt x="144" y="389"/>
                    <a:pt x="144" y="402"/>
                  </a:cubicBezTo>
                  <a:cubicBezTo>
                    <a:pt x="144" y="415"/>
                    <a:pt x="152" y="423"/>
                    <a:pt x="165" y="423"/>
                  </a:cubicBezTo>
                  <a:cubicBezTo>
                    <a:pt x="516" y="423"/>
                    <a:pt x="516" y="423"/>
                    <a:pt x="516" y="423"/>
                  </a:cubicBezTo>
                  <a:cubicBezTo>
                    <a:pt x="520" y="423"/>
                    <a:pt x="524" y="427"/>
                    <a:pt x="524" y="431"/>
                  </a:cubicBezTo>
                  <a:cubicBezTo>
                    <a:pt x="524" y="435"/>
                    <a:pt x="520" y="440"/>
                    <a:pt x="516" y="440"/>
                  </a:cubicBezTo>
                  <a:cubicBezTo>
                    <a:pt x="182" y="440"/>
                    <a:pt x="182" y="440"/>
                    <a:pt x="182" y="440"/>
                  </a:cubicBezTo>
                  <a:cubicBezTo>
                    <a:pt x="169" y="440"/>
                    <a:pt x="161" y="448"/>
                    <a:pt x="161" y="461"/>
                  </a:cubicBezTo>
                  <a:cubicBezTo>
                    <a:pt x="161" y="473"/>
                    <a:pt x="169" y="482"/>
                    <a:pt x="182" y="482"/>
                  </a:cubicBezTo>
                  <a:cubicBezTo>
                    <a:pt x="431" y="482"/>
                    <a:pt x="431" y="482"/>
                    <a:pt x="431" y="482"/>
                  </a:cubicBezTo>
                  <a:cubicBezTo>
                    <a:pt x="435" y="482"/>
                    <a:pt x="440" y="486"/>
                    <a:pt x="440" y="490"/>
                  </a:cubicBezTo>
                  <a:cubicBezTo>
                    <a:pt x="440" y="494"/>
                    <a:pt x="435" y="494"/>
                    <a:pt x="431" y="494"/>
                  </a:cubicBezTo>
                  <a:cubicBezTo>
                    <a:pt x="165" y="494"/>
                    <a:pt x="165" y="494"/>
                    <a:pt x="165" y="494"/>
                  </a:cubicBezTo>
                  <a:cubicBezTo>
                    <a:pt x="152" y="494"/>
                    <a:pt x="140" y="507"/>
                    <a:pt x="140" y="515"/>
                  </a:cubicBezTo>
                  <a:cubicBezTo>
                    <a:pt x="140" y="528"/>
                    <a:pt x="152" y="536"/>
                    <a:pt x="165" y="536"/>
                  </a:cubicBezTo>
                  <a:cubicBezTo>
                    <a:pt x="380" y="536"/>
                    <a:pt x="380" y="536"/>
                    <a:pt x="380" y="536"/>
                  </a:cubicBezTo>
                  <a:cubicBezTo>
                    <a:pt x="385" y="536"/>
                    <a:pt x="389" y="540"/>
                    <a:pt x="389" y="544"/>
                  </a:cubicBezTo>
                  <a:cubicBezTo>
                    <a:pt x="389" y="549"/>
                    <a:pt x="385" y="553"/>
                    <a:pt x="380" y="553"/>
                  </a:cubicBezTo>
                  <a:cubicBezTo>
                    <a:pt x="190" y="553"/>
                    <a:pt x="190" y="553"/>
                    <a:pt x="190" y="553"/>
                  </a:cubicBezTo>
                  <a:cubicBezTo>
                    <a:pt x="178" y="553"/>
                    <a:pt x="169" y="561"/>
                    <a:pt x="169" y="574"/>
                  </a:cubicBezTo>
                  <a:cubicBezTo>
                    <a:pt x="169" y="586"/>
                    <a:pt x="178" y="595"/>
                    <a:pt x="190" y="595"/>
                  </a:cubicBezTo>
                  <a:cubicBezTo>
                    <a:pt x="266" y="595"/>
                    <a:pt x="266" y="595"/>
                    <a:pt x="266" y="595"/>
                  </a:cubicBezTo>
                  <a:cubicBezTo>
                    <a:pt x="271" y="595"/>
                    <a:pt x="275" y="599"/>
                    <a:pt x="275" y="603"/>
                  </a:cubicBezTo>
                  <a:cubicBezTo>
                    <a:pt x="275" y="607"/>
                    <a:pt x="271" y="611"/>
                    <a:pt x="266" y="611"/>
                  </a:cubicBezTo>
                  <a:cubicBezTo>
                    <a:pt x="237" y="611"/>
                    <a:pt x="237" y="611"/>
                    <a:pt x="237" y="611"/>
                  </a:cubicBezTo>
                  <a:cubicBezTo>
                    <a:pt x="224" y="611"/>
                    <a:pt x="216" y="620"/>
                    <a:pt x="216" y="632"/>
                  </a:cubicBezTo>
                  <a:cubicBezTo>
                    <a:pt x="216" y="641"/>
                    <a:pt x="224" y="653"/>
                    <a:pt x="237" y="653"/>
                  </a:cubicBezTo>
                  <a:cubicBezTo>
                    <a:pt x="275" y="653"/>
                    <a:pt x="275" y="653"/>
                    <a:pt x="275" y="653"/>
                  </a:cubicBezTo>
                  <a:cubicBezTo>
                    <a:pt x="279" y="653"/>
                    <a:pt x="283" y="653"/>
                    <a:pt x="283" y="658"/>
                  </a:cubicBezTo>
                  <a:cubicBezTo>
                    <a:pt x="283" y="662"/>
                    <a:pt x="279" y="666"/>
                    <a:pt x="275" y="666"/>
                  </a:cubicBezTo>
                  <a:cubicBezTo>
                    <a:pt x="275" y="666"/>
                    <a:pt x="275" y="666"/>
                    <a:pt x="275" y="666"/>
                  </a:cubicBezTo>
                  <a:cubicBezTo>
                    <a:pt x="262" y="666"/>
                    <a:pt x="254" y="674"/>
                    <a:pt x="254" y="687"/>
                  </a:cubicBezTo>
                  <a:cubicBezTo>
                    <a:pt x="254" y="699"/>
                    <a:pt x="262" y="708"/>
                    <a:pt x="275" y="708"/>
                  </a:cubicBezTo>
                  <a:cubicBezTo>
                    <a:pt x="355" y="708"/>
                    <a:pt x="355" y="708"/>
                    <a:pt x="355" y="708"/>
                  </a:cubicBezTo>
                  <a:cubicBezTo>
                    <a:pt x="355" y="708"/>
                    <a:pt x="359" y="712"/>
                    <a:pt x="359" y="716"/>
                  </a:cubicBezTo>
                  <a:cubicBezTo>
                    <a:pt x="359" y="720"/>
                    <a:pt x="355" y="725"/>
                    <a:pt x="355" y="725"/>
                  </a:cubicBezTo>
                  <a:cubicBezTo>
                    <a:pt x="338" y="725"/>
                    <a:pt x="338" y="725"/>
                    <a:pt x="338" y="725"/>
                  </a:cubicBezTo>
                  <a:cubicBezTo>
                    <a:pt x="325" y="725"/>
                    <a:pt x="317" y="733"/>
                    <a:pt x="317" y="746"/>
                  </a:cubicBezTo>
                  <a:cubicBezTo>
                    <a:pt x="317" y="758"/>
                    <a:pt x="325" y="766"/>
                    <a:pt x="338" y="766"/>
                  </a:cubicBezTo>
                  <a:cubicBezTo>
                    <a:pt x="528" y="766"/>
                    <a:pt x="528" y="766"/>
                    <a:pt x="528" y="766"/>
                  </a:cubicBezTo>
                  <a:cubicBezTo>
                    <a:pt x="533" y="766"/>
                    <a:pt x="537" y="771"/>
                    <a:pt x="537" y="775"/>
                  </a:cubicBezTo>
                  <a:cubicBezTo>
                    <a:pt x="537" y="779"/>
                    <a:pt x="533" y="779"/>
                    <a:pt x="528" y="779"/>
                  </a:cubicBezTo>
                  <a:cubicBezTo>
                    <a:pt x="376" y="779"/>
                    <a:pt x="376" y="779"/>
                    <a:pt x="376" y="779"/>
                  </a:cubicBezTo>
                  <a:cubicBezTo>
                    <a:pt x="364" y="779"/>
                    <a:pt x="355" y="792"/>
                    <a:pt x="355" y="800"/>
                  </a:cubicBezTo>
                  <a:cubicBezTo>
                    <a:pt x="355" y="813"/>
                    <a:pt x="364" y="821"/>
                    <a:pt x="376" y="821"/>
                  </a:cubicBezTo>
                  <a:cubicBezTo>
                    <a:pt x="604" y="821"/>
                    <a:pt x="604" y="821"/>
                    <a:pt x="604" y="821"/>
                  </a:cubicBezTo>
                  <a:cubicBezTo>
                    <a:pt x="609" y="821"/>
                    <a:pt x="613" y="825"/>
                    <a:pt x="613" y="829"/>
                  </a:cubicBezTo>
                  <a:cubicBezTo>
                    <a:pt x="613" y="834"/>
                    <a:pt x="609" y="838"/>
                    <a:pt x="604" y="838"/>
                  </a:cubicBezTo>
                  <a:cubicBezTo>
                    <a:pt x="418" y="838"/>
                    <a:pt x="418" y="838"/>
                    <a:pt x="418" y="838"/>
                  </a:cubicBezTo>
                  <a:cubicBezTo>
                    <a:pt x="406" y="838"/>
                    <a:pt x="397" y="846"/>
                    <a:pt x="397" y="859"/>
                  </a:cubicBezTo>
                  <a:cubicBezTo>
                    <a:pt x="397" y="871"/>
                    <a:pt x="406" y="880"/>
                    <a:pt x="418" y="880"/>
                  </a:cubicBezTo>
                  <a:cubicBezTo>
                    <a:pt x="592" y="880"/>
                    <a:pt x="592" y="880"/>
                    <a:pt x="592" y="880"/>
                  </a:cubicBezTo>
                  <a:cubicBezTo>
                    <a:pt x="596" y="880"/>
                    <a:pt x="600" y="884"/>
                    <a:pt x="600" y="888"/>
                  </a:cubicBezTo>
                  <a:cubicBezTo>
                    <a:pt x="600" y="892"/>
                    <a:pt x="596" y="892"/>
                    <a:pt x="592" y="892"/>
                  </a:cubicBezTo>
                  <a:cubicBezTo>
                    <a:pt x="444" y="892"/>
                    <a:pt x="444" y="892"/>
                    <a:pt x="444" y="892"/>
                  </a:cubicBezTo>
                  <a:cubicBezTo>
                    <a:pt x="435" y="892"/>
                    <a:pt x="423" y="905"/>
                    <a:pt x="423" y="913"/>
                  </a:cubicBezTo>
                  <a:cubicBezTo>
                    <a:pt x="423" y="926"/>
                    <a:pt x="435" y="938"/>
                    <a:pt x="444" y="938"/>
                  </a:cubicBezTo>
                  <a:cubicBezTo>
                    <a:pt x="549" y="938"/>
                    <a:pt x="549" y="938"/>
                    <a:pt x="549" y="938"/>
                  </a:cubicBezTo>
                  <a:cubicBezTo>
                    <a:pt x="554" y="938"/>
                    <a:pt x="558" y="938"/>
                    <a:pt x="558" y="942"/>
                  </a:cubicBezTo>
                  <a:cubicBezTo>
                    <a:pt x="558" y="947"/>
                    <a:pt x="554" y="951"/>
                    <a:pt x="549" y="951"/>
                  </a:cubicBezTo>
                  <a:cubicBezTo>
                    <a:pt x="440" y="951"/>
                    <a:pt x="440" y="951"/>
                    <a:pt x="440" y="951"/>
                  </a:cubicBezTo>
                  <a:cubicBezTo>
                    <a:pt x="427" y="951"/>
                    <a:pt x="418" y="959"/>
                    <a:pt x="418" y="972"/>
                  </a:cubicBezTo>
                  <a:cubicBezTo>
                    <a:pt x="418" y="984"/>
                    <a:pt x="427" y="993"/>
                    <a:pt x="440" y="993"/>
                  </a:cubicBezTo>
                  <a:cubicBezTo>
                    <a:pt x="495" y="993"/>
                    <a:pt x="495" y="993"/>
                    <a:pt x="495" y="993"/>
                  </a:cubicBezTo>
                  <a:cubicBezTo>
                    <a:pt x="499" y="993"/>
                    <a:pt x="503" y="997"/>
                    <a:pt x="503" y="1001"/>
                  </a:cubicBezTo>
                  <a:cubicBezTo>
                    <a:pt x="503" y="1005"/>
                    <a:pt x="499" y="1005"/>
                    <a:pt x="495" y="1005"/>
                  </a:cubicBezTo>
                  <a:cubicBezTo>
                    <a:pt x="444" y="1005"/>
                    <a:pt x="444" y="1005"/>
                    <a:pt x="444" y="1005"/>
                  </a:cubicBezTo>
                  <a:cubicBezTo>
                    <a:pt x="431" y="1005"/>
                    <a:pt x="423" y="1018"/>
                    <a:pt x="423" y="1030"/>
                  </a:cubicBezTo>
                  <a:cubicBezTo>
                    <a:pt x="423" y="1039"/>
                    <a:pt x="431" y="1051"/>
                    <a:pt x="444" y="1051"/>
                  </a:cubicBezTo>
                  <a:cubicBezTo>
                    <a:pt x="473" y="1051"/>
                    <a:pt x="473" y="1051"/>
                    <a:pt x="473" y="1051"/>
                  </a:cubicBezTo>
                  <a:cubicBezTo>
                    <a:pt x="473" y="1051"/>
                    <a:pt x="478" y="1051"/>
                    <a:pt x="478" y="1056"/>
                  </a:cubicBezTo>
                  <a:cubicBezTo>
                    <a:pt x="478" y="1060"/>
                    <a:pt x="473" y="1064"/>
                    <a:pt x="473" y="1064"/>
                  </a:cubicBezTo>
                  <a:cubicBezTo>
                    <a:pt x="444" y="1064"/>
                    <a:pt x="444" y="1064"/>
                    <a:pt x="444" y="1064"/>
                  </a:cubicBezTo>
                  <a:cubicBezTo>
                    <a:pt x="431" y="1064"/>
                    <a:pt x="423" y="1072"/>
                    <a:pt x="423" y="1085"/>
                  </a:cubicBezTo>
                  <a:cubicBezTo>
                    <a:pt x="423" y="1097"/>
                    <a:pt x="431" y="1106"/>
                    <a:pt x="444" y="1106"/>
                  </a:cubicBezTo>
                  <a:cubicBezTo>
                    <a:pt x="461" y="1106"/>
                    <a:pt x="461" y="1106"/>
                    <a:pt x="461" y="1106"/>
                  </a:cubicBezTo>
                  <a:cubicBezTo>
                    <a:pt x="1014" y="1106"/>
                    <a:pt x="1014" y="1106"/>
                    <a:pt x="1014" y="1106"/>
                  </a:cubicBezTo>
                  <a:cubicBezTo>
                    <a:pt x="1031" y="1106"/>
                    <a:pt x="1048" y="1089"/>
                    <a:pt x="1048" y="1072"/>
                  </a:cubicBezTo>
                  <a:cubicBezTo>
                    <a:pt x="1048" y="1051"/>
                    <a:pt x="1031" y="1035"/>
                    <a:pt x="1014" y="1035"/>
                  </a:cubicBezTo>
                  <a:cubicBezTo>
                    <a:pt x="972" y="1035"/>
                    <a:pt x="972" y="1035"/>
                    <a:pt x="972" y="1035"/>
                  </a:cubicBezTo>
                  <a:cubicBezTo>
                    <a:pt x="959" y="1035"/>
                    <a:pt x="951" y="1026"/>
                    <a:pt x="951" y="1014"/>
                  </a:cubicBezTo>
                  <a:cubicBezTo>
                    <a:pt x="951" y="1001"/>
                    <a:pt x="959" y="993"/>
                    <a:pt x="972" y="993"/>
                  </a:cubicBezTo>
                  <a:cubicBezTo>
                    <a:pt x="976" y="993"/>
                    <a:pt x="976" y="993"/>
                    <a:pt x="976" y="993"/>
                  </a:cubicBezTo>
                  <a:cubicBezTo>
                    <a:pt x="985" y="993"/>
                    <a:pt x="997" y="984"/>
                    <a:pt x="997" y="972"/>
                  </a:cubicBezTo>
                  <a:cubicBezTo>
                    <a:pt x="997" y="959"/>
                    <a:pt x="985" y="951"/>
                    <a:pt x="976" y="951"/>
                  </a:cubicBezTo>
                  <a:cubicBezTo>
                    <a:pt x="938" y="951"/>
                    <a:pt x="938" y="951"/>
                    <a:pt x="938" y="951"/>
                  </a:cubicBezTo>
                  <a:cubicBezTo>
                    <a:pt x="934" y="951"/>
                    <a:pt x="930" y="947"/>
                    <a:pt x="930" y="942"/>
                  </a:cubicBezTo>
                  <a:cubicBezTo>
                    <a:pt x="930" y="938"/>
                    <a:pt x="934" y="938"/>
                    <a:pt x="938" y="938"/>
                  </a:cubicBezTo>
                  <a:cubicBezTo>
                    <a:pt x="1014" y="938"/>
                    <a:pt x="1014" y="938"/>
                    <a:pt x="1014" y="938"/>
                  </a:cubicBezTo>
                  <a:cubicBezTo>
                    <a:pt x="1027" y="938"/>
                    <a:pt x="1036" y="926"/>
                    <a:pt x="1036" y="913"/>
                  </a:cubicBezTo>
                  <a:cubicBezTo>
                    <a:pt x="1036" y="905"/>
                    <a:pt x="1027" y="892"/>
                    <a:pt x="1014" y="892"/>
                  </a:cubicBezTo>
                  <a:cubicBezTo>
                    <a:pt x="917" y="892"/>
                    <a:pt x="917" y="892"/>
                    <a:pt x="917" y="892"/>
                  </a:cubicBezTo>
                  <a:cubicBezTo>
                    <a:pt x="913" y="892"/>
                    <a:pt x="909" y="892"/>
                    <a:pt x="909" y="888"/>
                  </a:cubicBezTo>
                  <a:cubicBezTo>
                    <a:pt x="909" y="884"/>
                    <a:pt x="913" y="880"/>
                    <a:pt x="917" y="880"/>
                  </a:cubicBezTo>
                  <a:cubicBezTo>
                    <a:pt x="1048" y="880"/>
                    <a:pt x="1048" y="880"/>
                    <a:pt x="1048" y="880"/>
                  </a:cubicBezTo>
                  <a:cubicBezTo>
                    <a:pt x="1061" y="880"/>
                    <a:pt x="1069" y="871"/>
                    <a:pt x="1069" y="859"/>
                  </a:cubicBezTo>
                  <a:cubicBezTo>
                    <a:pt x="1069" y="846"/>
                    <a:pt x="1061" y="838"/>
                    <a:pt x="1048" y="838"/>
                  </a:cubicBezTo>
                  <a:cubicBezTo>
                    <a:pt x="913" y="838"/>
                    <a:pt x="913" y="838"/>
                    <a:pt x="913" y="838"/>
                  </a:cubicBezTo>
                  <a:cubicBezTo>
                    <a:pt x="909" y="838"/>
                    <a:pt x="904" y="834"/>
                    <a:pt x="904" y="829"/>
                  </a:cubicBezTo>
                  <a:cubicBezTo>
                    <a:pt x="904" y="825"/>
                    <a:pt x="909" y="821"/>
                    <a:pt x="913" y="821"/>
                  </a:cubicBezTo>
                  <a:cubicBezTo>
                    <a:pt x="1044" y="821"/>
                    <a:pt x="1044" y="821"/>
                    <a:pt x="1044" y="821"/>
                  </a:cubicBezTo>
                  <a:cubicBezTo>
                    <a:pt x="1057" y="821"/>
                    <a:pt x="1065" y="813"/>
                    <a:pt x="1065" y="800"/>
                  </a:cubicBezTo>
                  <a:cubicBezTo>
                    <a:pt x="1065" y="792"/>
                    <a:pt x="1057" y="779"/>
                    <a:pt x="1044" y="779"/>
                  </a:cubicBezTo>
                  <a:cubicBezTo>
                    <a:pt x="900" y="779"/>
                    <a:pt x="900" y="779"/>
                    <a:pt x="900" y="779"/>
                  </a:cubicBezTo>
                  <a:cubicBezTo>
                    <a:pt x="896" y="779"/>
                    <a:pt x="896" y="779"/>
                    <a:pt x="896" y="775"/>
                  </a:cubicBezTo>
                  <a:cubicBezTo>
                    <a:pt x="896" y="771"/>
                    <a:pt x="896" y="766"/>
                    <a:pt x="900" y="766"/>
                  </a:cubicBezTo>
                  <a:cubicBezTo>
                    <a:pt x="1099" y="766"/>
                    <a:pt x="1099" y="766"/>
                    <a:pt x="1099" y="766"/>
                  </a:cubicBezTo>
                  <a:cubicBezTo>
                    <a:pt x="1112" y="766"/>
                    <a:pt x="1120" y="758"/>
                    <a:pt x="1120" y="746"/>
                  </a:cubicBezTo>
                  <a:cubicBezTo>
                    <a:pt x="1120" y="733"/>
                    <a:pt x="1112" y="725"/>
                    <a:pt x="1099" y="725"/>
                  </a:cubicBezTo>
                  <a:cubicBezTo>
                    <a:pt x="790" y="725"/>
                    <a:pt x="790" y="725"/>
                    <a:pt x="790" y="725"/>
                  </a:cubicBezTo>
                  <a:cubicBezTo>
                    <a:pt x="786" y="725"/>
                    <a:pt x="782" y="720"/>
                    <a:pt x="782" y="716"/>
                  </a:cubicBezTo>
                  <a:cubicBezTo>
                    <a:pt x="782" y="712"/>
                    <a:pt x="786" y="708"/>
                    <a:pt x="790" y="708"/>
                  </a:cubicBezTo>
                  <a:cubicBezTo>
                    <a:pt x="1044" y="708"/>
                    <a:pt x="1044" y="708"/>
                    <a:pt x="1044" y="708"/>
                  </a:cubicBezTo>
                  <a:cubicBezTo>
                    <a:pt x="1052" y="708"/>
                    <a:pt x="1065" y="699"/>
                    <a:pt x="1065" y="687"/>
                  </a:cubicBezTo>
                  <a:cubicBezTo>
                    <a:pt x="1065" y="674"/>
                    <a:pt x="1052" y="666"/>
                    <a:pt x="1044" y="666"/>
                  </a:cubicBezTo>
                  <a:cubicBezTo>
                    <a:pt x="761" y="666"/>
                    <a:pt x="761" y="666"/>
                    <a:pt x="761" y="666"/>
                  </a:cubicBezTo>
                  <a:cubicBezTo>
                    <a:pt x="757" y="666"/>
                    <a:pt x="752" y="662"/>
                    <a:pt x="752" y="658"/>
                  </a:cubicBezTo>
                  <a:cubicBezTo>
                    <a:pt x="752" y="653"/>
                    <a:pt x="757" y="653"/>
                    <a:pt x="761" y="653"/>
                  </a:cubicBezTo>
                  <a:cubicBezTo>
                    <a:pt x="1006" y="653"/>
                    <a:pt x="1006" y="653"/>
                    <a:pt x="1006" y="653"/>
                  </a:cubicBezTo>
                  <a:cubicBezTo>
                    <a:pt x="1019" y="653"/>
                    <a:pt x="1027" y="641"/>
                    <a:pt x="1027" y="632"/>
                  </a:cubicBezTo>
                  <a:cubicBezTo>
                    <a:pt x="1027" y="620"/>
                    <a:pt x="1019" y="611"/>
                    <a:pt x="1006" y="611"/>
                  </a:cubicBezTo>
                  <a:cubicBezTo>
                    <a:pt x="803" y="611"/>
                    <a:pt x="803" y="611"/>
                    <a:pt x="803" y="611"/>
                  </a:cubicBezTo>
                  <a:cubicBezTo>
                    <a:pt x="799" y="611"/>
                    <a:pt x="795" y="607"/>
                    <a:pt x="795" y="603"/>
                  </a:cubicBezTo>
                  <a:cubicBezTo>
                    <a:pt x="795" y="599"/>
                    <a:pt x="799" y="595"/>
                    <a:pt x="803" y="595"/>
                  </a:cubicBezTo>
                  <a:cubicBezTo>
                    <a:pt x="858" y="595"/>
                    <a:pt x="858" y="595"/>
                    <a:pt x="858" y="595"/>
                  </a:cubicBezTo>
                  <a:cubicBezTo>
                    <a:pt x="871" y="595"/>
                    <a:pt x="879" y="586"/>
                    <a:pt x="879" y="574"/>
                  </a:cubicBezTo>
                  <a:cubicBezTo>
                    <a:pt x="879" y="561"/>
                    <a:pt x="871" y="553"/>
                    <a:pt x="858" y="553"/>
                  </a:cubicBezTo>
                  <a:cubicBezTo>
                    <a:pt x="803" y="553"/>
                    <a:pt x="803" y="553"/>
                    <a:pt x="803" y="553"/>
                  </a:cubicBezTo>
                  <a:cubicBezTo>
                    <a:pt x="799" y="553"/>
                    <a:pt x="795" y="549"/>
                    <a:pt x="795" y="544"/>
                  </a:cubicBezTo>
                  <a:cubicBezTo>
                    <a:pt x="795" y="540"/>
                    <a:pt x="799" y="536"/>
                    <a:pt x="803" y="536"/>
                  </a:cubicBezTo>
                  <a:cubicBezTo>
                    <a:pt x="968" y="536"/>
                    <a:pt x="968" y="536"/>
                    <a:pt x="968" y="536"/>
                  </a:cubicBezTo>
                  <a:cubicBezTo>
                    <a:pt x="981" y="536"/>
                    <a:pt x="989" y="528"/>
                    <a:pt x="989" y="515"/>
                  </a:cubicBezTo>
                  <a:cubicBezTo>
                    <a:pt x="989" y="507"/>
                    <a:pt x="981" y="494"/>
                    <a:pt x="968" y="494"/>
                  </a:cubicBezTo>
                  <a:cubicBezTo>
                    <a:pt x="845" y="494"/>
                    <a:pt x="845" y="494"/>
                    <a:pt x="845" y="494"/>
                  </a:cubicBezTo>
                  <a:cubicBezTo>
                    <a:pt x="841" y="494"/>
                    <a:pt x="837" y="494"/>
                    <a:pt x="837" y="490"/>
                  </a:cubicBezTo>
                  <a:cubicBezTo>
                    <a:pt x="837" y="486"/>
                    <a:pt x="841" y="482"/>
                    <a:pt x="845" y="482"/>
                  </a:cubicBezTo>
                  <a:cubicBezTo>
                    <a:pt x="964" y="482"/>
                    <a:pt x="964" y="482"/>
                    <a:pt x="964" y="482"/>
                  </a:cubicBezTo>
                  <a:cubicBezTo>
                    <a:pt x="976" y="482"/>
                    <a:pt x="989" y="473"/>
                    <a:pt x="989" y="461"/>
                  </a:cubicBezTo>
                  <a:cubicBezTo>
                    <a:pt x="989" y="448"/>
                    <a:pt x="976" y="440"/>
                    <a:pt x="964" y="440"/>
                  </a:cubicBezTo>
                  <a:cubicBezTo>
                    <a:pt x="765" y="440"/>
                    <a:pt x="765" y="440"/>
                    <a:pt x="765" y="440"/>
                  </a:cubicBezTo>
                  <a:cubicBezTo>
                    <a:pt x="761" y="440"/>
                    <a:pt x="761" y="435"/>
                    <a:pt x="761" y="431"/>
                  </a:cubicBezTo>
                  <a:cubicBezTo>
                    <a:pt x="761" y="427"/>
                    <a:pt x="761" y="423"/>
                    <a:pt x="765" y="423"/>
                  </a:cubicBezTo>
                  <a:cubicBezTo>
                    <a:pt x="803" y="423"/>
                    <a:pt x="803" y="423"/>
                    <a:pt x="803" y="423"/>
                  </a:cubicBezTo>
                  <a:cubicBezTo>
                    <a:pt x="812" y="423"/>
                    <a:pt x="824" y="415"/>
                    <a:pt x="824" y="402"/>
                  </a:cubicBezTo>
                  <a:cubicBezTo>
                    <a:pt x="824" y="389"/>
                    <a:pt x="812" y="381"/>
                    <a:pt x="803" y="381"/>
                  </a:cubicBezTo>
                  <a:cubicBezTo>
                    <a:pt x="765" y="381"/>
                    <a:pt x="765" y="381"/>
                    <a:pt x="765" y="381"/>
                  </a:cubicBezTo>
                  <a:cubicBezTo>
                    <a:pt x="761" y="381"/>
                    <a:pt x="757" y="377"/>
                    <a:pt x="757" y="373"/>
                  </a:cubicBezTo>
                  <a:cubicBezTo>
                    <a:pt x="757" y="373"/>
                    <a:pt x="761" y="368"/>
                    <a:pt x="765" y="368"/>
                  </a:cubicBezTo>
                  <a:cubicBezTo>
                    <a:pt x="883" y="368"/>
                    <a:pt x="883" y="368"/>
                    <a:pt x="883" y="368"/>
                  </a:cubicBezTo>
                  <a:cubicBezTo>
                    <a:pt x="883" y="368"/>
                    <a:pt x="883" y="368"/>
                    <a:pt x="883" y="368"/>
                  </a:cubicBezTo>
                  <a:cubicBezTo>
                    <a:pt x="1585" y="368"/>
                    <a:pt x="1585" y="368"/>
                    <a:pt x="1585" y="368"/>
                  </a:cubicBezTo>
                  <a:cubicBezTo>
                    <a:pt x="1589" y="368"/>
                    <a:pt x="1593" y="373"/>
                    <a:pt x="1593" y="373"/>
                  </a:cubicBezTo>
                  <a:cubicBezTo>
                    <a:pt x="1593" y="377"/>
                    <a:pt x="1589" y="381"/>
                    <a:pt x="1585" y="381"/>
                  </a:cubicBezTo>
                  <a:cubicBezTo>
                    <a:pt x="854" y="381"/>
                    <a:pt x="854" y="381"/>
                    <a:pt x="854" y="381"/>
                  </a:cubicBezTo>
                  <a:cubicBezTo>
                    <a:pt x="841" y="381"/>
                    <a:pt x="833" y="389"/>
                    <a:pt x="833" y="402"/>
                  </a:cubicBezTo>
                  <a:cubicBezTo>
                    <a:pt x="833" y="415"/>
                    <a:pt x="841" y="423"/>
                    <a:pt x="854" y="423"/>
                  </a:cubicBezTo>
                  <a:cubicBezTo>
                    <a:pt x="1585" y="423"/>
                    <a:pt x="1585" y="423"/>
                    <a:pt x="1585" y="423"/>
                  </a:cubicBezTo>
                  <a:cubicBezTo>
                    <a:pt x="1589" y="423"/>
                    <a:pt x="1593" y="427"/>
                    <a:pt x="1593" y="431"/>
                  </a:cubicBezTo>
                  <a:cubicBezTo>
                    <a:pt x="1593" y="435"/>
                    <a:pt x="1589" y="440"/>
                    <a:pt x="1585" y="440"/>
                  </a:cubicBezTo>
                  <a:cubicBezTo>
                    <a:pt x="1036" y="440"/>
                    <a:pt x="1036" y="440"/>
                    <a:pt x="1036" y="440"/>
                  </a:cubicBezTo>
                  <a:cubicBezTo>
                    <a:pt x="1023" y="440"/>
                    <a:pt x="1014" y="448"/>
                    <a:pt x="1014" y="461"/>
                  </a:cubicBezTo>
                  <a:cubicBezTo>
                    <a:pt x="1014" y="473"/>
                    <a:pt x="1023" y="482"/>
                    <a:pt x="1036" y="482"/>
                  </a:cubicBezTo>
                  <a:cubicBezTo>
                    <a:pt x="1547" y="482"/>
                    <a:pt x="1547" y="482"/>
                    <a:pt x="1547" y="482"/>
                  </a:cubicBezTo>
                  <a:cubicBezTo>
                    <a:pt x="1551" y="482"/>
                    <a:pt x="1555" y="486"/>
                    <a:pt x="1555" y="490"/>
                  </a:cubicBezTo>
                  <a:cubicBezTo>
                    <a:pt x="1555" y="494"/>
                    <a:pt x="1551" y="494"/>
                    <a:pt x="1547" y="494"/>
                  </a:cubicBezTo>
                  <a:cubicBezTo>
                    <a:pt x="1036" y="494"/>
                    <a:pt x="1036" y="494"/>
                    <a:pt x="1036" y="494"/>
                  </a:cubicBezTo>
                  <a:cubicBezTo>
                    <a:pt x="1023" y="494"/>
                    <a:pt x="1014" y="507"/>
                    <a:pt x="1014" y="519"/>
                  </a:cubicBezTo>
                  <a:cubicBezTo>
                    <a:pt x="1014" y="528"/>
                    <a:pt x="1023" y="536"/>
                    <a:pt x="1036" y="536"/>
                  </a:cubicBezTo>
                  <a:cubicBezTo>
                    <a:pt x="1522" y="536"/>
                    <a:pt x="1522" y="536"/>
                    <a:pt x="1522" y="536"/>
                  </a:cubicBezTo>
                  <a:cubicBezTo>
                    <a:pt x="1526" y="536"/>
                    <a:pt x="1530" y="540"/>
                    <a:pt x="1530" y="544"/>
                  </a:cubicBezTo>
                  <a:cubicBezTo>
                    <a:pt x="1530" y="549"/>
                    <a:pt x="1526" y="553"/>
                    <a:pt x="1522" y="553"/>
                  </a:cubicBezTo>
                  <a:cubicBezTo>
                    <a:pt x="1014" y="553"/>
                    <a:pt x="1014" y="553"/>
                    <a:pt x="1014" y="553"/>
                  </a:cubicBezTo>
                  <a:cubicBezTo>
                    <a:pt x="1002" y="553"/>
                    <a:pt x="993" y="561"/>
                    <a:pt x="993" y="574"/>
                  </a:cubicBezTo>
                  <a:cubicBezTo>
                    <a:pt x="993" y="586"/>
                    <a:pt x="1002" y="595"/>
                    <a:pt x="1014" y="595"/>
                  </a:cubicBezTo>
                  <a:cubicBezTo>
                    <a:pt x="1522" y="595"/>
                    <a:pt x="1522" y="595"/>
                    <a:pt x="1522" y="595"/>
                  </a:cubicBezTo>
                  <a:cubicBezTo>
                    <a:pt x="1522" y="595"/>
                    <a:pt x="1526" y="599"/>
                    <a:pt x="1526" y="603"/>
                  </a:cubicBezTo>
                  <a:cubicBezTo>
                    <a:pt x="1526" y="607"/>
                    <a:pt x="1522" y="611"/>
                    <a:pt x="1522" y="611"/>
                  </a:cubicBezTo>
                  <a:cubicBezTo>
                    <a:pt x="1065" y="611"/>
                    <a:pt x="1065" y="611"/>
                    <a:pt x="1065" y="611"/>
                  </a:cubicBezTo>
                  <a:cubicBezTo>
                    <a:pt x="1052" y="611"/>
                    <a:pt x="1044" y="620"/>
                    <a:pt x="1044" y="632"/>
                  </a:cubicBezTo>
                  <a:cubicBezTo>
                    <a:pt x="1044" y="641"/>
                    <a:pt x="1052" y="653"/>
                    <a:pt x="1065" y="653"/>
                  </a:cubicBezTo>
                  <a:cubicBezTo>
                    <a:pt x="1429" y="653"/>
                    <a:pt x="1429" y="653"/>
                    <a:pt x="1429" y="653"/>
                  </a:cubicBezTo>
                  <a:cubicBezTo>
                    <a:pt x="1433" y="653"/>
                    <a:pt x="1437" y="653"/>
                    <a:pt x="1437" y="658"/>
                  </a:cubicBezTo>
                  <a:cubicBezTo>
                    <a:pt x="1437" y="662"/>
                    <a:pt x="1433" y="666"/>
                    <a:pt x="1429" y="666"/>
                  </a:cubicBezTo>
                  <a:cubicBezTo>
                    <a:pt x="1281" y="666"/>
                    <a:pt x="1281" y="666"/>
                    <a:pt x="1281" y="666"/>
                  </a:cubicBezTo>
                  <a:cubicBezTo>
                    <a:pt x="1272" y="666"/>
                    <a:pt x="1260" y="674"/>
                    <a:pt x="1260" y="687"/>
                  </a:cubicBezTo>
                  <a:cubicBezTo>
                    <a:pt x="1260" y="699"/>
                    <a:pt x="1272" y="708"/>
                    <a:pt x="1281" y="708"/>
                  </a:cubicBezTo>
                  <a:cubicBezTo>
                    <a:pt x="1450" y="708"/>
                    <a:pt x="1450" y="708"/>
                    <a:pt x="1450" y="708"/>
                  </a:cubicBezTo>
                  <a:cubicBezTo>
                    <a:pt x="1454" y="708"/>
                    <a:pt x="1454" y="712"/>
                    <a:pt x="1454" y="716"/>
                  </a:cubicBezTo>
                  <a:cubicBezTo>
                    <a:pt x="1454" y="720"/>
                    <a:pt x="1454" y="725"/>
                    <a:pt x="1450" y="725"/>
                  </a:cubicBezTo>
                  <a:cubicBezTo>
                    <a:pt x="1314" y="725"/>
                    <a:pt x="1314" y="725"/>
                    <a:pt x="1314" y="725"/>
                  </a:cubicBezTo>
                  <a:cubicBezTo>
                    <a:pt x="1302" y="725"/>
                    <a:pt x="1293" y="733"/>
                    <a:pt x="1293" y="746"/>
                  </a:cubicBezTo>
                  <a:cubicBezTo>
                    <a:pt x="1293" y="758"/>
                    <a:pt x="1302" y="766"/>
                    <a:pt x="1314" y="766"/>
                  </a:cubicBezTo>
                  <a:cubicBezTo>
                    <a:pt x="1543" y="766"/>
                    <a:pt x="1543" y="766"/>
                    <a:pt x="1543" y="766"/>
                  </a:cubicBezTo>
                  <a:cubicBezTo>
                    <a:pt x="1547" y="766"/>
                    <a:pt x="1551" y="771"/>
                    <a:pt x="1551" y="775"/>
                  </a:cubicBezTo>
                  <a:cubicBezTo>
                    <a:pt x="1551" y="779"/>
                    <a:pt x="1547" y="779"/>
                    <a:pt x="1543" y="779"/>
                  </a:cubicBezTo>
                  <a:cubicBezTo>
                    <a:pt x="1450" y="779"/>
                    <a:pt x="1450" y="779"/>
                    <a:pt x="1450" y="779"/>
                  </a:cubicBezTo>
                  <a:cubicBezTo>
                    <a:pt x="1437" y="779"/>
                    <a:pt x="1429" y="792"/>
                    <a:pt x="1429" y="800"/>
                  </a:cubicBezTo>
                  <a:cubicBezTo>
                    <a:pt x="1429" y="813"/>
                    <a:pt x="1437" y="821"/>
                    <a:pt x="1450" y="821"/>
                  </a:cubicBezTo>
                  <a:cubicBezTo>
                    <a:pt x="1615" y="821"/>
                    <a:pt x="1615" y="821"/>
                    <a:pt x="1615" y="821"/>
                  </a:cubicBezTo>
                  <a:cubicBezTo>
                    <a:pt x="1627" y="821"/>
                    <a:pt x="1640" y="813"/>
                    <a:pt x="1640" y="800"/>
                  </a:cubicBezTo>
                  <a:cubicBezTo>
                    <a:pt x="1640" y="792"/>
                    <a:pt x="1627" y="779"/>
                    <a:pt x="1615" y="779"/>
                  </a:cubicBezTo>
                  <a:cubicBezTo>
                    <a:pt x="1602" y="779"/>
                    <a:pt x="1602" y="779"/>
                    <a:pt x="1602" y="779"/>
                  </a:cubicBezTo>
                  <a:cubicBezTo>
                    <a:pt x="1598" y="779"/>
                    <a:pt x="1593" y="779"/>
                    <a:pt x="1593" y="775"/>
                  </a:cubicBezTo>
                  <a:cubicBezTo>
                    <a:pt x="1593" y="771"/>
                    <a:pt x="1598" y="766"/>
                    <a:pt x="1602" y="766"/>
                  </a:cubicBezTo>
                  <a:cubicBezTo>
                    <a:pt x="1674" y="766"/>
                    <a:pt x="1674" y="766"/>
                    <a:pt x="1674" y="766"/>
                  </a:cubicBezTo>
                  <a:cubicBezTo>
                    <a:pt x="1678" y="766"/>
                    <a:pt x="1682" y="771"/>
                    <a:pt x="1682" y="775"/>
                  </a:cubicBezTo>
                  <a:cubicBezTo>
                    <a:pt x="1682" y="779"/>
                    <a:pt x="1678" y="779"/>
                    <a:pt x="1674" y="779"/>
                  </a:cubicBezTo>
                  <a:cubicBezTo>
                    <a:pt x="1665" y="779"/>
                    <a:pt x="1665" y="779"/>
                    <a:pt x="1665" y="779"/>
                  </a:cubicBezTo>
                  <a:cubicBezTo>
                    <a:pt x="1657" y="779"/>
                    <a:pt x="1644" y="792"/>
                    <a:pt x="1644" y="800"/>
                  </a:cubicBezTo>
                  <a:cubicBezTo>
                    <a:pt x="1644" y="813"/>
                    <a:pt x="1657" y="821"/>
                    <a:pt x="1665" y="821"/>
                  </a:cubicBezTo>
                  <a:cubicBezTo>
                    <a:pt x="1674" y="821"/>
                    <a:pt x="1674" y="821"/>
                    <a:pt x="1674" y="821"/>
                  </a:cubicBezTo>
                  <a:cubicBezTo>
                    <a:pt x="1686" y="821"/>
                    <a:pt x="1695" y="834"/>
                    <a:pt x="1695" y="842"/>
                  </a:cubicBezTo>
                  <a:cubicBezTo>
                    <a:pt x="1695" y="854"/>
                    <a:pt x="1686" y="867"/>
                    <a:pt x="1674" y="867"/>
                  </a:cubicBezTo>
                  <a:cubicBezTo>
                    <a:pt x="1543" y="867"/>
                    <a:pt x="1543" y="867"/>
                    <a:pt x="1543" y="867"/>
                  </a:cubicBezTo>
                  <a:cubicBezTo>
                    <a:pt x="1530" y="867"/>
                    <a:pt x="1522" y="875"/>
                    <a:pt x="1522" y="888"/>
                  </a:cubicBezTo>
                  <a:cubicBezTo>
                    <a:pt x="1522" y="901"/>
                    <a:pt x="1530" y="909"/>
                    <a:pt x="1543" y="909"/>
                  </a:cubicBezTo>
                  <a:cubicBezTo>
                    <a:pt x="1691" y="909"/>
                    <a:pt x="1691" y="909"/>
                    <a:pt x="1691" y="909"/>
                  </a:cubicBezTo>
                  <a:cubicBezTo>
                    <a:pt x="1695" y="909"/>
                    <a:pt x="1695" y="909"/>
                    <a:pt x="1695" y="913"/>
                  </a:cubicBezTo>
                  <a:cubicBezTo>
                    <a:pt x="1695" y="921"/>
                    <a:pt x="1695" y="921"/>
                    <a:pt x="1691" y="921"/>
                  </a:cubicBezTo>
                  <a:cubicBezTo>
                    <a:pt x="1496" y="921"/>
                    <a:pt x="1496" y="921"/>
                    <a:pt x="1496" y="921"/>
                  </a:cubicBezTo>
                  <a:cubicBezTo>
                    <a:pt x="1488" y="921"/>
                    <a:pt x="1475" y="930"/>
                    <a:pt x="1475" y="942"/>
                  </a:cubicBezTo>
                  <a:cubicBezTo>
                    <a:pt x="1475" y="955"/>
                    <a:pt x="1488" y="963"/>
                    <a:pt x="1496" y="963"/>
                  </a:cubicBezTo>
                  <a:cubicBezTo>
                    <a:pt x="1703" y="963"/>
                    <a:pt x="1703" y="963"/>
                    <a:pt x="1703" y="963"/>
                  </a:cubicBezTo>
                  <a:cubicBezTo>
                    <a:pt x="1707" y="963"/>
                    <a:pt x="1712" y="968"/>
                    <a:pt x="1712" y="972"/>
                  </a:cubicBezTo>
                  <a:cubicBezTo>
                    <a:pt x="1712" y="976"/>
                    <a:pt x="1707" y="980"/>
                    <a:pt x="1703" y="980"/>
                  </a:cubicBezTo>
                  <a:cubicBezTo>
                    <a:pt x="1500" y="980"/>
                    <a:pt x="1500" y="980"/>
                    <a:pt x="1500" y="980"/>
                  </a:cubicBezTo>
                  <a:cubicBezTo>
                    <a:pt x="1488" y="980"/>
                    <a:pt x="1479" y="989"/>
                    <a:pt x="1479" y="1001"/>
                  </a:cubicBezTo>
                  <a:cubicBezTo>
                    <a:pt x="1479" y="1014"/>
                    <a:pt x="1488" y="1022"/>
                    <a:pt x="1500" y="1022"/>
                  </a:cubicBezTo>
                  <a:cubicBezTo>
                    <a:pt x="1686" y="1022"/>
                    <a:pt x="1686" y="1022"/>
                    <a:pt x="1686" y="1022"/>
                  </a:cubicBezTo>
                  <a:cubicBezTo>
                    <a:pt x="1691" y="1022"/>
                    <a:pt x="1695" y="1026"/>
                    <a:pt x="1695" y="1030"/>
                  </a:cubicBezTo>
                  <a:cubicBezTo>
                    <a:pt x="1695" y="1035"/>
                    <a:pt x="1691" y="1035"/>
                    <a:pt x="1686" y="1035"/>
                  </a:cubicBezTo>
                  <a:cubicBezTo>
                    <a:pt x="1627" y="1035"/>
                    <a:pt x="1627" y="1035"/>
                    <a:pt x="1627" y="1035"/>
                  </a:cubicBezTo>
                  <a:cubicBezTo>
                    <a:pt x="1615" y="1035"/>
                    <a:pt x="1606" y="1047"/>
                    <a:pt x="1606" y="1056"/>
                  </a:cubicBezTo>
                  <a:cubicBezTo>
                    <a:pt x="1606" y="1068"/>
                    <a:pt x="1615" y="1081"/>
                    <a:pt x="1627" y="1081"/>
                  </a:cubicBezTo>
                  <a:cubicBezTo>
                    <a:pt x="1653" y="1081"/>
                    <a:pt x="1653" y="1081"/>
                    <a:pt x="1653" y="1081"/>
                  </a:cubicBezTo>
                  <a:cubicBezTo>
                    <a:pt x="1657" y="1081"/>
                    <a:pt x="1657" y="1081"/>
                    <a:pt x="1657" y="1085"/>
                  </a:cubicBezTo>
                  <a:cubicBezTo>
                    <a:pt x="1657" y="1089"/>
                    <a:pt x="1657" y="1093"/>
                    <a:pt x="1653" y="1093"/>
                  </a:cubicBezTo>
                  <a:cubicBezTo>
                    <a:pt x="1644" y="1093"/>
                    <a:pt x="1644" y="1093"/>
                    <a:pt x="1644" y="1093"/>
                  </a:cubicBezTo>
                  <a:cubicBezTo>
                    <a:pt x="1623" y="1093"/>
                    <a:pt x="1606" y="1110"/>
                    <a:pt x="1606" y="1127"/>
                  </a:cubicBezTo>
                  <a:cubicBezTo>
                    <a:pt x="1606" y="1148"/>
                    <a:pt x="1623" y="1164"/>
                    <a:pt x="1644" y="1164"/>
                  </a:cubicBezTo>
                  <a:cubicBezTo>
                    <a:pt x="1779" y="1164"/>
                    <a:pt x="1779" y="1164"/>
                    <a:pt x="1779" y="1164"/>
                  </a:cubicBezTo>
                  <a:cubicBezTo>
                    <a:pt x="1792" y="1164"/>
                    <a:pt x="1805" y="1156"/>
                    <a:pt x="1805" y="1144"/>
                  </a:cubicBezTo>
                  <a:cubicBezTo>
                    <a:pt x="1805" y="1131"/>
                    <a:pt x="1792" y="1123"/>
                    <a:pt x="1779" y="1123"/>
                  </a:cubicBezTo>
                  <a:cubicBezTo>
                    <a:pt x="1758" y="1123"/>
                    <a:pt x="1758" y="1123"/>
                    <a:pt x="1758" y="1123"/>
                  </a:cubicBezTo>
                  <a:cubicBezTo>
                    <a:pt x="1754" y="1123"/>
                    <a:pt x="1750" y="1118"/>
                    <a:pt x="1750" y="1114"/>
                  </a:cubicBezTo>
                  <a:cubicBezTo>
                    <a:pt x="1750" y="1110"/>
                    <a:pt x="1754" y="1106"/>
                    <a:pt x="1758" y="1106"/>
                  </a:cubicBezTo>
                  <a:cubicBezTo>
                    <a:pt x="1817" y="1106"/>
                    <a:pt x="1817" y="1106"/>
                    <a:pt x="1817" y="1106"/>
                  </a:cubicBezTo>
                  <a:cubicBezTo>
                    <a:pt x="1826" y="1106"/>
                    <a:pt x="1839" y="1097"/>
                    <a:pt x="1839" y="1085"/>
                  </a:cubicBezTo>
                  <a:cubicBezTo>
                    <a:pt x="1839" y="1072"/>
                    <a:pt x="1826" y="1064"/>
                    <a:pt x="1817" y="1064"/>
                  </a:cubicBezTo>
                  <a:cubicBezTo>
                    <a:pt x="1788" y="1064"/>
                    <a:pt x="1788" y="1064"/>
                    <a:pt x="1788" y="1064"/>
                  </a:cubicBezTo>
                  <a:cubicBezTo>
                    <a:pt x="1784" y="1064"/>
                    <a:pt x="1784" y="1060"/>
                    <a:pt x="1784" y="1056"/>
                  </a:cubicBezTo>
                  <a:cubicBezTo>
                    <a:pt x="1784" y="1051"/>
                    <a:pt x="1784" y="1051"/>
                    <a:pt x="1788" y="1051"/>
                  </a:cubicBezTo>
                  <a:cubicBezTo>
                    <a:pt x="1834" y="1051"/>
                    <a:pt x="1834" y="1051"/>
                    <a:pt x="1834" y="1051"/>
                  </a:cubicBezTo>
                  <a:cubicBezTo>
                    <a:pt x="1847" y="1051"/>
                    <a:pt x="1855" y="1039"/>
                    <a:pt x="1855" y="1030"/>
                  </a:cubicBezTo>
                  <a:cubicBezTo>
                    <a:pt x="1855" y="1018"/>
                    <a:pt x="1847" y="1009"/>
                    <a:pt x="1834" y="1009"/>
                  </a:cubicBezTo>
                  <a:cubicBezTo>
                    <a:pt x="1784" y="1005"/>
                    <a:pt x="1784" y="1005"/>
                    <a:pt x="1784" y="1005"/>
                  </a:cubicBezTo>
                  <a:cubicBezTo>
                    <a:pt x="1779" y="1005"/>
                    <a:pt x="1775" y="1005"/>
                    <a:pt x="1775" y="1001"/>
                  </a:cubicBezTo>
                  <a:cubicBezTo>
                    <a:pt x="1775" y="997"/>
                    <a:pt x="1779" y="993"/>
                    <a:pt x="1784" y="993"/>
                  </a:cubicBezTo>
                  <a:cubicBezTo>
                    <a:pt x="1868" y="993"/>
                    <a:pt x="1868" y="993"/>
                    <a:pt x="1868" y="993"/>
                  </a:cubicBezTo>
                  <a:cubicBezTo>
                    <a:pt x="1936" y="993"/>
                    <a:pt x="1995" y="938"/>
                    <a:pt x="1999" y="875"/>
                  </a:cubicBezTo>
                  <a:cubicBezTo>
                    <a:pt x="2008" y="871"/>
                    <a:pt x="2012" y="863"/>
                    <a:pt x="2012" y="859"/>
                  </a:cubicBezTo>
                  <a:cubicBezTo>
                    <a:pt x="2012" y="846"/>
                    <a:pt x="2003" y="838"/>
                    <a:pt x="1991" y="838"/>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p:cNvSpPr>
              <a:spLocks/>
            </p:cNvSpPr>
            <p:nvPr/>
          </p:nvSpPr>
          <p:spPr bwMode="auto">
            <a:xfrm>
              <a:off x="856" y="274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7"/>
            <p:cNvSpPr>
              <a:spLocks/>
            </p:cNvSpPr>
            <p:nvPr/>
          </p:nvSpPr>
          <p:spPr bwMode="auto">
            <a:xfrm>
              <a:off x="886" y="2620"/>
              <a:ext cx="327" cy="61"/>
            </a:xfrm>
            <a:custGeom>
              <a:avLst/>
              <a:gdLst>
                <a:gd name="T0" fmla="*/ 327 w 327"/>
                <a:gd name="T1" fmla="*/ 61 h 61"/>
                <a:gd name="T2" fmla="*/ 0 w 327"/>
                <a:gd name="T3" fmla="*/ 61 h 61"/>
                <a:gd name="T4" fmla="*/ 0 w 327"/>
                <a:gd name="T5" fmla="*/ 0 h 61"/>
                <a:gd name="T6" fmla="*/ 327 w 327"/>
                <a:gd name="T7" fmla="*/ 0 h 61"/>
                <a:gd name="T8" fmla="*/ 327 w 327"/>
                <a:gd name="T9" fmla="*/ 61 h 61"/>
                <a:gd name="T10" fmla="*/ 327 w 327"/>
                <a:gd name="T11" fmla="*/ 61 h 61"/>
              </a:gdLst>
              <a:ahLst/>
              <a:cxnLst>
                <a:cxn ang="0">
                  <a:pos x="T0" y="T1"/>
                </a:cxn>
                <a:cxn ang="0">
                  <a:pos x="T2" y="T3"/>
                </a:cxn>
                <a:cxn ang="0">
                  <a:pos x="T4" y="T5"/>
                </a:cxn>
                <a:cxn ang="0">
                  <a:pos x="T6" y="T7"/>
                </a:cxn>
                <a:cxn ang="0">
                  <a:pos x="T8" y="T9"/>
                </a:cxn>
                <a:cxn ang="0">
                  <a:pos x="T10" y="T11"/>
                </a:cxn>
              </a:cxnLst>
              <a:rect l="0" t="0" r="r" b="b"/>
              <a:pathLst>
                <a:path w="327" h="61">
                  <a:moveTo>
                    <a:pt x="327" y="61"/>
                  </a:moveTo>
                  <a:lnTo>
                    <a:pt x="0" y="61"/>
                  </a:lnTo>
                  <a:lnTo>
                    <a:pt x="0" y="0"/>
                  </a:lnTo>
                  <a:lnTo>
                    <a:pt x="327" y="0"/>
                  </a:lnTo>
                  <a:lnTo>
                    <a:pt x="327" y="61"/>
                  </a:lnTo>
                  <a:lnTo>
                    <a:pt x="327"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943" y="255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986" y="2490"/>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p:cNvSpPr>
            <p:nvPr/>
          </p:nvSpPr>
          <p:spPr bwMode="auto">
            <a:xfrm>
              <a:off x="943" y="223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p:cNvSpPr>
            <p:nvPr/>
          </p:nvSpPr>
          <p:spPr bwMode="auto">
            <a:xfrm>
              <a:off x="986" y="2165"/>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p:cNvSpPr>
            <p:nvPr/>
          </p:nvSpPr>
          <p:spPr bwMode="auto">
            <a:xfrm>
              <a:off x="909"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90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943" y="2681"/>
              <a:ext cx="325" cy="64"/>
            </a:xfrm>
            <a:custGeom>
              <a:avLst/>
              <a:gdLst>
                <a:gd name="T0" fmla="*/ 325 w 325"/>
                <a:gd name="T1" fmla="*/ 64 h 64"/>
                <a:gd name="T2" fmla="*/ 0 w 325"/>
                <a:gd name="T3" fmla="*/ 64 h 64"/>
                <a:gd name="T4" fmla="*/ 0 w 325"/>
                <a:gd name="T5" fmla="*/ 0 h 64"/>
                <a:gd name="T6" fmla="*/ 325 w 325"/>
                <a:gd name="T7" fmla="*/ 0 h 64"/>
                <a:gd name="T8" fmla="*/ 325 w 325"/>
                <a:gd name="T9" fmla="*/ 64 h 64"/>
                <a:gd name="T10" fmla="*/ 325 w 325"/>
                <a:gd name="T11" fmla="*/ 64 h 64"/>
              </a:gdLst>
              <a:ahLst/>
              <a:cxnLst>
                <a:cxn ang="0">
                  <a:pos x="T0" y="T1"/>
                </a:cxn>
                <a:cxn ang="0">
                  <a:pos x="T2" y="T3"/>
                </a:cxn>
                <a:cxn ang="0">
                  <a:pos x="T4" y="T5"/>
                </a:cxn>
                <a:cxn ang="0">
                  <a:pos x="T6" y="T7"/>
                </a:cxn>
                <a:cxn ang="0">
                  <a:pos x="T8" y="T9"/>
                </a:cxn>
                <a:cxn ang="0">
                  <a:pos x="T10" y="T11"/>
                </a:cxn>
              </a:cxnLst>
              <a:rect l="0" t="0" r="r" b="b"/>
              <a:pathLst>
                <a:path w="325" h="64">
                  <a:moveTo>
                    <a:pt x="325" y="64"/>
                  </a:moveTo>
                  <a:lnTo>
                    <a:pt x="0" y="64"/>
                  </a:lnTo>
                  <a:lnTo>
                    <a:pt x="0" y="0"/>
                  </a:lnTo>
                  <a:lnTo>
                    <a:pt x="325" y="0"/>
                  </a:lnTo>
                  <a:lnTo>
                    <a:pt x="325" y="64"/>
                  </a:lnTo>
                  <a:lnTo>
                    <a:pt x="325"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961"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p:cNvSpPr>
              <a:spLocks/>
            </p:cNvSpPr>
            <p:nvPr/>
          </p:nvSpPr>
          <p:spPr bwMode="auto">
            <a:xfrm>
              <a:off x="1252" y="274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317" y="2620"/>
              <a:ext cx="325" cy="61"/>
            </a:xfrm>
            <a:custGeom>
              <a:avLst/>
              <a:gdLst>
                <a:gd name="T0" fmla="*/ 325 w 325"/>
                <a:gd name="T1" fmla="*/ 61 h 61"/>
                <a:gd name="T2" fmla="*/ 0 w 325"/>
                <a:gd name="T3" fmla="*/ 61 h 61"/>
                <a:gd name="T4" fmla="*/ 0 w 325"/>
                <a:gd name="T5" fmla="*/ 0 h 61"/>
                <a:gd name="T6" fmla="*/ 325 w 325"/>
                <a:gd name="T7" fmla="*/ 0 h 61"/>
                <a:gd name="T8" fmla="*/ 325 w 325"/>
                <a:gd name="T9" fmla="*/ 61 h 61"/>
                <a:gd name="T10" fmla="*/ 325 w 325"/>
                <a:gd name="T11" fmla="*/ 61 h 61"/>
              </a:gdLst>
              <a:ahLst/>
              <a:cxnLst>
                <a:cxn ang="0">
                  <a:pos x="T0" y="T1"/>
                </a:cxn>
                <a:cxn ang="0">
                  <a:pos x="T2" y="T3"/>
                </a:cxn>
                <a:cxn ang="0">
                  <a:pos x="T4" y="T5"/>
                </a:cxn>
                <a:cxn ang="0">
                  <a:pos x="T6" y="T7"/>
                </a:cxn>
                <a:cxn ang="0">
                  <a:pos x="T8" y="T9"/>
                </a:cxn>
                <a:cxn ang="0">
                  <a:pos x="T10" y="T11"/>
                </a:cxn>
              </a:cxnLst>
              <a:rect l="0" t="0" r="r" b="b"/>
              <a:pathLst>
                <a:path w="325" h="61">
                  <a:moveTo>
                    <a:pt x="325" y="61"/>
                  </a:moveTo>
                  <a:lnTo>
                    <a:pt x="0" y="61"/>
                  </a:lnTo>
                  <a:lnTo>
                    <a:pt x="0" y="0"/>
                  </a:lnTo>
                  <a:lnTo>
                    <a:pt x="325" y="0"/>
                  </a:lnTo>
                  <a:lnTo>
                    <a:pt x="325" y="61"/>
                  </a:lnTo>
                  <a:lnTo>
                    <a:pt x="325"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p:cNvSpPr>
              <a:spLocks/>
            </p:cNvSpPr>
            <p:nvPr/>
          </p:nvSpPr>
          <p:spPr bwMode="auto">
            <a:xfrm>
              <a:off x="1339"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1291" y="2490"/>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1303" y="242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p:cNvSpPr>
            <p:nvPr/>
          </p:nvSpPr>
          <p:spPr bwMode="auto">
            <a:xfrm>
              <a:off x="1339"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p:cNvSpPr>
              <a:spLocks/>
            </p:cNvSpPr>
            <p:nvPr/>
          </p:nvSpPr>
          <p:spPr bwMode="auto">
            <a:xfrm>
              <a:off x="1339"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p:cNvSpPr>
              <a:spLocks/>
            </p:cNvSpPr>
            <p:nvPr/>
          </p:nvSpPr>
          <p:spPr bwMode="auto">
            <a:xfrm>
              <a:off x="1252"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p:cNvSpPr>
              <a:spLocks/>
            </p:cNvSpPr>
            <p:nvPr/>
          </p:nvSpPr>
          <p:spPr bwMode="auto">
            <a:xfrm>
              <a:off x="500" y="2745"/>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
            <p:cNvSpPr>
              <a:spLocks/>
            </p:cNvSpPr>
            <p:nvPr/>
          </p:nvSpPr>
          <p:spPr bwMode="auto">
            <a:xfrm>
              <a:off x="565" y="2620"/>
              <a:ext cx="321" cy="61"/>
            </a:xfrm>
            <a:custGeom>
              <a:avLst/>
              <a:gdLst>
                <a:gd name="T0" fmla="*/ 321 w 321"/>
                <a:gd name="T1" fmla="*/ 61 h 61"/>
                <a:gd name="T2" fmla="*/ 0 w 321"/>
                <a:gd name="T3" fmla="*/ 61 h 61"/>
                <a:gd name="T4" fmla="*/ 0 w 321"/>
                <a:gd name="T5" fmla="*/ 0 h 61"/>
                <a:gd name="T6" fmla="*/ 321 w 321"/>
                <a:gd name="T7" fmla="*/ 0 h 61"/>
                <a:gd name="T8" fmla="*/ 321 w 321"/>
                <a:gd name="T9" fmla="*/ 61 h 61"/>
                <a:gd name="T10" fmla="*/ 321 w 321"/>
                <a:gd name="T11" fmla="*/ 61 h 61"/>
              </a:gdLst>
              <a:ahLst/>
              <a:cxnLst>
                <a:cxn ang="0">
                  <a:pos x="T0" y="T1"/>
                </a:cxn>
                <a:cxn ang="0">
                  <a:pos x="T2" y="T3"/>
                </a:cxn>
                <a:cxn ang="0">
                  <a:pos x="T4" y="T5"/>
                </a:cxn>
                <a:cxn ang="0">
                  <a:pos x="T6" y="T7"/>
                </a:cxn>
                <a:cxn ang="0">
                  <a:pos x="T8" y="T9"/>
                </a:cxn>
                <a:cxn ang="0">
                  <a:pos x="T10" y="T11"/>
                </a:cxn>
              </a:cxnLst>
              <a:rect l="0" t="0" r="r" b="b"/>
              <a:pathLst>
                <a:path w="321" h="61">
                  <a:moveTo>
                    <a:pt x="321" y="61"/>
                  </a:moveTo>
                  <a:lnTo>
                    <a:pt x="0" y="61"/>
                  </a:lnTo>
                  <a:lnTo>
                    <a:pt x="0" y="0"/>
                  </a:lnTo>
                  <a:lnTo>
                    <a:pt x="321" y="0"/>
                  </a:lnTo>
                  <a:lnTo>
                    <a:pt x="321" y="61"/>
                  </a:lnTo>
                  <a:lnTo>
                    <a:pt x="321"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p:cNvSpPr>
            <p:nvPr/>
          </p:nvSpPr>
          <p:spPr bwMode="auto">
            <a:xfrm>
              <a:off x="583"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p:cNvSpPr>
              <a:spLocks/>
            </p:cNvSpPr>
            <p:nvPr/>
          </p:nvSpPr>
          <p:spPr bwMode="auto">
            <a:xfrm>
              <a:off x="535" y="249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p:cNvSpPr>
              <a:spLocks/>
            </p:cNvSpPr>
            <p:nvPr/>
          </p:nvSpPr>
          <p:spPr bwMode="auto">
            <a:xfrm>
              <a:off x="54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p:cNvSpPr>
              <a:spLocks/>
            </p:cNvSpPr>
            <p:nvPr/>
          </p:nvSpPr>
          <p:spPr bwMode="auto">
            <a:xfrm>
              <a:off x="583"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p:cNvSpPr>
              <a:spLocks/>
            </p:cNvSpPr>
            <p:nvPr/>
          </p:nvSpPr>
          <p:spPr bwMode="auto">
            <a:xfrm>
              <a:off x="431" y="1314"/>
              <a:ext cx="1284" cy="1498"/>
            </a:xfrm>
            <a:custGeom>
              <a:avLst/>
              <a:gdLst>
                <a:gd name="T0" fmla="*/ 632 w 632"/>
                <a:gd name="T1" fmla="*/ 739 h 739"/>
                <a:gd name="T2" fmla="*/ 320 w 632"/>
                <a:gd name="T3" fmla="*/ 0 h 739"/>
                <a:gd name="T4" fmla="*/ 0 w 632"/>
                <a:gd name="T5" fmla="*/ 739 h 739"/>
              </a:gdLst>
              <a:ahLst/>
              <a:cxnLst>
                <a:cxn ang="0">
                  <a:pos x="T0" y="T1"/>
                </a:cxn>
                <a:cxn ang="0">
                  <a:pos x="T2" y="T3"/>
                </a:cxn>
                <a:cxn ang="0">
                  <a:pos x="T4" y="T5"/>
                </a:cxn>
              </a:cxnLst>
              <a:rect l="0" t="0" r="r" b="b"/>
              <a:pathLst>
                <a:path w="632" h="739">
                  <a:moveTo>
                    <a:pt x="632" y="739"/>
                  </a:moveTo>
                  <a:cubicBezTo>
                    <a:pt x="459" y="739"/>
                    <a:pt x="320" y="406"/>
                    <a:pt x="320" y="0"/>
                  </a:cubicBezTo>
                  <a:cubicBezTo>
                    <a:pt x="320" y="406"/>
                    <a:pt x="177"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p:cNvSpPr>
              <a:spLocks/>
            </p:cNvSpPr>
            <p:nvPr/>
          </p:nvSpPr>
          <p:spPr bwMode="auto">
            <a:xfrm>
              <a:off x="431" y="2812"/>
              <a:ext cx="1280" cy="258"/>
            </a:xfrm>
            <a:custGeom>
              <a:avLst/>
              <a:gdLst>
                <a:gd name="T0" fmla="*/ 556 w 630"/>
                <a:gd name="T1" fmla="*/ 0 h 127"/>
                <a:gd name="T2" fmla="*/ 483 w 630"/>
                <a:gd name="T3" fmla="*/ 0 h 127"/>
                <a:gd name="T4" fmla="*/ 147 w 630"/>
                <a:gd name="T5" fmla="*/ 0 h 127"/>
                <a:gd name="T6" fmla="*/ 73 w 630"/>
                <a:gd name="T7" fmla="*/ 0 h 127"/>
                <a:gd name="T8" fmla="*/ 0 w 630"/>
                <a:gd name="T9" fmla="*/ 0 h 127"/>
                <a:gd name="T10" fmla="*/ 73 w 630"/>
                <a:gd name="T11" fmla="*/ 71 h 127"/>
                <a:gd name="T12" fmla="*/ 117 w 630"/>
                <a:gd name="T13" fmla="*/ 71 h 127"/>
                <a:gd name="T14" fmla="*/ 175 w 630"/>
                <a:gd name="T15" fmla="*/ 127 h 127"/>
                <a:gd name="T16" fmla="*/ 455 w 630"/>
                <a:gd name="T17" fmla="*/ 127 h 127"/>
                <a:gd name="T18" fmla="*/ 513 w 630"/>
                <a:gd name="T19" fmla="*/ 71 h 127"/>
                <a:gd name="T20" fmla="*/ 556 w 630"/>
                <a:gd name="T21" fmla="*/ 71 h 127"/>
                <a:gd name="T22" fmla="*/ 630 w 630"/>
                <a:gd name="T23" fmla="*/ 0 h 127"/>
                <a:gd name="T24" fmla="*/ 556 w 630"/>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0" h="127">
                  <a:moveTo>
                    <a:pt x="556" y="0"/>
                  </a:moveTo>
                  <a:cubicBezTo>
                    <a:pt x="483" y="0"/>
                    <a:pt x="483" y="0"/>
                    <a:pt x="483" y="0"/>
                  </a:cubicBezTo>
                  <a:cubicBezTo>
                    <a:pt x="147" y="0"/>
                    <a:pt x="147" y="0"/>
                    <a:pt x="147" y="0"/>
                  </a:cubicBezTo>
                  <a:cubicBezTo>
                    <a:pt x="73" y="0"/>
                    <a:pt x="73" y="0"/>
                    <a:pt x="73" y="0"/>
                  </a:cubicBezTo>
                  <a:cubicBezTo>
                    <a:pt x="0" y="0"/>
                    <a:pt x="0" y="0"/>
                    <a:pt x="0" y="0"/>
                  </a:cubicBezTo>
                  <a:cubicBezTo>
                    <a:pt x="0" y="41"/>
                    <a:pt x="34" y="71"/>
                    <a:pt x="73" y="71"/>
                  </a:cubicBezTo>
                  <a:cubicBezTo>
                    <a:pt x="117" y="71"/>
                    <a:pt x="117" y="71"/>
                    <a:pt x="117" y="71"/>
                  </a:cubicBezTo>
                  <a:cubicBezTo>
                    <a:pt x="120" y="101"/>
                    <a:pt x="143" y="127"/>
                    <a:pt x="175" y="127"/>
                  </a:cubicBezTo>
                  <a:cubicBezTo>
                    <a:pt x="455" y="127"/>
                    <a:pt x="455" y="127"/>
                    <a:pt x="455" y="127"/>
                  </a:cubicBezTo>
                  <a:cubicBezTo>
                    <a:pt x="485" y="127"/>
                    <a:pt x="511" y="101"/>
                    <a:pt x="513" y="71"/>
                  </a:cubicBezTo>
                  <a:cubicBezTo>
                    <a:pt x="556" y="71"/>
                    <a:pt x="556" y="71"/>
                    <a:pt x="556" y="71"/>
                  </a:cubicBezTo>
                  <a:cubicBezTo>
                    <a:pt x="596" y="71"/>
                    <a:pt x="628" y="41"/>
                    <a:pt x="630" y="0"/>
                  </a:cubicBezTo>
                  <a:lnTo>
                    <a:pt x="55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p:cNvSpPr>
              <a:spLocks/>
            </p:cNvSpPr>
            <p:nvPr/>
          </p:nvSpPr>
          <p:spPr bwMode="auto">
            <a:xfrm>
              <a:off x="2073" y="766"/>
              <a:ext cx="112" cy="3111"/>
            </a:xfrm>
            <a:custGeom>
              <a:avLst/>
              <a:gdLst>
                <a:gd name="T0" fmla="*/ 27 w 55"/>
                <a:gd name="T1" fmla="*/ 0 h 1534"/>
                <a:gd name="T2" fmla="*/ 0 w 55"/>
                <a:gd name="T3" fmla="*/ 30 h 1534"/>
                <a:gd name="T4" fmla="*/ 0 w 55"/>
                <a:gd name="T5" fmla="*/ 284 h 1534"/>
                <a:gd name="T6" fmla="*/ 0 w 55"/>
                <a:gd name="T7" fmla="*/ 308 h 1534"/>
                <a:gd name="T8" fmla="*/ 0 w 55"/>
                <a:gd name="T9" fmla="*/ 1534 h 1534"/>
                <a:gd name="T10" fmla="*/ 55 w 55"/>
                <a:gd name="T11" fmla="*/ 1534 h 1534"/>
                <a:gd name="T12" fmla="*/ 55 w 55"/>
                <a:gd name="T13" fmla="*/ 308 h 1534"/>
                <a:gd name="T14" fmla="*/ 55 w 55"/>
                <a:gd name="T15" fmla="*/ 284 h 1534"/>
                <a:gd name="T16" fmla="*/ 55 w 55"/>
                <a:gd name="T17" fmla="*/ 30 h 1534"/>
                <a:gd name="T18" fmla="*/ 27 w 55"/>
                <a:gd name="T19"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534">
                  <a:moveTo>
                    <a:pt x="27" y="0"/>
                  </a:moveTo>
                  <a:cubicBezTo>
                    <a:pt x="10" y="0"/>
                    <a:pt x="0" y="13"/>
                    <a:pt x="0" y="30"/>
                  </a:cubicBezTo>
                  <a:cubicBezTo>
                    <a:pt x="0" y="184"/>
                    <a:pt x="0" y="253"/>
                    <a:pt x="0" y="284"/>
                  </a:cubicBezTo>
                  <a:cubicBezTo>
                    <a:pt x="0" y="308"/>
                    <a:pt x="0" y="308"/>
                    <a:pt x="0" y="308"/>
                  </a:cubicBezTo>
                  <a:cubicBezTo>
                    <a:pt x="0" y="1534"/>
                    <a:pt x="0" y="1534"/>
                    <a:pt x="0" y="1534"/>
                  </a:cubicBezTo>
                  <a:cubicBezTo>
                    <a:pt x="55" y="1534"/>
                    <a:pt x="55" y="1534"/>
                    <a:pt x="55" y="1534"/>
                  </a:cubicBezTo>
                  <a:cubicBezTo>
                    <a:pt x="55" y="621"/>
                    <a:pt x="55" y="375"/>
                    <a:pt x="55" y="308"/>
                  </a:cubicBezTo>
                  <a:cubicBezTo>
                    <a:pt x="55" y="300"/>
                    <a:pt x="55" y="291"/>
                    <a:pt x="55" y="284"/>
                  </a:cubicBezTo>
                  <a:cubicBezTo>
                    <a:pt x="55" y="30"/>
                    <a:pt x="55" y="30"/>
                    <a:pt x="55" y="30"/>
                  </a:cubicBezTo>
                  <a:cubicBezTo>
                    <a:pt x="55" y="13"/>
                    <a:pt x="42" y="0"/>
                    <a:pt x="2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33"/>
            <p:cNvSpPr>
              <a:spLocks noChangeArrowheads="1"/>
            </p:cNvSpPr>
            <p:nvPr/>
          </p:nvSpPr>
          <p:spPr bwMode="auto">
            <a:xfrm>
              <a:off x="2012" y="650"/>
              <a:ext cx="234" cy="234"/>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p:cNvSpPr>
              <a:spLocks/>
            </p:cNvSpPr>
            <p:nvPr/>
          </p:nvSpPr>
          <p:spPr bwMode="auto">
            <a:xfrm>
              <a:off x="3093" y="2666"/>
              <a:ext cx="8" cy="61"/>
            </a:xfrm>
            <a:custGeom>
              <a:avLst/>
              <a:gdLst>
                <a:gd name="T0" fmla="*/ 0 w 4"/>
                <a:gd name="T1" fmla="*/ 0 h 30"/>
                <a:gd name="T2" fmla="*/ 4 w 4"/>
                <a:gd name="T3" fmla="*/ 30 h 30"/>
                <a:gd name="T4" fmla="*/ 4 w 4"/>
                <a:gd name="T5" fmla="*/ 6 h 30"/>
                <a:gd name="T6" fmla="*/ 0 w 4"/>
                <a:gd name="T7" fmla="*/ 0 h 30"/>
              </a:gdLst>
              <a:ahLst/>
              <a:cxnLst>
                <a:cxn ang="0">
                  <a:pos x="T0" y="T1"/>
                </a:cxn>
                <a:cxn ang="0">
                  <a:pos x="T2" y="T3"/>
                </a:cxn>
                <a:cxn ang="0">
                  <a:pos x="T4" y="T5"/>
                </a:cxn>
                <a:cxn ang="0">
                  <a:pos x="T6" y="T7"/>
                </a:cxn>
              </a:cxnLst>
              <a:rect l="0" t="0" r="r" b="b"/>
              <a:pathLst>
                <a:path w="4" h="30">
                  <a:moveTo>
                    <a:pt x="0" y="0"/>
                  </a:moveTo>
                  <a:cubicBezTo>
                    <a:pt x="0" y="11"/>
                    <a:pt x="2" y="21"/>
                    <a:pt x="4" y="30"/>
                  </a:cubicBezTo>
                  <a:cubicBezTo>
                    <a:pt x="4" y="21"/>
                    <a:pt x="4" y="13"/>
                    <a:pt x="4" y="6"/>
                  </a:cubicBezTo>
                  <a:cubicBezTo>
                    <a:pt x="4" y="2"/>
                    <a:pt x="2"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p:cNvSpPr>
              <a:spLocks/>
            </p:cNvSpPr>
            <p:nvPr/>
          </p:nvSpPr>
          <p:spPr bwMode="auto">
            <a:xfrm>
              <a:off x="3445" y="2658"/>
              <a:ext cx="77" cy="164"/>
            </a:xfrm>
            <a:custGeom>
              <a:avLst/>
              <a:gdLst>
                <a:gd name="T0" fmla="*/ 13 w 38"/>
                <a:gd name="T1" fmla="*/ 0 h 81"/>
                <a:gd name="T2" fmla="*/ 0 w 38"/>
                <a:gd name="T3" fmla="*/ 4 h 81"/>
                <a:gd name="T4" fmla="*/ 19 w 38"/>
                <a:gd name="T5" fmla="*/ 66 h 81"/>
                <a:gd name="T6" fmla="*/ 32 w 38"/>
                <a:gd name="T7" fmla="*/ 81 h 81"/>
                <a:gd name="T8" fmla="*/ 38 w 38"/>
                <a:gd name="T9" fmla="*/ 81 h 81"/>
                <a:gd name="T10" fmla="*/ 38 w 38"/>
                <a:gd name="T11" fmla="*/ 62 h 81"/>
                <a:gd name="T12" fmla="*/ 13 w 3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38" h="81">
                  <a:moveTo>
                    <a:pt x="13" y="0"/>
                  </a:moveTo>
                  <a:cubicBezTo>
                    <a:pt x="9" y="0"/>
                    <a:pt x="4" y="2"/>
                    <a:pt x="0" y="4"/>
                  </a:cubicBezTo>
                  <a:cubicBezTo>
                    <a:pt x="2" y="29"/>
                    <a:pt x="9" y="51"/>
                    <a:pt x="19" y="66"/>
                  </a:cubicBezTo>
                  <a:cubicBezTo>
                    <a:pt x="24" y="72"/>
                    <a:pt x="28" y="76"/>
                    <a:pt x="32" y="81"/>
                  </a:cubicBezTo>
                  <a:cubicBezTo>
                    <a:pt x="38" y="81"/>
                    <a:pt x="38" y="81"/>
                    <a:pt x="38" y="81"/>
                  </a:cubicBezTo>
                  <a:cubicBezTo>
                    <a:pt x="38" y="74"/>
                    <a:pt x="38" y="68"/>
                    <a:pt x="38" y="62"/>
                  </a:cubicBezTo>
                  <a:cubicBezTo>
                    <a:pt x="38" y="21"/>
                    <a:pt x="30" y="0"/>
                    <a:pt x="13"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p:cNvSpPr>
              <a:spLocks/>
            </p:cNvSpPr>
            <p:nvPr/>
          </p:nvSpPr>
          <p:spPr bwMode="auto">
            <a:xfrm>
              <a:off x="3101" y="2678"/>
              <a:ext cx="23" cy="144"/>
            </a:xfrm>
            <a:custGeom>
              <a:avLst/>
              <a:gdLst>
                <a:gd name="T0" fmla="*/ 0 w 11"/>
                <a:gd name="T1" fmla="*/ 0 h 71"/>
                <a:gd name="T2" fmla="*/ 0 w 11"/>
                <a:gd name="T3" fmla="*/ 24 h 71"/>
                <a:gd name="T4" fmla="*/ 0 w 11"/>
                <a:gd name="T5" fmla="*/ 30 h 71"/>
                <a:gd name="T6" fmla="*/ 2 w 11"/>
                <a:gd name="T7" fmla="*/ 71 h 71"/>
                <a:gd name="T8" fmla="*/ 11 w 11"/>
                <a:gd name="T9" fmla="*/ 71 h 71"/>
                <a:gd name="T10" fmla="*/ 11 w 11"/>
                <a:gd name="T11" fmla="*/ 52 h 71"/>
                <a:gd name="T12" fmla="*/ 0 w 1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11" h="71">
                  <a:moveTo>
                    <a:pt x="0" y="0"/>
                  </a:moveTo>
                  <a:cubicBezTo>
                    <a:pt x="0" y="7"/>
                    <a:pt x="0" y="15"/>
                    <a:pt x="0" y="24"/>
                  </a:cubicBezTo>
                  <a:cubicBezTo>
                    <a:pt x="0" y="26"/>
                    <a:pt x="0" y="28"/>
                    <a:pt x="0" y="30"/>
                  </a:cubicBezTo>
                  <a:cubicBezTo>
                    <a:pt x="0" y="45"/>
                    <a:pt x="0" y="58"/>
                    <a:pt x="2" y="71"/>
                  </a:cubicBezTo>
                  <a:cubicBezTo>
                    <a:pt x="11" y="71"/>
                    <a:pt x="11" y="71"/>
                    <a:pt x="11" y="71"/>
                  </a:cubicBezTo>
                  <a:cubicBezTo>
                    <a:pt x="11" y="64"/>
                    <a:pt x="11" y="58"/>
                    <a:pt x="11" y="52"/>
                  </a:cubicBezTo>
                  <a:cubicBezTo>
                    <a:pt x="11" y="26"/>
                    <a:pt x="9" y="9"/>
                    <a:pt x="0"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p:cNvSpPr>
              <a:spLocks/>
            </p:cNvSpPr>
            <p:nvPr/>
          </p:nvSpPr>
          <p:spPr bwMode="auto">
            <a:xfrm>
              <a:off x="2799" y="2683"/>
              <a:ext cx="65" cy="139"/>
            </a:xfrm>
            <a:custGeom>
              <a:avLst/>
              <a:gdLst>
                <a:gd name="T0" fmla="*/ 32 w 32"/>
                <a:gd name="T1" fmla="*/ 26 h 69"/>
                <a:gd name="T2" fmla="*/ 32 w 32"/>
                <a:gd name="T3" fmla="*/ 15 h 69"/>
                <a:gd name="T4" fmla="*/ 32 w 32"/>
                <a:gd name="T5" fmla="*/ 0 h 69"/>
                <a:gd name="T6" fmla="*/ 19 w 32"/>
                <a:gd name="T7" fmla="*/ 9 h 69"/>
                <a:gd name="T8" fmla="*/ 2 w 32"/>
                <a:gd name="T9" fmla="*/ 13 h 69"/>
                <a:gd name="T10" fmla="*/ 2 w 32"/>
                <a:gd name="T11" fmla="*/ 0 h 69"/>
                <a:gd name="T12" fmla="*/ 0 w 32"/>
                <a:gd name="T13" fmla="*/ 28 h 69"/>
                <a:gd name="T14" fmla="*/ 4 w 32"/>
                <a:gd name="T15" fmla="*/ 69 h 69"/>
                <a:gd name="T16" fmla="*/ 32 w 32"/>
                <a:gd name="T17" fmla="*/ 69 h 69"/>
                <a:gd name="T18" fmla="*/ 32 w 32"/>
                <a:gd name="T19" fmla="*/ 39 h 69"/>
                <a:gd name="T20" fmla="*/ 32 w 32"/>
                <a:gd name="T21"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9">
                  <a:moveTo>
                    <a:pt x="32" y="26"/>
                  </a:moveTo>
                  <a:cubicBezTo>
                    <a:pt x="32" y="22"/>
                    <a:pt x="32" y="17"/>
                    <a:pt x="32" y="15"/>
                  </a:cubicBezTo>
                  <a:cubicBezTo>
                    <a:pt x="32" y="0"/>
                    <a:pt x="32" y="0"/>
                    <a:pt x="32" y="0"/>
                  </a:cubicBezTo>
                  <a:cubicBezTo>
                    <a:pt x="27" y="3"/>
                    <a:pt x="23" y="5"/>
                    <a:pt x="19" y="9"/>
                  </a:cubicBezTo>
                  <a:cubicBezTo>
                    <a:pt x="12" y="11"/>
                    <a:pt x="8" y="11"/>
                    <a:pt x="2" y="13"/>
                  </a:cubicBezTo>
                  <a:cubicBezTo>
                    <a:pt x="2" y="0"/>
                    <a:pt x="2" y="0"/>
                    <a:pt x="2" y="0"/>
                  </a:cubicBezTo>
                  <a:cubicBezTo>
                    <a:pt x="0" y="9"/>
                    <a:pt x="0" y="20"/>
                    <a:pt x="0" y="28"/>
                  </a:cubicBezTo>
                  <a:cubicBezTo>
                    <a:pt x="0" y="43"/>
                    <a:pt x="2" y="56"/>
                    <a:pt x="4" y="69"/>
                  </a:cubicBezTo>
                  <a:cubicBezTo>
                    <a:pt x="32" y="69"/>
                    <a:pt x="32" y="69"/>
                    <a:pt x="32" y="69"/>
                  </a:cubicBezTo>
                  <a:cubicBezTo>
                    <a:pt x="32" y="39"/>
                    <a:pt x="32" y="39"/>
                    <a:pt x="32" y="39"/>
                  </a:cubicBezTo>
                  <a:cubicBezTo>
                    <a:pt x="32" y="35"/>
                    <a:pt x="32" y="30"/>
                    <a:pt x="32" y="2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p:cNvSpPr>
              <a:spLocks/>
            </p:cNvSpPr>
            <p:nvPr/>
          </p:nvSpPr>
          <p:spPr bwMode="auto">
            <a:xfrm>
              <a:off x="2914" y="2583"/>
              <a:ext cx="84" cy="239"/>
            </a:xfrm>
            <a:custGeom>
              <a:avLst/>
              <a:gdLst>
                <a:gd name="T0" fmla="*/ 37 w 41"/>
                <a:gd name="T1" fmla="*/ 39 h 118"/>
                <a:gd name="T2" fmla="*/ 41 w 41"/>
                <a:gd name="T3" fmla="*/ 32 h 118"/>
                <a:gd name="T4" fmla="*/ 24 w 41"/>
                <a:gd name="T5" fmla="*/ 0 h 118"/>
                <a:gd name="T6" fmla="*/ 24 w 41"/>
                <a:gd name="T7" fmla="*/ 22 h 118"/>
                <a:gd name="T8" fmla="*/ 0 w 41"/>
                <a:gd name="T9" fmla="*/ 101 h 118"/>
                <a:gd name="T10" fmla="*/ 0 w 41"/>
                <a:gd name="T11" fmla="*/ 118 h 118"/>
                <a:gd name="T12" fmla="*/ 24 w 41"/>
                <a:gd name="T13" fmla="*/ 118 h 118"/>
                <a:gd name="T14" fmla="*/ 24 w 41"/>
                <a:gd name="T15" fmla="*/ 101 h 118"/>
                <a:gd name="T16" fmla="*/ 37 w 41"/>
                <a:gd name="T17" fmla="*/ 3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8">
                  <a:moveTo>
                    <a:pt x="37" y="39"/>
                  </a:moveTo>
                  <a:cubicBezTo>
                    <a:pt x="39" y="37"/>
                    <a:pt x="41" y="34"/>
                    <a:pt x="41" y="32"/>
                  </a:cubicBezTo>
                  <a:cubicBezTo>
                    <a:pt x="39" y="17"/>
                    <a:pt x="32" y="7"/>
                    <a:pt x="24" y="0"/>
                  </a:cubicBezTo>
                  <a:cubicBezTo>
                    <a:pt x="24" y="7"/>
                    <a:pt x="24" y="13"/>
                    <a:pt x="24" y="22"/>
                  </a:cubicBezTo>
                  <a:cubicBezTo>
                    <a:pt x="24" y="64"/>
                    <a:pt x="15" y="90"/>
                    <a:pt x="0" y="101"/>
                  </a:cubicBezTo>
                  <a:cubicBezTo>
                    <a:pt x="0" y="118"/>
                    <a:pt x="0" y="118"/>
                    <a:pt x="0" y="118"/>
                  </a:cubicBezTo>
                  <a:cubicBezTo>
                    <a:pt x="24" y="118"/>
                    <a:pt x="24" y="118"/>
                    <a:pt x="24" y="118"/>
                  </a:cubicBezTo>
                  <a:cubicBezTo>
                    <a:pt x="24" y="111"/>
                    <a:pt x="24" y="107"/>
                    <a:pt x="24" y="101"/>
                  </a:cubicBezTo>
                  <a:cubicBezTo>
                    <a:pt x="24" y="73"/>
                    <a:pt x="28" y="52"/>
                    <a:pt x="37" y="39"/>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p:cNvSpPr>
              <a:spLocks/>
            </p:cNvSpPr>
            <p:nvPr/>
          </p:nvSpPr>
          <p:spPr bwMode="auto">
            <a:xfrm>
              <a:off x="3014" y="2658"/>
              <a:ext cx="57" cy="164"/>
            </a:xfrm>
            <a:custGeom>
              <a:avLst/>
              <a:gdLst>
                <a:gd name="T0" fmla="*/ 0 w 28"/>
                <a:gd name="T1" fmla="*/ 62 h 81"/>
                <a:gd name="T2" fmla="*/ 0 w 28"/>
                <a:gd name="T3" fmla="*/ 81 h 81"/>
                <a:gd name="T4" fmla="*/ 24 w 28"/>
                <a:gd name="T5" fmla="*/ 81 h 81"/>
                <a:gd name="T6" fmla="*/ 28 w 28"/>
                <a:gd name="T7" fmla="*/ 36 h 81"/>
                <a:gd name="T8" fmla="*/ 26 w 28"/>
                <a:gd name="T9" fmla="*/ 0 h 81"/>
                <a:gd name="T10" fmla="*/ 0 w 28"/>
                <a:gd name="T11" fmla="*/ 62 h 81"/>
              </a:gdLst>
              <a:ahLst/>
              <a:cxnLst>
                <a:cxn ang="0">
                  <a:pos x="T0" y="T1"/>
                </a:cxn>
                <a:cxn ang="0">
                  <a:pos x="T2" y="T3"/>
                </a:cxn>
                <a:cxn ang="0">
                  <a:pos x="T4" y="T5"/>
                </a:cxn>
                <a:cxn ang="0">
                  <a:pos x="T6" y="T7"/>
                </a:cxn>
                <a:cxn ang="0">
                  <a:pos x="T8" y="T9"/>
                </a:cxn>
                <a:cxn ang="0">
                  <a:pos x="T10" y="T11"/>
                </a:cxn>
              </a:cxnLst>
              <a:rect l="0" t="0" r="r" b="b"/>
              <a:pathLst>
                <a:path w="28" h="81">
                  <a:moveTo>
                    <a:pt x="0" y="62"/>
                  </a:moveTo>
                  <a:cubicBezTo>
                    <a:pt x="0" y="68"/>
                    <a:pt x="0" y="74"/>
                    <a:pt x="0" y="81"/>
                  </a:cubicBezTo>
                  <a:cubicBezTo>
                    <a:pt x="24" y="81"/>
                    <a:pt x="24" y="81"/>
                    <a:pt x="24" y="81"/>
                  </a:cubicBezTo>
                  <a:cubicBezTo>
                    <a:pt x="26" y="68"/>
                    <a:pt x="28" y="53"/>
                    <a:pt x="28" y="36"/>
                  </a:cubicBezTo>
                  <a:cubicBezTo>
                    <a:pt x="28" y="23"/>
                    <a:pt x="28" y="10"/>
                    <a:pt x="26" y="0"/>
                  </a:cubicBezTo>
                  <a:cubicBezTo>
                    <a:pt x="9" y="2"/>
                    <a:pt x="0" y="21"/>
                    <a:pt x="0" y="6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p:cNvSpPr>
              <a:spLocks/>
            </p:cNvSpPr>
            <p:nvPr/>
          </p:nvSpPr>
          <p:spPr bwMode="auto">
            <a:xfrm>
              <a:off x="3089" y="2393"/>
              <a:ext cx="303" cy="304"/>
            </a:xfrm>
            <a:custGeom>
              <a:avLst/>
              <a:gdLst>
                <a:gd name="T0" fmla="*/ 23 w 149"/>
                <a:gd name="T1" fmla="*/ 92 h 150"/>
                <a:gd name="T2" fmla="*/ 38 w 149"/>
                <a:gd name="T3" fmla="*/ 75 h 150"/>
                <a:gd name="T4" fmla="*/ 75 w 149"/>
                <a:gd name="T5" fmla="*/ 28 h 150"/>
                <a:gd name="T6" fmla="*/ 111 w 149"/>
                <a:gd name="T7" fmla="*/ 75 h 150"/>
                <a:gd name="T8" fmla="*/ 141 w 149"/>
                <a:gd name="T9" fmla="*/ 150 h 150"/>
                <a:gd name="T10" fmla="*/ 147 w 149"/>
                <a:gd name="T11" fmla="*/ 133 h 150"/>
                <a:gd name="T12" fmla="*/ 149 w 149"/>
                <a:gd name="T13" fmla="*/ 111 h 150"/>
                <a:gd name="T14" fmla="*/ 77 w 149"/>
                <a:gd name="T15" fmla="*/ 0 h 150"/>
                <a:gd name="T16" fmla="*/ 21 w 149"/>
                <a:gd name="T17" fmla="*/ 30 h 150"/>
                <a:gd name="T18" fmla="*/ 0 w 149"/>
                <a:gd name="T19" fmla="*/ 111 h 150"/>
                <a:gd name="T20" fmla="*/ 13 w 149"/>
                <a:gd name="T21" fmla="*/ 116 h 150"/>
                <a:gd name="T22" fmla="*/ 23 w 149"/>
                <a:gd name="T23"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50">
                  <a:moveTo>
                    <a:pt x="23" y="92"/>
                  </a:moveTo>
                  <a:cubicBezTo>
                    <a:pt x="28" y="86"/>
                    <a:pt x="34" y="79"/>
                    <a:pt x="38" y="75"/>
                  </a:cubicBezTo>
                  <a:cubicBezTo>
                    <a:pt x="45" y="45"/>
                    <a:pt x="55" y="28"/>
                    <a:pt x="75" y="28"/>
                  </a:cubicBezTo>
                  <a:cubicBezTo>
                    <a:pt x="94" y="28"/>
                    <a:pt x="104" y="45"/>
                    <a:pt x="111" y="75"/>
                  </a:cubicBezTo>
                  <a:cubicBezTo>
                    <a:pt x="128" y="88"/>
                    <a:pt x="139" y="113"/>
                    <a:pt x="141" y="150"/>
                  </a:cubicBezTo>
                  <a:cubicBezTo>
                    <a:pt x="143" y="143"/>
                    <a:pt x="145" y="137"/>
                    <a:pt x="147" y="133"/>
                  </a:cubicBezTo>
                  <a:cubicBezTo>
                    <a:pt x="149" y="126"/>
                    <a:pt x="149" y="120"/>
                    <a:pt x="149" y="111"/>
                  </a:cubicBezTo>
                  <a:cubicBezTo>
                    <a:pt x="149" y="39"/>
                    <a:pt x="126" y="0"/>
                    <a:pt x="77" y="0"/>
                  </a:cubicBezTo>
                  <a:cubicBezTo>
                    <a:pt x="53" y="0"/>
                    <a:pt x="34" y="11"/>
                    <a:pt x="21" y="30"/>
                  </a:cubicBezTo>
                  <a:cubicBezTo>
                    <a:pt x="8" y="49"/>
                    <a:pt x="2" y="77"/>
                    <a:pt x="0" y="111"/>
                  </a:cubicBezTo>
                  <a:cubicBezTo>
                    <a:pt x="4" y="113"/>
                    <a:pt x="8" y="113"/>
                    <a:pt x="13" y="116"/>
                  </a:cubicBezTo>
                  <a:cubicBezTo>
                    <a:pt x="15" y="107"/>
                    <a:pt x="19" y="98"/>
                    <a:pt x="23" y="92"/>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1"/>
            <p:cNvSpPr>
              <a:spLocks/>
            </p:cNvSpPr>
            <p:nvPr/>
          </p:nvSpPr>
          <p:spPr bwMode="auto">
            <a:xfrm>
              <a:off x="3445" y="2393"/>
              <a:ext cx="299" cy="429"/>
            </a:xfrm>
            <a:custGeom>
              <a:avLst/>
              <a:gdLst>
                <a:gd name="T0" fmla="*/ 77 w 147"/>
                <a:gd name="T1" fmla="*/ 0 h 212"/>
                <a:gd name="T2" fmla="*/ 19 w 147"/>
                <a:gd name="T3" fmla="*/ 30 h 212"/>
                <a:gd name="T4" fmla="*/ 0 w 147"/>
                <a:gd name="T5" fmla="*/ 113 h 212"/>
                <a:gd name="T6" fmla="*/ 13 w 147"/>
                <a:gd name="T7" fmla="*/ 111 h 212"/>
                <a:gd name="T8" fmla="*/ 36 w 147"/>
                <a:gd name="T9" fmla="*/ 116 h 212"/>
                <a:gd name="T10" fmla="*/ 36 w 147"/>
                <a:gd name="T11" fmla="*/ 116 h 212"/>
                <a:gd name="T12" fmla="*/ 75 w 147"/>
                <a:gd name="T13" fmla="*/ 28 h 212"/>
                <a:gd name="T14" fmla="*/ 113 w 147"/>
                <a:gd name="T15" fmla="*/ 116 h 212"/>
                <a:gd name="T16" fmla="*/ 75 w 147"/>
                <a:gd name="T17" fmla="*/ 197 h 212"/>
                <a:gd name="T18" fmla="*/ 64 w 147"/>
                <a:gd name="T19" fmla="*/ 195 h 212"/>
                <a:gd name="T20" fmla="*/ 64 w 147"/>
                <a:gd name="T21" fmla="*/ 212 h 212"/>
                <a:gd name="T22" fmla="*/ 113 w 147"/>
                <a:gd name="T23" fmla="*/ 212 h 212"/>
                <a:gd name="T24" fmla="*/ 128 w 147"/>
                <a:gd name="T25" fmla="*/ 197 h 212"/>
                <a:gd name="T26" fmla="*/ 147 w 147"/>
                <a:gd name="T27" fmla="*/ 111 h 212"/>
                <a:gd name="T28" fmla="*/ 77 w 147"/>
                <a:gd name="T29"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12">
                  <a:moveTo>
                    <a:pt x="77" y="0"/>
                  </a:moveTo>
                  <a:cubicBezTo>
                    <a:pt x="51" y="0"/>
                    <a:pt x="32" y="11"/>
                    <a:pt x="19" y="30"/>
                  </a:cubicBezTo>
                  <a:cubicBezTo>
                    <a:pt x="6" y="49"/>
                    <a:pt x="0" y="77"/>
                    <a:pt x="0" y="113"/>
                  </a:cubicBezTo>
                  <a:cubicBezTo>
                    <a:pt x="4" y="111"/>
                    <a:pt x="9" y="111"/>
                    <a:pt x="13" y="111"/>
                  </a:cubicBezTo>
                  <a:cubicBezTo>
                    <a:pt x="21" y="111"/>
                    <a:pt x="30" y="113"/>
                    <a:pt x="36" y="116"/>
                  </a:cubicBezTo>
                  <a:cubicBezTo>
                    <a:pt x="36" y="116"/>
                    <a:pt x="36" y="116"/>
                    <a:pt x="36" y="116"/>
                  </a:cubicBezTo>
                  <a:cubicBezTo>
                    <a:pt x="36" y="58"/>
                    <a:pt x="49" y="28"/>
                    <a:pt x="75" y="28"/>
                  </a:cubicBezTo>
                  <a:cubicBezTo>
                    <a:pt x="100" y="28"/>
                    <a:pt x="113" y="58"/>
                    <a:pt x="113" y="116"/>
                  </a:cubicBezTo>
                  <a:cubicBezTo>
                    <a:pt x="113" y="169"/>
                    <a:pt x="100" y="197"/>
                    <a:pt x="75" y="197"/>
                  </a:cubicBezTo>
                  <a:cubicBezTo>
                    <a:pt x="71" y="197"/>
                    <a:pt x="68" y="197"/>
                    <a:pt x="64" y="195"/>
                  </a:cubicBezTo>
                  <a:cubicBezTo>
                    <a:pt x="64" y="201"/>
                    <a:pt x="64" y="207"/>
                    <a:pt x="64" y="212"/>
                  </a:cubicBezTo>
                  <a:cubicBezTo>
                    <a:pt x="113" y="212"/>
                    <a:pt x="113" y="212"/>
                    <a:pt x="113" y="212"/>
                  </a:cubicBezTo>
                  <a:cubicBezTo>
                    <a:pt x="120" y="207"/>
                    <a:pt x="124" y="203"/>
                    <a:pt x="128" y="197"/>
                  </a:cubicBezTo>
                  <a:cubicBezTo>
                    <a:pt x="141" y="178"/>
                    <a:pt x="147" y="150"/>
                    <a:pt x="147" y="111"/>
                  </a:cubicBezTo>
                  <a:cubicBezTo>
                    <a:pt x="147" y="39"/>
                    <a:pt x="124" y="0"/>
                    <a:pt x="77"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2"/>
            <p:cNvSpPr>
              <a:spLocks/>
            </p:cNvSpPr>
            <p:nvPr/>
          </p:nvSpPr>
          <p:spPr bwMode="auto">
            <a:xfrm>
              <a:off x="2746" y="2393"/>
              <a:ext cx="290" cy="429"/>
            </a:xfrm>
            <a:custGeom>
              <a:avLst/>
              <a:gdLst>
                <a:gd name="T0" fmla="*/ 28 w 143"/>
                <a:gd name="T1" fmla="*/ 143 h 212"/>
                <a:gd name="T2" fmla="*/ 28 w 143"/>
                <a:gd name="T3" fmla="*/ 137 h 212"/>
                <a:gd name="T4" fmla="*/ 28 w 143"/>
                <a:gd name="T5" fmla="*/ 135 h 212"/>
                <a:gd name="T6" fmla="*/ 30 w 143"/>
                <a:gd name="T7" fmla="*/ 122 h 212"/>
                <a:gd name="T8" fmla="*/ 30 w 143"/>
                <a:gd name="T9" fmla="*/ 116 h 212"/>
                <a:gd name="T10" fmla="*/ 70 w 143"/>
                <a:gd name="T11" fmla="*/ 28 h 212"/>
                <a:gd name="T12" fmla="*/ 103 w 143"/>
                <a:gd name="T13" fmla="*/ 66 h 212"/>
                <a:gd name="T14" fmla="*/ 143 w 143"/>
                <a:gd name="T15" fmla="*/ 88 h 212"/>
                <a:gd name="T16" fmla="*/ 73 w 143"/>
                <a:gd name="T17" fmla="*/ 0 h 212"/>
                <a:gd name="T18" fmla="*/ 15 w 143"/>
                <a:gd name="T19" fmla="*/ 30 h 212"/>
                <a:gd name="T20" fmla="*/ 0 w 143"/>
                <a:gd name="T21" fmla="*/ 69 h 212"/>
                <a:gd name="T22" fmla="*/ 6 w 143"/>
                <a:gd name="T23" fmla="*/ 69 h 212"/>
                <a:gd name="T24" fmla="*/ 6 w 143"/>
                <a:gd name="T25" fmla="*/ 186 h 212"/>
                <a:gd name="T26" fmla="*/ 13 w 143"/>
                <a:gd name="T27" fmla="*/ 197 h 212"/>
                <a:gd name="T28" fmla="*/ 26 w 143"/>
                <a:gd name="T29" fmla="*/ 212 h 212"/>
                <a:gd name="T30" fmla="*/ 30 w 143"/>
                <a:gd name="T31" fmla="*/ 212 h 212"/>
                <a:gd name="T32" fmla="*/ 26 w 143"/>
                <a:gd name="T33" fmla="*/ 171 h 212"/>
                <a:gd name="T34" fmla="*/ 28 w 143"/>
                <a:gd name="T35" fmla="*/ 14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12">
                  <a:moveTo>
                    <a:pt x="28" y="143"/>
                  </a:moveTo>
                  <a:cubicBezTo>
                    <a:pt x="28" y="137"/>
                    <a:pt x="28" y="137"/>
                    <a:pt x="28" y="137"/>
                  </a:cubicBezTo>
                  <a:cubicBezTo>
                    <a:pt x="28" y="135"/>
                    <a:pt x="28" y="135"/>
                    <a:pt x="28" y="135"/>
                  </a:cubicBezTo>
                  <a:cubicBezTo>
                    <a:pt x="28" y="131"/>
                    <a:pt x="30" y="126"/>
                    <a:pt x="30" y="122"/>
                  </a:cubicBezTo>
                  <a:cubicBezTo>
                    <a:pt x="30" y="120"/>
                    <a:pt x="30" y="118"/>
                    <a:pt x="30" y="116"/>
                  </a:cubicBezTo>
                  <a:cubicBezTo>
                    <a:pt x="30" y="58"/>
                    <a:pt x="43" y="28"/>
                    <a:pt x="70" y="28"/>
                  </a:cubicBezTo>
                  <a:cubicBezTo>
                    <a:pt x="85" y="28"/>
                    <a:pt x="96" y="41"/>
                    <a:pt x="103" y="66"/>
                  </a:cubicBezTo>
                  <a:cubicBezTo>
                    <a:pt x="120" y="66"/>
                    <a:pt x="132" y="75"/>
                    <a:pt x="143" y="88"/>
                  </a:cubicBezTo>
                  <a:cubicBezTo>
                    <a:pt x="137" y="30"/>
                    <a:pt x="113" y="0"/>
                    <a:pt x="73" y="0"/>
                  </a:cubicBezTo>
                  <a:cubicBezTo>
                    <a:pt x="47" y="0"/>
                    <a:pt x="28" y="11"/>
                    <a:pt x="15" y="30"/>
                  </a:cubicBezTo>
                  <a:cubicBezTo>
                    <a:pt x="8" y="41"/>
                    <a:pt x="2" y="54"/>
                    <a:pt x="0" y="69"/>
                  </a:cubicBezTo>
                  <a:cubicBezTo>
                    <a:pt x="6" y="69"/>
                    <a:pt x="6" y="69"/>
                    <a:pt x="6" y="69"/>
                  </a:cubicBezTo>
                  <a:cubicBezTo>
                    <a:pt x="6" y="186"/>
                    <a:pt x="6" y="186"/>
                    <a:pt x="6" y="186"/>
                  </a:cubicBezTo>
                  <a:cubicBezTo>
                    <a:pt x="8" y="190"/>
                    <a:pt x="11" y="195"/>
                    <a:pt x="13" y="197"/>
                  </a:cubicBezTo>
                  <a:cubicBezTo>
                    <a:pt x="17" y="203"/>
                    <a:pt x="21" y="207"/>
                    <a:pt x="26" y="212"/>
                  </a:cubicBezTo>
                  <a:cubicBezTo>
                    <a:pt x="30" y="212"/>
                    <a:pt x="30" y="212"/>
                    <a:pt x="30" y="212"/>
                  </a:cubicBezTo>
                  <a:cubicBezTo>
                    <a:pt x="28" y="199"/>
                    <a:pt x="26" y="186"/>
                    <a:pt x="26" y="171"/>
                  </a:cubicBezTo>
                  <a:cubicBezTo>
                    <a:pt x="26" y="163"/>
                    <a:pt x="26" y="152"/>
                    <a:pt x="28" y="14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3"/>
            <p:cNvSpPr>
              <a:spLocks/>
            </p:cNvSpPr>
            <p:nvPr/>
          </p:nvSpPr>
          <p:spPr bwMode="auto">
            <a:xfrm>
              <a:off x="2620" y="2532"/>
              <a:ext cx="138" cy="290"/>
            </a:xfrm>
            <a:custGeom>
              <a:avLst/>
              <a:gdLst>
                <a:gd name="T0" fmla="*/ 62 w 68"/>
                <a:gd name="T1" fmla="*/ 0 h 143"/>
                <a:gd name="T2" fmla="*/ 58 w 68"/>
                <a:gd name="T3" fmla="*/ 0 h 143"/>
                <a:gd name="T4" fmla="*/ 43 w 68"/>
                <a:gd name="T5" fmla="*/ 8 h 143"/>
                <a:gd name="T6" fmla="*/ 28 w 68"/>
                <a:gd name="T7" fmla="*/ 15 h 143"/>
                <a:gd name="T8" fmla="*/ 15 w 68"/>
                <a:gd name="T9" fmla="*/ 21 h 143"/>
                <a:gd name="T10" fmla="*/ 0 w 68"/>
                <a:gd name="T11" fmla="*/ 27 h 143"/>
                <a:gd name="T12" fmla="*/ 0 w 68"/>
                <a:gd name="T13" fmla="*/ 53 h 143"/>
                <a:gd name="T14" fmla="*/ 21 w 68"/>
                <a:gd name="T15" fmla="*/ 44 h 143"/>
                <a:gd name="T16" fmla="*/ 38 w 68"/>
                <a:gd name="T17" fmla="*/ 36 h 143"/>
                <a:gd name="T18" fmla="*/ 38 w 68"/>
                <a:gd name="T19" fmla="*/ 143 h 143"/>
                <a:gd name="T20" fmla="*/ 68 w 68"/>
                <a:gd name="T21" fmla="*/ 143 h 143"/>
                <a:gd name="T22" fmla="*/ 68 w 68"/>
                <a:gd name="T23" fmla="*/ 117 h 143"/>
                <a:gd name="T24" fmla="*/ 68 w 68"/>
                <a:gd name="T25" fmla="*/ 0 h 143"/>
                <a:gd name="T26" fmla="*/ 62 w 68"/>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3">
                  <a:moveTo>
                    <a:pt x="62" y="0"/>
                  </a:moveTo>
                  <a:cubicBezTo>
                    <a:pt x="58" y="0"/>
                    <a:pt x="58" y="0"/>
                    <a:pt x="58" y="0"/>
                  </a:cubicBezTo>
                  <a:cubicBezTo>
                    <a:pt x="51" y="2"/>
                    <a:pt x="47" y="6"/>
                    <a:pt x="43" y="8"/>
                  </a:cubicBezTo>
                  <a:cubicBezTo>
                    <a:pt x="38" y="10"/>
                    <a:pt x="34" y="12"/>
                    <a:pt x="28" y="15"/>
                  </a:cubicBezTo>
                  <a:cubicBezTo>
                    <a:pt x="23" y="19"/>
                    <a:pt x="19" y="19"/>
                    <a:pt x="15" y="21"/>
                  </a:cubicBezTo>
                  <a:cubicBezTo>
                    <a:pt x="11" y="23"/>
                    <a:pt x="4" y="25"/>
                    <a:pt x="0" y="27"/>
                  </a:cubicBezTo>
                  <a:cubicBezTo>
                    <a:pt x="0" y="53"/>
                    <a:pt x="0" y="53"/>
                    <a:pt x="0" y="53"/>
                  </a:cubicBezTo>
                  <a:cubicBezTo>
                    <a:pt x="9" y="51"/>
                    <a:pt x="15" y="49"/>
                    <a:pt x="21" y="44"/>
                  </a:cubicBezTo>
                  <a:cubicBezTo>
                    <a:pt x="28" y="42"/>
                    <a:pt x="34" y="40"/>
                    <a:pt x="38" y="36"/>
                  </a:cubicBezTo>
                  <a:cubicBezTo>
                    <a:pt x="38" y="143"/>
                    <a:pt x="38" y="143"/>
                    <a:pt x="38" y="143"/>
                  </a:cubicBezTo>
                  <a:cubicBezTo>
                    <a:pt x="68" y="143"/>
                    <a:pt x="68" y="143"/>
                    <a:pt x="68" y="143"/>
                  </a:cubicBezTo>
                  <a:cubicBezTo>
                    <a:pt x="68" y="117"/>
                    <a:pt x="68" y="117"/>
                    <a:pt x="68" y="117"/>
                  </a:cubicBezTo>
                  <a:cubicBezTo>
                    <a:pt x="68" y="0"/>
                    <a:pt x="68" y="0"/>
                    <a:pt x="68" y="0"/>
                  </a:cubicBezTo>
                  <a:lnTo>
                    <a:pt x="62"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p:cNvSpPr>
            <p:nvPr/>
          </p:nvSpPr>
          <p:spPr bwMode="auto">
            <a:xfrm>
              <a:off x="2803" y="2522"/>
              <a:ext cx="256" cy="144"/>
            </a:xfrm>
            <a:custGeom>
              <a:avLst/>
              <a:gdLst>
                <a:gd name="T0" fmla="*/ 75 w 126"/>
                <a:gd name="T1" fmla="*/ 2 h 71"/>
                <a:gd name="T2" fmla="*/ 68 w 126"/>
                <a:gd name="T3" fmla="*/ 0 h 71"/>
                <a:gd name="T4" fmla="*/ 15 w 126"/>
                <a:gd name="T5" fmla="*/ 28 h 71"/>
                <a:gd name="T6" fmla="*/ 2 w 126"/>
                <a:gd name="T7" fmla="*/ 58 h 71"/>
                <a:gd name="T8" fmla="*/ 0 w 126"/>
                <a:gd name="T9" fmla="*/ 71 h 71"/>
                <a:gd name="T10" fmla="*/ 10 w 126"/>
                <a:gd name="T11" fmla="*/ 69 h 71"/>
                <a:gd name="T12" fmla="*/ 21 w 126"/>
                <a:gd name="T13" fmla="*/ 62 h 71"/>
                <a:gd name="T14" fmla="*/ 32 w 126"/>
                <a:gd name="T15" fmla="*/ 56 h 71"/>
                <a:gd name="T16" fmla="*/ 36 w 126"/>
                <a:gd name="T17" fmla="*/ 54 h 71"/>
                <a:gd name="T18" fmla="*/ 66 w 126"/>
                <a:gd name="T19" fmla="*/ 26 h 71"/>
                <a:gd name="T20" fmla="*/ 79 w 126"/>
                <a:gd name="T21" fmla="*/ 30 h 71"/>
                <a:gd name="T22" fmla="*/ 96 w 126"/>
                <a:gd name="T23" fmla="*/ 62 h 71"/>
                <a:gd name="T24" fmla="*/ 126 w 126"/>
                <a:gd name="T25" fmla="*/ 47 h 71"/>
                <a:gd name="T26" fmla="*/ 115 w 126"/>
                <a:gd name="T27" fmla="*/ 24 h 71"/>
                <a:gd name="T28" fmla="*/ 75 w 126"/>
                <a:gd name="T2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71">
                  <a:moveTo>
                    <a:pt x="75" y="2"/>
                  </a:moveTo>
                  <a:cubicBezTo>
                    <a:pt x="72" y="0"/>
                    <a:pt x="70" y="0"/>
                    <a:pt x="68" y="0"/>
                  </a:cubicBezTo>
                  <a:cubicBezTo>
                    <a:pt x="45" y="0"/>
                    <a:pt x="28" y="11"/>
                    <a:pt x="15" y="28"/>
                  </a:cubicBezTo>
                  <a:cubicBezTo>
                    <a:pt x="10" y="37"/>
                    <a:pt x="6" y="47"/>
                    <a:pt x="2" y="58"/>
                  </a:cubicBezTo>
                  <a:cubicBezTo>
                    <a:pt x="2" y="62"/>
                    <a:pt x="0" y="67"/>
                    <a:pt x="0" y="71"/>
                  </a:cubicBezTo>
                  <a:cubicBezTo>
                    <a:pt x="4" y="71"/>
                    <a:pt x="6" y="69"/>
                    <a:pt x="10" y="69"/>
                  </a:cubicBezTo>
                  <a:cubicBezTo>
                    <a:pt x="15" y="67"/>
                    <a:pt x="19" y="64"/>
                    <a:pt x="21" y="62"/>
                  </a:cubicBezTo>
                  <a:cubicBezTo>
                    <a:pt x="25" y="60"/>
                    <a:pt x="30" y="58"/>
                    <a:pt x="32" y="56"/>
                  </a:cubicBezTo>
                  <a:cubicBezTo>
                    <a:pt x="34" y="56"/>
                    <a:pt x="36" y="56"/>
                    <a:pt x="36" y="54"/>
                  </a:cubicBezTo>
                  <a:cubicBezTo>
                    <a:pt x="42" y="37"/>
                    <a:pt x="51" y="26"/>
                    <a:pt x="66" y="26"/>
                  </a:cubicBezTo>
                  <a:cubicBezTo>
                    <a:pt x="70" y="26"/>
                    <a:pt x="75" y="28"/>
                    <a:pt x="79" y="30"/>
                  </a:cubicBezTo>
                  <a:cubicBezTo>
                    <a:pt x="87" y="37"/>
                    <a:pt x="94" y="47"/>
                    <a:pt x="96" y="62"/>
                  </a:cubicBezTo>
                  <a:cubicBezTo>
                    <a:pt x="104" y="54"/>
                    <a:pt x="113" y="49"/>
                    <a:pt x="126" y="47"/>
                  </a:cubicBezTo>
                  <a:cubicBezTo>
                    <a:pt x="124" y="39"/>
                    <a:pt x="119" y="30"/>
                    <a:pt x="115" y="24"/>
                  </a:cubicBezTo>
                  <a:cubicBezTo>
                    <a:pt x="104" y="11"/>
                    <a:pt x="92" y="2"/>
                    <a:pt x="75" y="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p:cNvSpPr>
            <p:nvPr/>
          </p:nvSpPr>
          <p:spPr bwMode="auto">
            <a:xfrm>
              <a:off x="3116" y="2522"/>
              <a:ext cx="260" cy="300"/>
            </a:xfrm>
            <a:custGeom>
              <a:avLst/>
              <a:gdLst>
                <a:gd name="T0" fmla="*/ 128 w 128"/>
                <a:gd name="T1" fmla="*/ 86 h 148"/>
                <a:gd name="T2" fmla="*/ 98 w 128"/>
                <a:gd name="T3" fmla="*/ 11 h 148"/>
                <a:gd name="T4" fmla="*/ 62 w 128"/>
                <a:gd name="T5" fmla="*/ 0 h 148"/>
                <a:gd name="T6" fmla="*/ 25 w 128"/>
                <a:gd name="T7" fmla="*/ 11 h 148"/>
                <a:gd name="T8" fmla="*/ 10 w 128"/>
                <a:gd name="T9" fmla="*/ 28 h 148"/>
                <a:gd name="T10" fmla="*/ 0 w 128"/>
                <a:gd name="T11" fmla="*/ 52 h 148"/>
                <a:gd name="T12" fmla="*/ 25 w 128"/>
                <a:gd name="T13" fmla="*/ 88 h 148"/>
                <a:gd name="T14" fmla="*/ 25 w 128"/>
                <a:gd name="T15" fmla="*/ 86 h 148"/>
                <a:gd name="T16" fmla="*/ 62 w 128"/>
                <a:gd name="T17" fmla="*/ 26 h 148"/>
                <a:gd name="T18" fmla="*/ 87 w 128"/>
                <a:gd name="T19" fmla="*/ 49 h 148"/>
                <a:gd name="T20" fmla="*/ 96 w 128"/>
                <a:gd name="T21" fmla="*/ 49 h 148"/>
                <a:gd name="T22" fmla="*/ 96 w 128"/>
                <a:gd name="T23" fmla="*/ 148 h 148"/>
                <a:gd name="T24" fmla="*/ 121 w 128"/>
                <a:gd name="T25" fmla="*/ 148 h 148"/>
                <a:gd name="T26" fmla="*/ 121 w 128"/>
                <a:gd name="T27" fmla="*/ 131 h 148"/>
                <a:gd name="T28" fmla="*/ 128 w 128"/>
                <a:gd name="T29" fmla="*/ 8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48">
                  <a:moveTo>
                    <a:pt x="128" y="86"/>
                  </a:moveTo>
                  <a:cubicBezTo>
                    <a:pt x="126" y="49"/>
                    <a:pt x="115" y="24"/>
                    <a:pt x="98" y="11"/>
                  </a:cubicBezTo>
                  <a:cubicBezTo>
                    <a:pt x="87" y="5"/>
                    <a:pt x="77" y="0"/>
                    <a:pt x="62" y="0"/>
                  </a:cubicBezTo>
                  <a:cubicBezTo>
                    <a:pt x="49" y="0"/>
                    <a:pt x="36" y="5"/>
                    <a:pt x="25" y="11"/>
                  </a:cubicBezTo>
                  <a:cubicBezTo>
                    <a:pt x="21" y="15"/>
                    <a:pt x="15" y="22"/>
                    <a:pt x="10" y="28"/>
                  </a:cubicBezTo>
                  <a:cubicBezTo>
                    <a:pt x="6" y="34"/>
                    <a:pt x="2" y="43"/>
                    <a:pt x="0" y="52"/>
                  </a:cubicBezTo>
                  <a:cubicBezTo>
                    <a:pt x="12" y="58"/>
                    <a:pt x="21" y="69"/>
                    <a:pt x="25" y="88"/>
                  </a:cubicBezTo>
                  <a:cubicBezTo>
                    <a:pt x="25" y="88"/>
                    <a:pt x="25" y="88"/>
                    <a:pt x="25" y="86"/>
                  </a:cubicBezTo>
                  <a:cubicBezTo>
                    <a:pt x="27" y="47"/>
                    <a:pt x="40" y="26"/>
                    <a:pt x="62" y="26"/>
                  </a:cubicBezTo>
                  <a:cubicBezTo>
                    <a:pt x="72" y="26"/>
                    <a:pt x="81" y="34"/>
                    <a:pt x="87" y="49"/>
                  </a:cubicBezTo>
                  <a:cubicBezTo>
                    <a:pt x="96" y="49"/>
                    <a:pt x="96" y="49"/>
                    <a:pt x="96" y="49"/>
                  </a:cubicBezTo>
                  <a:cubicBezTo>
                    <a:pt x="96" y="148"/>
                    <a:pt x="96" y="148"/>
                    <a:pt x="96" y="148"/>
                  </a:cubicBezTo>
                  <a:cubicBezTo>
                    <a:pt x="121" y="148"/>
                    <a:pt x="121" y="148"/>
                    <a:pt x="121" y="148"/>
                  </a:cubicBezTo>
                  <a:cubicBezTo>
                    <a:pt x="121" y="141"/>
                    <a:pt x="121" y="137"/>
                    <a:pt x="121" y="131"/>
                  </a:cubicBezTo>
                  <a:cubicBezTo>
                    <a:pt x="121" y="114"/>
                    <a:pt x="124" y="99"/>
                    <a:pt x="128" y="8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p:cNvSpPr>
            <p:nvPr/>
          </p:nvSpPr>
          <p:spPr bwMode="auto">
            <a:xfrm>
              <a:off x="2803" y="2622"/>
              <a:ext cx="111" cy="200"/>
            </a:xfrm>
            <a:custGeom>
              <a:avLst/>
              <a:gdLst>
                <a:gd name="T0" fmla="*/ 55 w 55"/>
                <a:gd name="T1" fmla="*/ 0 h 99"/>
                <a:gd name="T2" fmla="*/ 45 w 55"/>
                <a:gd name="T3" fmla="*/ 0 h 99"/>
                <a:gd name="T4" fmla="*/ 36 w 55"/>
                <a:gd name="T5" fmla="*/ 5 h 99"/>
                <a:gd name="T6" fmla="*/ 32 w 55"/>
                <a:gd name="T7" fmla="*/ 7 h 99"/>
                <a:gd name="T8" fmla="*/ 21 w 55"/>
                <a:gd name="T9" fmla="*/ 13 h 99"/>
                <a:gd name="T10" fmla="*/ 10 w 55"/>
                <a:gd name="T11" fmla="*/ 20 h 99"/>
                <a:gd name="T12" fmla="*/ 0 w 55"/>
                <a:gd name="T13" fmla="*/ 22 h 99"/>
                <a:gd name="T14" fmla="*/ 0 w 55"/>
                <a:gd name="T15" fmla="*/ 24 h 99"/>
                <a:gd name="T16" fmla="*/ 0 w 55"/>
                <a:gd name="T17" fmla="*/ 30 h 99"/>
                <a:gd name="T18" fmla="*/ 0 w 55"/>
                <a:gd name="T19" fmla="*/ 43 h 99"/>
                <a:gd name="T20" fmla="*/ 17 w 55"/>
                <a:gd name="T21" fmla="*/ 39 h 99"/>
                <a:gd name="T22" fmla="*/ 30 w 55"/>
                <a:gd name="T23" fmla="*/ 30 h 99"/>
                <a:gd name="T24" fmla="*/ 30 w 55"/>
                <a:gd name="T25" fmla="*/ 45 h 99"/>
                <a:gd name="T26" fmla="*/ 30 w 55"/>
                <a:gd name="T27" fmla="*/ 69 h 99"/>
                <a:gd name="T28" fmla="*/ 30 w 55"/>
                <a:gd name="T29" fmla="*/ 99 h 99"/>
                <a:gd name="T30" fmla="*/ 55 w 55"/>
                <a:gd name="T31" fmla="*/ 99 h 99"/>
                <a:gd name="T32" fmla="*/ 55 w 55"/>
                <a:gd name="T33" fmla="*/ 82 h 99"/>
                <a:gd name="T34" fmla="*/ 55 w 55"/>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99">
                  <a:moveTo>
                    <a:pt x="55" y="0"/>
                  </a:moveTo>
                  <a:cubicBezTo>
                    <a:pt x="45" y="0"/>
                    <a:pt x="45" y="0"/>
                    <a:pt x="45" y="0"/>
                  </a:cubicBezTo>
                  <a:cubicBezTo>
                    <a:pt x="42" y="3"/>
                    <a:pt x="38" y="5"/>
                    <a:pt x="36" y="5"/>
                  </a:cubicBezTo>
                  <a:cubicBezTo>
                    <a:pt x="36" y="7"/>
                    <a:pt x="34" y="7"/>
                    <a:pt x="32" y="7"/>
                  </a:cubicBezTo>
                  <a:cubicBezTo>
                    <a:pt x="30" y="9"/>
                    <a:pt x="25" y="11"/>
                    <a:pt x="21" y="13"/>
                  </a:cubicBezTo>
                  <a:cubicBezTo>
                    <a:pt x="19" y="15"/>
                    <a:pt x="15" y="18"/>
                    <a:pt x="10" y="20"/>
                  </a:cubicBezTo>
                  <a:cubicBezTo>
                    <a:pt x="6" y="20"/>
                    <a:pt x="4" y="22"/>
                    <a:pt x="0" y="22"/>
                  </a:cubicBezTo>
                  <a:cubicBezTo>
                    <a:pt x="0" y="22"/>
                    <a:pt x="0" y="22"/>
                    <a:pt x="0" y="24"/>
                  </a:cubicBezTo>
                  <a:cubicBezTo>
                    <a:pt x="0" y="30"/>
                    <a:pt x="0" y="30"/>
                    <a:pt x="0" y="30"/>
                  </a:cubicBezTo>
                  <a:cubicBezTo>
                    <a:pt x="0" y="43"/>
                    <a:pt x="0" y="43"/>
                    <a:pt x="0" y="43"/>
                  </a:cubicBezTo>
                  <a:cubicBezTo>
                    <a:pt x="6" y="41"/>
                    <a:pt x="10" y="41"/>
                    <a:pt x="17" y="39"/>
                  </a:cubicBezTo>
                  <a:cubicBezTo>
                    <a:pt x="21" y="35"/>
                    <a:pt x="25" y="33"/>
                    <a:pt x="30" y="30"/>
                  </a:cubicBezTo>
                  <a:cubicBezTo>
                    <a:pt x="30" y="45"/>
                    <a:pt x="30" y="45"/>
                    <a:pt x="30" y="45"/>
                  </a:cubicBezTo>
                  <a:cubicBezTo>
                    <a:pt x="30" y="69"/>
                    <a:pt x="30" y="69"/>
                    <a:pt x="30" y="69"/>
                  </a:cubicBezTo>
                  <a:cubicBezTo>
                    <a:pt x="30" y="99"/>
                    <a:pt x="30" y="99"/>
                    <a:pt x="30" y="99"/>
                  </a:cubicBezTo>
                  <a:cubicBezTo>
                    <a:pt x="55" y="99"/>
                    <a:pt x="55" y="99"/>
                    <a:pt x="55" y="99"/>
                  </a:cubicBezTo>
                  <a:cubicBezTo>
                    <a:pt x="55" y="82"/>
                    <a:pt x="55" y="82"/>
                    <a:pt x="55" y="82"/>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
            <p:cNvSpPr>
              <a:spLocks/>
            </p:cNvSpPr>
            <p:nvPr/>
          </p:nvSpPr>
          <p:spPr bwMode="auto">
            <a:xfrm>
              <a:off x="3201" y="2622"/>
              <a:ext cx="114" cy="200"/>
            </a:xfrm>
            <a:custGeom>
              <a:avLst/>
              <a:gdLst>
                <a:gd name="T0" fmla="*/ 56 w 56"/>
                <a:gd name="T1" fmla="*/ 0 h 99"/>
                <a:gd name="T2" fmla="*/ 45 w 56"/>
                <a:gd name="T3" fmla="*/ 0 h 99"/>
                <a:gd name="T4" fmla="*/ 37 w 56"/>
                <a:gd name="T5" fmla="*/ 5 h 99"/>
                <a:gd name="T6" fmla="*/ 35 w 56"/>
                <a:gd name="T7" fmla="*/ 7 h 99"/>
                <a:gd name="T8" fmla="*/ 22 w 56"/>
                <a:gd name="T9" fmla="*/ 13 h 99"/>
                <a:gd name="T10" fmla="*/ 11 w 56"/>
                <a:gd name="T11" fmla="*/ 20 h 99"/>
                <a:gd name="T12" fmla="*/ 0 w 56"/>
                <a:gd name="T13" fmla="*/ 22 h 99"/>
                <a:gd name="T14" fmla="*/ 0 w 56"/>
                <a:gd name="T15" fmla="*/ 24 h 99"/>
                <a:gd name="T16" fmla="*/ 0 w 56"/>
                <a:gd name="T17" fmla="*/ 30 h 99"/>
                <a:gd name="T18" fmla="*/ 0 w 56"/>
                <a:gd name="T19" fmla="*/ 43 h 99"/>
                <a:gd name="T20" fmla="*/ 17 w 56"/>
                <a:gd name="T21" fmla="*/ 39 h 99"/>
                <a:gd name="T22" fmla="*/ 30 w 56"/>
                <a:gd name="T23" fmla="*/ 30 h 99"/>
                <a:gd name="T24" fmla="*/ 30 w 56"/>
                <a:gd name="T25" fmla="*/ 45 h 99"/>
                <a:gd name="T26" fmla="*/ 30 w 56"/>
                <a:gd name="T27" fmla="*/ 69 h 99"/>
                <a:gd name="T28" fmla="*/ 30 w 56"/>
                <a:gd name="T29" fmla="*/ 99 h 99"/>
                <a:gd name="T30" fmla="*/ 56 w 56"/>
                <a:gd name="T31" fmla="*/ 99 h 99"/>
                <a:gd name="T32" fmla="*/ 56 w 56"/>
                <a:gd name="T33" fmla="*/ 82 h 99"/>
                <a:gd name="T34" fmla="*/ 56 w 56"/>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9">
                  <a:moveTo>
                    <a:pt x="56" y="0"/>
                  </a:moveTo>
                  <a:cubicBezTo>
                    <a:pt x="45" y="0"/>
                    <a:pt x="45" y="0"/>
                    <a:pt x="45" y="0"/>
                  </a:cubicBezTo>
                  <a:cubicBezTo>
                    <a:pt x="43" y="3"/>
                    <a:pt x="39" y="5"/>
                    <a:pt x="37" y="5"/>
                  </a:cubicBezTo>
                  <a:cubicBezTo>
                    <a:pt x="37" y="7"/>
                    <a:pt x="35" y="7"/>
                    <a:pt x="35" y="7"/>
                  </a:cubicBezTo>
                  <a:cubicBezTo>
                    <a:pt x="30" y="9"/>
                    <a:pt x="26" y="11"/>
                    <a:pt x="22" y="13"/>
                  </a:cubicBezTo>
                  <a:cubicBezTo>
                    <a:pt x="20" y="15"/>
                    <a:pt x="15" y="18"/>
                    <a:pt x="11" y="20"/>
                  </a:cubicBezTo>
                  <a:cubicBezTo>
                    <a:pt x="7" y="20"/>
                    <a:pt x="5" y="22"/>
                    <a:pt x="0" y="22"/>
                  </a:cubicBezTo>
                  <a:cubicBezTo>
                    <a:pt x="0" y="22"/>
                    <a:pt x="0" y="22"/>
                    <a:pt x="0" y="24"/>
                  </a:cubicBezTo>
                  <a:cubicBezTo>
                    <a:pt x="0" y="30"/>
                    <a:pt x="0" y="30"/>
                    <a:pt x="0" y="30"/>
                  </a:cubicBezTo>
                  <a:cubicBezTo>
                    <a:pt x="0" y="43"/>
                    <a:pt x="0" y="43"/>
                    <a:pt x="0" y="43"/>
                  </a:cubicBezTo>
                  <a:cubicBezTo>
                    <a:pt x="7" y="41"/>
                    <a:pt x="11" y="41"/>
                    <a:pt x="17" y="39"/>
                  </a:cubicBezTo>
                  <a:cubicBezTo>
                    <a:pt x="22" y="35"/>
                    <a:pt x="26" y="33"/>
                    <a:pt x="30" y="30"/>
                  </a:cubicBezTo>
                  <a:cubicBezTo>
                    <a:pt x="30" y="45"/>
                    <a:pt x="30" y="45"/>
                    <a:pt x="30" y="45"/>
                  </a:cubicBezTo>
                  <a:cubicBezTo>
                    <a:pt x="30" y="69"/>
                    <a:pt x="30" y="69"/>
                    <a:pt x="30" y="69"/>
                  </a:cubicBezTo>
                  <a:cubicBezTo>
                    <a:pt x="30" y="99"/>
                    <a:pt x="30" y="99"/>
                    <a:pt x="30" y="99"/>
                  </a:cubicBezTo>
                  <a:cubicBezTo>
                    <a:pt x="56" y="99"/>
                    <a:pt x="56" y="99"/>
                    <a:pt x="56" y="99"/>
                  </a:cubicBezTo>
                  <a:cubicBezTo>
                    <a:pt x="56" y="82"/>
                    <a:pt x="56" y="82"/>
                    <a:pt x="56" y="82"/>
                  </a:cubicBezTo>
                  <a:lnTo>
                    <a:pt x="5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8"/>
            <p:cNvSpPr>
              <a:spLocks/>
            </p:cNvSpPr>
            <p:nvPr/>
          </p:nvSpPr>
          <p:spPr bwMode="auto">
            <a:xfrm>
              <a:off x="3362" y="2618"/>
              <a:ext cx="213" cy="204"/>
            </a:xfrm>
            <a:custGeom>
              <a:avLst/>
              <a:gdLst>
                <a:gd name="T0" fmla="*/ 105 w 105"/>
                <a:gd name="T1" fmla="*/ 79 h 101"/>
                <a:gd name="T2" fmla="*/ 77 w 105"/>
                <a:gd name="T3" fmla="*/ 5 h 101"/>
                <a:gd name="T4" fmla="*/ 54 w 105"/>
                <a:gd name="T5" fmla="*/ 0 h 101"/>
                <a:gd name="T6" fmla="*/ 41 w 105"/>
                <a:gd name="T7" fmla="*/ 2 h 101"/>
                <a:gd name="T8" fmla="*/ 13 w 105"/>
                <a:gd name="T9" fmla="*/ 22 h 101"/>
                <a:gd name="T10" fmla="*/ 13 w 105"/>
                <a:gd name="T11" fmla="*/ 22 h 101"/>
                <a:gd name="T12" fmla="*/ 7 w 105"/>
                <a:gd name="T13" fmla="*/ 39 h 101"/>
                <a:gd name="T14" fmla="*/ 0 w 105"/>
                <a:gd name="T15" fmla="*/ 84 h 101"/>
                <a:gd name="T16" fmla="*/ 0 w 105"/>
                <a:gd name="T17" fmla="*/ 101 h 101"/>
                <a:gd name="T18" fmla="*/ 26 w 105"/>
                <a:gd name="T19" fmla="*/ 101 h 101"/>
                <a:gd name="T20" fmla="*/ 26 w 105"/>
                <a:gd name="T21" fmla="*/ 82 h 101"/>
                <a:gd name="T22" fmla="*/ 41 w 105"/>
                <a:gd name="T23" fmla="*/ 24 h 101"/>
                <a:gd name="T24" fmla="*/ 54 w 105"/>
                <a:gd name="T25" fmla="*/ 20 h 101"/>
                <a:gd name="T26" fmla="*/ 79 w 105"/>
                <a:gd name="T27" fmla="*/ 82 h 101"/>
                <a:gd name="T28" fmla="*/ 79 w 105"/>
                <a:gd name="T29" fmla="*/ 101 h 101"/>
                <a:gd name="T30" fmla="*/ 105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7" y="15"/>
                    <a:pt x="77" y="5"/>
                  </a:cubicBezTo>
                  <a:cubicBezTo>
                    <a:pt x="71" y="2"/>
                    <a:pt x="62" y="0"/>
                    <a:pt x="54" y="0"/>
                  </a:cubicBezTo>
                  <a:cubicBezTo>
                    <a:pt x="50" y="0"/>
                    <a:pt x="45" y="0"/>
                    <a:pt x="41" y="2"/>
                  </a:cubicBezTo>
                  <a:cubicBezTo>
                    <a:pt x="30" y="5"/>
                    <a:pt x="22" y="11"/>
                    <a:pt x="13" y="22"/>
                  </a:cubicBezTo>
                  <a:cubicBezTo>
                    <a:pt x="13" y="22"/>
                    <a:pt x="13" y="22"/>
                    <a:pt x="13" y="22"/>
                  </a:cubicBezTo>
                  <a:cubicBezTo>
                    <a:pt x="11" y="26"/>
                    <a:pt x="9" y="32"/>
                    <a:pt x="7" y="39"/>
                  </a:cubicBezTo>
                  <a:cubicBezTo>
                    <a:pt x="3" y="52"/>
                    <a:pt x="0" y="67"/>
                    <a:pt x="0" y="84"/>
                  </a:cubicBezTo>
                  <a:cubicBezTo>
                    <a:pt x="0" y="90"/>
                    <a:pt x="0" y="94"/>
                    <a:pt x="0" y="101"/>
                  </a:cubicBezTo>
                  <a:cubicBezTo>
                    <a:pt x="26" y="101"/>
                    <a:pt x="26" y="101"/>
                    <a:pt x="26" y="101"/>
                  </a:cubicBezTo>
                  <a:cubicBezTo>
                    <a:pt x="26" y="94"/>
                    <a:pt x="26" y="88"/>
                    <a:pt x="26" y="82"/>
                  </a:cubicBezTo>
                  <a:cubicBezTo>
                    <a:pt x="26" y="52"/>
                    <a:pt x="30" y="32"/>
                    <a:pt x="41" y="24"/>
                  </a:cubicBezTo>
                  <a:cubicBezTo>
                    <a:pt x="45" y="22"/>
                    <a:pt x="50" y="20"/>
                    <a:pt x="54" y="20"/>
                  </a:cubicBezTo>
                  <a:cubicBezTo>
                    <a:pt x="71" y="20"/>
                    <a:pt x="79" y="41"/>
                    <a:pt x="79" y="82"/>
                  </a:cubicBezTo>
                  <a:cubicBezTo>
                    <a:pt x="79" y="88"/>
                    <a:pt x="79" y="94"/>
                    <a:pt x="79" y="101"/>
                  </a:cubicBezTo>
                  <a:cubicBezTo>
                    <a:pt x="105" y="101"/>
                    <a:pt x="105" y="101"/>
                    <a:pt x="105"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p:cNvSpPr>
              <a:spLocks/>
            </p:cNvSpPr>
            <p:nvPr/>
          </p:nvSpPr>
          <p:spPr bwMode="auto">
            <a:xfrm>
              <a:off x="2963" y="2618"/>
              <a:ext cx="214" cy="204"/>
            </a:xfrm>
            <a:custGeom>
              <a:avLst/>
              <a:gdLst>
                <a:gd name="T0" fmla="*/ 105 w 105"/>
                <a:gd name="T1" fmla="*/ 79 h 101"/>
                <a:gd name="T2" fmla="*/ 77 w 105"/>
                <a:gd name="T3" fmla="*/ 5 h 101"/>
                <a:gd name="T4" fmla="*/ 53 w 105"/>
                <a:gd name="T5" fmla="*/ 0 h 101"/>
                <a:gd name="T6" fmla="*/ 40 w 105"/>
                <a:gd name="T7" fmla="*/ 2 h 101"/>
                <a:gd name="T8" fmla="*/ 13 w 105"/>
                <a:gd name="T9" fmla="*/ 22 h 101"/>
                <a:gd name="T10" fmla="*/ 13 w 105"/>
                <a:gd name="T11" fmla="*/ 22 h 101"/>
                <a:gd name="T12" fmla="*/ 4 w 105"/>
                <a:gd name="T13" fmla="*/ 39 h 101"/>
                <a:gd name="T14" fmla="*/ 0 w 105"/>
                <a:gd name="T15" fmla="*/ 84 h 101"/>
                <a:gd name="T16" fmla="*/ 0 w 105"/>
                <a:gd name="T17" fmla="*/ 101 h 101"/>
                <a:gd name="T18" fmla="*/ 25 w 105"/>
                <a:gd name="T19" fmla="*/ 101 h 101"/>
                <a:gd name="T20" fmla="*/ 25 w 105"/>
                <a:gd name="T21" fmla="*/ 82 h 101"/>
                <a:gd name="T22" fmla="*/ 40 w 105"/>
                <a:gd name="T23" fmla="*/ 24 h 101"/>
                <a:gd name="T24" fmla="*/ 53 w 105"/>
                <a:gd name="T25" fmla="*/ 20 h 101"/>
                <a:gd name="T26" fmla="*/ 79 w 105"/>
                <a:gd name="T27" fmla="*/ 82 h 101"/>
                <a:gd name="T28" fmla="*/ 79 w 105"/>
                <a:gd name="T29" fmla="*/ 101 h 101"/>
                <a:gd name="T30" fmla="*/ 102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6" y="15"/>
                    <a:pt x="77" y="5"/>
                  </a:cubicBezTo>
                  <a:cubicBezTo>
                    <a:pt x="70" y="2"/>
                    <a:pt x="62" y="0"/>
                    <a:pt x="53" y="0"/>
                  </a:cubicBezTo>
                  <a:cubicBezTo>
                    <a:pt x="49" y="0"/>
                    <a:pt x="45" y="0"/>
                    <a:pt x="40" y="2"/>
                  </a:cubicBezTo>
                  <a:cubicBezTo>
                    <a:pt x="30" y="5"/>
                    <a:pt x="19" y="11"/>
                    <a:pt x="13" y="22"/>
                  </a:cubicBezTo>
                  <a:cubicBezTo>
                    <a:pt x="13" y="22"/>
                    <a:pt x="13" y="22"/>
                    <a:pt x="13" y="22"/>
                  </a:cubicBezTo>
                  <a:cubicBezTo>
                    <a:pt x="10" y="26"/>
                    <a:pt x="6" y="32"/>
                    <a:pt x="4" y="39"/>
                  </a:cubicBezTo>
                  <a:cubicBezTo>
                    <a:pt x="2" y="52"/>
                    <a:pt x="0" y="67"/>
                    <a:pt x="0" y="84"/>
                  </a:cubicBezTo>
                  <a:cubicBezTo>
                    <a:pt x="0" y="90"/>
                    <a:pt x="0" y="94"/>
                    <a:pt x="0" y="101"/>
                  </a:cubicBezTo>
                  <a:cubicBezTo>
                    <a:pt x="25" y="101"/>
                    <a:pt x="25" y="101"/>
                    <a:pt x="25" y="101"/>
                  </a:cubicBezTo>
                  <a:cubicBezTo>
                    <a:pt x="25" y="94"/>
                    <a:pt x="25" y="88"/>
                    <a:pt x="25" y="82"/>
                  </a:cubicBezTo>
                  <a:cubicBezTo>
                    <a:pt x="25" y="52"/>
                    <a:pt x="30" y="32"/>
                    <a:pt x="40" y="24"/>
                  </a:cubicBezTo>
                  <a:cubicBezTo>
                    <a:pt x="45" y="22"/>
                    <a:pt x="49" y="20"/>
                    <a:pt x="53" y="20"/>
                  </a:cubicBezTo>
                  <a:cubicBezTo>
                    <a:pt x="70" y="20"/>
                    <a:pt x="79" y="41"/>
                    <a:pt x="79" y="82"/>
                  </a:cubicBezTo>
                  <a:cubicBezTo>
                    <a:pt x="79" y="88"/>
                    <a:pt x="79" y="94"/>
                    <a:pt x="79" y="101"/>
                  </a:cubicBezTo>
                  <a:cubicBezTo>
                    <a:pt x="102" y="101"/>
                    <a:pt x="102" y="101"/>
                    <a:pt x="102"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
            <p:cNvSpPr>
              <a:spLocks/>
            </p:cNvSpPr>
            <p:nvPr/>
          </p:nvSpPr>
          <p:spPr bwMode="auto">
            <a:xfrm>
              <a:off x="2536" y="1314"/>
              <a:ext cx="1283" cy="1498"/>
            </a:xfrm>
            <a:custGeom>
              <a:avLst/>
              <a:gdLst>
                <a:gd name="T0" fmla="*/ 631 w 631"/>
                <a:gd name="T1" fmla="*/ 739 h 739"/>
                <a:gd name="T2" fmla="*/ 319 w 631"/>
                <a:gd name="T3" fmla="*/ 0 h 739"/>
                <a:gd name="T4" fmla="*/ 0 w 631"/>
                <a:gd name="T5" fmla="*/ 739 h 739"/>
              </a:gdLst>
              <a:ahLst/>
              <a:cxnLst>
                <a:cxn ang="0">
                  <a:pos x="T0" y="T1"/>
                </a:cxn>
                <a:cxn ang="0">
                  <a:pos x="T2" y="T3"/>
                </a:cxn>
                <a:cxn ang="0">
                  <a:pos x="T4" y="T5"/>
                </a:cxn>
              </a:cxnLst>
              <a:rect l="0" t="0" r="r" b="b"/>
              <a:pathLst>
                <a:path w="631" h="739">
                  <a:moveTo>
                    <a:pt x="631" y="739"/>
                  </a:moveTo>
                  <a:cubicBezTo>
                    <a:pt x="458" y="739"/>
                    <a:pt x="319" y="406"/>
                    <a:pt x="319" y="0"/>
                  </a:cubicBezTo>
                  <a:cubicBezTo>
                    <a:pt x="319" y="406"/>
                    <a:pt x="176"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51"/>
            <p:cNvSpPr>
              <a:spLocks/>
            </p:cNvSpPr>
            <p:nvPr/>
          </p:nvSpPr>
          <p:spPr bwMode="auto">
            <a:xfrm>
              <a:off x="2532" y="2812"/>
              <a:ext cx="1287" cy="258"/>
            </a:xfrm>
            <a:custGeom>
              <a:avLst/>
              <a:gdLst>
                <a:gd name="T0" fmla="*/ 558 w 633"/>
                <a:gd name="T1" fmla="*/ 0 h 127"/>
                <a:gd name="T2" fmla="*/ 485 w 633"/>
                <a:gd name="T3" fmla="*/ 0 h 127"/>
                <a:gd name="T4" fmla="*/ 150 w 633"/>
                <a:gd name="T5" fmla="*/ 0 h 127"/>
                <a:gd name="T6" fmla="*/ 75 w 633"/>
                <a:gd name="T7" fmla="*/ 0 h 127"/>
                <a:gd name="T8" fmla="*/ 0 w 633"/>
                <a:gd name="T9" fmla="*/ 0 h 127"/>
                <a:gd name="T10" fmla="*/ 75 w 633"/>
                <a:gd name="T11" fmla="*/ 71 h 127"/>
                <a:gd name="T12" fmla="*/ 120 w 633"/>
                <a:gd name="T13" fmla="*/ 71 h 127"/>
                <a:gd name="T14" fmla="*/ 178 w 633"/>
                <a:gd name="T15" fmla="*/ 127 h 127"/>
                <a:gd name="T16" fmla="*/ 458 w 633"/>
                <a:gd name="T17" fmla="*/ 127 h 127"/>
                <a:gd name="T18" fmla="*/ 513 w 633"/>
                <a:gd name="T19" fmla="*/ 71 h 127"/>
                <a:gd name="T20" fmla="*/ 558 w 633"/>
                <a:gd name="T21" fmla="*/ 71 h 127"/>
                <a:gd name="T22" fmla="*/ 633 w 633"/>
                <a:gd name="T23" fmla="*/ 0 h 127"/>
                <a:gd name="T24" fmla="*/ 558 w 633"/>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3" h="127">
                  <a:moveTo>
                    <a:pt x="558" y="0"/>
                  </a:moveTo>
                  <a:cubicBezTo>
                    <a:pt x="485" y="0"/>
                    <a:pt x="485" y="0"/>
                    <a:pt x="485" y="0"/>
                  </a:cubicBezTo>
                  <a:cubicBezTo>
                    <a:pt x="150" y="0"/>
                    <a:pt x="150" y="0"/>
                    <a:pt x="150" y="0"/>
                  </a:cubicBezTo>
                  <a:cubicBezTo>
                    <a:pt x="75" y="0"/>
                    <a:pt x="75" y="0"/>
                    <a:pt x="75" y="0"/>
                  </a:cubicBezTo>
                  <a:cubicBezTo>
                    <a:pt x="0" y="0"/>
                    <a:pt x="0" y="0"/>
                    <a:pt x="0" y="0"/>
                  </a:cubicBezTo>
                  <a:cubicBezTo>
                    <a:pt x="2" y="41"/>
                    <a:pt x="34" y="71"/>
                    <a:pt x="75" y="71"/>
                  </a:cubicBezTo>
                  <a:cubicBezTo>
                    <a:pt x="120" y="71"/>
                    <a:pt x="120" y="71"/>
                    <a:pt x="120" y="71"/>
                  </a:cubicBezTo>
                  <a:cubicBezTo>
                    <a:pt x="122" y="101"/>
                    <a:pt x="146" y="127"/>
                    <a:pt x="178" y="127"/>
                  </a:cubicBezTo>
                  <a:cubicBezTo>
                    <a:pt x="458" y="127"/>
                    <a:pt x="458" y="127"/>
                    <a:pt x="458" y="127"/>
                  </a:cubicBezTo>
                  <a:cubicBezTo>
                    <a:pt x="487" y="127"/>
                    <a:pt x="513" y="101"/>
                    <a:pt x="513" y="71"/>
                  </a:cubicBezTo>
                  <a:cubicBezTo>
                    <a:pt x="558" y="71"/>
                    <a:pt x="558" y="71"/>
                    <a:pt x="558" y="71"/>
                  </a:cubicBezTo>
                  <a:cubicBezTo>
                    <a:pt x="599" y="71"/>
                    <a:pt x="631" y="41"/>
                    <a:pt x="633" y="0"/>
                  </a:cubicBezTo>
                  <a:lnTo>
                    <a:pt x="55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2"/>
            <p:cNvSpPr>
              <a:spLocks/>
            </p:cNvSpPr>
            <p:nvPr/>
          </p:nvSpPr>
          <p:spPr bwMode="auto">
            <a:xfrm>
              <a:off x="1012" y="1257"/>
              <a:ext cx="2230" cy="111"/>
            </a:xfrm>
            <a:custGeom>
              <a:avLst/>
              <a:gdLst>
                <a:gd name="T0" fmla="*/ 1067 w 1097"/>
                <a:gd name="T1" fmla="*/ 0 h 55"/>
                <a:gd name="T2" fmla="*/ 30 w 1097"/>
                <a:gd name="T3" fmla="*/ 0 h 55"/>
                <a:gd name="T4" fmla="*/ 0 w 1097"/>
                <a:gd name="T5" fmla="*/ 28 h 55"/>
                <a:gd name="T6" fmla="*/ 30 w 1097"/>
                <a:gd name="T7" fmla="*/ 55 h 55"/>
                <a:gd name="T8" fmla="*/ 1067 w 1097"/>
                <a:gd name="T9" fmla="*/ 55 h 55"/>
                <a:gd name="T10" fmla="*/ 1097 w 1097"/>
                <a:gd name="T11" fmla="*/ 28 h 55"/>
                <a:gd name="T12" fmla="*/ 1097 w 1097"/>
                <a:gd name="T13" fmla="*/ 28 h 55"/>
                <a:gd name="T14" fmla="*/ 1067 w 1097"/>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7" h="55">
                  <a:moveTo>
                    <a:pt x="1067" y="0"/>
                  </a:moveTo>
                  <a:cubicBezTo>
                    <a:pt x="30" y="0"/>
                    <a:pt x="30" y="0"/>
                    <a:pt x="30" y="0"/>
                  </a:cubicBezTo>
                  <a:cubicBezTo>
                    <a:pt x="15" y="0"/>
                    <a:pt x="2" y="13"/>
                    <a:pt x="0" y="28"/>
                  </a:cubicBezTo>
                  <a:cubicBezTo>
                    <a:pt x="2" y="43"/>
                    <a:pt x="15" y="55"/>
                    <a:pt x="30" y="55"/>
                  </a:cubicBezTo>
                  <a:cubicBezTo>
                    <a:pt x="1067" y="55"/>
                    <a:pt x="1067" y="55"/>
                    <a:pt x="1067" y="55"/>
                  </a:cubicBezTo>
                  <a:cubicBezTo>
                    <a:pt x="1084" y="55"/>
                    <a:pt x="1097" y="43"/>
                    <a:pt x="1097" y="28"/>
                  </a:cubicBezTo>
                  <a:cubicBezTo>
                    <a:pt x="1097" y="28"/>
                    <a:pt x="1097" y="28"/>
                    <a:pt x="1097" y="28"/>
                  </a:cubicBezTo>
                  <a:cubicBezTo>
                    <a:pt x="1097" y="13"/>
                    <a:pt x="1084" y="0"/>
                    <a:pt x="106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3"/>
            <p:cNvSpPr>
              <a:spLocks/>
            </p:cNvSpPr>
            <p:nvPr/>
          </p:nvSpPr>
          <p:spPr bwMode="auto">
            <a:xfrm>
              <a:off x="1604" y="1143"/>
              <a:ext cx="1050" cy="114"/>
            </a:xfrm>
            <a:custGeom>
              <a:avLst/>
              <a:gdLst>
                <a:gd name="T0" fmla="*/ 487 w 517"/>
                <a:gd name="T1" fmla="*/ 0 h 56"/>
                <a:gd name="T2" fmla="*/ 28 w 517"/>
                <a:gd name="T3" fmla="*/ 0 h 56"/>
                <a:gd name="T4" fmla="*/ 0 w 517"/>
                <a:gd name="T5" fmla="*/ 28 h 56"/>
                <a:gd name="T6" fmla="*/ 28 w 517"/>
                <a:gd name="T7" fmla="*/ 56 h 56"/>
                <a:gd name="T8" fmla="*/ 487 w 517"/>
                <a:gd name="T9" fmla="*/ 56 h 56"/>
                <a:gd name="T10" fmla="*/ 517 w 517"/>
                <a:gd name="T11" fmla="*/ 28 h 56"/>
                <a:gd name="T12" fmla="*/ 517 w 517"/>
                <a:gd name="T13" fmla="*/ 28 h 56"/>
                <a:gd name="T14" fmla="*/ 487 w 517"/>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7" h="56">
                  <a:moveTo>
                    <a:pt x="487" y="0"/>
                  </a:moveTo>
                  <a:cubicBezTo>
                    <a:pt x="28" y="0"/>
                    <a:pt x="28" y="0"/>
                    <a:pt x="28" y="0"/>
                  </a:cubicBezTo>
                  <a:cubicBezTo>
                    <a:pt x="13" y="0"/>
                    <a:pt x="0" y="13"/>
                    <a:pt x="0" y="28"/>
                  </a:cubicBezTo>
                  <a:cubicBezTo>
                    <a:pt x="0" y="43"/>
                    <a:pt x="13" y="56"/>
                    <a:pt x="28" y="56"/>
                  </a:cubicBezTo>
                  <a:cubicBezTo>
                    <a:pt x="487" y="56"/>
                    <a:pt x="487" y="56"/>
                    <a:pt x="487" y="56"/>
                  </a:cubicBezTo>
                  <a:cubicBezTo>
                    <a:pt x="502" y="56"/>
                    <a:pt x="515" y="43"/>
                    <a:pt x="517" y="28"/>
                  </a:cubicBezTo>
                  <a:cubicBezTo>
                    <a:pt x="517" y="28"/>
                    <a:pt x="517" y="28"/>
                    <a:pt x="517" y="28"/>
                  </a:cubicBezTo>
                  <a:cubicBezTo>
                    <a:pt x="515" y="13"/>
                    <a:pt x="502" y="0"/>
                    <a:pt x="48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54"/>
            <p:cNvSpPr>
              <a:spLocks noChangeArrowheads="1"/>
            </p:cNvSpPr>
            <p:nvPr/>
          </p:nvSpPr>
          <p:spPr bwMode="auto">
            <a:xfrm>
              <a:off x="1039" y="1283"/>
              <a:ext cx="61"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55"/>
            <p:cNvSpPr>
              <a:spLocks noChangeArrowheads="1"/>
            </p:cNvSpPr>
            <p:nvPr/>
          </p:nvSpPr>
          <p:spPr bwMode="auto">
            <a:xfrm>
              <a:off x="3146" y="1283"/>
              <a:ext cx="59"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6"/>
            <p:cNvSpPr>
              <a:spLocks/>
            </p:cNvSpPr>
            <p:nvPr/>
          </p:nvSpPr>
          <p:spPr bwMode="auto">
            <a:xfrm>
              <a:off x="1049" y="3800"/>
              <a:ext cx="2160" cy="286"/>
            </a:xfrm>
            <a:custGeom>
              <a:avLst/>
              <a:gdLst>
                <a:gd name="T0" fmla="*/ 1063 w 1063"/>
                <a:gd name="T1" fmla="*/ 141 h 141"/>
                <a:gd name="T2" fmla="*/ 0 w 1063"/>
                <a:gd name="T3" fmla="*/ 141 h 141"/>
                <a:gd name="T4" fmla="*/ 0 w 1063"/>
                <a:gd name="T5" fmla="*/ 141 h 141"/>
                <a:gd name="T6" fmla="*/ 141 w 1063"/>
                <a:gd name="T7" fmla="*/ 0 h 141"/>
                <a:gd name="T8" fmla="*/ 922 w 1063"/>
                <a:gd name="T9" fmla="*/ 0 h 141"/>
                <a:gd name="T10" fmla="*/ 1063 w 1063"/>
                <a:gd name="T11" fmla="*/ 141 h 141"/>
              </a:gdLst>
              <a:ahLst/>
              <a:cxnLst>
                <a:cxn ang="0">
                  <a:pos x="T0" y="T1"/>
                </a:cxn>
                <a:cxn ang="0">
                  <a:pos x="T2" y="T3"/>
                </a:cxn>
                <a:cxn ang="0">
                  <a:pos x="T4" y="T5"/>
                </a:cxn>
                <a:cxn ang="0">
                  <a:pos x="T6" y="T7"/>
                </a:cxn>
                <a:cxn ang="0">
                  <a:pos x="T8" y="T9"/>
                </a:cxn>
                <a:cxn ang="0">
                  <a:pos x="T10" y="T11"/>
                </a:cxn>
              </a:cxnLst>
              <a:rect l="0" t="0" r="r" b="b"/>
              <a:pathLst>
                <a:path w="1063" h="141">
                  <a:moveTo>
                    <a:pt x="1063" y="141"/>
                  </a:moveTo>
                  <a:cubicBezTo>
                    <a:pt x="0" y="141"/>
                    <a:pt x="0" y="141"/>
                    <a:pt x="0" y="141"/>
                  </a:cubicBezTo>
                  <a:cubicBezTo>
                    <a:pt x="0" y="141"/>
                    <a:pt x="0" y="141"/>
                    <a:pt x="0" y="141"/>
                  </a:cubicBezTo>
                  <a:cubicBezTo>
                    <a:pt x="0" y="63"/>
                    <a:pt x="63" y="0"/>
                    <a:pt x="141" y="0"/>
                  </a:cubicBezTo>
                  <a:cubicBezTo>
                    <a:pt x="922" y="0"/>
                    <a:pt x="922" y="0"/>
                    <a:pt x="922" y="0"/>
                  </a:cubicBezTo>
                  <a:cubicBezTo>
                    <a:pt x="1000" y="0"/>
                    <a:pt x="1063" y="63"/>
                    <a:pt x="1063" y="1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5</a:t>
            </a:fld>
            <a:endParaRPr lang="en-IN" dirty="0"/>
          </a:p>
        </p:txBody>
      </p:sp>
      <p:sp>
        <p:nvSpPr>
          <p:cNvPr id="9" name="Freeform 19"/>
          <p:cNvSpPr>
            <a:spLocks/>
          </p:cNvSpPr>
          <p:nvPr/>
        </p:nvSpPr>
        <p:spPr bwMode="auto">
          <a:xfrm>
            <a:off x="6865912" y="0"/>
            <a:ext cx="5326088" cy="6867108"/>
          </a:xfrm>
          <a:custGeom>
            <a:avLst/>
            <a:gdLst>
              <a:gd name="T0" fmla="*/ 1078 w 1078"/>
              <a:gd name="T1" fmla="*/ 1394 h 1394"/>
              <a:gd name="T2" fmla="*/ 0 w 1078"/>
              <a:gd name="T3" fmla="*/ 1392 h 1394"/>
              <a:gd name="T4" fmla="*/ 0 w 1078"/>
              <a:gd name="T5" fmla="*/ 0 h 1394"/>
              <a:gd name="T6" fmla="*/ 1078 w 1078"/>
              <a:gd name="T7" fmla="*/ 0 h 1394"/>
              <a:gd name="T8" fmla="*/ 1078 w 1078"/>
              <a:gd name="T9" fmla="*/ 1394 h 1394"/>
            </a:gdLst>
            <a:ahLst/>
            <a:cxnLst>
              <a:cxn ang="0">
                <a:pos x="T0" y="T1"/>
              </a:cxn>
              <a:cxn ang="0">
                <a:pos x="T2" y="T3"/>
              </a:cxn>
              <a:cxn ang="0">
                <a:pos x="T4" y="T5"/>
              </a:cxn>
              <a:cxn ang="0">
                <a:pos x="T6" y="T7"/>
              </a:cxn>
              <a:cxn ang="0">
                <a:pos x="T8" y="T9"/>
              </a:cxn>
            </a:cxnLst>
            <a:rect l="0" t="0" r="r" b="b"/>
            <a:pathLst>
              <a:path w="1078" h="1394">
                <a:moveTo>
                  <a:pt x="1078" y="1394"/>
                </a:moveTo>
                <a:lnTo>
                  <a:pt x="0" y="1392"/>
                </a:lnTo>
                <a:lnTo>
                  <a:pt x="0" y="0"/>
                </a:lnTo>
                <a:lnTo>
                  <a:pt x="1078" y="0"/>
                </a:lnTo>
                <a:lnTo>
                  <a:pt x="1078" y="1394"/>
                </a:lnTo>
                <a:close/>
              </a:path>
            </a:pathLst>
          </a:custGeom>
          <a:solidFill>
            <a:srgbClr val="409AE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 name="Rectangle 4"/>
          <p:cNvSpPr/>
          <p:nvPr/>
        </p:nvSpPr>
        <p:spPr>
          <a:xfrm>
            <a:off x="367975" y="1169407"/>
            <a:ext cx="6428980" cy="4519186"/>
          </a:xfrm>
          <a:prstGeom prst="rect">
            <a:avLst/>
          </a:prstGeom>
        </p:spPr>
        <p:txBody>
          <a:bodyPr wrap="square">
            <a:spAutoFit/>
          </a:bodyPr>
          <a:lstStyle/>
          <a:p>
            <a:r>
              <a:rPr lang="en-US" sz="13800" kern="0" dirty="0">
                <a:solidFill>
                  <a:srgbClr val="005291"/>
                </a:solidFill>
                <a:latin typeface="Segoe UI Light" panose="020B0502040204020203" pitchFamily="34" charset="0"/>
                <a:cs typeface="Segoe UI Light" panose="020B0502040204020203" pitchFamily="34" charset="0"/>
                <a:sym typeface="Gill Sans" pitchFamily="-84" charset="0"/>
              </a:rPr>
              <a:t>20%</a:t>
            </a:r>
          </a:p>
          <a:p>
            <a:pPr>
              <a:lnSpc>
                <a:spcPts val="5000"/>
              </a:lnSpc>
            </a:pPr>
            <a:r>
              <a:rPr lang="en-US" sz="6600" kern="0" dirty="0">
                <a:solidFill>
                  <a:srgbClr val="005291"/>
                </a:solidFill>
                <a:latin typeface="Segoe UI Light" panose="020B0502040204020203" pitchFamily="34" charset="0"/>
                <a:cs typeface="Segoe UI Light" panose="020B0502040204020203" pitchFamily="34" charset="0"/>
                <a:sym typeface="Gill Sans" pitchFamily="-84" charset="0"/>
              </a:rPr>
              <a:t>Increase in Profit</a:t>
            </a:r>
          </a:p>
          <a:p>
            <a:r>
              <a:rPr lang="en-US" sz="3600" kern="0" dirty="0">
                <a:solidFill>
                  <a:srgbClr val="0078D7"/>
                </a:solidFill>
                <a:latin typeface="Segoe UI Light" panose="020B0502040204020203" pitchFamily="34" charset="0"/>
                <a:cs typeface="Segoe UI Light" panose="020B0502040204020203" pitchFamily="34" charset="0"/>
                <a:sym typeface="Gill Sans" pitchFamily="-84" charset="0"/>
              </a:rPr>
              <a:t>is typical during the first 2-3 years of Price Optimization implementation</a:t>
            </a:r>
            <a:endParaRPr lang="en-US" sz="6000" dirty="0">
              <a:solidFill>
                <a:srgbClr val="0078D7"/>
              </a:solidFill>
              <a:latin typeface="Segoe UI Light" panose="020B0502040204020203" pitchFamily="34" charset="0"/>
              <a:cs typeface="Segoe UI Light" panose="020B0502040204020203" pitchFamily="34" charset="0"/>
            </a:endParaRPr>
          </a:p>
        </p:txBody>
      </p:sp>
      <p:sp>
        <p:nvSpPr>
          <p:cNvPr id="10" name="Freeform 20"/>
          <p:cNvSpPr>
            <a:spLocks/>
          </p:cNvSpPr>
          <p:nvPr/>
        </p:nvSpPr>
        <p:spPr bwMode="auto">
          <a:xfrm>
            <a:off x="6885499" y="-4029"/>
            <a:ext cx="5306501" cy="6862029"/>
          </a:xfrm>
          <a:custGeom>
            <a:avLst/>
            <a:gdLst>
              <a:gd name="T0" fmla="*/ 1078 w 1078"/>
              <a:gd name="T1" fmla="*/ 1394 h 1394"/>
              <a:gd name="T2" fmla="*/ 0 w 1078"/>
              <a:gd name="T3" fmla="*/ 1392 h 1394"/>
              <a:gd name="T4" fmla="*/ 0 w 1078"/>
              <a:gd name="T5" fmla="*/ 0 h 1394"/>
              <a:gd name="T6" fmla="*/ 1078 w 1078"/>
              <a:gd name="T7" fmla="*/ 0 h 1394"/>
              <a:gd name="T8" fmla="*/ 1078 w 1078"/>
              <a:gd name="T9" fmla="*/ 1394 h 1394"/>
            </a:gdLst>
            <a:ahLst/>
            <a:cxnLst>
              <a:cxn ang="0">
                <a:pos x="T0" y="T1"/>
              </a:cxn>
              <a:cxn ang="0">
                <a:pos x="T2" y="T3"/>
              </a:cxn>
              <a:cxn ang="0">
                <a:pos x="T4" y="T5"/>
              </a:cxn>
              <a:cxn ang="0">
                <a:pos x="T6" y="T7"/>
              </a:cxn>
              <a:cxn ang="0">
                <a:pos x="T8" y="T9"/>
              </a:cxn>
            </a:cxnLst>
            <a:rect l="0" t="0" r="r" b="b"/>
            <a:pathLst>
              <a:path w="1078" h="1394">
                <a:moveTo>
                  <a:pt x="1078" y="1394"/>
                </a:moveTo>
                <a:lnTo>
                  <a:pt x="0" y="1392"/>
                </a:lnTo>
                <a:lnTo>
                  <a:pt x="0" y="0"/>
                </a:lnTo>
                <a:lnTo>
                  <a:pt x="1078" y="0"/>
                </a:lnTo>
                <a:lnTo>
                  <a:pt x="1078" y="13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nvGrpSpPr>
          <p:cNvPr id="35" name="Group 34"/>
          <p:cNvGrpSpPr/>
          <p:nvPr/>
        </p:nvGrpSpPr>
        <p:grpSpPr>
          <a:xfrm>
            <a:off x="7665828" y="404991"/>
            <a:ext cx="3829134" cy="6454270"/>
            <a:chOff x="7513428" y="404991"/>
            <a:chExt cx="3829134" cy="6454270"/>
          </a:xfrm>
        </p:grpSpPr>
        <p:sp>
          <p:nvSpPr>
            <p:cNvPr id="14" name="Rectangle 13"/>
            <p:cNvSpPr>
              <a:spLocks noChangeArrowheads="1"/>
            </p:cNvSpPr>
            <p:nvPr/>
          </p:nvSpPr>
          <p:spPr bwMode="auto">
            <a:xfrm>
              <a:off x="9425532" y="2777210"/>
              <a:ext cx="9845" cy="3795284"/>
            </a:xfrm>
            <a:prstGeom prst="rect">
              <a:avLst/>
            </a:prstGeom>
            <a:solidFill>
              <a:srgbClr val="001129"/>
            </a:solidFill>
            <a:ln w="38100">
              <a:solidFill>
                <a:srgbClr val="001129"/>
              </a:solid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nvGrpSpPr>
            <p:cNvPr id="2" name="Group 1"/>
            <p:cNvGrpSpPr/>
            <p:nvPr/>
          </p:nvGrpSpPr>
          <p:grpSpPr>
            <a:xfrm>
              <a:off x="9031727" y="5146214"/>
              <a:ext cx="1427538" cy="1713047"/>
              <a:chOff x="9031727" y="5146214"/>
              <a:chExt cx="1427538" cy="1713047"/>
            </a:xfrm>
          </p:grpSpPr>
          <p:sp>
            <p:nvSpPr>
              <p:cNvPr id="22" name="Freeform 196"/>
              <p:cNvSpPr>
                <a:spLocks/>
              </p:cNvSpPr>
              <p:nvPr/>
            </p:nvSpPr>
            <p:spPr bwMode="auto">
              <a:xfrm>
                <a:off x="9031727" y="5146214"/>
                <a:ext cx="1058349" cy="1230637"/>
              </a:xfrm>
              <a:custGeom>
                <a:avLst/>
                <a:gdLst>
                  <a:gd name="T0" fmla="*/ 2 w 115"/>
                  <a:gd name="T1" fmla="*/ 39 h 134"/>
                  <a:gd name="T2" fmla="*/ 4 w 115"/>
                  <a:gd name="T3" fmla="*/ 49 h 134"/>
                  <a:gd name="T4" fmla="*/ 21 w 115"/>
                  <a:gd name="T5" fmla="*/ 68 h 134"/>
                  <a:gd name="T6" fmla="*/ 13 w 115"/>
                  <a:gd name="T7" fmla="*/ 60 h 134"/>
                  <a:gd name="T8" fmla="*/ 6 w 115"/>
                  <a:gd name="T9" fmla="*/ 61 h 134"/>
                  <a:gd name="T10" fmla="*/ 10 w 115"/>
                  <a:gd name="T11" fmla="*/ 71 h 134"/>
                  <a:gd name="T12" fmla="*/ 25 w 115"/>
                  <a:gd name="T13" fmla="*/ 83 h 134"/>
                  <a:gd name="T14" fmla="*/ 78 w 115"/>
                  <a:gd name="T15" fmla="*/ 121 h 134"/>
                  <a:gd name="T16" fmla="*/ 86 w 115"/>
                  <a:gd name="T17" fmla="*/ 134 h 134"/>
                  <a:gd name="T18" fmla="*/ 115 w 115"/>
                  <a:gd name="T19" fmla="*/ 115 h 134"/>
                  <a:gd name="T20" fmla="*/ 88 w 115"/>
                  <a:gd name="T21" fmla="*/ 46 h 134"/>
                  <a:gd name="T22" fmla="*/ 77 w 115"/>
                  <a:gd name="T23" fmla="*/ 32 h 134"/>
                  <a:gd name="T24" fmla="*/ 51 w 115"/>
                  <a:gd name="T25" fmla="*/ 9 h 134"/>
                  <a:gd name="T26" fmla="*/ 48 w 115"/>
                  <a:gd name="T27" fmla="*/ 9 h 134"/>
                  <a:gd name="T28" fmla="*/ 51 w 115"/>
                  <a:gd name="T29" fmla="*/ 26 h 134"/>
                  <a:gd name="T30" fmla="*/ 61 w 115"/>
                  <a:gd name="T31" fmla="*/ 32 h 134"/>
                  <a:gd name="T32" fmla="*/ 66 w 115"/>
                  <a:gd name="T33" fmla="*/ 56 h 134"/>
                  <a:gd name="T34" fmla="*/ 40 w 115"/>
                  <a:gd name="T35" fmla="*/ 43 h 134"/>
                  <a:gd name="T36" fmla="*/ 28 w 115"/>
                  <a:gd name="T37" fmla="*/ 25 h 134"/>
                  <a:gd name="T38" fmla="*/ 34 w 115"/>
                  <a:gd name="T39" fmla="*/ 14 h 134"/>
                  <a:gd name="T40" fmla="*/ 39 w 115"/>
                  <a:gd name="T41" fmla="*/ 3 h 134"/>
                  <a:gd name="T42" fmla="*/ 34 w 115"/>
                  <a:gd name="T43" fmla="*/ 1 h 134"/>
                  <a:gd name="T44" fmla="*/ 18 w 115"/>
                  <a:gd name="T45" fmla="*/ 14 h 134"/>
                  <a:gd name="T46" fmla="*/ 17 w 115"/>
                  <a:gd name="T47" fmla="*/ 29 h 134"/>
                  <a:gd name="T48" fmla="*/ 31 w 115"/>
                  <a:gd name="T49" fmla="*/ 52 h 134"/>
                  <a:gd name="T50" fmla="*/ 18 w 115"/>
                  <a:gd name="T51" fmla="*/ 32 h 134"/>
                  <a:gd name="T52" fmla="*/ 10 w 115"/>
                  <a:gd name="T53" fmla="*/ 30 h 134"/>
                  <a:gd name="T54" fmla="*/ 11 w 115"/>
                  <a:gd name="T55" fmla="*/ 38 h 134"/>
                  <a:gd name="T56" fmla="*/ 25 w 115"/>
                  <a:gd name="T57" fmla="*/ 59 h 134"/>
                  <a:gd name="T58" fmla="*/ 10 w 115"/>
                  <a:gd name="T59" fmla="*/ 40 h 134"/>
                  <a:gd name="T60" fmla="*/ 2 w 115"/>
                  <a:gd name="T61"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5" h="134">
                    <a:moveTo>
                      <a:pt x="2" y="39"/>
                    </a:moveTo>
                    <a:cubicBezTo>
                      <a:pt x="0" y="42"/>
                      <a:pt x="1" y="46"/>
                      <a:pt x="4" y="49"/>
                    </a:cubicBezTo>
                    <a:cubicBezTo>
                      <a:pt x="21" y="68"/>
                      <a:pt x="21" y="68"/>
                      <a:pt x="21" y="68"/>
                    </a:cubicBezTo>
                    <a:cubicBezTo>
                      <a:pt x="13" y="60"/>
                      <a:pt x="13" y="60"/>
                      <a:pt x="13" y="60"/>
                    </a:cubicBezTo>
                    <a:cubicBezTo>
                      <a:pt x="10" y="58"/>
                      <a:pt x="8" y="58"/>
                      <a:pt x="6" y="61"/>
                    </a:cubicBezTo>
                    <a:cubicBezTo>
                      <a:pt x="5" y="64"/>
                      <a:pt x="7" y="68"/>
                      <a:pt x="10" y="71"/>
                    </a:cubicBezTo>
                    <a:cubicBezTo>
                      <a:pt x="25" y="83"/>
                      <a:pt x="25" y="83"/>
                      <a:pt x="25" y="83"/>
                    </a:cubicBezTo>
                    <a:cubicBezTo>
                      <a:pt x="44" y="100"/>
                      <a:pt x="66" y="105"/>
                      <a:pt x="78" y="121"/>
                    </a:cubicBezTo>
                    <a:cubicBezTo>
                      <a:pt x="86" y="134"/>
                      <a:pt x="86" y="134"/>
                      <a:pt x="86" y="134"/>
                    </a:cubicBezTo>
                    <a:cubicBezTo>
                      <a:pt x="115" y="115"/>
                      <a:pt x="115" y="115"/>
                      <a:pt x="115" y="115"/>
                    </a:cubicBezTo>
                    <a:cubicBezTo>
                      <a:pt x="94" y="64"/>
                      <a:pt x="89" y="50"/>
                      <a:pt x="88" y="46"/>
                    </a:cubicBezTo>
                    <a:cubicBezTo>
                      <a:pt x="86" y="42"/>
                      <a:pt x="80" y="35"/>
                      <a:pt x="77" y="32"/>
                    </a:cubicBezTo>
                    <a:cubicBezTo>
                      <a:pt x="51" y="9"/>
                      <a:pt x="51" y="9"/>
                      <a:pt x="51" y="9"/>
                    </a:cubicBezTo>
                    <a:cubicBezTo>
                      <a:pt x="50" y="8"/>
                      <a:pt x="49" y="8"/>
                      <a:pt x="48" y="9"/>
                    </a:cubicBezTo>
                    <a:cubicBezTo>
                      <a:pt x="45" y="15"/>
                      <a:pt x="47" y="20"/>
                      <a:pt x="51" y="26"/>
                    </a:cubicBezTo>
                    <a:cubicBezTo>
                      <a:pt x="56" y="33"/>
                      <a:pt x="61" y="32"/>
                      <a:pt x="61" y="32"/>
                    </a:cubicBezTo>
                    <a:cubicBezTo>
                      <a:pt x="67" y="41"/>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7"/>
                      <a:pt x="14" y="23"/>
                      <a:pt x="17" y="29"/>
                    </a:cubicBezTo>
                    <a:cubicBezTo>
                      <a:pt x="31" y="52"/>
                      <a:pt x="31" y="52"/>
                      <a:pt x="31" y="52"/>
                    </a:cubicBezTo>
                    <a:cubicBezTo>
                      <a:pt x="18" y="32"/>
                      <a:pt x="18" y="32"/>
                      <a:pt x="18" y="32"/>
                    </a:cubicBezTo>
                    <a:cubicBezTo>
                      <a:pt x="16" y="28"/>
                      <a:pt x="12" y="27"/>
                      <a:pt x="10" y="30"/>
                    </a:cubicBezTo>
                    <a:cubicBezTo>
                      <a:pt x="8" y="32"/>
                      <a:pt x="8" y="35"/>
                      <a:pt x="11" y="38"/>
                    </a:cubicBezTo>
                    <a:cubicBezTo>
                      <a:pt x="25" y="59"/>
                      <a:pt x="25" y="59"/>
                      <a:pt x="25" y="59"/>
                    </a:cubicBezTo>
                    <a:cubicBezTo>
                      <a:pt x="10" y="40"/>
                      <a:pt x="10" y="40"/>
                      <a:pt x="10" y="40"/>
                    </a:cubicBezTo>
                    <a:cubicBezTo>
                      <a:pt x="7" y="37"/>
                      <a:pt x="4" y="37"/>
                      <a:pt x="2" y="39"/>
                    </a:cubicBezTo>
                  </a:path>
                </a:pathLst>
              </a:custGeom>
              <a:solidFill>
                <a:srgbClr val="624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197"/>
              <p:cNvSpPr>
                <a:spLocks/>
              </p:cNvSpPr>
              <p:nvPr/>
            </p:nvSpPr>
            <p:spPr bwMode="auto">
              <a:xfrm>
                <a:off x="9740575" y="6184872"/>
                <a:ext cx="403648" cy="364269"/>
              </a:xfrm>
              <a:custGeom>
                <a:avLst/>
                <a:gdLst>
                  <a:gd name="T0" fmla="*/ 0 w 82"/>
                  <a:gd name="T1" fmla="*/ 44 h 74"/>
                  <a:gd name="T2" fmla="*/ 9 w 82"/>
                  <a:gd name="T3" fmla="*/ 74 h 74"/>
                  <a:gd name="T4" fmla="*/ 82 w 82"/>
                  <a:gd name="T5" fmla="*/ 22 h 74"/>
                  <a:gd name="T6" fmla="*/ 71 w 82"/>
                  <a:gd name="T7" fmla="*/ 0 h 74"/>
                  <a:gd name="T8" fmla="*/ 0 w 82"/>
                  <a:gd name="T9" fmla="*/ 44 h 74"/>
                </a:gdLst>
                <a:ahLst/>
                <a:cxnLst>
                  <a:cxn ang="0">
                    <a:pos x="T0" y="T1"/>
                  </a:cxn>
                  <a:cxn ang="0">
                    <a:pos x="T2" y="T3"/>
                  </a:cxn>
                  <a:cxn ang="0">
                    <a:pos x="T4" y="T5"/>
                  </a:cxn>
                  <a:cxn ang="0">
                    <a:pos x="T6" y="T7"/>
                  </a:cxn>
                  <a:cxn ang="0">
                    <a:pos x="T8" y="T9"/>
                  </a:cxn>
                </a:cxnLst>
                <a:rect l="0" t="0" r="r" b="b"/>
                <a:pathLst>
                  <a:path w="82" h="74">
                    <a:moveTo>
                      <a:pt x="0" y="44"/>
                    </a:moveTo>
                    <a:lnTo>
                      <a:pt x="9" y="74"/>
                    </a:lnTo>
                    <a:lnTo>
                      <a:pt x="82" y="22"/>
                    </a:lnTo>
                    <a:lnTo>
                      <a:pt x="71" y="0"/>
                    </a:lnTo>
                    <a:lnTo>
                      <a:pt x="0" y="4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4" name="Freeform 198"/>
              <p:cNvSpPr>
                <a:spLocks/>
              </p:cNvSpPr>
              <p:nvPr/>
            </p:nvSpPr>
            <p:spPr bwMode="auto">
              <a:xfrm>
                <a:off x="9272932" y="5146214"/>
                <a:ext cx="78760" cy="73840"/>
              </a:xfrm>
              <a:custGeom>
                <a:avLst/>
                <a:gdLst>
                  <a:gd name="T0" fmla="*/ 9 w 9"/>
                  <a:gd name="T1" fmla="*/ 1 h 8"/>
                  <a:gd name="T2" fmla="*/ 2 w 9"/>
                  <a:gd name="T3" fmla="*/ 8 h 8"/>
                  <a:gd name="T4" fmla="*/ 0 w 9"/>
                  <a:gd name="T5" fmla="*/ 7 h 8"/>
                  <a:gd name="T6" fmla="*/ 9 w 9"/>
                  <a:gd name="T7" fmla="*/ 0 h 8"/>
                  <a:gd name="T8" fmla="*/ 9 w 9"/>
                  <a:gd name="T9" fmla="*/ 1 h 8"/>
                </a:gdLst>
                <a:ahLst/>
                <a:cxnLst>
                  <a:cxn ang="0">
                    <a:pos x="T0" y="T1"/>
                  </a:cxn>
                  <a:cxn ang="0">
                    <a:pos x="T2" y="T3"/>
                  </a:cxn>
                  <a:cxn ang="0">
                    <a:pos x="T4" y="T5"/>
                  </a:cxn>
                  <a:cxn ang="0">
                    <a:pos x="T6" y="T7"/>
                  </a:cxn>
                  <a:cxn ang="0">
                    <a:pos x="T8" y="T9"/>
                  </a:cxn>
                </a:cxnLst>
                <a:rect l="0" t="0" r="r" b="b"/>
                <a:pathLst>
                  <a:path w="9" h="8">
                    <a:moveTo>
                      <a:pt x="9" y="1"/>
                    </a:moveTo>
                    <a:cubicBezTo>
                      <a:pt x="2" y="8"/>
                      <a:pt x="2" y="8"/>
                      <a:pt x="2" y="8"/>
                    </a:cubicBezTo>
                    <a:cubicBezTo>
                      <a:pt x="1" y="8"/>
                      <a:pt x="0" y="8"/>
                      <a:pt x="0" y="7"/>
                    </a:cubicBezTo>
                    <a:cubicBezTo>
                      <a:pt x="9" y="0"/>
                      <a:pt x="9" y="0"/>
                      <a:pt x="9" y="0"/>
                    </a:cubicBezTo>
                    <a:lnTo>
                      <a:pt x="9" y="1"/>
                    </a:lnTo>
                    <a:close/>
                  </a:path>
                </a:pathLst>
              </a:custGeom>
              <a:solidFill>
                <a:srgbClr val="816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5" name="Freeform 199"/>
              <p:cNvSpPr>
                <a:spLocks/>
              </p:cNvSpPr>
              <p:nvPr/>
            </p:nvSpPr>
            <p:spPr bwMode="auto">
              <a:xfrm>
                <a:off x="9484602" y="5210209"/>
                <a:ext cx="98451" cy="103376"/>
              </a:xfrm>
              <a:custGeom>
                <a:avLst/>
                <a:gdLst>
                  <a:gd name="T0" fmla="*/ 1 w 11"/>
                  <a:gd name="T1" fmla="*/ 1 h 11"/>
                  <a:gd name="T2" fmla="*/ 8 w 11"/>
                  <a:gd name="T3" fmla="*/ 10 h 11"/>
                  <a:gd name="T4" fmla="*/ 11 w 11"/>
                  <a:gd name="T5" fmla="*/ 9 h 11"/>
                  <a:gd name="T6" fmla="*/ 1 w 11"/>
                  <a:gd name="T7" fmla="*/ 0 h 11"/>
                  <a:gd name="T8" fmla="*/ 1 w 11"/>
                  <a:gd name="T9" fmla="*/ 1 h 11"/>
                </a:gdLst>
                <a:ahLst/>
                <a:cxnLst>
                  <a:cxn ang="0">
                    <a:pos x="T0" y="T1"/>
                  </a:cxn>
                  <a:cxn ang="0">
                    <a:pos x="T2" y="T3"/>
                  </a:cxn>
                  <a:cxn ang="0">
                    <a:pos x="T4" y="T5"/>
                  </a:cxn>
                  <a:cxn ang="0">
                    <a:pos x="T6" y="T7"/>
                  </a:cxn>
                  <a:cxn ang="0">
                    <a:pos x="T8" y="T9"/>
                  </a:cxn>
                </a:cxnLst>
                <a:rect l="0" t="0" r="r" b="b"/>
                <a:pathLst>
                  <a:path w="11" h="11">
                    <a:moveTo>
                      <a:pt x="1" y="1"/>
                    </a:moveTo>
                    <a:cubicBezTo>
                      <a:pt x="8" y="10"/>
                      <a:pt x="8" y="10"/>
                      <a:pt x="8" y="10"/>
                    </a:cubicBezTo>
                    <a:cubicBezTo>
                      <a:pt x="9" y="11"/>
                      <a:pt x="10" y="10"/>
                      <a:pt x="11" y="9"/>
                    </a:cubicBezTo>
                    <a:cubicBezTo>
                      <a:pt x="1" y="0"/>
                      <a:pt x="1" y="0"/>
                      <a:pt x="1" y="0"/>
                    </a:cubicBezTo>
                    <a:cubicBezTo>
                      <a:pt x="0" y="0"/>
                      <a:pt x="0" y="1"/>
                      <a:pt x="1" y="1"/>
                    </a:cubicBezTo>
                    <a:close/>
                  </a:path>
                </a:pathLst>
              </a:custGeom>
              <a:solidFill>
                <a:srgbClr val="816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6" name="Freeform 200"/>
              <p:cNvSpPr>
                <a:spLocks/>
              </p:cNvSpPr>
              <p:nvPr/>
            </p:nvSpPr>
            <p:spPr bwMode="auto">
              <a:xfrm>
                <a:off x="9878404" y="6239019"/>
                <a:ext cx="73840" cy="44304"/>
              </a:xfrm>
              <a:custGeom>
                <a:avLst/>
                <a:gdLst>
                  <a:gd name="T0" fmla="*/ 8 w 8"/>
                  <a:gd name="T1" fmla="*/ 0 h 5"/>
                  <a:gd name="T2" fmla="*/ 0 w 8"/>
                  <a:gd name="T3" fmla="*/ 5 h 5"/>
                  <a:gd name="T4" fmla="*/ 0 w 8"/>
                  <a:gd name="T5" fmla="*/ 5 h 5"/>
                  <a:gd name="T6" fmla="*/ 1 w 8"/>
                  <a:gd name="T7" fmla="*/ 5 h 5"/>
                  <a:gd name="T8" fmla="*/ 8 w 8"/>
                  <a:gd name="T9" fmla="*/ 1 h 5"/>
                  <a:gd name="T10" fmla="*/ 8 w 8"/>
                  <a:gd name="T11" fmla="*/ 0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5" y="2"/>
                      <a:pt x="3" y="3"/>
                      <a:pt x="0" y="5"/>
                    </a:cubicBezTo>
                    <a:cubicBezTo>
                      <a:pt x="0" y="5"/>
                      <a:pt x="0" y="5"/>
                      <a:pt x="0" y="5"/>
                    </a:cubicBezTo>
                    <a:cubicBezTo>
                      <a:pt x="1" y="5"/>
                      <a:pt x="1" y="5"/>
                      <a:pt x="1" y="5"/>
                    </a:cubicBezTo>
                    <a:cubicBezTo>
                      <a:pt x="3" y="4"/>
                      <a:pt x="6" y="2"/>
                      <a:pt x="8" y="1"/>
                    </a:cubicBezTo>
                    <a:cubicBezTo>
                      <a:pt x="8" y="0"/>
                      <a:pt x="8" y="0"/>
                      <a:pt x="8" y="0"/>
                    </a:cubicBezTo>
                    <a:cubicBezTo>
                      <a:pt x="8" y="0"/>
                      <a:pt x="8" y="0"/>
                      <a:pt x="8"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7" name="Freeform 201"/>
              <p:cNvSpPr>
                <a:spLocks/>
              </p:cNvSpPr>
              <p:nvPr/>
            </p:nvSpPr>
            <p:spPr bwMode="auto">
              <a:xfrm>
                <a:off x="9971935" y="6209483"/>
                <a:ext cx="29536" cy="29536"/>
              </a:xfrm>
              <a:custGeom>
                <a:avLst/>
                <a:gdLst>
                  <a:gd name="T0" fmla="*/ 3 w 3"/>
                  <a:gd name="T1" fmla="*/ 0 h 3"/>
                  <a:gd name="T2" fmla="*/ 0 w 3"/>
                  <a:gd name="T3" fmla="*/ 2 h 3"/>
                  <a:gd name="T4" fmla="*/ 0 w 3"/>
                  <a:gd name="T5" fmla="*/ 2 h 3"/>
                  <a:gd name="T6" fmla="*/ 0 w 3"/>
                  <a:gd name="T7" fmla="*/ 3 h 3"/>
                  <a:gd name="T8" fmla="*/ 3 w 3"/>
                  <a:gd name="T9" fmla="*/ 1 h 3"/>
                  <a:gd name="T10" fmla="*/ 3 w 3"/>
                  <a:gd name="T11" fmla="*/ 1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1"/>
                      <a:pt x="1" y="1"/>
                      <a:pt x="0" y="2"/>
                    </a:cubicBezTo>
                    <a:cubicBezTo>
                      <a:pt x="0" y="2"/>
                      <a:pt x="0" y="2"/>
                      <a:pt x="0" y="2"/>
                    </a:cubicBezTo>
                    <a:cubicBezTo>
                      <a:pt x="0" y="3"/>
                      <a:pt x="0" y="3"/>
                      <a:pt x="0" y="3"/>
                    </a:cubicBezTo>
                    <a:cubicBezTo>
                      <a:pt x="1" y="2"/>
                      <a:pt x="2" y="2"/>
                      <a:pt x="3" y="1"/>
                    </a:cubicBezTo>
                    <a:cubicBezTo>
                      <a:pt x="3" y="1"/>
                      <a:pt x="3" y="1"/>
                      <a:pt x="3" y="1"/>
                    </a:cubicBezTo>
                    <a:cubicBezTo>
                      <a:pt x="3" y="0"/>
                      <a:pt x="3" y="0"/>
                      <a:pt x="3"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8" name="Freeform 202"/>
              <p:cNvSpPr>
                <a:spLocks/>
              </p:cNvSpPr>
              <p:nvPr/>
            </p:nvSpPr>
            <p:spPr bwMode="auto">
              <a:xfrm>
                <a:off x="9730729" y="6229174"/>
                <a:ext cx="73840" cy="118141"/>
              </a:xfrm>
              <a:custGeom>
                <a:avLst/>
                <a:gdLst>
                  <a:gd name="T0" fmla="*/ 0 w 8"/>
                  <a:gd name="T1" fmla="*/ 1 h 13"/>
                  <a:gd name="T2" fmla="*/ 2 w 8"/>
                  <a:gd name="T3" fmla="*/ 0 h 13"/>
                  <a:gd name="T4" fmla="*/ 8 w 8"/>
                  <a:gd name="T5" fmla="*/ 12 h 13"/>
                  <a:gd name="T6" fmla="*/ 7 w 8"/>
                  <a:gd name="T7" fmla="*/ 13 h 13"/>
                  <a:gd name="T8" fmla="*/ 5 w 8"/>
                  <a:gd name="T9" fmla="*/ 12 h 13"/>
                  <a:gd name="T10" fmla="*/ 0 w 8"/>
                  <a:gd name="T11" fmla="*/ 3 h 13"/>
                  <a:gd name="T12" fmla="*/ 0 w 8"/>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8" h="13">
                    <a:moveTo>
                      <a:pt x="0" y="1"/>
                    </a:moveTo>
                    <a:cubicBezTo>
                      <a:pt x="1" y="0"/>
                      <a:pt x="1" y="1"/>
                      <a:pt x="2" y="0"/>
                    </a:cubicBezTo>
                    <a:cubicBezTo>
                      <a:pt x="8" y="12"/>
                      <a:pt x="8" y="12"/>
                      <a:pt x="8" y="12"/>
                    </a:cubicBezTo>
                    <a:cubicBezTo>
                      <a:pt x="8" y="12"/>
                      <a:pt x="8" y="12"/>
                      <a:pt x="7" y="13"/>
                    </a:cubicBezTo>
                    <a:cubicBezTo>
                      <a:pt x="7" y="13"/>
                      <a:pt x="6" y="13"/>
                      <a:pt x="5" y="12"/>
                    </a:cubicBezTo>
                    <a:cubicBezTo>
                      <a:pt x="0" y="3"/>
                      <a:pt x="0" y="3"/>
                      <a:pt x="0" y="3"/>
                    </a:cubicBezTo>
                    <a:cubicBezTo>
                      <a:pt x="0" y="3"/>
                      <a:pt x="0" y="2"/>
                      <a:pt x="0" y="1"/>
                    </a:cubicBez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9" name="Freeform 203"/>
              <p:cNvSpPr>
                <a:spLocks/>
              </p:cNvSpPr>
              <p:nvPr/>
            </p:nvSpPr>
            <p:spPr bwMode="auto">
              <a:xfrm>
                <a:off x="10001471" y="6061808"/>
                <a:ext cx="88605" cy="127987"/>
              </a:xfrm>
              <a:custGeom>
                <a:avLst/>
                <a:gdLst>
                  <a:gd name="T0" fmla="*/ 0 w 10"/>
                  <a:gd name="T1" fmla="*/ 2 h 14"/>
                  <a:gd name="T2" fmla="*/ 4 w 10"/>
                  <a:gd name="T3" fmla="*/ 0 h 14"/>
                  <a:gd name="T4" fmla="*/ 6 w 10"/>
                  <a:gd name="T5" fmla="*/ 1 h 14"/>
                  <a:gd name="T6" fmla="*/ 10 w 10"/>
                  <a:gd name="T7" fmla="*/ 10 h 14"/>
                  <a:gd name="T8" fmla="*/ 9 w 10"/>
                  <a:gd name="T9" fmla="*/ 12 h 14"/>
                  <a:gd name="T10" fmla="*/ 6 w 10"/>
                  <a:gd name="T11" fmla="*/ 14 h 14"/>
                  <a:gd name="T12" fmla="*/ 0 w 1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0" y="2"/>
                    </a:moveTo>
                    <a:cubicBezTo>
                      <a:pt x="1" y="1"/>
                      <a:pt x="3" y="1"/>
                      <a:pt x="4" y="0"/>
                    </a:cubicBezTo>
                    <a:cubicBezTo>
                      <a:pt x="5" y="0"/>
                      <a:pt x="6" y="0"/>
                      <a:pt x="6" y="1"/>
                    </a:cubicBezTo>
                    <a:cubicBezTo>
                      <a:pt x="10" y="10"/>
                      <a:pt x="10" y="10"/>
                      <a:pt x="10" y="10"/>
                    </a:cubicBezTo>
                    <a:cubicBezTo>
                      <a:pt x="10" y="11"/>
                      <a:pt x="10" y="12"/>
                      <a:pt x="9" y="12"/>
                    </a:cubicBezTo>
                    <a:cubicBezTo>
                      <a:pt x="8" y="13"/>
                      <a:pt x="7" y="13"/>
                      <a:pt x="6" y="14"/>
                    </a:cubicBezTo>
                    <a:lnTo>
                      <a:pt x="0" y="2"/>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0" name="Freeform 204"/>
              <p:cNvSpPr>
                <a:spLocks/>
              </p:cNvSpPr>
              <p:nvPr/>
            </p:nvSpPr>
            <p:spPr bwMode="auto">
              <a:xfrm>
                <a:off x="9750420" y="6081496"/>
                <a:ext cx="305197" cy="255973"/>
              </a:xfrm>
              <a:custGeom>
                <a:avLst/>
                <a:gdLst>
                  <a:gd name="T0" fmla="*/ 27 w 33"/>
                  <a:gd name="T1" fmla="*/ 0 h 28"/>
                  <a:gd name="T2" fmla="*/ 33 w 33"/>
                  <a:gd name="T3" fmla="*/ 12 h 28"/>
                  <a:gd name="T4" fmla="*/ 6 w 33"/>
                  <a:gd name="T5" fmla="*/ 28 h 28"/>
                  <a:gd name="T6" fmla="*/ 0 w 33"/>
                  <a:gd name="T7" fmla="*/ 16 h 28"/>
                  <a:gd name="T8" fmla="*/ 27 w 33"/>
                  <a:gd name="T9" fmla="*/ 0 h 28"/>
                </a:gdLst>
                <a:ahLst/>
                <a:cxnLst>
                  <a:cxn ang="0">
                    <a:pos x="T0" y="T1"/>
                  </a:cxn>
                  <a:cxn ang="0">
                    <a:pos x="T2" y="T3"/>
                  </a:cxn>
                  <a:cxn ang="0">
                    <a:pos x="T4" y="T5"/>
                  </a:cxn>
                  <a:cxn ang="0">
                    <a:pos x="T6" y="T7"/>
                  </a:cxn>
                  <a:cxn ang="0">
                    <a:pos x="T8" y="T9"/>
                  </a:cxn>
                </a:cxnLst>
                <a:rect l="0" t="0" r="r" b="b"/>
                <a:pathLst>
                  <a:path w="33" h="28">
                    <a:moveTo>
                      <a:pt x="27" y="0"/>
                    </a:moveTo>
                    <a:cubicBezTo>
                      <a:pt x="33" y="12"/>
                      <a:pt x="33" y="12"/>
                      <a:pt x="33" y="12"/>
                    </a:cubicBezTo>
                    <a:cubicBezTo>
                      <a:pt x="23" y="16"/>
                      <a:pt x="13" y="23"/>
                      <a:pt x="6" y="28"/>
                    </a:cubicBezTo>
                    <a:cubicBezTo>
                      <a:pt x="0" y="16"/>
                      <a:pt x="0" y="16"/>
                      <a:pt x="0" y="16"/>
                    </a:cubicBezTo>
                    <a:cubicBezTo>
                      <a:pt x="9" y="8"/>
                      <a:pt x="19" y="4"/>
                      <a:pt x="2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1" name="Freeform 206"/>
              <p:cNvSpPr>
                <a:spLocks/>
              </p:cNvSpPr>
              <p:nvPr/>
            </p:nvSpPr>
            <p:spPr bwMode="auto">
              <a:xfrm>
                <a:off x="9784879" y="6111032"/>
                <a:ext cx="231360" cy="191981"/>
              </a:xfrm>
              <a:custGeom>
                <a:avLst/>
                <a:gdLst>
                  <a:gd name="T0" fmla="*/ 5 w 25"/>
                  <a:gd name="T1" fmla="*/ 21 h 21"/>
                  <a:gd name="T2" fmla="*/ 0 w 25"/>
                  <a:gd name="T3" fmla="*/ 12 h 21"/>
                  <a:gd name="T4" fmla="*/ 20 w 25"/>
                  <a:gd name="T5" fmla="*/ 0 h 21"/>
                  <a:gd name="T6" fmla="*/ 25 w 25"/>
                  <a:gd name="T7" fmla="*/ 9 h 21"/>
                  <a:gd name="T8" fmla="*/ 5 w 25"/>
                  <a:gd name="T9" fmla="*/ 21 h 21"/>
                </a:gdLst>
                <a:ahLst/>
                <a:cxnLst>
                  <a:cxn ang="0">
                    <a:pos x="T0" y="T1"/>
                  </a:cxn>
                  <a:cxn ang="0">
                    <a:pos x="T2" y="T3"/>
                  </a:cxn>
                  <a:cxn ang="0">
                    <a:pos x="T4" y="T5"/>
                  </a:cxn>
                  <a:cxn ang="0">
                    <a:pos x="T6" y="T7"/>
                  </a:cxn>
                  <a:cxn ang="0">
                    <a:pos x="T8" y="T9"/>
                  </a:cxn>
                </a:cxnLst>
                <a:rect l="0" t="0" r="r" b="b"/>
                <a:pathLst>
                  <a:path w="25" h="21">
                    <a:moveTo>
                      <a:pt x="5" y="21"/>
                    </a:moveTo>
                    <a:cubicBezTo>
                      <a:pt x="0" y="12"/>
                      <a:pt x="0" y="12"/>
                      <a:pt x="0" y="12"/>
                    </a:cubicBezTo>
                    <a:cubicBezTo>
                      <a:pt x="7" y="6"/>
                      <a:pt x="14" y="3"/>
                      <a:pt x="20" y="0"/>
                    </a:cubicBezTo>
                    <a:cubicBezTo>
                      <a:pt x="25" y="9"/>
                      <a:pt x="25" y="9"/>
                      <a:pt x="25" y="9"/>
                    </a:cubicBezTo>
                    <a:cubicBezTo>
                      <a:pt x="18" y="12"/>
                      <a:pt x="11" y="17"/>
                      <a:pt x="5" y="21"/>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2" name="Freeform 207"/>
              <p:cNvSpPr>
                <a:spLocks/>
              </p:cNvSpPr>
              <p:nvPr/>
            </p:nvSpPr>
            <p:spPr bwMode="auto">
              <a:xfrm>
                <a:off x="9770108" y="6283323"/>
                <a:ext cx="689157" cy="575938"/>
              </a:xfrm>
              <a:custGeom>
                <a:avLst/>
                <a:gdLst>
                  <a:gd name="T0" fmla="*/ 20 w 140"/>
                  <a:gd name="T1" fmla="*/ 117 h 117"/>
                  <a:gd name="T2" fmla="*/ 140 w 140"/>
                  <a:gd name="T3" fmla="*/ 117 h 117"/>
                  <a:gd name="T4" fmla="*/ 76 w 140"/>
                  <a:gd name="T5" fmla="*/ 0 h 117"/>
                  <a:gd name="T6" fmla="*/ 0 w 140"/>
                  <a:gd name="T7" fmla="*/ 52 h 117"/>
                  <a:gd name="T8" fmla="*/ 20 w 140"/>
                  <a:gd name="T9" fmla="*/ 117 h 117"/>
                </a:gdLst>
                <a:ahLst/>
                <a:cxnLst>
                  <a:cxn ang="0">
                    <a:pos x="T0" y="T1"/>
                  </a:cxn>
                  <a:cxn ang="0">
                    <a:pos x="T2" y="T3"/>
                  </a:cxn>
                  <a:cxn ang="0">
                    <a:pos x="T4" y="T5"/>
                  </a:cxn>
                  <a:cxn ang="0">
                    <a:pos x="T6" y="T7"/>
                  </a:cxn>
                  <a:cxn ang="0">
                    <a:pos x="T8" y="T9"/>
                  </a:cxn>
                </a:cxnLst>
                <a:rect l="0" t="0" r="r" b="b"/>
                <a:pathLst>
                  <a:path w="140" h="117">
                    <a:moveTo>
                      <a:pt x="20" y="117"/>
                    </a:moveTo>
                    <a:lnTo>
                      <a:pt x="140" y="117"/>
                    </a:lnTo>
                    <a:lnTo>
                      <a:pt x="76" y="0"/>
                    </a:lnTo>
                    <a:lnTo>
                      <a:pt x="0" y="52"/>
                    </a:lnTo>
                    <a:lnTo>
                      <a:pt x="20" y="117"/>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nvGrpSpPr>
            <p:cNvPr id="34" name="Group 33"/>
            <p:cNvGrpSpPr/>
            <p:nvPr/>
          </p:nvGrpSpPr>
          <p:grpSpPr>
            <a:xfrm>
              <a:off x="7513428" y="404991"/>
              <a:ext cx="3829134" cy="3813279"/>
              <a:chOff x="7513428" y="404991"/>
              <a:chExt cx="3829134" cy="3813279"/>
            </a:xfrm>
          </p:grpSpPr>
          <p:sp>
            <p:nvSpPr>
              <p:cNvPr id="11" name="Freeform 185"/>
              <p:cNvSpPr>
                <a:spLocks noEditPoints="1"/>
              </p:cNvSpPr>
              <p:nvPr/>
            </p:nvSpPr>
            <p:spPr bwMode="auto">
              <a:xfrm>
                <a:off x="7513428" y="404991"/>
                <a:ext cx="3829134" cy="3813279"/>
              </a:xfrm>
              <a:custGeom>
                <a:avLst/>
                <a:gdLst>
                  <a:gd name="T0" fmla="*/ 129 w 258"/>
                  <a:gd name="T1" fmla="*/ 220 h 258"/>
                  <a:gd name="T2" fmla="*/ 38 w 258"/>
                  <a:gd name="T3" fmla="*/ 129 h 258"/>
                  <a:gd name="T4" fmla="*/ 129 w 258"/>
                  <a:gd name="T5" fmla="*/ 38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9"/>
                      <a:pt x="79" y="38"/>
                      <a:pt x="129" y="38"/>
                    </a:cubicBezTo>
                    <a:cubicBezTo>
                      <a:pt x="180" y="38"/>
                      <a:pt x="221" y="79"/>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chemeClr val="bg1">
                  <a:alpha val="2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2" name="Oval 11"/>
              <p:cNvSpPr>
                <a:spLocks noChangeArrowheads="1"/>
              </p:cNvSpPr>
              <p:nvPr/>
            </p:nvSpPr>
            <p:spPr bwMode="auto">
              <a:xfrm>
                <a:off x="8076298" y="967871"/>
                <a:ext cx="2719240" cy="2687532"/>
              </a:xfrm>
              <a:prstGeom prst="ellipse">
                <a:avLst/>
              </a:prstGeom>
              <a:solidFill>
                <a:schemeClr val="bg1">
                  <a:alpha val="50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3" name="Freeform 187"/>
              <p:cNvSpPr>
                <a:spLocks/>
              </p:cNvSpPr>
              <p:nvPr/>
            </p:nvSpPr>
            <p:spPr bwMode="auto">
              <a:xfrm>
                <a:off x="8583676" y="1435610"/>
                <a:ext cx="1704482" cy="2172221"/>
              </a:xfrm>
              <a:custGeom>
                <a:avLst/>
                <a:gdLst>
                  <a:gd name="T0" fmla="*/ 115 w 115"/>
                  <a:gd name="T1" fmla="*/ 58 h 147"/>
                  <a:gd name="T2" fmla="*/ 57 w 115"/>
                  <a:gd name="T3" fmla="*/ 0 h 147"/>
                  <a:gd name="T4" fmla="*/ 0 w 115"/>
                  <a:gd name="T5" fmla="*/ 58 h 147"/>
                  <a:gd name="T6" fmla="*/ 17 w 115"/>
                  <a:gd name="T7" fmla="*/ 99 h 147"/>
                  <a:gd name="T8" fmla="*/ 35 w 115"/>
                  <a:gd name="T9" fmla="*/ 136 h 147"/>
                  <a:gd name="T10" fmla="*/ 56 w 115"/>
                  <a:gd name="T11" fmla="*/ 145 h 147"/>
                  <a:gd name="T12" fmla="*/ 56 w 115"/>
                  <a:gd name="T13" fmla="*/ 147 h 147"/>
                  <a:gd name="T14" fmla="*/ 57 w 115"/>
                  <a:gd name="T15" fmla="*/ 146 h 147"/>
                  <a:gd name="T16" fmla="*/ 58 w 115"/>
                  <a:gd name="T17" fmla="*/ 147 h 147"/>
                  <a:gd name="T18" fmla="*/ 59 w 115"/>
                  <a:gd name="T19" fmla="*/ 145 h 147"/>
                  <a:gd name="T20" fmla="*/ 80 w 115"/>
                  <a:gd name="T21" fmla="*/ 136 h 147"/>
                  <a:gd name="T22" fmla="*/ 97 w 115"/>
                  <a:gd name="T23" fmla="*/ 100 h 147"/>
                  <a:gd name="T24" fmla="*/ 115 w 115"/>
                  <a:gd name="T25"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7">
                    <a:moveTo>
                      <a:pt x="115" y="58"/>
                    </a:moveTo>
                    <a:cubicBezTo>
                      <a:pt x="115" y="26"/>
                      <a:pt x="89" y="0"/>
                      <a:pt x="57" y="0"/>
                    </a:cubicBezTo>
                    <a:cubicBezTo>
                      <a:pt x="25" y="0"/>
                      <a:pt x="0" y="26"/>
                      <a:pt x="0" y="58"/>
                    </a:cubicBezTo>
                    <a:cubicBezTo>
                      <a:pt x="0" y="74"/>
                      <a:pt x="6" y="89"/>
                      <a:pt x="17" y="99"/>
                    </a:cubicBezTo>
                    <a:cubicBezTo>
                      <a:pt x="34" y="117"/>
                      <a:pt x="35" y="136"/>
                      <a:pt x="35" y="136"/>
                    </a:cubicBezTo>
                    <a:cubicBezTo>
                      <a:pt x="56" y="145"/>
                      <a:pt x="56" y="145"/>
                      <a:pt x="56" y="145"/>
                    </a:cubicBezTo>
                    <a:cubicBezTo>
                      <a:pt x="56" y="147"/>
                      <a:pt x="56" y="147"/>
                      <a:pt x="56" y="147"/>
                    </a:cubicBezTo>
                    <a:cubicBezTo>
                      <a:pt x="57" y="146"/>
                      <a:pt x="57" y="146"/>
                      <a:pt x="57" y="146"/>
                    </a:cubicBezTo>
                    <a:cubicBezTo>
                      <a:pt x="58" y="147"/>
                      <a:pt x="58" y="147"/>
                      <a:pt x="58" y="147"/>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5" name="Freeform 189"/>
              <p:cNvSpPr>
                <a:spLocks/>
              </p:cNvSpPr>
              <p:nvPr/>
            </p:nvSpPr>
            <p:spPr bwMode="auto">
              <a:xfrm>
                <a:off x="8924578"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6" name="Freeform 190"/>
              <p:cNvSpPr>
                <a:spLocks/>
              </p:cNvSpPr>
              <p:nvPr/>
            </p:nvSpPr>
            <p:spPr bwMode="auto">
              <a:xfrm>
                <a:off x="9114845"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7" name="Freeform 191"/>
              <p:cNvSpPr>
                <a:spLocks/>
              </p:cNvSpPr>
              <p:nvPr/>
            </p:nvSpPr>
            <p:spPr bwMode="auto">
              <a:xfrm>
                <a:off x="9305112" y="2117401"/>
                <a:ext cx="214051" cy="475667"/>
              </a:xfrm>
              <a:custGeom>
                <a:avLst/>
                <a:gdLst>
                  <a:gd name="T0" fmla="*/ 27 w 27"/>
                  <a:gd name="T1" fmla="*/ 0 h 60"/>
                  <a:gd name="T2" fmla="*/ 27 w 27"/>
                  <a:gd name="T3" fmla="*/ 0 h 60"/>
                  <a:gd name="T4" fmla="*/ 0 w 27"/>
                  <a:gd name="T5" fmla="*/ 0 h 60"/>
                  <a:gd name="T6" fmla="*/ 0 w 27"/>
                  <a:gd name="T7" fmla="*/ 60 h 60"/>
                  <a:gd name="T8" fmla="*/ 27 w 27"/>
                  <a:gd name="T9" fmla="*/ 60 h 60"/>
                  <a:gd name="T10" fmla="*/ 27 w 27"/>
                  <a:gd name="T11" fmla="*/ 0 h 60"/>
                  <a:gd name="T12" fmla="*/ 27 w 27"/>
                  <a:gd name="T13" fmla="*/ 0 h 60"/>
                  <a:gd name="T14" fmla="*/ 27 w 27"/>
                  <a:gd name="T15" fmla="*/ 0 h 60"/>
                  <a:gd name="T16" fmla="*/ 25 w 27"/>
                  <a:gd name="T17" fmla="*/ 0 h 60"/>
                  <a:gd name="T18" fmla="*/ 25 w 27"/>
                  <a:gd name="T19" fmla="*/ 58 h 60"/>
                  <a:gd name="T20" fmla="*/ 2 w 27"/>
                  <a:gd name="T21" fmla="*/ 58 h 60"/>
                  <a:gd name="T22" fmla="*/ 2 w 27"/>
                  <a:gd name="T23" fmla="*/ 2 h 60"/>
                  <a:gd name="T24" fmla="*/ 27 w 27"/>
                  <a:gd name="T25" fmla="*/ 2 h 60"/>
                  <a:gd name="T26" fmla="*/ 27 w 27"/>
                  <a:gd name="T27" fmla="*/ 0 h 60"/>
                  <a:gd name="T28" fmla="*/ 25 w 27"/>
                  <a:gd name="T29" fmla="*/ 0 h 60"/>
                  <a:gd name="T30" fmla="*/ 27 w 27"/>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60">
                    <a:moveTo>
                      <a:pt x="27" y="0"/>
                    </a:moveTo>
                    <a:lnTo>
                      <a:pt x="27" y="0"/>
                    </a:lnTo>
                    <a:lnTo>
                      <a:pt x="0" y="0"/>
                    </a:lnTo>
                    <a:lnTo>
                      <a:pt x="0" y="60"/>
                    </a:lnTo>
                    <a:lnTo>
                      <a:pt x="27" y="60"/>
                    </a:lnTo>
                    <a:lnTo>
                      <a:pt x="27" y="0"/>
                    </a:lnTo>
                    <a:lnTo>
                      <a:pt x="27" y="0"/>
                    </a:lnTo>
                    <a:lnTo>
                      <a:pt x="27" y="0"/>
                    </a:lnTo>
                    <a:lnTo>
                      <a:pt x="25" y="0"/>
                    </a:lnTo>
                    <a:lnTo>
                      <a:pt x="25" y="58"/>
                    </a:lnTo>
                    <a:lnTo>
                      <a:pt x="2" y="58"/>
                    </a:lnTo>
                    <a:lnTo>
                      <a:pt x="2" y="2"/>
                    </a:lnTo>
                    <a:lnTo>
                      <a:pt x="27" y="2"/>
                    </a:lnTo>
                    <a:lnTo>
                      <a:pt x="27" y="0"/>
                    </a:lnTo>
                    <a:lnTo>
                      <a:pt x="25" y="0"/>
                    </a:lnTo>
                    <a:lnTo>
                      <a:pt x="2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8" name="Freeform 192"/>
              <p:cNvSpPr>
                <a:spLocks/>
              </p:cNvSpPr>
              <p:nvPr/>
            </p:nvSpPr>
            <p:spPr bwMode="auto">
              <a:xfrm>
                <a:off x="9503303"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19" name="Freeform 193"/>
              <p:cNvSpPr>
                <a:spLocks/>
              </p:cNvSpPr>
              <p:nvPr/>
            </p:nvSpPr>
            <p:spPr bwMode="auto">
              <a:xfrm>
                <a:off x="9693571" y="2117401"/>
                <a:ext cx="206124" cy="475667"/>
              </a:xfrm>
              <a:custGeom>
                <a:avLst/>
                <a:gdLst>
                  <a:gd name="T0" fmla="*/ 26 w 26"/>
                  <a:gd name="T1" fmla="*/ 0 h 60"/>
                  <a:gd name="T2" fmla="*/ 26 w 26"/>
                  <a:gd name="T3" fmla="*/ 0 h 60"/>
                  <a:gd name="T4" fmla="*/ 0 w 26"/>
                  <a:gd name="T5" fmla="*/ 0 h 60"/>
                  <a:gd name="T6" fmla="*/ 0 w 26"/>
                  <a:gd name="T7" fmla="*/ 60 h 60"/>
                  <a:gd name="T8" fmla="*/ 26 w 26"/>
                  <a:gd name="T9" fmla="*/ 60 h 60"/>
                  <a:gd name="T10" fmla="*/ 26 w 26"/>
                  <a:gd name="T11" fmla="*/ 0 h 60"/>
                  <a:gd name="T12" fmla="*/ 26 w 26"/>
                  <a:gd name="T13" fmla="*/ 0 h 60"/>
                  <a:gd name="T14" fmla="*/ 26 w 26"/>
                  <a:gd name="T15" fmla="*/ 0 h 60"/>
                  <a:gd name="T16" fmla="*/ 24 w 26"/>
                  <a:gd name="T17" fmla="*/ 0 h 60"/>
                  <a:gd name="T18" fmla="*/ 24 w 26"/>
                  <a:gd name="T19" fmla="*/ 58 h 60"/>
                  <a:gd name="T20" fmla="*/ 2 w 26"/>
                  <a:gd name="T21" fmla="*/ 58 h 60"/>
                  <a:gd name="T22" fmla="*/ 2 w 26"/>
                  <a:gd name="T23" fmla="*/ 2 h 60"/>
                  <a:gd name="T24" fmla="*/ 26 w 26"/>
                  <a:gd name="T25" fmla="*/ 2 h 60"/>
                  <a:gd name="T26" fmla="*/ 26 w 26"/>
                  <a:gd name="T27" fmla="*/ 0 h 60"/>
                  <a:gd name="T28" fmla="*/ 24 w 26"/>
                  <a:gd name="T29" fmla="*/ 0 h 60"/>
                  <a:gd name="T30" fmla="*/ 26 w 26"/>
                  <a:gd name="T3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60">
                    <a:moveTo>
                      <a:pt x="26" y="0"/>
                    </a:moveTo>
                    <a:lnTo>
                      <a:pt x="26" y="0"/>
                    </a:lnTo>
                    <a:lnTo>
                      <a:pt x="0" y="0"/>
                    </a:lnTo>
                    <a:lnTo>
                      <a:pt x="0" y="60"/>
                    </a:lnTo>
                    <a:lnTo>
                      <a:pt x="26" y="60"/>
                    </a:lnTo>
                    <a:lnTo>
                      <a:pt x="26" y="0"/>
                    </a:lnTo>
                    <a:lnTo>
                      <a:pt x="26" y="0"/>
                    </a:lnTo>
                    <a:lnTo>
                      <a:pt x="26" y="0"/>
                    </a:lnTo>
                    <a:lnTo>
                      <a:pt x="24" y="0"/>
                    </a:lnTo>
                    <a:lnTo>
                      <a:pt x="24" y="58"/>
                    </a:lnTo>
                    <a:lnTo>
                      <a:pt x="2" y="58"/>
                    </a:lnTo>
                    <a:lnTo>
                      <a:pt x="2" y="2"/>
                    </a:lnTo>
                    <a:lnTo>
                      <a:pt x="26" y="2"/>
                    </a:lnTo>
                    <a:lnTo>
                      <a:pt x="26" y="0"/>
                    </a:lnTo>
                    <a:lnTo>
                      <a:pt x="24" y="0"/>
                    </a:lnTo>
                    <a:lnTo>
                      <a:pt x="26"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0" name="Freeform 194"/>
              <p:cNvSpPr>
                <a:spLocks/>
              </p:cNvSpPr>
              <p:nvPr/>
            </p:nvSpPr>
            <p:spPr bwMode="auto">
              <a:xfrm>
                <a:off x="8908721" y="2014342"/>
                <a:ext cx="1054398" cy="586659"/>
              </a:xfrm>
              <a:custGeom>
                <a:avLst/>
                <a:gdLst>
                  <a:gd name="T0" fmla="*/ 6 w 133"/>
                  <a:gd name="T1" fmla="*/ 74 h 74"/>
                  <a:gd name="T2" fmla="*/ 28 w 133"/>
                  <a:gd name="T3" fmla="*/ 46 h 74"/>
                  <a:gd name="T4" fmla="*/ 52 w 133"/>
                  <a:gd name="T5" fmla="*/ 63 h 74"/>
                  <a:gd name="T6" fmla="*/ 77 w 133"/>
                  <a:gd name="T7" fmla="*/ 37 h 74"/>
                  <a:gd name="T8" fmla="*/ 101 w 133"/>
                  <a:gd name="T9" fmla="*/ 50 h 74"/>
                  <a:gd name="T10" fmla="*/ 133 w 133"/>
                  <a:gd name="T11" fmla="*/ 4 h 74"/>
                  <a:gd name="T12" fmla="*/ 125 w 133"/>
                  <a:gd name="T13" fmla="*/ 0 h 74"/>
                  <a:gd name="T14" fmla="*/ 99 w 133"/>
                  <a:gd name="T15" fmla="*/ 39 h 74"/>
                  <a:gd name="T16" fmla="*/ 75 w 133"/>
                  <a:gd name="T17" fmla="*/ 26 h 74"/>
                  <a:gd name="T18" fmla="*/ 50 w 133"/>
                  <a:gd name="T19" fmla="*/ 50 h 74"/>
                  <a:gd name="T20" fmla="*/ 26 w 133"/>
                  <a:gd name="T21" fmla="*/ 33 h 74"/>
                  <a:gd name="T22" fmla="*/ 0 w 133"/>
                  <a:gd name="T23" fmla="*/ 69 h 74"/>
                  <a:gd name="T24" fmla="*/ 6 w 133"/>
                  <a:gd name="T25" fmla="*/ 74 h 74"/>
                  <a:gd name="T26" fmla="*/ 6 w 133"/>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4">
                    <a:moveTo>
                      <a:pt x="6" y="74"/>
                    </a:moveTo>
                    <a:lnTo>
                      <a:pt x="28" y="46"/>
                    </a:lnTo>
                    <a:lnTo>
                      <a:pt x="52" y="63"/>
                    </a:lnTo>
                    <a:lnTo>
                      <a:pt x="77" y="37"/>
                    </a:lnTo>
                    <a:lnTo>
                      <a:pt x="101" y="50"/>
                    </a:lnTo>
                    <a:lnTo>
                      <a:pt x="133" y="4"/>
                    </a:lnTo>
                    <a:lnTo>
                      <a:pt x="125" y="0"/>
                    </a:lnTo>
                    <a:lnTo>
                      <a:pt x="99" y="39"/>
                    </a:lnTo>
                    <a:lnTo>
                      <a:pt x="75" y="26"/>
                    </a:lnTo>
                    <a:lnTo>
                      <a:pt x="50" y="50"/>
                    </a:lnTo>
                    <a:lnTo>
                      <a:pt x="26" y="33"/>
                    </a:lnTo>
                    <a:lnTo>
                      <a:pt x="0" y="69"/>
                    </a:lnTo>
                    <a:lnTo>
                      <a:pt x="6" y="74"/>
                    </a:lnTo>
                    <a:lnTo>
                      <a:pt x="6" y="74"/>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195"/>
              <p:cNvSpPr>
                <a:spLocks/>
              </p:cNvSpPr>
              <p:nvPr/>
            </p:nvSpPr>
            <p:spPr bwMode="auto">
              <a:xfrm>
                <a:off x="9844203" y="1824074"/>
                <a:ext cx="237835" cy="293332"/>
              </a:xfrm>
              <a:custGeom>
                <a:avLst/>
                <a:gdLst>
                  <a:gd name="T0" fmla="*/ 17 w 30"/>
                  <a:gd name="T1" fmla="*/ 37 h 37"/>
                  <a:gd name="T2" fmla="*/ 30 w 30"/>
                  <a:gd name="T3" fmla="*/ 0 h 37"/>
                  <a:gd name="T4" fmla="*/ 0 w 30"/>
                  <a:gd name="T5" fmla="*/ 26 h 37"/>
                  <a:gd name="T6" fmla="*/ 17 w 30"/>
                  <a:gd name="T7" fmla="*/ 37 h 37"/>
                </a:gdLst>
                <a:ahLst/>
                <a:cxnLst>
                  <a:cxn ang="0">
                    <a:pos x="T0" y="T1"/>
                  </a:cxn>
                  <a:cxn ang="0">
                    <a:pos x="T2" y="T3"/>
                  </a:cxn>
                  <a:cxn ang="0">
                    <a:pos x="T4" y="T5"/>
                  </a:cxn>
                  <a:cxn ang="0">
                    <a:pos x="T6" y="T7"/>
                  </a:cxn>
                </a:cxnLst>
                <a:rect l="0" t="0" r="r" b="b"/>
                <a:pathLst>
                  <a:path w="30" h="37">
                    <a:moveTo>
                      <a:pt x="17" y="37"/>
                    </a:moveTo>
                    <a:lnTo>
                      <a:pt x="30" y="0"/>
                    </a:lnTo>
                    <a:lnTo>
                      <a:pt x="0" y="26"/>
                    </a:lnTo>
                    <a:lnTo>
                      <a:pt x="17" y="37"/>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3" name="Rectangle 32"/>
              <p:cNvSpPr>
                <a:spLocks noChangeArrowheads="1"/>
              </p:cNvSpPr>
              <p:nvPr/>
            </p:nvSpPr>
            <p:spPr bwMode="auto">
              <a:xfrm>
                <a:off x="9098988" y="3433415"/>
                <a:ext cx="673868" cy="39639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sp>
        <p:nvSpPr>
          <p:cNvPr id="36" name="Rectangle 35"/>
          <p:cNvSpPr/>
          <p:nvPr/>
        </p:nvSpPr>
        <p:spPr>
          <a:xfrm>
            <a:off x="421491" y="6523530"/>
            <a:ext cx="7920682" cy="285527"/>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Retail Info Systems News</a:t>
            </a:r>
            <a:br>
              <a:rPr lang="en-US" sz="900" dirty="0">
                <a:solidFill>
                  <a:srgbClr val="409AE1"/>
                </a:solidFill>
                <a:latin typeface="Segoe UI" panose="020B0502040204020203" pitchFamily="34" charset="0"/>
                <a:ea typeface="Calibri" panose="020F0502020204030204" pitchFamily="34" charset="0"/>
              </a:rPr>
            </a:br>
            <a:r>
              <a:rPr lang="en-US" sz="900" dirty="0">
                <a:solidFill>
                  <a:srgbClr val="409AE1"/>
                </a:solidFill>
                <a:latin typeface="Segoe UI" panose="020B0502040204020203" pitchFamily="34" charset="0"/>
                <a:ea typeface="Calibri" panose="020F0502020204030204" pitchFamily="34" charset="0"/>
              </a:rPr>
              <a:t>- http://risnews.edgl.com/retail-news/What-Retailers-Don-t-Know-About-Price-Optimization-is-Killing-Them89480</a:t>
            </a:r>
          </a:p>
        </p:txBody>
      </p:sp>
    </p:spTree>
    <p:extLst>
      <p:ext uri="{BB962C8B-B14F-4D97-AF65-F5344CB8AC3E}">
        <p14:creationId xmlns:p14="http://schemas.microsoft.com/office/powerpoint/2010/main" val="3913545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Demand Forecasting &amp; Pricing</a:t>
            </a:r>
          </a:p>
        </p:txBody>
      </p:sp>
      <p:grpSp>
        <p:nvGrpSpPr>
          <p:cNvPr id="73" name="Group 37"/>
          <p:cNvGrpSpPr>
            <a:grpSpLocks noChangeAspect="1"/>
          </p:cNvGrpSpPr>
          <p:nvPr/>
        </p:nvGrpSpPr>
        <p:grpSpPr bwMode="auto">
          <a:xfrm>
            <a:off x="268289" y="1668464"/>
            <a:ext cx="11669723" cy="4114802"/>
            <a:chOff x="169" y="1051"/>
            <a:chExt cx="7351" cy="2592"/>
          </a:xfrm>
        </p:grpSpPr>
        <p:sp>
          <p:nvSpPr>
            <p:cNvPr id="75" name="Freeform 38"/>
            <p:cNvSpPr>
              <a:spLocks/>
            </p:cNvSpPr>
            <p:nvPr/>
          </p:nvSpPr>
          <p:spPr bwMode="auto">
            <a:xfrm>
              <a:off x="192" y="2157"/>
              <a:ext cx="1321" cy="146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ea typeface="Calibri" panose="020F0502020204030204" pitchFamily="34" charset="0"/>
                </a:rPr>
                <a:t>The multitude of products has increased the workload associated with inventory and price decisions.</a:t>
              </a:r>
              <a:endParaRPr lang="en-US" dirty="0">
                <a:latin typeface="Segoe UI" panose="020B0502040204020203" pitchFamily="34" charset="0"/>
                <a:ea typeface="Calibri" panose="020F0502020204030204" pitchFamily="34" charset="0"/>
              </a:endParaRPr>
            </a:p>
          </p:txBody>
        </p:sp>
        <p:sp>
          <p:nvSpPr>
            <p:cNvPr id="76" name="Freeform 39"/>
            <p:cNvSpPr>
              <a:spLocks noEditPoints="1"/>
            </p:cNvSpPr>
            <p:nvPr/>
          </p:nvSpPr>
          <p:spPr bwMode="auto">
            <a:xfrm>
              <a:off x="173"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10" y="715"/>
                    <a:pt x="21" y="715"/>
                  </a:cubicBezTo>
                  <a:cubicBezTo>
                    <a:pt x="625" y="715"/>
                    <a:pt x="625" y="715"/>
                    <a:pt x="625" y="715"/>
                  </a:cubicBezTo>
                  <a:cubicBezTo>
                    <a:pt x="637" y="715"/>
                    <a:pt x="646" y="705"/>
                    <a:pt x="646" y="694"/>
                  </a:cubicBezTo>
                  <a:cubicBezTo>
                    <a:pt x="646" y="0"/>
                    <a:pt x="646" y="0"/>
                    <a:pt x="64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0"/>
            <p:cNvSpPr>
              <a:spLocks/>
            </p:cNvSpPr>
            <p:nvPr/>
          </p:nvSpPr>
          <p:spPr bwMode="auto">
            <a:xfrm>
              <a:off x="1687"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7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4" y="698"/>
                    <a:pt x="617"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ea typeface="Calibri" panose="020F0502020204030204" pitchFamily="34" charset="0"/>
                </a:rPr>
                <a:t>Size options and bulk-packaging of the same product can either have a halo effect or cannibalize sales.</a:t>
              </a:r>
              <a:endParaRPr lang="en-US" dirty="0">
                <a:latin typeface="Segoe UI" panose="020B0502040204020203" pitchFamily="34" charset="0"/>
                <a:ea typeface="Calibri" panose="020F0502020204030204" pitchFamily="34" charset="0"/>
              </a:endParaRPr>
            </a:p>
          </p:txBody>
        </p:sp>
        <p:sp>
          <p:nvSpPr>
            <p:cNvPr id="78" name="Freeform 41"/>
            <p:cNvSpPr>
              <a:spLocks noEditPoints="1"/>
            </p:cNvSpPr>
            <p:nvPr/>
          </p:nvSpPr>
          <p:spPr bwMode="auto">
            <a:xfrm>
              <a:off x="1670"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9" y="715"/>
                    <a:pt x="21" y="715"/>
                  </a:cubicBezTo>
                  <a:cubicBezTo>
                    <a:pt x="625" y="715"/>
                    <a:pt x="625" y="715"/>
                    <a:pt x="625" y="715"/>
                  </a:cubicBezTo>
                  <a:cubicBezTo>
                    <a:pt x="636" y="715"/>
                    <a:pt x="646" y="705"/>
                    <a:pt x="646" y="694"/>
                  </a:cubicBezTo>
                  <a:cubicBezTo>
                    <a:pt x="646" y="0"/>
                    <a:pt x="646" y="0"/>
                    <a:pt x="646"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2"/>
            <p:cNvSpPr>
              <a:spLocks/>
            </p:cNvSpPr>
            <p:nvPr/>
          </p:nvSpPr>
          <p:spPr bwMode="auto">
            <a:xfrm>
              <a:off x="3185"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dirty="0">
                  <a:latin typeface="Segoe UI" panose="020B0502040204020203" pitchFamily="34" charset="0"/>
                </a:rPr>
                <a:t>Staying informed of product sales performance and its relationship to pricing is key to profit potential.</a:t>
              </a:r>
            </a:p>
          </p:txBody>
        </p:sp>
        <p:sp>
          <p:nvSpPr>
            <p:cNvPr id="80" name="Freeform 43"/>
            <p:cNvSpPr>
              <a:spLocks noEditPoints="1"/>
            </p:cNvSpPr>
            <p:nvPr/>
          </p:nvSpPr>
          <p:spPr bwMode="auto">
            <a:xfrm>
              <a:off x="3168" y="2140"/>
              <a:ext cx="1359" cy="1503"/>
            </a:xfrm>
            <a:custGeom>
              <a:avLst/>
              <a:gdLst>
                <a:gd name="T0" fmla="*/ 629 w 646"/>
                <a:gd name="T1" fmla="*/ 17 h 715"/>
                <a:gd name="T2" fmla="*/ 629 w 646"/>
                <a:gd name="T3" fmla="*/ 694 h 715"/>
                <a:gd name="T4" fmla="*/ 624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4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4"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9" y="715"/>
                    <a:pt x="21" y="715"/>
                  </a:cubicBezTo>
                  <a:cubicBezTo>
                    <a:pt x="624" y="715"/>
                    <a:pt x="624" y="715"/>
                    <a:pt x="624" y="715"/>
                  </a:cubicBezTo>
                  <a:cubicBezTo>
                    <a:pt x="636" y="715"/>
                    <a:pt x="646" y="705"/>
                    <a:pt x="646" y="694"/>
                  </a:cubicBezTo>
                  <a:cubicBezTo>
                    <a:pt x="646" y="0"/>
                    <a:pt x="646" y="0"/>
                    <a:pt x="64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4"/>
            <p:cNvSpPr>
              <a:spLocks/>
            </p:cNvSpPr>
            <p:nvPr/>
          </p:nvSpPr>
          <p:spPr bwMode="auto">
            <a:xfrm>
              <a:off x="4682" y="2157"/>
              <a:ext cx="1323" cy="1467"/>
            </a:xfrm>
            <a:custGeom>
              <a:avLst/>
              <a:gdLst>
                <a:gd name="T0" fmla="*/ 13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3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3" y="698"/>
                  </a:moveTo>
                  <a:cubicBezTo>
                    <a:pt x="6"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3"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spc="-10" dirty="0">
                  <a:latin typeface="Segoe UI" panose="020B0502040204020203" pitchFamily="34" charset="0"/>
                </a:rPr>
                <a:t>Adjusting inventory orders and pricing at the right time and the right amount is essential to maximize profits.</a:t>
              </a:r>
            </a:p>
          </p:txBody>
        </p:sp>
        <p:sp>
          <p:nvSpPr>
            <p:cNvPr id="82" name="Freeform 45"/>
            <p:cNvSpPr>
              <a:spLocks noEditPoints="1"/>
            </p:cNvSpPr>
            <p:nvPr/>
          </p:nvSpPr>
          <p:spPr bwMode="auto">
            <a:xfrm>
              <a:off x="4665" y="2140"/>
              <a:ext cx="1357" cy="1503"/>
            </a:xfrm>
            <a:custGeom>
              <a:avLst/>
              <a:gdLst>
                <a:gd name="T0" fmla="*/ 628 w 645"/>
                <a:gd name="T1" fmla="*/ 17 h 715"/>
                <a:gd name="T2" fmla="*/ 628 w 645"/>
                <a:gd name="T3" fmla="*/ 694 h 715"/>
                <a:gd name="T4" fmla="*/ 624 w 645"/>
                <a:gd name="T5" fmla="*/ 698 h 715"/>
                <a:gd name="T6" fmla="*/ 21 w 645"/>
                <a:gd name="T7" fmla="*/ 698 h 715"/>
                <a:gd name="T8" fmla="*/ 16 w 645"/>
                <a:gd name="T9" fmla="*/ 694 h 715"/>
                <a:gd name="T10" fmla="*/ 16 w 645"/>
                <a:gd name="T11" fmla="*/ 17 h 715"/>
                <a:gd name="T12" fmla="*/ 628 w 645"/>
                <a:gd name="T13" fmla="*/ 17 h 715"/>
                <a:gd name="T14" fmla="*/ 645 w 645"/>
                <a:gd name="T15" fmla="*/ 0 h 715"/>
                <a:gd name="T16" fmla="*/ 0 w 645"/>
                <a:gd name="T17" fmla="*/ 0 h 715"/>
                <a:gd name="T18" fmla="*/ 0 w 645"/>
                <a:gd name="T19" fmla="*/ 694 h 715"/>
                <a:gd name="T20" fmla="*/ 21 w 645"/>
                <a:gd name="T21" fmla="*/ 715 h 715"/>
                <a:gd name="T22" fmla="*/ 624 w 645"/>
                <a:gd name="T23" fmla="*/ 715 h 715"/>
                <a:gd name="T24" fmla="*/ 645 w 645"/>
                <a:gd name="T25" fmla="*/ 694 h 715"/>
                <a:gd name="T26" fmla="*/ 645 w 645"/>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5" h="715">
                  <a:moveTo>
                    <a:pt x="628" y="17"/>
                  </a:moveTo>
                  <a:cubicBezTo>
                    <a:pt x="628" y="694"/>
                    <a:pt x="628" y="694"/>
                    <a:pt x="628" y="694"/>
                  </a:cubicBezTo>
                  <a:cubicBezTo>
                    <a:pt x="628" y="696"/>
                    <a:pt x="627" y="698"/>
                    <a:pt x="624" y="698"/>
                  </a:cubicBezTo>
                  <a:cubicBezTo>
                    <a:pt x="21" y="698"/>
                    <a:pt x="21" y="698"/>
                    <a:pt x="21" y="698"/>
                  </a:cubicBezTo>
                  <a:cubicBezTo>
                    <a:pt x="18" y="698"/>
                    <a:pt x="16" y="696"/>
                    <a:pt x="16" y="694"/>
                  </a:cubicBezTo>
                  <a:cubicBezTo>
                    <a:pt x="16" y="17"/>
                    <a:pt x="16" y="17"/>
                    <a:pt x="16" y="17"/>
                  </a:cubicBezTo>
                  <a:cubicBezTo>
                    <a:pt x="628" y="17"/>
                    <a:pt x="628" y="17"/>
                    <a:pt x="628" y="17"/>
                  </a:cubicBezTo>
                  <a:moveTo>
                    <a:pt x="645" y="0"/>
                  </a:moveTo>
                  <a:cubicBezTo>
                    <a:pt x="0" y="0"/>
                    <a:pt x="0" y="0"/>
                    <a:pt x="0" y="0"/>
                  </a:cubicBezTo>
                  <a:cubicBezTo>
                    <a:pt x="0" y="694"/>
                    <a:pt x="0" y="694"/>
                    <a:pt x="0" y="694"/>
                  </a:cubicBezTo>
                  <a:cubicBezTo>
                    <a:pt x="0" y="705"/>
                    <a:pt x="9" y="715"/>
                    <a:pt x="21" y="715"/>
                  </a:cubicBezTo>
                  <a:cubicBezTo>
                    <a:pt x="624" y="715"/>
                    <a:pt x="624" y="715"/>
                    <a:pt x="624" y="715"/>
                  </a:cubicBezTo>
                  <a:cubicBezTo>
                    <a:pt x="636" y="715"/>
                    <a:pt x="645" y="705"/>
                    <a:pt x="645" y="694"/>
                  </a:cubicBezTo>
                  <a:cubicBezTo>
                    <a:pt x="645" y="0"/>
                    <a:pt x="645" y="0"/>
                    <a:pt x="645"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6"/>
            <p:cNvSpPr>
              <a:spLocks/>
            </p:cNvSpPr>
            <p:nvPr/>
          </p:nvSpPr>
          <p:spPr bwMode="auto">
            <a:xfrm>
              <a:off x="6180" y="2157"/>
              <a:ext cx="1323" cy="1467"/>
            </a:xfrm>
            <a:custGeom>
              <a:avLst/>
              <a:gdLst>
                <a:gd name="T0" fmla="*/ 12 w 629"/>
                <a:gd name="T1" fmla="*/ 698 h 698"/>
                <a:gd name="T2" fmla="*/ 0 w 629"/>
                <a:gd name="T3" fmla="*/ 686 h 698"/>
                <a:gd name="T4" fmla="*/ 0 w 629"/>
                <a:gd name="T5" fmla="*/ 0 h 698"/>
                <a:gd name="T6" fmla="*/ 629 w 629"/>
                <a:gd name="T7" fmla="*/ 0 h 698"/>
                <a:gd name="T8" fmla="*/ 629 w 629"/>
                <a:gd name="T9" fmla="*/ 686 h 698"/>
                <a:gd name="T10" fmla="*/ 616 w 629"/>
                <a:gd name="T11" fmla="*/ 698 h 698"/>
                <a:gd name="T12" fmla="*/ 12 w 62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9" h="698">
                  <a:moveTo>
                    <a:pt x="12" y="698"/>
                  </a:moveTo>
                  <a:cubicBezTo>
                    <a:pt x="5" y="698"/>
                    <a:pt x="0" y="693"/>
                    <a:pt x="0" y="686"/>
                  </a:cubicBezTo>
                  <a:cubicBezTo>
                    <a:pt x="0" y="0"/>
                    <a:pt x="0" y="0"/>
                    <a:pt x="0" y="0"/>
                  </a:cubicBezTo>
                  <a:cubicBezTo>
                    <a:pt x="629" y="0"/>
                    <a:pt x="629" y="0"/>
                    <a:pt x="629" y="0"/>
                  </a:cubicBezTo>
                  <a:cubicBezTo>
                    <a:pt x="629" y="686"/>
                    <a:pt x="629" y="686"/>
                    <a:pt x="629" y="686"/>
                  </a:cubicBezTo>
                  <a:cubicBezTo>
                    <a:pt x="629" y="693"/>
                    <a:pt x="623" y="698"/>
                    <a:pt x="616" y="698"/>
                  </a:cubicBezTo>
                  <a:lnTo>
                    <a:pt x="12" y="6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457200" rIns="137160" bIns="91440" numCol="1" anchor="t" anchorCtr="0" compatLnSpc="1">
              <a:prstTxWarp prst="textNoShape">
                <a:avLst/>
              </a:prstTxWarp>
            </a:bodyPr>
            <a:lstStyle/>
            <a:p>
              <a:r>
                <a:rPr lang="en-US" sz="1600" spc="-10" dirty="0">
                  <a:latin typeface="Segoe UI" panose="020B0502040204020203" pitchFamily="34" charset="0"/>
                </a:rPr>
                <a:t>Knowledge of product inventory is imperative to reduce costly overstock, stock-outs and to optimize pricing</a:t>
              </a:r>
            </a:p>
          </p:txBody>
        </p:sp>
        <p:sp>
          <p:nvSpPr>
            <p:cNvPr id="84" name="Freeform 47"/>
            <p:cNvSpPr>
              <a:spLocks noEditPoints="1"/>
            </p:cNvSpPr>
            <p:nvPr/>
          </p:nvSpPr>
          <p:spPr bwMode="auto">
            <a:xfrm>
              <a:off x="6161" y="2140"/>
              <a:ext cx="1359" cy="1503"/>
            </a:xfrm>
            <a:custGeom>
              <a:avLst/>
              <a:gdLst>
                <a:gd name="T0" fmla="*/ 629 w 646"/>
                <a:gd name="T1" fmla="*/ 17 h 715"/>
                <a:gd name="T2" fmla="*/ 629 w 646"/>
                <a:gd name="T3" fmla="*/ 694 h 715"/>
                <a:gd name="T4" fmla="*/ 625 w 646"/>
                <a:gd name="T5" fmla="*/ 698 h 715"/>
                <a:gd name="T6" fmla="*/ 21 w 646"/>
                <a:gd name="T7" fmla="*/ 698 h 715"/>
                <a:gd name="T8" fmla="*/ 17 w 646"/>
                <a:gd name="T9" fmla="*/ 694 h 715"/>
                <a:gd name="T10" fmla="*/ 17 w 646"/>
                <a:gd name="T11" fmla="*/ 17 h 715"/>
                <a:gd name="T12" fmla="*/ 629 w 646"/>
                <a:gd name="T13" fmla="*/ 17 h 715"/>
                <a:gd name="T14" fmla="*/ 646 w 646"/>
                <a:gd name="T15" fmla="*/ 0 h 715"/>
                <a:gd name="T16" fmla="*/ 0 w 646"/>
                <a:gd name="T17" fmla="*/ 0 h 715"/>
                <a:gd name="T18" fmla="*/ 0 w 646"/>
                <a:gd name="T19" fmla="*/ 694 h 715"/>
                <a:gd name="T20" fmla="*/ 21 w 646"/>
                <a:gd name="T21" fmla="*/ 715 h 715"/>
                <a:gd name="T22" fmla="*/ 625 w 646"/>
                <a:gd name="T23" fmla="*/ 715 h 715"/>
                <a:gd name="T24" fmla="*/ 646 w 646"/>
                <a:gd name="T25" fmla="*/ 694 h 715"/>
                <a:gd name="T26" fmla="*/ 646 w 646"/>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6" h="715">
                  <a:moveTo>
                    <a:pt x="629" y="17"/>
                  </a:moveTo>
                  <a:cubicBezTo>
                    <a:pt x="629" y="694"/>
                    <a:pt x="629" y="694"/>
                    <a:pt x="629" y="694"/>
                  </a:cubicBezTo>
                  <a:cubicBezTo>
                    <a:pt x="629" y="696"/>
                    <a:pt x="627" y="698"/>
                    <a:pt x="625" y="698"/>
                  </a:cubicBezTo>
                  <a:cubicBezTo>
                    <a:pt x="21" y="698"/>
                    <a:pt x="21" y="698"/>
                    <a:pt x="21" y="698"/>
                  </a:cubicBezTo>
                  <a:cubicBezTo>
                    <a:pt x="19" y="698"/>
                    <a:pt x="17" y="696"/>
                    <a:pt x="17" y="694"/>
                  </a:cubicBezTo>
                  <a:cubicBezTo>
                    <a:pt x="17" y="17"/>
                    <a:pt x="17" y="17"/>
                    <a:pt x="17" y="17"/>
                  </a:cubicBezTo>
                  <a:cubicBezTo>
                    <a:pt x="629" y="17"/>
                    <a:pt x="629" y="17"/>
                    <a:pt x="629" y="17"/>
                  </a:cubicBezTo>
                  <a:moveTo>
                    <a:pt x="646" y="0"/>
                  </a:moveTo>
                  <a:cubicBezTo>
                    <a:pt x="0" y="0"/>
                    <a:pt x="0" y="0"/>
                    <a:pt x="0" y="0"/>
                  </a:cubicBezTo>
                  <a:cubicBezTo>
                    <a:pt x="0" y="694"/>
                    <a:pt x="0" y="694"/>
                    <a:pt x="0" y="694"/>
                  </a:cubicBezTo>
                  <a:cubicBezTo>
                    <a:pt x="0" y="705"/>
                    <a:pt x="10" y="715"/>
                    <a:pt x="21" y="715"/>
                  </a:cubicBezTo>
                  <a:cubicBezTo>
                    <a:pt x="625" y="715"/>
                    <a:pt x="625" y="715"/>
                    <a:pt x="625" y="715"/>
                  </a:cubicBezTo>
                  <a:cubicBezTo>
                    <a:pt x="637" y="715"/>
                    <a:pt x="646" y="705"/>
                    <a:pt x="646" y="694"/>
                  </a:cubicBezTo>
                  <a:cubicBezTo>
                    <a:pt x="646" y="0"/>
                    <a:pt x="646" y="0"/>
                    <a:pt x="646"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48"/>
            <p:cNvSpPr>
              <a:spLocks/>
            </p:cNvSpPr>
            <p:nvPr/>
          </p:nvSpPr>
          <p:spPr bwMode="auto">
            <a:xfrm>
              <a:off x="169" y="1051"/>
              <a:ext cx="1358"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6" y="0"/>
                    <a:pt x="646" y="9"/>
                    <a:pt x="646" y="21"/>
                  </a:cubicBezTo>
                  <a:cubicBezTo>
                    <a:pt x="646" y="461"/>
                    <a:pt x="646" y="461"/>
                    <a:pt x="646" y="461"/>
                  </a:cubicBezTo>
                  <a:cubicBezTo>
                    <a:pt x="0" y="461"/>
                    <a:pt x="0" y="461"/>
                    <a:pt x="0" y="461"/>
                  </a:cubicBezTo>
                  <a:cubicBezTo>
                    <a:pt x="0" y="21"/>
                    <a:pt x="0" y="21"/>
                    <a:pt x="0" y="21"/>
                  </a:cubicBezTo>
                  <a:cubicBezTo>
                    <a:pt x="0" y="9"/>
                    <a:pt x="9" y="0"/>
                    <a:pt x="2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Quantity of Products</a:t>
              </a:r>
            </a:p>
            <a:p>
              <a:pPr algn="ctr"/>
              <a:endParaRPr lang="en-US" sz="2400" dirty="0">
                <a:solidFill>
                  <a:schemeClr val="bg1"/>
                </a:solidFill>
              </a:endParaRPr>
            </a:p>
          </p:txBody>
        </p:sp>
        <p:sp>
          <p:nvSpPr>
            <p:cNvPr id="86" name="Freeform 49"/>
            <p:cNvSpPr>
              <a:spLocks/>
            </p:cNvSpPr>
            <p:nvPr/>
          </p:nvSpPr>
          <p:spPr bwMode="auto">
            <a:xfrm>
              <a:off x="1666" y="1051"/>
              <a:ext cx="1357" cy="969"/>
            </a:xfrm>
            <a:custGeom>
              <a:avLst/>
              <a:gdLst>
                <a:gd name="T0" fmla="*/ 21 w 645"/>
                <a:gd name="T1" fmla="*/ 0 h 461"/>
                <a:gd name="T2" fmla="*/ 624 w 645"/>
                <a:gd name="T3" fmla="*/ 0 h 461"/>
                <a:gd name="T4" fmla="*/ 645 w 645"/>
                <a:gd name="T5" fmla="*/ 21 h 461"/>
                <a:gd name="T6" fmla="*/ 645 w 645"/>
                <a:gd name="T7" fmla="*/ 461 h 461"/>
                <a:gd name="T8" fmla="*/ 0 w 645"/>
                <a:gd name="T9" fmla="*/ 461 h 461"/>
                <a:gd name="T10" fmla="*/ 0 w 645"/>
                <a:gd name="T11" fmla="*/ 21 h 461"/>
                <a:gd name="T12" fmla="*/ 21 w 64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5" h="461">
                  <a:moveTo>
                    <a:pt x="21" y="0"/>
                  </a:moveTo>
                  <a:cubicBezTo>
                    <a:pt x="624" y="0"/>
                    <a:pt x="624" y="0"/>
                    <a:pt x="624" y="0"/>
                  </a:cubicBezTo>
                  <a:cubicBezTo>
                    <a:pt x="636" y="0"/>
                    <a:pt x="645" y="9"/>
                    <a:pt x="645" y="21"/>
                  </a:cubicBezTo>
                  <a:cubicBezTo>
                    <a:pt x="645" y="461"/>
                    <a:pt x="645" y="461"/>
                    <a:pt x="645" y="461"/>
                  </a:cubicBezTo>
                  <a:cubicBezTo>
                    <a:pt x="0" y="461"/>
                    <a:pt x="0" y="461"/>
                    <a:pt x="0" y="461"/>
                  </a:cubicBezTo>
                  <a:cubicBezTo>
                    <a:pt x="0" y="21"/>
                    <a:pt x="0" y="21"/>
                    <a:pt x="0" y="21"/>
                  </a:cubicBezTo>
                  <a:cubicBezTo>
                    <a:pt x="0" y="9"/>
                    <a:pt x="9"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Product </a:t>
              </a:r>
              <a:r>
                <a:rPr lang="en-US" sz="2400" spc="-100" dirty="0">
                  <a:solidFill>
                    <a:schemeClr val="bg1"/>
                  </a:solidFill>
                  <a:latin typeface="Segoe UI" panose="020B0502040204020203" pitchFamily="34" charset="0"/>
                  <a:ea typeface="Calibri" panose="020F0502020204030204" pitchFamily="34" charset="0"/>
                </a:rPr>
                <a:t>Configurations</a:t>
              </a:r>
            </a:p>
            <a:p>
              <a:pPr algn="ctr"/>
              <a:endParaRPr lang="en-US" sz="2400" dirty="0">
                <a:solidFill>
                  <a:schemeClr val="bg1"/>
                </a:solidFill>
              </a:endParaRPr>
            </a:p>
          </p:txBody>
        </p:sp>
        <p:sp>
          <p:nvSpPr>
            <p:cNvPr id="87" name="Freeform 50"/>
            <p:cNvSpPr>
              <a:spLocks/>
            </p:cNvSpPr>
            <p:nvPr/>
          </p:nvSpPr>
          <p:spPr bwMode="auto">
            <a:xfrm>
              <a:off x="3164" y="1051"/>
              <a:ext cx="1356" cy="969"/>
            </a:xfrm>
            <a:custGeom>
              <a:avLst/>
              <a:gdLst>
                <a:gd name="T0" fmla="*/ 21 w 645"/>
                <a:gd name="T1" fmla="*/ 0 h 461"/>
                <a:gd name="T2" fmla="*/ 624 w 645"/>
                <a:gd name="T3" fmla="*/ 0 h 461"/>
                <a:gd name="T4" fmla="*/ 645 w 645"/>
                <a:gd name="T5" fmla="*/ 21 h 461"/>
                <a:gd name="T6" fmla="*/ 645 w 645"/>
                <a:gd name="T7" fmla="*/ 461 h 461"/>
                <a:gd name="T8" fmla="*/ 0 w 645"/>
                <a:gd name="T9" fmla="*/ 461 h 461"/>
                <a:gd name="T10" fmla="*/ 0 w 645"/>
                <a:gd name="T11" fmla="*/ 21 h 461"/>
                <a:gd name="T12" fmla="*/ 21 w 64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5" h="461">
                  <a:moveTo>
                    <a:pt x="21" y="0"/>
                  </a:moveTo>
                  <a:cubicBezTo>
                    <a:pt x="624" y="0"/>
                    <a:pt x="624" y="0"/>
                    <a:pt x="624" y="0"/>
                  </a:cubicBezTo>
                  <a:cubicBezTo>
                    <a:pt x="636" y="0"/>
                    <a:pt x="645" y="9"/>
                    <a:pt x="645" y="21"/>
                  </a:cubicBezTo>
                  <a:cubicBezTo>
                    <a:pt x="645" y="461"/>
                    <a:pt x="645" y="461"/>
                    <a:pt x="645" y="461"/>
                  </a:cubicBezTo>
                  <a:cubicBezTo>
                    <a:pt x="0" y="461"/>
                    <a:pt x="0" y="461"/>
                    <a:pt x="0" y="461"/>
                  </a:cubicBezTo>
                  <a:cubicBezTo>
                    <a:pt x="0" y="21"/>
                    <a:pt x="0" y="21"/>
                    <a:pt x="0" y="21"/>
                  </a:cubicBezTo>
                  <a:cubicBezTo>
                    <a:pt x="0" y="9"/>
                    <a:pt x="9" y="0"/>
                    <a:pt x="21"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Strategy Consistency</a:t>
              </a:r>
            </a:p>
          </p:txBody>
        </p:sp>
        <p:sp>
          <p:nvSpPr>
            <p:cNvPr id="88" name="Freeform 51"/>
            <p:cNvSpPr>
              <a:spLocks/>
            </p:cNvSpPr>
            <p:nvPr/>
          </p:nvSpPr>
          <p:spPr bwMode="auto">
            <a:xfrm>
              <a:off x="4659" y="1051"/>
              <a:ext cx="1359"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7" y="0"/>
                    <a:pt x="646" y="9"/>
                    <a:pt x="646" y="21"/>
                  </a:cubicBezTo>
                  <a:cubicBezTo>
                    <a:pt x="646" y="461"/>
                    <a:pt x="646" y="461"/>
                    <a:pt x="646" y="461"/>
                  </a:cubicBezTo>
                  <a:cubicBezTo>
                    <a:pt x="0" y="461"/>
                    <a:pt x="0" y="461"/>
                    <a:pt x="0" y="461"/>
                  </a:cubicBezTo>
                  <a:cubicBezTo>
                    <a:pt x="0" y="21"/>
                    <a:pt x="0" y="21"/>
                    <a:pt x="0" y="21"/>
                  </a:cubicBezTo>
                  <a:cubicBezTo>
                    <a:pt x="0" y="9"/>
                    <a:pt x="10" y="0"/>
                    <a:pt x="21"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Profit</a:t>
              </a:r>
              <a:br>
                <a:rPr lang="en-US" sz="2400" dirty="0">
                  <a:solidFill>
                    <a:schemeClr val="bg1"/>
                  </a:solidFill>
                  <a:latin typeface="Segoe UI" panose="020B0502040204020203" pitchFamily="34" charset="0"/>
                  <a:ea typeface="Calibri" panose="020F0502020204030204" pitchFamily="34" charset="0"/>
                </a:rPr>
              </a:br>
              <a:r>
                <a:rPr lang="en-US" sz="2400" dirty="0">
                  <a:solidFill>
                    <a:schemeClr val="bg1"/>
                  </a:solidFill>
                  <a:latin typeface="Segoe UI" panose="020B0502040204020203" pitchFamily="34" charset="0"/>
                  <a:ea typeface="Calibri" panose="020F0502020204030204" pitchFamily="34" charset="0"/>
                </a:rPr>
                <a:t>Margins</a:t>
              </a:r>
            </a:p>
          </p:txBody>
        </p:sp>
        <p:sp>
          <p:nvSpPr>
            <p:cNvPr id="89" name="Freeform 52"/>
            <p:cNvSpPr>
              <a:spLocks/>
            </p:cNvSpPr>
            <p:nvPr/>
          </p:nvSpPr>
          <p:spPr bwMode="auto">
            <a:xfrm>
              <a:off x="6157" y="1051"/>
              <a:ext cx="1358" cy="969"/>
            </a:xfrm>
            <a:custGeom>
              <a:avLst/>
              <a:gdLst>
                <a:gd name="T0" fmla="*/ 21 w 646"/>
                <a:gd name="T1" fmla="*/ 0 h 461"/>
                <a:gd name="T2" fmla="*/ 625 w 646"/>
                <a:gd name="T3" fmla="*/ 0 h 461"/>
                <a:gd name="T4" fmla="*/ 646 w 646"/>
                <a:gd name="T5" fmla="*/ 21 h 461"/>
                <a:gd name="T6" fmla="*/ 646 w 646"/>
                <a:gd name="T7" fmla="*/ 461 h 461"/>
                <a:gd name="T8" fmla="*/ 0 w 646"/>
                <a:gd name="T9" fmla="*/ 461 h 461"/>
                <a:gd name="T10" fmla="*/ 0 w 646"/>
                <a:gd name="T11" fmla="*/ 21 h 461"/>
                <a:gd name="T12" fmla="*/ 21 w 646"/>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646" h="461">
                  <a:moveTo>
                    <a:pt x="21" y="0"/>
                  </a:moveTo>
                  <a:cubicBezTo>
                    <a:pt x="625" y="0"/>
                    <a:pt x="625" y="0"/>
                    <a:pt x="625" y="0"/>
                  </a:cubicBezTo>
                  <a:cubicBezTo>
                    <a:pt x="636" y="0"/>
                    <a:pt x="646" y="9"/>
                    <a:pt x="646" y="21"/>
                  </a:cubicBezTo>
                  <a:cubicBezTo>
                    <a:pt x="646" y="461"/>
                    <a:pt x="646" y="461"/>
                    <a:pt x="646" y="461"/>
                  </a:cubicBezTo>
                  <a:cubicBezTo>
                    <a:pt x="0" y="461"/>
                    <a:pt x="0" y="461"/>
                    <a:pt x="0" y="461"/>
                  </a:cubicBezTo>
                  <a:cubicBezTo>
                    <a:pt x="0" y="21"/>
                    <a:pt x="0" y="21"/>
                    <a:pt x="0" y="21"/>
                  </a:cubicBezTo>
                  <a:cubicBezTo>
                    <a:pt x="0" y="9"/>
                    <a:pt x="10" y="0"/>
                    <a:pt x="21"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400" dirty="0">
                  <a:solidFill>
                    <a:schemeClr val="bg1"/>
                  </a:solidFill>
                  <a:latin typeface="Segoe UI" panose="020B0502040204020203" pitchFamily="34" charset="0"/>
                  <a:ea typeface="Calibri" panose="020F0502020204030204" pitchFamily="34" charset="0"/>
                </a:rPr>
                <a:t>Inventory Management</a:t>
              </a:r>
            </a:p>
          </p:txBody>
        </p:sp>
        <p:sp>
          <p:nvSpPr>
            <p:cNvPr id="90" name="Oval 53"/>
            <p:cNvSpPr>
              <a:spLocks noChangeArrowheads="1"/>
            </p:cNvSpPr>
            <p:nvPr/>
          </p:nvSpPr>
          <p:spPr bwMode="auto">
            <a:xfrm>
              <a:off x="488" y="1659"/>
              <a:ext cx="722"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4"/>
            <p:cNvSpPr>
              <a:spLocks noEditPoints="1"/>
            </p:cNvSpPr>
            <p:nvPr/>
          </p:nvSpPr>
          <p:spPr bwMode="auto">
            <a:xfrm>
              <a:off x="470"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55"/>
            <p:cNvSpPr>
              <a:spLocks noChangeArrowheads="1"/>
            </p:cNvSpPr>
            <p:nvPr/>
          </p:nvSpPr>
          <p:spPr bwMode="auto">
            <a:xfrm>
              <a:off x="1988"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6"/>
            <p:cNvSpPr>
              <a:spLocks noEditPoints="1"/>
            </p:cNvSpPr>
            <p:nvPr/>
          </p:nvSpPr>
          <p:spPr bwMode="auto">
            <a:xfrm>
              <a:off x="1971"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0" y="0"/>
                    <a:pt x="0" y="80"/>
                    <a:pt x="0" y="180"/>
                  </a:cubicBezTo>
                  <a:cubicBezTo>
                    <a:pt x="0" y="279"/>
                    <a:pt x="80" y="360"/>
                    <a:pt x="180" y="360"/>
                  </a:cubicBezTo>
                  <a:cubicBezTo>
                    <a:pt x="279" y="360"/>
                    <a:pt x="360" y="279"/>
                    <a:pt x="360" y="180"/>
                  </a:cubicBezTo>
                  <a:cubicBezTo>
                    <a:pt x="360" y="80"/>
                    <a:pt x="279" y="0"/>
                    <a:pt x="180"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57"/>
            <p:cNvSpPr>
              <a:spLocks noChangeArrowheads="1"/>
            </p:cNvSpPr>
            <p:nvPr/>
          </p:nvSpPr>
          <p:spPr bwMode="auto">
            <a:xfrm>
              <a:off x="3490"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6" name="Freeform 58"/>
            <p:cNvSpPr>
              <a:spLocks noEditPoints="1"/>
            </p:cNvSpPr>
            <p:nvPr/>
          </p:nvSpPr>
          <p:spPr bwMode="auto">
            <a:xfrm>
              <a:off x="3473"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69" y="17"/>
                    <a:pt x="343" y="90"/>
                    <a:pt x="343" y="180"/>
                  </a:cubicBezTo>
                  <a:cubicBezTo>
                    <a:pt x="343" y="270"/>
                    <a:pt x="269" y="343"/>
                    <a:pt x="180" y="343"/>
                  </a:cubicBezTo>
                  <a:cubicBezTo>
                    <a:pt x="90" y="343"/>
                    <a:pt x="17" y="270"/>
                    <a:pt x="17" y="180"/>
                  </a:cubicBezTo>
                  <a:cubicBezTo>
                    <a:pt x="17" y="90"/>
                    <a:pt x="90" y="17"/>
                    <a:pt x="180" y="17"/>
                  </a:cubicBezTo>
                  <a:moveTo>
                    <a:pt x="180" y="0"/>
                  </a:moveTo>
                  <a:cubicBezTo>
                    <a:pt x="80" y="0"/>
                    <a:pt x="0" y="80"/>
                    <a:pt x="0" y="180"/>
                  </a:cubicBezTo>
                  <a:cubicBezTo>
                    <a:pt x="0" y="279"/>
                    <a:pt x="80" y="360"/>
                    <a:pt x="180" y="360"/>
                  </a:cubicBezTo>
                  <a:cubicBezTo>
                    <a:pt x="279" y="360"/>
                    <a:pt x="360" y="279"/>
                    <a:pt x="360" y="180"/>
                  </a:cubicBezTo>
                  <a:cubicBezTo>
                    <a:pt x="360" y="80"/>
                    <a:pt x="279" y="0"/>
                    <a:pt x="180"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7" name="Oval 59"/>
            <p:cNvSpPr>
              <a:spLocks noChangeArrowheads="1"/>
            </p:cNvSpPr>
            <p:nvPr/>
          </p:nvSpPr>
          <p:spPr bwMode="auto">
            <a:xfrm>
              <a:off x="4983"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8" name="Freeform 60"/>
            <p:cNvSpPr>
              <a:spLocks noEditPoints="1"/>
            </p:cNvSpPr>
            <p:nvPr/>
          </p:nvSpPr>
          <p:spPr bwMode="auto">
            <a:xfrm>
              <a:off x="4964"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1" y="343"/>
                    <a:pt x="17" y="270"/>
                    <a:pt x="17" y="180"/>
                  </a:cubicBezTo>
                  <a:cubicBezTo>
                    <a:pt x="17" y="90"/>
                    <a:pt x="91"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9" name="Oval 61"/>
            <p:cNvSpPr>
              <a:spLocks noChangeArrowheads="1"/>
            </p:cNvSpPr>
            <p:nvPr/>
          </p:nvSpPr>
          <p:spPr bwMode="auto">
            <a:xfrm>
              <a:off x="6481" y="1659"/>
              <a:ext cx="721" cy="7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0" name="Freeform 62"/>
            <p:cNvSpPr>
              <a:spLocks noEditPoints="1"/>
            </p:cNvSpPr>
            <p:nvPr/>
          </p:nvSpPr>
          <p:spPr bwMode="auto">
            <a:xfrm>
              <a:off x="6462" y="1642"/>
              <a:ext cx="757" cy="757"/>
            </a:xfrm>
            <a:custGeom>
              <a:avLst/>
              <a:gdLst>
                <a:gd name="T0" fmla="*/ 180 w 360"/>
                <a:gd name="T1" fmla="*/ 17 h 360"/>
                <a:gd name="T2" fmla="*/ 343 w 360"/>
                <a:gd name="T3" fmla="*/ 180 h 360"/>
                <a:gd name="T4" fmla="*/ 180 w 360"/>
                <a:gd name="T5" fmla="*/ 343 h 360"/>
                <a:gd name="T6" fmla="*/ 17 w 360"/>
                <a:gd name="T7" fmla="*/ 180 h 360"/>
                <a:gd name="T8" fmla="*/ 180 w 360"/>
                <a:gd name="T9" fmla="*/ 17 h 360"/>
                <a:gd name="T10" fmla="*/ 180 w 360"/>
                <a:gd name="T11" fmla="*/ 0 h 360"/>
                <a:gd name="T12" fmla="*/ 0 w 360"/>
                <a:gd name="T13" fmla="*/ 180 h 360"/>
                <a:gd name="T14" fmla="*/ 180 w 360"/>
                <a:gd name="T15" fmla="*/ 360 h 360"/>
                <a:gd name="T16" fmla="*/ 360 w 360"/>
                <a:gd name="T17" fmla="*/ 180 h 360"/>
                <a:gd name="T18" fmla="*/ 180 w 360"/>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17"/>
                  </a:moveTo>
                  <a:cubicBezTo>
                    <a:pt x="270" y="17"/>
                    <a:pt x="343" y="90"/>
                    <a:pt x="343" y="180"/>
                  </a:cubicBezTo>
                  <a:cubicBezTo>
                    <a:pt x="343" y="270"/>
                    <a:pt x="270" y="343"/>
                    <a:pt x="180" y="343"/>
                  </a:cubicBezTo>
                  <a:cubicBezTo>
                    <a:pt x="90" y="343"/>
                    <a:pt x="17" y="270"/>
                    <a:pt x="17" y="180"/>
                  </a:cubicBezTo>
                  <a:cubicBezTo>
                    <a:pt x="17" y="90"/>
                    <a:pt x="90" y="17"/>
                    <a:pt x="180" y="17"/>
                  </a:cubicBezTo>
                  <a:moveTo>
                    <a:pt x="180" y="0"/>
                  </a:moveTo>
                  <a:cubicBezTo>
                    <a:pt x="81" y="0"/>
                    <a:pt x="0" y="80"/>
                    <a:pt x="0" y="180"/>
                  </a:cubicBezTo>
                  <a:cubicBezTo>
                    <a:pt x="0" y="279"/>
                    <a:pt x="81" y="360"/>
                    <a:pt x="180" y="360"/>
                  </a:cubicBezTo>
                  <a:cubicBezTo>
                    <a:pt x="280" y="360"/>
                    <a:pt x="360" y="279"/>
                    <a:pt x="360" y="180"/>
                  </a:cubicBezTo>
                  <a:cubicBezTo>
                    <a:pt x="360" y="80"/>
                    <a:pt x="280" y="0"/>
                    <a:pt x="18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1" name="Freeform 63"/>
            <p:cNvSpPr>
              <a:spLocks/>
            </p:cNvSpPr>
            <p:nvPr/>
          </p:nvSpPr>
          <p:spPr bwMode="auto">
            <a:xfrm>
              <a:off x="713"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2" name="Line 64"/>
            <p:cNvSpPr>
              <a:spLocks noChangeShapeType="1"/>
            </p:cNvSpPr>
            <p:nvPr/>
          </p:nvSpPr>
          <p:spPr bwMode="auto">
            <a:xfrm>
              <a:off x="713"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3" name="Freeform 65"/>
            <p:cNvSpPr>
              <a:spLocks/>
            </p:cNvSpPr>
            <p:nvPr/>
          </p:nvSpPr>
          <p:spPr bwMode="auto">
            <a:xfrm>
              <a:off x="804"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4" name="Line 66"/>
            <p:cNvSpPr>
              <a:spLocks noChangeShapeType="1"/>
            </p:cNvSpPr>
            <p:nvPr/>
          </p:nvSpPr>
          <p:spPr bwMode="auto">
            <a:xfrm>
              <a:off x="804"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5" name="Freeform 67"/>
            <p:cNvSpPr>
              <a:spLocks/>
            </p:cNvSpPr>
            <p:nvPr/>
          </p:nvSpPr>
          <p:spPr bwMode="auto">
            <a:xfrm>
              <a:off x="894"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6" name="Line 68"/>
            <p:cNvSpPr>
              <a:spLocks noChangeShapeType="1"/>
            </p:cNvSpPr>
            <p:nvPr/>
          </p:nvSpPr>
          <p:spPr bwMode="auto">
            <a:xfrm>
              <a:off x="894"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7" name="Freeform 69"/>
            <p:cNvSpPr>
              <a:spLocks/>
            </p:cNvSpPr>
            <p:nvPr/>
          </p:nvSpPr>
          <p:spPr bwMode="auto">
            <a:xfrm>
              <a:off x="985" y="1871"/>
              <a:ext cx="0" cy="298"/>
            </a:xfrm>
            <a:custGeom>
              <a:avLst/>
              <a:gdLst>
                <a:gd name="T0" fmla="*/ 0 h 298"/>
                <a:gd name="T1" fmla="*/ 298 h 298"/>
                <a:gd name="T2" fmla="*/ 0 h 298"/>
              </a:gdLst>
              <a:ahLst/>
              <a:cxnLst>
                <a:cxn ang="0">
                  <a:pos x="0" y="T0"/>
                </a:cxn>
                <a:cxn ang="0">
                  <a:pos x="0" y="T1"/>
                </a:cxn>
                <a:cxn ang="0">
                  <a:pos x="0" y="T2"/>
                </a:cxn>
              </a:cxnLst>
              <a:rect l="0" t="0" r="r" b="b"/>
              <a:pathLst>
                <a:path h="298">
                  <a:moveTo>
                    <a:pt x="0" y="0"/>
                  </a:moveTo>
                  <a:lnTo>
                    <a:pt x="0" y="2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8" name="Line 70"/>
            <p:cNvSpPr>
              <a:spLocks noChangeShapeType="1"/>
            </p:cNvSpPr>
            <p:nvPr/>
          </p:nvSpPr>
          <p:spPr bwMode="auto">
            <a:xfrm>
              <a:off x="985" y="1871"/>
              <a:ext cx="0" cy="298"/>
            </a:xfrm>
            <a:prstGeom prst="line">
              <a:avLst/>
            </a:prstGeom>
            <a:noFill/>
            <a:ln w="66675" cap="rnd">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9" name="Freeform 71"/>
            <p:cNvSpPr>
              <a:spLocks/>
            </p:cNvSpPr>
            <p:nvPr/>
          </p:nvSpPr>
          <p:spPr bwMode="auto">
            <a:xfrm>
              <a:off x="636" y="1871"/>
              <a:ext cx="427" cy="298"/>
            </a:xfrm>
            <a:custGeom>
              <a:avLst/>
              <a:gdLst>
                <a:gd name="T0" fmla="*/ 427 w 427"/>
                <a:gd name="T1" fmla="*/ 0 h 298"/>
                <a:gd name="T2" fmla="*/ 0 w 427"/>
                <a:gd name="T3" fmla="*/ 298 h 298"/>
                <a:gd name="T4" fmla="*/ 427 w 427"/>
                <a:gd name="T5" fmla="*/ 0 h 298"/>
              </a:gdLst>
              <a:ahLst/>
              <a:cxnLst>
                <a:cxn ang="0">
                  <a:pos x="T0" y="T1"/>
                </a:cxn>
                <a:cxn ang="0">
                  <a:pos x="T2" y="T3"/>
                </a:cxn>
                <a:cxn ang="0">
                  <a:pos x="T4" y="T5"/>
                </a:cxn>
              </a:cxnLst>
              <a:rect l="0" t="0" r="r" b="b"/>
              <a:pathLst>
                <a:path w="427" h="298">
                  <a:moveTo>
                    <a:pt x="427" y="0"/>
                  </a:moveTo>
                  <a:lnTo>
                    <a:pt x="0" y="298"/>
                  </a:lnTo>
                  <a:lnTo>
                    <a:pt x="4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0" name="Line 72"/>
            <p:cNvSpPr>
              <a:spLocks noChangeShapeType="1"/>
            </p:cNvSpPr>
            <p:nvPr/>
          </p:nvSpPr>
          <p:spPr bwMode="auto">
            <a:xfrm flipH="1">
              <a:off x="636" y="1871"/>
              <a:ext cx="427" cy="298"/>
            </a:xfrm>
            <a:prstGeom prst="line">
              <a:avLst/>
            </a:prstGeom>
            <a:noFill/>
            <a:ln w="66675" cap="rnd">
              <a:solidFill>
                <a:srgbClr val="006F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1" name="Rectangle 73"/>
            <p:cNvSpPr>
              <a:spLocks noChangeArrowheads="1"/>
            </p:cNvSpPr>
            <p:nvPr/>
          </p:nvSpPr>
          <p:spPr bwMode="auto">
            <a:xfrm>
              <a:off x="2251" y="1831"/>
              <a:ext cx="149" cy="376"/>
            </a:xfrm>
            <a:prstGeom prst="rect">
              <a:avLst/>
            </a:prstGeom>
            <a:solidFill>
              <a:srgbClr val="9C28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2" name="Freeform 74"/>
            <p:cNvSpPr>
              <a:spLocks noEditPoints="1"/>
            </p:cNvSpPr>
            <p:nvPr/>
          </p:nvSpPr>
          <p:spPr bwMode="auto">
            <a:xfrm>
              <a:off x="2234" y="1814"/>
              <a:ext cx="183" cy="410"/>
            </a:xfrm>
            <a:custGeom>
              <a:avLst/>
              <a:gdLst>
                <a:gd name="T0" fmla="*/ 166 w 183"/>
                <a:gd name="T1" fmla="*/ 17 h 410"/>
                <a:gd name="T2" fmla="*/ 166 w 183"/>
                <a:gd name="T3" fmla="*/ 393 h 410"/>
                <a:gd name="T4" fmla="*/ 17 w 183"/>
                <a:gd name="T5" fmla="*/ 393 h 410"/>
                <a:gd name="T6" fmla="*/ 17 w 183"/>
                <a:gd name="T7" fmla="*/ 17 h 410"/>
                <a:gd name="T8" fmla="*/ 166 w 183"/>
                <a:gd name="T9" fmla="*/ 17 h 410"/>
                <a:gd name="T10" fmla="*/ 183 w 183"/>
                <a:gd name="T11" fmla="*/ 0 h 410"/>
                <a:gd name="T12" fmla="*/ 166 w 183"/>
                <a:gd name="T13" fmla="*/ 0 h 410"/>
                <a:gd name="T14" fmla="*/ 17 w 183"/>
                <a:gd name="T15" fmla="*/ 0 h 410"/>
                <a:gd name="T16" fmla="*/ 0 w 183"/>
                <a:gd name="T17" fmla="*/ 0 h 410"/>
                <a:gd name="T18" fmla="*/ 0 w 183"/>
                <a:gd name="T19" fmla="*/ 17 h 410"/>
                <a:gd name="T20" fmla="*/ 0 w 183"/>
                <a:gd name="T21" fmla="*/ 393 h 410"/>
                <a:gd name="T22" fmla="*/ 0 w 183"/>
                <a:gd name="T23" fmla="*/ 410 h 410"/>
                <a:gd name="T24" fmla="*/ 17 w 183"/>
                <a:gd name="T25" fmla="*/ 410 h 410"/>
                <a:gd name="T26" fmla="*/ 166 w 183"/>
                <a:gd name="T27" fmla="*/ 410 h 410"/>
                <a:gd name="T28" fmla="*/ 183 w 183"/>
                <a:gd name="T29" fmla="*/ 410 h 410"/>
                <a:gd name="T30" fmla="*/ 183 w 183"/>
                <a:gd name="T31" fmla="*/ 393 h 410"/>
                <a:gd name="T32" fmla="*/ 183 w 183"/>
                <a:gd name="T33" fmla="*/ 17 h 410"/>
                <a:gd name="T34" fmla="*/ 183 w 183"/>
                <a:gd name="T35" fmla="*/ 0 h 410"/>
                <a:gd name="T36" fmla="*/ 183 w 183"/>
                <a:gd name="T3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410">
                  <a:moveTo>
                    <a:pt x="166" y="17"/>
                  </a:moveTo>
                  <a:lnTo>
                    <a:pt x="166" y="393"/>
                  </a:lnTo>
                  <a:lnTo>
                    <a:pt x="17" y="393"/>
                  </a:lnTo>
                  <a:lnTo>
                    <a:pt x="17" y="17"/>
                  </a:lnTo>
                  <a:lnTo>
                    <a:pt x="166" y="17"/>
                  </a:lnTo>
                  <a:close/>
                  <a:moveTo>
                    <a:pt x="183" y="0"/>
                  </a:moveTo>
                  <a:lnTo>
                    <a:pt x="166" y="0"/>
                  </a:lnTo>
                  <a:lnTo>
                    <a:pt x="17" y="0"/>
                  </a:lnTo>
                  <a:lnTo>
                    <a:pt x="0" y="0"/>
                  </a:lnTo>
                  <a:lnTo>
                    <a:pt x="0" y="17"/>
                  </a:lnTo>
                  <a:lnTo>
                    <a:pt x="0" y="393"/>
                  </a:lnTo>
                  <a:lnTo>
                    <a:pt x="0" y="410"/>
                  </a:lnTo>
                  <a:lnTo>
                    <a:pt x="17" y="410"/>
                  </a:lnTo>
                  <a:lnTo>
                    <a:pt x="166" y="410"/>
                  </a:lnTo>
                  <a:lnTo>
                    <a:pt x="183" y="410"/>
                  </a:lnTo>
                  <a:lnTo>
                    <a:pt x="183" y="393"/>
                  </a:lnTo>
                  <a:lnTo>
                    <a:pt x="183" y="17"/>
                  </a:lnTo>
                  <a:lnTo>
                    <a:pt x="183" y="0"/>
                  </a:lnTo>
                  <a:lnTo>
                    <a:pt x="1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3" name="Freeform 75"/>
            <p:cNvSpPr>
              <a:spLocks noEditPoints="1"/>
            </p:cNvSpPr>
            <p:nvPr/>
          </p:nvSpPr>
          <p:spPr bwMode="auto">
            <a:xfrm>
              <a:off x="2234" y="1814"/>
              <a:ext cx="183" cy="410"/>
            </a:xfrm>
            <a:custGeom>
              <a:avLst/>
              <a:gdLst>
                <a:gd name="T0" fmla="*/ 166 w 183"/>
                <a:gd name="T1" fmla="*/ 17 h 410"/>
                <a:gd name="T2" fmla="*/ 166 w 183"/>
                <a:gd name="T3" fmla="*/ 393 h 410"/>
                <a:gd name="T4" fmla="*/ 17 w 183"/>
                <a:gd name="T5" fmla="*/ 393 h 410"/>
                <a:gd name="T6" fmla="*/ 17 w 183"/>
                <a:gd name="T7" fmla="*/ 17 h 410"/>
                <a:gd name="T8" fmla="*/ 166 w 183"/>
                <a:gd name="T9" fmla="*/ 17 h 410"/>
                <a:gd name="T10" fmla="*/ 183 w 183"/>
                <a:gd name="T11" fmla="*/ 0 h 410"/>
                <a:gd name="T12" fmla="*/ 166 w 183"/>
                <a:gd name="T13" fmla="*/ 0 h 410"/>
                <a:gd name="T14" fmla="*/ 17 w 183"/>
                <a:gd name="T15" fmla="*/ 0 h 410"/>
                <a:gd name="T16" fmla="*/ 0 w 183"/>
                <a:gd name="T17" fmla="*/ 0 h 410"/>
                <a:gd name="T18" fmla="*/ 0 w 183"/>
                <a:gd name="T19" fmla="*/ 17 h 410"/>
                <a:gd name="T20" fmla="*/ 0 w 183"/>
                <a:gd name="T21" fmla="*/ 393 h 410"/>
                <a:gd name="T22" fmla="*/ 0 w 183"/>
                <a:gd name="T23" fmla="*/ 410 h 410"/>
                <a:gd name="T24" fmla="*/ 17 w 183"/>
                <a:gd name="T25" fmla="*/ 410 h 410"/>
                <a:gd name="T26" fmla="*/ 166 w 183"/>
                <a:gd name="T27" fmla="*/ 410 h 410"/>
                <a:gd name="T28" fmla="*/ 183 w 183"/>
                <a:gd name="T29" fmla="*/ 410 h 410"/>
                <a:gd name="T30" fmla="*/ 183 w 183"/>
                <a:gd name="T31" fmla="*/ 393 h 410"/>
                <a:gd name="T32" fmla="*/ 183 w 183"/>
                <a:gd name="T33" fmla="*/ 17 h 410"/>
                <a:gd name="T34" fmla="*/ 183 w 183"/>
                <a:gd name="T35" fmla="*/ 0 h 410"/>
                <a:gd name="T36" fmla="*/ 183 w 183"/>
                <a:gd name="T3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410">
                  <a:moveTo>
                    <a:pt x="166" y="17"/>
                  </a:moveTo>
                  <a:lnTo>
                    <a:pt x="166" y="393"/>
                  </a:lnTo>
                  <a:lnTo>
                    <a:pt x="17" y="393"/>
                  </a:lnTo>
                  <a:lnTo>
                    <a:pt x="17" y="17"/>
                  </a:lnTo>
                  <a:lnTo>
                    <a:pt x="166" y="17"/>
                  </a:lnTo>
                  <a:moveTo>
                    <a:pt x="183" y="0"/>
                  </a:moveTo>
                  <a:lnTo>
                    <a:pt x="166" y="0"/>
                  </a:lnTo>
                  <a:lnTo>
                    <a:pt x="17" y="0"/>
                  </a:lnTo>
                  <a:lnTo>
                    <a:pt x="0" y="0"/>
                  </a:lnTo>
                  <a:lnTo>
                    <a:pt x="0" y="17"/>
                  </a:lnTo>
                  <a:lnTo>
                    <a:pt x="0" y="393"/>
                  </a:lnTo>
                  <a:lnTo>
                    <a:pt x="0" y="410"/>
                  </a:lnTo>
                  <a:lnTo>
                    <a:pt x="17" y="410"/>
                  </a:lnTo>
                  <a:lnTo>
                    <a:pt x="166" y="410"/>
                  </a:lnTo>
                  <a:lnTo>
                    <a:pt x="183" y="410"/>
                  </a:lnTo>
                  <a:lnTo>
                    <a:pt x="183" y="393"/>
                  </a:lnTo>
                  <a:lnTo>
                    <a:pt x="183" y="17"/>
                  </a:lnTo>
                  <a:lnTo>
                    <a:pt x="183" y="0"/>
                  </a:lnTo>
                  <a:lnTo>
                    <a:pt x="1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4" name="Rectangle 76"/>
            <p:cNvSpPr>
              <a:spLocks noChangeArrowheads="1"/>
            </p:cNvSpPr>
            <p:nvPr/>
          </p:nvSpPr>
          <p:spPr bwMode="auto">
            <a:xfrm>
              <a:off x="2386" y="1976"/>
              <a:ext cx="195" cy="231"/>
            </a:xfrm>
            <a:prstGeom prst="rect">
              <a:avLst/>
            </a:prstGeom>
            <a:solidFill>
              <a:srgbClr val="BD36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5" name="Freeform 77"/>
            <p:cNvSpPr>
              <a:spLocks noEditPoints="1"/>
            </p:cNvSpPr>
            <p:nvPr/>
          </p:nvSpPr>
          <p:spPr bwMode="auto">
            <a:xfrm>
              <a:off x="2369" y="1959"/>
              <a:ext cx="229" cy="265"/>
            </a:xfrm>
            <a:custGeom>
              <a:avLst/>
              <a:gdLst>
                <a:gd name="T0" fmla="*/ 212 w 229"/>
                <a:gd name="T1" fmla="*/ 17 h 265"/>
                <a:gd name="T2" fmla="*/ 212 w 229"/>
                <a:gd name="T3" fmla="*/ 248 h 265"/>
                <a:gd name="T4" fmla="*/ 17 w 229"/>
                <a:gd name="T5" fmla="*/ 248 h 265"/>
                <a:gd name="T6" fmla="*/ 17 w 229"/>
                <a:gd name="T7" fmla="*/ 17 h 265"/>
                <a:gd name="T8" fmla="*/ 212 w 229"/>
                <a:gd name="T9" fmla="*/ 17 h 265"/>
                <a:gd name="T10" fmla="*/ 229 w 229"/>
                <a:gd name="T11" fmla="*/ 0 h 265"/>
                <a:gd name="T12" fmla="*/ 212 w 229"/>
                <a:gd name="T13" fmla="*/ 0 h 265"/>
                <a:gd name="T14" fmla="*/ 17 w 229"/>
                <a:gd name="T15" fmla="*/ 0 h 265"/>
                <a:gd name="T16" fmla="*/ 0 w 229"/>
                <a:gd name="T17" fmla="*/ 0 h 265"/>
                <a:gd name="T18" fmla="*/ 0 w 229"/>
                <a:gd name="T19" fmla="*/ 17 h 265"/>
                <a:gd name="T20" fmla="*/ 0 w 229"/>
                <a:gd name="T21" fmla="*/ 248 h 265"/>
                <a:gd name="T22" fmla="*/ 0 w 229"/>
                <a:gd name="T23" fmla="*/ 265 h 265"/>
                <a:gd name="T24" fmla="*/ 17 w 229"/>
                <a:gd name="T25" fmla="*/ 265 h 265"/>
                <a:gd name="T26" fmla="*/ 212 w 229"/>
                <a:gd name="T27" fmla="*/ 265 h 265"/>
                <a:gd name="T28" fmla="*/ 229 w 229"/>
                <a:gd name="T29" fmla="*/ 265 h 265"/>
                <a:gd name="T30" fmla="*/ 229 w 229"/>
                <a:gd name="T31" fmla="*/ 248 h 265"/>
                <a:gd name="T32" fmla="*/ 229 w 229"/>
                <a:gd name="T33" fmla="*/ 17 h 265"/>
                <a:gd name="T34" fmla="*/ 229 w 229"/>
                <a:gd name="T35" fmla="*/ 0 h 265"/>
                <a:gd name="T36" fmla="*/ 229 w 229"/>
                <a:gd name="T37"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9" h="265">
                  <a:moveTo>
                    <a:pt x="212" y="17"/>
                  </a:moveTo>
                  <a:lnTo>
                    <a:pt x="212" y="248"/>
                  </a:lnTo>
                  <a:lnTo>
                    <a:pt x="17" y="248"/>
                  </a:lnTo>
                  <a:lnTo>
                    <a:pt x="17" y="17"/>
                  </a:lnTo>
                  <a:lnTo>
                    <a:pt x="212" y="17"/>
                  </a:lnTo>
                  <a:close/>
                  <a:moveTo>
                    <a:pt x="229" y="0"/>
                  </a:moveTo>
                  <a:lnTo>
                    <a:pt x="212" y="0"/>
                  </a:lnTo>
                  <a:lnTo>
                    <a:pt x="17" y="0"/>
                  </a:lnTo>
                  <a:lnTo>
                    <a:pt x="0" y="0"/>
                  </a:lnTo>
                  <a:lnTo>
                    <a:pt x="0" y="17"/>
                  </a:lnTo>
                  <a:lnTo>
                    <a:pt x="0" y="248"/>
                  </a:lnTo>
                  <a:lnTo>
                    <a:pt x="0" y="265"/>
                  </a:lnTo>
                  <a:lnTo>
                    <a:pt x="17" y="265"/>
                  </a:lnTo>
                  <a:lnTo>
                    <a:pt x="212" y="265"/>
                  </a:lnTo>
                  <a:lnTo>
                    <a:pt x="229" y="265"/>
                  </a:lnTo>
                  <a:lnTo>
                    <a:pt x="229" y="248"/>
                  </a:lnTo>
                  <a:lnTo>
                    <a:pt x="229" y="17"/>
                  </a:lnTo>
                  <a:lnTo>
                    <a:pt x="229" y="0"/>
                  </a:lnTo>
                  <a:lnTo>
                    <a:pt x="2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6" name="Freeform 78"/>
            <p:cNvSpPr>
              <a:spLocks noEditPoints="1"/>
            </p:cNvSpPr>
            <p:nvPr/>
          </p:nvSpPr>
          <p:spPr bwMode="auto">
            <a:xfrm>
              <a:off x="2369" y="1959"/>
              <a:ext cx="229" cy="265"/>
            </a:xfrm>
            <a:custGeom>
              <a:avLst/>
              <a:gdLst>
                <a:gd name="T0" fmla="*/ 212 w 229"/>
                <a:gd name="T1" fmla="*/ 17 h 265"/>
                <a:gd name="T2" fmla="*/ 212 w 229"/>
                <a:gd name="T3" fmla="*/ 248 h 265"/>
                <a:gd name="T4" fmla="*/ 17 w 229"/>
                <a:gd name="T5" fmla="*/ 248 h 265"/>
                <a:gd name="T6" fmla="*/ 17 w 229"/>
                <a:gd name="T7" fmla="*/ 17 h 265"/>
                <a:gd name="T8" fmla="*/ 212 w 229"/>
                <a:gd name="T9" fmla="*/ 17 h 265"/>
                <a:gd name="T10" fmla="*/ 229 w 229"/>
                <a:gd name="T11" fmla="*/ 0 h 265"/>
                <a:gd name="T12" fmla="*/ 212 w 229"/>
                <a:gd name="T13" fmla="*/ 0 h 265"/>
                <a:gd name="T14" fmla="*/ 17 w 229"/>
                <a:gd name="T15" fmla="*/ 0 h 265"/>
                <a:gd name="T16" fmla="*/ 0 w 229"/>
                <a:gd name="T17" fmla="*/ 0 h 265"/>
                <a:gd name="T18" fmla="*/ 0 w 229"/>
                <a:gd name="T19" fmla="*/ 17 h 265"/>
                <a:gd name="T20" fmla="*/ 0 w 229"/>
                <a:gd name="T21" fmla="*/ 248 h 265"/>
                <a:gd name="T22" fmla="*/ 0 w 229"/>
                <a:gd name="T23" fmla="*/ 265 h 265"/>
                <a:gd name="T24" fmla="*/ 17 w 229"/>
                <a:gd name="T25" fmla="*/ 265 h 265"/>
                <a:gd name="T26" fmla="*/ 212 w 229"/>
                <a:gd name="T27" fmla="*/ 265 h 265"/>
                <a:gd name="T28" fmla="*/ 229 w 229"/>
                <a:gd name="T29" fmla="*/ 265 h 265"/>
                <a:gd name="T30" fmla="*/ 229 w 229"/>
                <a:gd name="T31" fmla="*/ 248 h 265"/>
                <a:gd name="T32" fmla="*/ 229 w 229"/>
                <a:gd name="T33" fmla="*/ 17 h 265"/>
                <a:gd name="T34" fmla="*/ 229 w 229"/>
                <a:gd name="T35" fmla="*/ 0 h 265"/>
                <a:gd name="T36" fmla="*/ 229 w 229"/>
                <a:gd name="T37"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9" h="265">
                  <a:moveTo>
                    <a:pt x="212" y="17"/>
                  </a:moveTo>
                  <a:lnTo>
                    <a:pt x="212" y="248"/>
                  </a:lnTo>
                  <a:lnTo>
                    <a:pt x="17" y="248"/>
                  </a:lnTo>
                  <a:lnTo>
                    <a:pt x="17" y="17"/>
                  </a:lnTo>
                  <a:lnTo>
                    <a:pt x="212" y="17"/>
                  </a:lnTo>
                  <a:moveTo>
                    <a:pt x="229" y="0"/>
                  </a:moveTo>
                  <a:lnTo>
                    <a:pt x="212" y="0"/>
                  </a:lnTo>
                  <a:lnTo>
                    <a:pt x="17" y="0"/>
                  </a:lnTo>
                  <a:lnTo>
                    <a:pt x="0" y="0"/>
                  </a:lnTo>
                  <a:lnTo>
                    <a:pt x="0" y="17"/>
                  </a:lnTo>
                  <a:lnTo>
                    <a:pt x="0" y="248"/>
                  </a:lnTo>
                  <a:lnTo>
                    <a:pt x="0" y="265"/>
                  </a:lnTo>
                  <a:lnTo>
                    <a:pt x="17" y="265"/>
                  </a:lnTo>
                  <a:lnTo>
                    <a:pt x="212" y="265"/>
                  </a:lnTo>
                  <a:lnTo>
                    <a:pt x="229" y="265"/>
                  </a:lnTo>
                  <a:lnTo>
                    <a:pt x="229" y="248"/>
                  </a:lnTo>
                  <a:lnTo>
                    <a:pt x="229" y="17"/>
                  </a:lnTo>
                  <a:lnTo>
                    <a:pt x="229" y="0"/>
                  </a:lnTo>
                  <a:lnTo>
                    <a:pt x="2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7" name="Rectangle 79"/>
            <p:cNvSpPr>
              <a:spLocks noChangeArrowheads="1"/>
            </p:cNvSpPr>
            <p:nvPr/>
          </p:nvSpPr>
          <p:spPr bwMode="auto">
            <a:xfrm>
              <a:off x="2118" y="2060"/>
              <a:ext cx="148" cy="147"/>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8" name="Freeform 80"/>
            <p:cNvSpPr>
              <a:spLocks noEditPoints="1"/>
            </p:cNvSpPr>
            <p:nvPr/>
          </p:nvSpPr>
          <p:spPr bwMode="auto">
            <a:xfrm>
              <a:off x="2102" y="2043"/>
              <a:ext cx="181" cy="181"/>
            </a:xfrm>
            <a:custGeom>
              <a:avLst/>
              <a:gdLst>
                <a:gd name="T0" fmla="*/ 164 w 181"/>
                <a:gd name="T1" fmla="*/ 17 h 181"/>
                <a:gd name="T2" fmla="*/ 164 w 181"/>
                <a:gd name="T3" fmla="*/ 164 h 181"/>
                <a:gd name="T4" fmla="*/ 16 w 181"/>
                <a:gd name="T5" fmla="*/ 164 h 181"/>
                <a:gd name="T6" fmla="*/ 16 w 181"/>
                <a:gd name="T7" fmla="*/ 17 h 181"/>
                <a:gd name="T8" fmla="*/ 164 w 181"/>
                <a:gd name="T9" fmla="*/ 17 h 181"/>
                <a:gd name="T10" fmla="*/ 181 w 181"/>
                <a:gd name="T11" fmla="*/ 0 h 181"/>
                <a:gd name="T12" fmla="*/ 164 w 181"/>
                <a:gd name="T13" fmla="*/ 0 h 181"/>
                <a:gd name="T14" fmla="*/ 16 w 181"/>
                <a:gd name="T15" fmla="*/ 0 h 181"/>
                <a:gd name="T16" fmla="*/ 0 w 181"/>
                <a:gd name="T17" fmla="*/ 0 h 181"/>
                <a:gd name="T18" fmla="*/ 0 w 181"/>
                <a:gd name="T19" fmla="*/ 17 h 181"/>
                <a:gd name="T20" fmla="*/ 0 w 181"/>
                <a:gd name="T21" fmla="*/ 164 h 181"/>
                <a:gd name="T22" fmla="*/ 0 w 181"/>
                <a:gd name="T23" fmla="*/ 181 h 181"/>
                <a:gd name="T24" fmla="*/ 16 w 181"/>
                <a:gd name="T25" fmla="*/ 181 h 181"/>
                <a:gd name="T26" fmla="*/ 164 w 181"/>
                <a:gd name="T27" fmla="*/ 181 h 181"/>
                <a:gd name="T28" fmla="*/ 181 w 181"/>
                <a:gd name="T29" fmla="*/ 181 h 181"/>
                <a:gd name="T30" fmla="*/ 181 w 181"/>
                <a:gd name="T31" fmla="*/ 164 h 181"/>
                <a:gd name="T32" fmla="*/ 181 w 181"/>
                <a:gd name="T33" fmla="*/ 17 h 181"/>
                <a:gd name="T34" fmla="*/ 181 w 181"/>
                <a:gd name="T35" fmla="*/ 0 h 181"/>
                <a:gd name="T36" fmla="*/ 181 w 181"/>
                <a:gd name="T3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81">
                  <a:moveTo>
                    <a:pt x="164" y="17"/>
                  </a:moveTo>
                  <a:lnTo>
                    <a:pt x="164" y="164"/>
                  </a:lnTo>
                  <a:lnTo>
                    <a:pt x="16" y="164"/>
                  </a:lnTo>
                  <a:lnTo>
                    <a:pt x="16" y="17"/>
                  </a:lnTo>
                  <a:lnTo>
                    <a:pt x="164" y="17"/>
                  </a:lnTo>
                  <a:close/>
                  <a:moveTo>
                    <a:pt x="181" y="0"/>
                  </a:moveTo>
                  <a:lnTo>
                    <a:pt x="164" y="0"/>
                  </a:lnTo>
                  <a:lnTo>
                    <a:pt x="16" y="0"/>
                  </a:lnTo>
                  <a:lnTo>
                    <a:pt x="0" y="0"/>
                  </a:lnTo>
                  <a:lnTo>
                    <a:pt x="0" y="17"/>
                  </a:lnTo>
                  <a:lnTo>
                    <a:pt x="0" y="164"/>
                  </a:lnTo>
                  <a:lnTo>
                    <a:pt x="0" y="181"/>
                  </a:lnTo>
                  <a:lnTo>
                    <a:pt x="16" y="181"/>
                  </a:lnTo>
                  <a:lnTo>
                    <a:pt x="164" y="181"/>
                  </a:lnTo>
                  <a:lnTo>
                    <a:pt x="181" y="181"/>
                  </a:lnTo>
                  <a:lnTo>
                    <a:pt x="181" y="164"/>
                  </a:lnTo>
                  <a:lnTo>
                    <a:pt x="181" y="17"/>
                  </a:lnTo>
                  <a:lnTo>
                    <a:pt x="181" y="0"/>
                  </a:lnTo>
                  <a:lnTo>
                    <a:pt x="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9" name="Freeform 81"/>
            <p:cNvSpPr>
              <a:spLocks noEditPoints="1"/>
            </p:cNvSpPr>
            <p:nvPr/>
          </p:nvSpPr>
          <p:spPr bwMode="auto">
            <a:xfrm>
              <a:off x="2102" y="2043"/>
              <a:ext cx="181" cy="181"/>
            </a:xfrm>
            <a:custGeom>
              <a:avLst/>
              <a:gdLst>
                <a:gd name="T0" fmla="*/ 164 w 181"/>
                <a:gd name="T1" fmla="*/ 17 h 181"/>
                <a:gd name="T2" fmla="*/ 164 w 181"/>
                <a:gd name="T3" fmla="*/ 164 h 181"/>
                <a:gd name="T4" fmla="*/ 16 w 181"/>
                <a:gd name="T5" fmla="*/ 164 h 181"/>
                <a:gd name="T6" fmla="*/ 16 w 181"/>
                <a:gd name="T7" fmla="*/ 17 h 181"/>
                <a:gd name="T8" fmla="*/ 164 w 181"/>
                <a:gd name="T9" fmla="*/ 17 h 181"/>
                <a:gd name="T10" fmla="*/ 181 w 181"/>
                <a:gd name="T11" fmla="*/ 0 h 181"/>
                <a:gd name="T12" fmla="*/ 164 w 181"/>
                <a:gd name="T13" fmla="*/ 0 h 181"/>
                <a:gd name="T14" fmla="*/ 16 w 181"/>
                <a:gd name="T15" fmla="*/ 0 h 181"/>
                <a:gd name="T16" fmla="*/ 0 w 181"/>
                <a:gd name="T17" fmla="*/ 0 h 181"/>
                <a:gd name="T18" fmla="*/ 0 w 181"/>
                <a:gd name="T19" fmla="*/ 17 h 181"/>
                <a:gd name="T20" fmla="*/ 0 w 181"/>
                <a:gd name="T21" fmla="*/ 164 h 181"/>
                <a:gd name="T22" fmla="*/ 0 w 181"/>
                <a:gd name="T23" fmla="*/ 181 h 181"/>
                <a:gd name="T24" fmla="*/ 16 w 181"/>
                <a:gd name="T25" fmla="*/ 181 h 181"/>
                <a:gd name="T26" fmla="*/ 164 w 181"/>
                <a:gd name="T27" fmla="*/ 181 h 181"/>
                <a:gd name="T28" fmla="*/ 181 w 181"/>
                <a:gd name="T29" fmla="*/ 181 h 181"/>
                <a:gd name="T30" fmla="*/ 181 w 181"/>
                <a:gd name="T31" fmla="*/ 164 h 181"/>
                <a:gd name="T32" fmla="*/ 181 w 181"/>
                <a:gd name="T33" fmla="*/ 17 h 181"/>
                <a:gd name="T34" fmla="*/ 181 w 181"/>
                <a:gd name="T35" fmla="*/ 0 h 181"/>
                <a:gd name="T36" fmla="*/ 181 w 181"/>
                <a:gd name="T3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81">
                  <a:moveTo>
                    <a:pt x="164" y="17"/>
                  </a:moveTo>
                  <a:lnTo>
                    <a:pt x="164" y="164"/>
                  </a:lnTo>
                  <a:lnTo>
                    <a:pt x="16" y="164"/>
                  </a:lnTo>
                  <a:lnTo>
                    <a:pt x="16" y="17"/>
                  </a:lnTo>
                  <a:lnTo>
                    <a:pt x="164" y="17"/>
                  </a:lnTo>
                  <a:moveTo>
                    <a:pt x="181" y="0"/>
                  </a:moveTo>
                  <a:lnTo>
                    <a:pt x="164" y="0"/>
                  </a:lnTo>
                  <a:lnTo>
                    <a:pt x="16" y="0"/>
                  </a:lnTo>
                  <a:lnTo>
                    <a:pt x="0" y="0"/>
                  </a:lnTo>
                  <a:lnTo>
                    <a:pt x="0" y="17"/>
                  </a:lnTo>
                  <a:lnTo>
                    <a:pt x="0" y="164"/>
                  </a:lnTo>
                  <a:lnTo>
                    <a:pt x="0" y="181"/>
                  </a:lnTo>
                  <a:lnTo>
                    <a:pt x="16" y="181"/>
                  </a:lnTo>
                  <a:lnTo>
                    <a:pt x="164" y="181"/>
                  </a:lnTo>
                  <a:lnTo>
                    <a:pt x="181" y="181"/>
                  </a:lnTo>
                  <a:lnTo>
                    <a:pt x="181" y="164"/>
                  </a:lnTo>
                  <a:lnTo>
                    <a:pt x="181" y="17"/>
                  </a:lnTo>
                  <a:lnTo>
                    <a:pt x="181" y="0"/>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0" name="Freeform 82"/>
            <p:cNvSpPr>
              <a:spLocks noEditPoints="1"/>
            </p:cNvSpPr>
            <p:nvPr/>
          </p:nvSpPr>
          <p:spPr bwMode="auto">
            <a:xfrm>
              <a:off x="3683" y="1795"/>
              <a:ext cx="267" cy="448"/>
            </a:xfrm>
            <a:custGeom>
              <a:avLst/>
              <a:gdLst>
                <a:gd name="T0" fmla="*/ 110 w 127"/>
                <a:gd name="T1" fmla="*/ 0 h 213"/>
                <a:gd name="T2" fmla="*/ 110 w 127"/>
                <a:gd name="T3" fmla="*/ 37 h 213"/>
                <a:gd name="T4" fmla="*/ 101 w 127"/>
                <a:gd name="T5" fmla="*/ 47 h 213"/>
                <a:gd name="T6" fmla="*/ 26 w 127"/>
                <a:gd name="T7" fmla="*/ 47 h 213"/>
                <a:gd name="T8" fmla="*/ 17 w 127"/>
                <a:gd name="T9" fmla="*/ 37 h 213"/>
                <a:gd name="T10" fmla="*/ 17 w 127"/>
                <a:gd name="T11" fmla="*/ 0 h 213"/>
                <a:gd name="T12" fmla="*/ 34 w 127"/>
                <a:gd name="T13" fmla="*/ 0 h 213"/>
                <a:gd name="T14" fmla="*/ 34 w 127"/>
                <a:gd name="T15" fmla="*/ 16 h 213"/>
                <a:gd name="T16" fmla="*/ 50 w 127"/>
                <a:gd name="T17" fmla="*/ 16 h 213"/>
                <a:gd name="T18" fmla="*/ 50 w 127"/>
                <a:gd name="T19" fmla="*/ 0 h 213"/>
                <a:gd name="T20" fmla="*/ 78 w 127"/>
                <a:gd name="T21" fmla="*/ 0 h 213"/>
                <a:gd name="T22" fmla="*/ 78 w 127"/>
                <a:gd name="T23" fmla="*/ 16 h 213"/>
                <a:gd name="T24" fmla="*/ 93 w 127"/>
                <a:gd name="T25" fmla="*/ 16 h 213"/>
                <a:gd name="T26" fmla="*/ 93 w 127"/>
                <a:gd name="T27" fmla="*/ 0 h 213"/>
                <a:gd name="T28" fmla="*/ 110 w 127"/>
                <a:gd name="T29" fmla="*/ 0 h 213"/>
                <a:gd name="T30" fmla="*/ 106 w 127"/>
                <a:gd name="T31" fmla="*/ 57 h 213"/>
                <a:gd name="T32" fmla="*/ 106 w 127"/>
                <a:gd name="T33" fmla="*/ 57 h 213"/>
                <a:gd name="T34" fmla="*/ 100 w 127"/>
                <a:gd name="T35" fmla="*/ 52 h 213"/>
                <a:gd name="T36" fmla="*/ 27 w 127"/>
                <a:gd name="T37" fmla="*/ 52 h 213"/>
                <a:gd name="T38" fmla="*/ 22 w 127"/>
                <a:gd name="T39" fmla="*/ 57 h 213"/>
                <a:gd name="T40" fmla="*/ 22 w 127"/>
                <a:gd name="T41" fmla="*/ 57 h 213"/>
                <a:gd name="T42" fmla="*/ 27 w 127"/>
                <a:gd name="T43" fmla="*/ 62 h 213"/>
                <a:gd name="T44" fmla="*/ 100 w 127"/>
                <a:gd name="T45" fmla="*/ 62 h 213"/>
                <a:gd name="T46" fmla="*/ 106 w 127"/>
                <a:gd name="T47" fmla="*/ 57 h 213"/>
                <a:gd name="T48" fmla="*/ 96 w 127"/>
                <a:gd name="T49" fmla="*/ 67 h 213"/>
                <a:gd name="T50" fmla="*/ 31 w 127"/>
                <a:gd name="T51" fmla="*/ 67 h 213"/>
                <a:gd name="T52" fmla="*/ 31 w 127"/>
                <a:gd name="T53" fmla="*/ 174 h 213"/>
                <a:gd name="T54" fmla="*/ 96 w 127"/>
                <a:gd name="T55" fmla="*/ 174 h 213"/>
                <a:gd name="T56" fmla="*/ 96 w 127"/>
                <a:gd name="T57" fmla="*/ 67 h 213"/>
                <a:gd name="T58" fmla="*/ 106 w 127"/>
                <a:gd name="T59" fmla="*/ 184 h 213"/>
                <a:gd name="T60" fmla="*/ 106 w 127"/>
                <a:gd name="T61" fmla="*/ 184 h 213"/>
                <a:gd name="T62" fmla="*/ 101 w 127"/>
                <a:gd name="T63" fmla="*/ 179 h 213"/>
                <a:gd name="T64" fmla="*/ 26 w 127"/>
                <a:gd name="T65" fmla="*/ 179 h 213"/>
                <a:gd name="T66" fmla="*/ 22 w 127"/>
                <a:gd name="T67" fmla="*/ 184 h 213"/>
                <a:gd name="T68" fmla="*/ 22 w 127"/>
                <a:gd name="T69" fmla="*/ 184 h 213"/>
                <a:gd name="T70" fmla="*/ 26 w 127"/>
                <a:gd name="T71" fmla="*/ 188 h 213"/>
                <a:gd name="T72" fmla="*/ 101 w 127"/>
                <a:gd name="T73" fmla="*/ 188 h 213"/>
                <a:gd name="T74" fmla="*/ 106 w 127"/>
                <a:gd name="T75" fmla="*/ 184 h 213"/>
                <a:gd name="T76" fmla="*/ 108 w 127"/>
                <a:gd name="T77" fmla="*/ 193 h 213"/>
                <a:gd name="T78" fmla="*/ 20 w 127"/>
                <a:gd name="T79" fmla="*/ 193 h 213"/>
                <a:gd name="T80" fmla="*/ 0 w 127"/>
                <a:gd name="T81" fmla="*/ 213 h 213"/>
                <a:gd name="T82" fmla="*/ 0 w 127"/>
                <a:gd name="T83" fmla="*/ 213 h 213"/>
                <a:gd name="T84" fmla="*/ 127 w 127"/>
                <a:gd name="T85" fmla="*/ 213 h 213"/>
                <a:gd name="T86" fmla="*/ 127 w 127"/>
                <a:gd name="T87" fmla="*/ 213 h 213"/>
                <a:gd name="T88" fmla="*/ 108 w 127"/>
                <a:gd name="T89" fmla="*/ 19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213">
                  <a:moveTo>
                    <a:pt x="110" y="0"/>
                  </a:moveTo>
                  <a:cubicBezTo>
                    <a:pt x="110" y="37"/>
                    <a:pt x="110" y="37"/>
                    <a:pt x="110" y="37"/>
                  </a:cubicBezTo>
                  <a:cubicBezTo>
                    <a:pt x="110" y="42"/>
                    <a:pt x="106" y="47"/>
                    <a:pt x="101" y="47"/>
                  </a:cubicBezTo>
                  <a:cubicBezTo>
                    <a:pt x="26" y="47"/>
                    <a:pt x="26" y="47"/>
                    <a:pt x="26" y="47"/>
                  </a:cubicBezTo>
                  <a:cubicBezTo>
                    <a:pt x="21" y="47"/>
                    <a:pt x="17" y="42"/>
                    <a:pt x="17" y="37"/>
                  </a:cubicBezTo>
                  <a:cubicBezTo>
                    <a:pt x="17" y="0"/>
                    <a:pt x="17" y="0"/>
                    <a:pt x="17" y="0"/>
                  </a:cubicBezTo>
                  <a:cubicBezTo>
                    <a:pt x="34" y="0"/>
                    <a:pt x="34" y="0"/>
                    <a:pt x="34" y="0"/>
                  </a:cubicBezTo>
                  <a:cubicBezTo>
                    <a:pt x="34" y="16"/>
                    <a:pt x="34" y="16"/>
                    <a:pt x="34" y="16"/>
                  </a:cubicBezTo>
                  <a:cubicBezTo>
                    <a:pt x="50" y="16"/>
                    <a:pt x="50" y="16"/>
                    <a:pt x="50" y="16"/>
                  </a:cubicBezTo>
                  <a:cubicBezTo>
                    <a:pt x="50" y="0"/>
                    <a:pt x="50" y="0"/>
                    <a:pt x="50" y="0"/>
                  </a:cubicBezTo>
                  <a:cubicBezTo>
                    <a:pt x="78" y="0"/>
                    <a:pt x="78" y="0"/>
                    <a:pt x="78" y="0"/>
                  </a:cubicBezTo>
                  <a:cubicBezTo>
                    <a:pt x="78" y="16"/>
                    <a:pt x="78" y="16"/>
                    <a:pt x="78" y="16"/>
                  </a:cubicBezTo>
                  <a:cubicBezTo>
                    <a:pt x="93" y="16"/>
                    <a:pt x="93" y="16"/>
                    <a:pt x="93" y="16"/>
                  </a:cubicBezTo>
                  <a:cubicBezTo>
                    <a:pt x="93" y="0"/>
                    <a:pt x="93" y="0"/>
                    <a:pt x="93" y="0"/>
                  </a:cubicBezTo>
                  <a:lnTo>
                    <a:pt x="110" y="0"/>
                  </a:lnTo>
                  <a:close/>
                  <a:moveTo>
                    <a:pt x="106" y="57"/>
                  </a:moveTo>
                  <a:cubicBezTo>
                    <a:pt x="106" y="57"/>
                    <a:pt x="106" y="57"/>
                    <a:pt x="106" y="57"/>
                  </a:cubicBezTo>
                  <a:cubicBezTo>
                    <a:pt x="106" y="54"/>
                    <a:pt x="103" y="52"/>
                    <a:pt x="100" y="52"/>
                  </a:cubicBezTo>
                  <a:cubicBezTo>
                    <a:pt x="27" y="52"/>
                    <a:pt x="27" y="52"/>
                    <a:pt x="27" y="52"/>
                  </a:cubicBezTo>
                  <a:cubicBezTo>
                    <a:pt x="24" y="52"/>
                    <a:pt x="22" y="54"/>
                    <a:pt x="22" y="57"/>
                  </a:cubicBezTo>
                  <a:cubicBezTo>
                    <a:pt x="22" y="57"/>
                    <a:pt x="22" y="57"/>
                    <a:pt x="22" y="57"/>
                  </a:cubicBezTo>
                  <a:cubicBezTo>
                    <a:pt x="22" y="60"/>
                    <a:pt x="24" y="62"/>
                    <a:pt x="27" y="62"/>
                  </a:cubicBezTo>
                  <a:cubicBezTo>
                    <a:pt x="100" y="62"/>
                    <a:pt x="100" y="62"/>
                    <a:pt x="100" y="62"/>
                  </a:cubicBezTo>
                  <a:cubicBezTo>
                    <a:pt x="103" y="62"/>
                    <a:pt x="106" y="60"/>
                    <a:pt x="106" y="57"/>
                  </a:cubicBezTo>
                  <a:close/>
                  <a:moveTo>
                    <a:pt x="96" y="67"/>
                  </a:moveTo>
                  <a:cubicBezTo>
                    <a:pt x="31" y="67"/>
                    <a:pt x="31" y="67"/>
                    <a:pt x="31" y="67"/>
                  </a:cubicBezTo>
                  <a:cubicBezTo>
                    <a:pt x="31" y="174"/>
                    <a:pt x="31" y="174"/>
                    <a:pt x="31" y="174"/>
                  </a:cubicBezTo>
                  <a:cubicBezTo>
                    <a:pt x="96" y="174"/>
                    <a:pt x="96" y="174"/>
                    <a:pt x="96" y="174"/>
                  </a:cubicBezTo>
                  <a:lnTo>
                    <a:pt x="96" y="67"/>
                  </a:lnTo>
                  <a:close/>
                  <a:moveTo>
                    <a:pt x="106" y="184"/>
                  </a:moveTo>
                  <a:cubicBezTo>
                    <a:pt x="106" y="184"/>
                    <a:pt x="106" y="184"/>
                    <a:pt x="106" y="184"/>
                  </a:cubicBezTo>
                  <a:cubicBezTo>
                    <a:pt x="106" y="181"/>
                    <a:pt x="104" y="179"/>
                    <a:pt x="101" y="179"/>
                  </a:cubicBezTo>
                  <a:cubicBezTo>
                    <a:pt x="26" y="179"/>
                    <a:pt x="26" y="179"/>
                    <a:pt x="26" y="179"/>
                  </a:cubicBezTo>
                  <a:cubicBezTo>
                    <a:pt x="24" y="179"/>
                    <a:pt x="22" y="181"/>
                    <a:pt x="22" y="184"/>
                  </a:cubicBezTo>
                  <a:cubicBezTo>
                    <a:pt x="22" y="184"/>
                    <a:pt x="22" y="184"/>
                    <a:pt x="22" y="184"/>
                  </a:cubicBezTo>
                  <a:cubicBezTo>
                    <a:pt x="22" y="186"/>
                    <a:pt x="24" y="188"/>
                    <a:pt x="26" y="188"/>
                  </a:cubicBezTo>
                  <a:cubicBezTo>
                    <a:pt x="101" y="188"/>
                    <a:pt x="101" y="188"/>
                    <a:pt x="101" y="188"/>
                  </a:cubicBezTo>
                  <a:cubicBezTo>
                    <a:pt x="104" y="188"/>
                    <a:pt x="106" y="186"/>
                    <a:pt x="106" y="184"/>
                  </a:cubicBezTo>
                  <a:close/>
                  <a:moveTo>
                    <a:pt x="108" y="193"/>
                  </a:moveTo>
                  <a:cubicBezTo>
                    <a:pt x="20" y="193"/>
                    <a:pt x="20" y="193"/>
                    <a:pt x="20" y="193"/>
                  </a:cubicBezTo>
                  <a:cubicBezTo>
                    <a:pt x="9" y="193"/>
                    <a:pt x="0" y="202"/>
                    <a:pt x="0" y="213"/>
                  </a:cubicBezTo>
                  <a:cubicBezTo>
                    <a:pt x="0" y="213"/>
                    <a:pt x="0" y="213"/>
                    <a:pt x="0" y="213"/>
                  </a:cubicBezTo>
                  <a:cubicBezTo>
                    <a:pt x="127" y="213"/>
                    <a:pt x="127" y="213"/>
                    <a:pt x="127" y="213"/>
                  </a:cubicBezTo>
                  <a:cubicBezTo>
                    <a:pt x="127" y="213"/>
                    <a:pt x="127" y="213"/>
                    <a:pt x="127" y="213"/>
                  </a:cubicBezTo>
                  <a:cubicBezTo>
                    <a:pt x="127" y="202"/>
                    <a:pt x="119" y="193"/>
                    <a:pt x="108" y="19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1" name="Freeform 83"/>
            <p:cNvSpPr>
              <a:spLocks/>
            </p:cNvSpPr>
            <p:nvPr/>
          </p:nvSpPr>
          <p:spPr bwMode="auto">
            <a:xfrm>
              <a:off x="3807" y="1919"/>
              <a:ext cx="217" cy="330"/>
            </a:xfrm>
            <a:custGeom>
              <a:avLst/>
              <a:gdLst>
                <a:gd name="T0" fmla="*/ 0 w 103"/>
                <a:gd name="T1" fmla="*/ 157 h 157"/>
                <a:gd name="T2" fmla="*/ 0 w 103"/>
                <a:gd name="T3" fmla="*/ 154 h 157"/>
                <a:gd name="T4" fmla="*/ 18 w 103"/>
                <a:gd name="T5" fmla="*/ 136 h 157"/>
                <a:gd name="T6" fmla="*/ 19 w 103"/>
                <a:gd name="T7" fmla="*/ 136 h 157"/>
                <a:gd name="T8" fmla="*/ 17 w 103"/>
                <a:gd name="T9" fmla="*/ 132 h 157"/>
                <a:gd name="T10" fmla="*/ 23 w 103"/>
                <a:gd name="T11" fmla="*/ 125 h 157"/>
                <a:gd name="T12" fmla="*/ 24 w 103"/>
                <a:gd name="T13" fmla="*/ 125 h 157"/>
                <a:gd name="T14" fmla="*/ 30 w 103"/>
                <a:gd name="T15" fmla="*/ 66 h 157"/>
                <a:gd name="T16" fmla="*/ 29 w 103"/>
                <a:gd name="T17" fmla="*/ 66 h 157"/>
                <a:gd name="T18" fmla="*/ 23 w 103"/>
                <a:gd name="T19" fmla="*/ 59 h 157"/>
                <a:gd name="T20" fmla="*/ 29 w 103"/>
                <a:gd name="T21" fmla="*/ 53 h 157"/>
                <a:gd name="T22" fmla="*/ 41 w 103"/>
                <a:gd name="T23" fmla="*/ 53 h 157"/>
                <a:gd name="T24" fmla="*/ 24 w 103"/>
                <a:gd name="T25" fmla="*/ 27 h 157"/>
                <a:gd name="T26" fmla="*/ 52 w 103"/>
                <a:gd name="T27" fmla="*/ 0 h 157"/>
                <a:gd name="T28" fmla="*/ 79 w 103"/>
                <a:gd name="T29" fmla="*/ 27 h 157"/>
                <a:gd name="T30" fmla="*/ 62 w 103"/>
                <a:gd name="T31" fmla="*/ 53 h 157"/>
                <a:gd name="T32" fmla="*/ 74 w 103"/>
                <a:gd name="T33" fmla="*/ 53 h 157"/>
                <a:gd name="T34" fmla="*/ 81 w 103"/>
                <a:gd name="T35" fmla="*/ 59 h 157"/>
                <a:gd name="T36" fmla="*/ 74 w 103"/>
                <a:gd name="T37" fmla="*/ 66 h 157"/>
                <a:gd name="T38" fmla="*/ 73 w 103"/>
                <a:gd name="T39" fmla="*/ 66 h 157"/>
                <a:gd name="T40" fmla="*/ 80 w 103"/>
                <a:gd name="T41" fmla="*/ 125 h 157"/>
                <a:gd name="T42" fmla="*/ 80 w 103"/>
                <a:gd name="T43" fmla="*/ 125 h 157"/>
                <a:gd name="T44" fmla="*/ 86 w 103"/>
                <a:gd name="T45" fmla="*/ 132 h 157"/>
                <a:gd name="T46" fmla="*/ 85 w 103"/>
                <a:gd name="T47" fmla="*/ 136 h 157"/>
                <a:gd name="T48" fmla="*/ 85 w 103"/>
                <a:gd name="T49" fmla="*/ 136 h 157"/>
                <a:gd name="T50" fmla="*/ 103 w 103"/>
                <a:gd name="T51" fmla="*/ 154 h 157"/>
                <a:gd name="T52" fmla="*/ 103 w 103"/>
                <a:gd name="T53" fmla="*/ 157 h 157"/>
                <a:gd name="T54" fmla="*/ 0 w 103"/>
                <a:gd name="T5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157">
                  <a:moveTo>
                    <a:pt x="0" y="157"/>
                  </a:moveTo>
                  <a:cubicBezTo>
                    <a:pt x="0" y="154"/>
                    <a:pt x="0" y="154"/>
                    <a:pt x="0" y="154"/>
                  </a:cubicBezTo>
                  <a:cubicBezTo>
                    <a:pt x="0" y="144"/>
                    <a:pt x="8" y="136"/>
                    <a:pt x="18" y="136"/>
                  </a:cubicBezTo>
                  <a:cubicBezTo>
                    <a:pt x="19" y="136"/>
                    <a:pt x="19" y="136"/>
                    <a:pt x="19" y="136"/>
                  </a:cubicBezTo>
                  <a:cubicBezTo>
                    <a:pt x="17" y="135"/>
                    <a:pt x="17" y="134"/>
                    <a:pt x="17" y="132"/>
                  </a:cubicBezTo>
                  <a:cubicBezTo>
                    <a:pt x="17" y="128"/>
                    <a:pt x="20" y="125"/>
                    <a:pt x="23" y="125"/>
                  </a:cubicBezTo>
                  <a:cubicBezTo>
                    <a:pt x="24" y="125"/>
                    <a:pt x="24" y="125"/>
                    <a:pt x="24" y="125"/>
                  </a:cubicBezTo>
                  <a:cubicBezTo>
                    <a:pt x="30" y="66"/>
                    <a:pt x="30" y="66"/>
                    <a:pt x="30" y="66"/>
                  </a:cubicBezTo>
                  <a:cubicBezTo>
                    <a:pt x="29" y="66"/>
                    <a:pt x="29" y="66"/>
                    <a:pt x="29" y="66"/>
                  </a:cubicBezTo>
                  <a:cubicBezTo>
                    <a:pt x="26" y="66"/>
                    <a:pt x="23" y="63"/>
                    <a:pt x="23" y="59"/>
                  </a:cubicBezTo>
                  <a:cubicBezTo>
                    <a:pt x="23" y="56"/>
                    <a:pt x="26" y="53"/>
                    <a:pt x="29" y="53"/>
                  </a:cubicBezTo>
                  <a:cubicBezTo>
                    <a:pt x="41" y="53"/>
                    <a:pt x="41" y="53"/>
                    <a:pt x="41" y="53"/>
                  </a:cubicBezTo>
                  <a:cubicBezTo>
                    <a:pt x="31" y="49"/>
                    <a:pt x="24" y="39"/>
                    <a:pt x="24" y="27"/>
                  </a:cubicBezTo>
                  <a:cubicBezTo>
                    <a:pt x="24" y="12"/>
                    <a:pt x="36" y="0"/>
                    <a:pt x="52" y="0"/>
                  </a:cubicBezTo>
                  <a:cubicBezTo>
                    <a:pt x="67" y="0"/>
                    <a:pt x="79" y="12"/>
                    <a:pt x="79" y="27"/>
                  </a:cubicBezTo>
                  <a:cubicBezTo>
                    <a:pt x="79" y="39"/>
                    <a:pt x="72" y="49"/>
                    <a:pt x="62" y="53"/>
                  </a:cubicBezTo>
                  <a:cubicBezTo>
                    <a:pt x="74" y="53"/>
                    <a:pt x="74" y="53"/>
                    <a:pt x="74" y="53"/>
                  </a:cubicBezTo>
                  <a:cubicBezTo>
                    <a:pt x="77" y="53"/>
                    <a:pt x="81" y="56"/>
                    <a:pt x="81" y="59"/>
                  </a:cubicBezTo>
                  <a:cubicBezTo>
                    <a:pt x="81" y="63"/>
                    <a:pt x="77" y="66"/>
                    <a:pt x="74" y="66"/>
                  </a:cubicBezTo>
                  <a:cubicBezTo>
                    <a:pt x="73" y="66"/>
                    <a:pt x="73" y="66"/>
                    <a:pt x="73" y="66"/>
                  </a:cubicBezTo>
                  <a:cubicBezTo>
                    <a:pt x="80" y="125"/>
                    <a:pt x="80" y="125"/>
                    <a:pt x="80" y="125"/>
                  </a:cubicBezTo>
                  <a:cubicBezTo>
                    <a:pt x="80" y="125"/>
                    <a:pt x="80" y="125"/>
                    <a:pt x="80" y="125"/>
                  </a:cubicBezTo>
                  <a:cubicBezTo>
                    <a:pt x="84" y="125"/>
                    <a:pt x="86" y="128"/>
                    <a:pt x="86" y="132"/>
                  </a:cubicBezTo>
                  <a:cubicBezTo>
                    <a:pt x="86" y="134"/>
                    <a:pt x="86" y="135"/>
                    <a:pt x="85" y="136"/>
                  </a:cubicBezTo>
                  <a:cubicBezTo>
                    <a:pt x="85" y="136"/>
                    <a:pt x="85" y="136"/>
                    <a:pt x="85" y="136"/>
                  </a:cubicBezTo>
                  <a:cubicBezTo>
                    <a:pt x="95" y="136"/>
                    <a:pt x="103" y="144"/>
                    <a:pt x="103" y="154"/>
                  </a:cubicBezTo>
                  <a:cubicBezTo>
                    <a:pt x="103" y="157"/>
                    <a:pt x="103" y="157"/>
                    <a:pt x="103" y="157"/>
                  </a:cubicBezTo>
                  <a:lnTo>
                    <a:pt x="0" y="157"/>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2" name="Freeform 84"/>
            <p:cNvSpPr>
              <a:spLocks noEditPoints="1"/>
            </p:cNvSpPr>
            <p:nvPr/>
          </p:nvSpPr>
          <p:spPr bwMode="auto">
            <a:xfrm>
              <a:off x="3801" y="1913"/>
              <a:ext cx="229" cy="343"/>
            </a:xfrm>
            <a:custGeom>
              <a:avLst/>
              <a:gdLst>
                <a:gd name="T0" fmla="*/ 55 w 109"/>
                <a:gd name="T1" fmla="*/ 6 h 163"/>
                <a:gd name="T2" fmla="*/ 79 w 109"/>
                <a:gd name="T3" fmla="*/ 30 h 163"/>
                <a:gd name="T4" fmla="*/ 55 w 109"/>
                <a:gd name="T5" fmla="*/ 55 h 163"/>
                <a:gd name="T6" fmla="*/ 30 w 109"/>
                <a:gd name="T7" fmla="*/ 30 h 163"/>
                <a:gd name="T8" fmla="*/ 55 w 109"/>
                <a:gd name="T9" fmla="*/ 6 h 163"/>
                <a:gd name="T10" fmla="*/ 77 w 109"/>
                <a:gd name="T11" fmla="*/ 59 h 163"/>
                <a:gd name="T12" fmla="*/ 81 w 109"/>
                <a:gd name="T13" fmla="*/ 62 h 163"/>
                <a:gd name="T14" fmla="*/ 77 w 109"/>
                <a:gd name="T15" fmla="*/ 66 h 163"/>
                <a:gd name="T16" fmla="*/ 32 w 109"/>
                <a:gd name="T17" fmla="*/ 66 h 163"/>
                <a:gd name="T18" fmla="*/ 29 w 109"/>
                <a:gd name="T19" fmla="*/ 62 h 163"/>
                <a:gd name="T20" fmla="*/ 32 w 109"/>
                <a:gd name="T21" fmla="*/ 59 h 163"/>
                <a:gd name="T22" fmla="*/ 77 w 109"/>
                <a:gd name="T23" fmla="*/ 59 h 163"/>
                <a:gd name="T24" fmla="*/ 74 w 109"/>
                <a:gd name="T25" fmla="*/ 70 h 163"/>
                <a:gd name="T26" fmla="*/ 79 w 109"/>
                <a:gd name="T27" fmla="*/ 127 h 163"/>
                <a:gd name="T28" fmla="*/ 30 w 109"/>
                <a:gd name="T29" fmla="*/ 127 h 163"/>
                <a:gd name="T30" fmla="*/ 36 w 109"/>
                <a:gd name="T31" fmla="*/ 70 h 163"/>
                <a:gd name="T32" fmla="*/ 74 w 109"/>
                <a:gd name="T33" fmla="*/ 70 h 163"/>
                <a:gd name="T34" fmla="*/ 83 w 109"/>
                <a:gd name="T35" fmla="*/ 131 h 163"/>
                <a:gd name="T36" fmla="*/ 86 w 109"/>
                <a:gd name="T37" fmla="*/ 135 h 163"/>
                <a:gd name="T38" fmla="*/ 83 w 109"/>
                <a:gd name="T39" fmla="*/ 138 h 163"/>
                <a:gd name="T40" fmla="*/ 26 w 109"/>
                <a:gd name="T41" fmla="*/ 138 h 163"/>
                <a:gd name="T42" fmla="*/ 23 w 109"/>
                <a:gd name="T43" fmla="*/ 135 h 163"/>
                <a:gd name="T44" fmla="*/ 26 w 109"/>
                <a:gd name="T45" fmla="*/ 131 h 163"/>
                <a:gd name="T46" fmla="*/ 83 w 109"/>
                <a:gd name="T47" fmla="*/ 131 h 163"/>
                <a:gd name="T48" fmla="*/ 88 w 109"/>
                <a:gd name="T49" fmla="*/ 142 h 163"/>
                <a:gd name="T50" fmla="*/ 103 w 109"/>
                <a:gd name="T51" fmla="*/ 157 h 163"/>
                <a:gd name="T52" fmla="*/ 6 w 109"/>
                <a:gd name="T53" fmla="*/ 157 h 163"/>
                <a:gd name="T54" fmla="*/ 21 w 109"/>
                <a:gd name="T55" fmla="*/ 142 h 163"/>
                <a:gd name="T56" fmla="*/ 88 w 109"/>
                <a:gd name="T57" fmla="*/ 142 h 163"/>
                <a:gd name="T58" fmla="*/ 55 w 109"/>
                <a:gd name="T59" fmla="*/ 0 h 163"/>
                <a:gd name="T60" fmla="*/ 24 w 109"/>
                <a:gd name="T61" fmla="*/ 30 h 163"/>
                <a:gd name="T62" fmla="*/ 34 w 109"/>
                <a:gd name="T63" fmla="*/ 53 h 163"/>
                <a:gd name="T64" fmla="*/ 32 w 109"/>
                <a:gd name="T65" fmla="*/ 53 h 163"/>
                <a:gd name="T66" fmla="*/ 23 w 109"/>
                <a:gd name="T67" fmla="*/ 62 h 163"/>
                <a:gd name="T68" fmla="*/ 30 w 109"/>
                <a:gd name="T69" fmla="*/ 72 h 163"/>
                <a:gd name="T70" fmla="*/ 24 w 109"/>
                <a:gd name="T71" fmla="*/ 126 h 163"/>
                <a:gd name="T72" fmla="*/ 17 w 109"/>
                <a:gd name="T73" fmla="*/ 135 h 163"/>
                <a:gd name="T74" fmla="*/ 17 w 109"/>
                <a:gd name="T75" fmla="*/ 137 h 163"/>
                <a:gd name="T76" fmla="*/ 0 w 109"/>
                <a:gd name="T77" fmla="*/ 157 h 163"/>
                <a:gd name="T78" fmla="*/ 0 w 109"/>
                <a:gd name="T79" fmla="*/ 163 h 163"/>
                <a:gd name="T80" fmla="*/ 6 w 109"/>
                <a:gd name="T81" fmla="*/ 163 h 163"/>
                <a:gd name="T82" fmla="*/ 103 w 109"/>
                <a:gd name="T83" fmla="*/ 163 h 163"/>
                <a:gd name="T84" fmla="*/ 109 w 109"/>
                <a:gd name="T85" fmla="*/ 163 h 163"/>
                <a:gd name="T86" fmla="*/ 109 w 109"/>
                <a:gd name="T87" fmla="*/ 157 h 163"/>
                <a:gd name="T88" fmla="*/ 92 w 109"/>
                <a:gd name="T89" fmla="*/ 137 h 163"/>
                <a:gd name="T90" fmla="*/ 92 w 109"/>
                <a:gd name="T91" fmla="*/ 135 h 163"/>
                <a:gd name="T92" fmla="*/ 85 w 109"/>
                <a:gd name="T93" fmla="*/ 126 h 163"/>
                <a:gd name="T94" fmla="*/ 80 w 109"/>
                <a:gd name="T95" fmla="*/ 72 h 163"/>
                <a:gd name="T96" fmla="*/ 86 w 109"/>
                <a:gd name="T97" fmla="*/ 62 h 163"/>
                <a:gd name="T98" fmla="*/ 77 w 109"/>
                <a:gd name="T99" fmla="*/ 53 h 163"/>
                <a:gd name="T100" fmla="*/ 75 w 109"/>
                <a:gd name="T101" fmla="*/ 53 h 163"/>
                <a:gd name="T102" fmla="*/ 85 w 109"/>
                <a:gd name="T103" fmla="*/ 30 h 163"/>
                <a:gd name="T104" fmla="*/ 55 w 109"/>
                <a:gd name="T10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163">
                  <a:moveTo>
                    <a:pt x="55" y="6"/>
                  </a:moveTo>
                  <a:cubicBezTo>
                    <a:pt x="68" y="6"/>
                    <a:pt x="79" y="17"/>
                    <a:pt x="79" y="30"/>
                  </a:cubicBezTo>
                  <a:cubicBezTo>
                    <a:pt x="79" y="44"/>
                    <a:pt x="68" y="55"/>
                    <a:pt x="55" y="55"/>
                  </a:cubicBezTo>
                  <a:cubicBezTo>
                    <a:pt x="41" y="55"/>
                    <a:pt x="30" y="44"/>
                    <a:pt x="30" y="30"/>
                  </a:cubicBezTo>
                  <a:cubicBezTo>
                    <a:pt x="30" y="17"/>
                    <a:pt x="41" y="6"/>
                    <a:pt x="55" y="6"/>
                  </a:cubicBezTo>
                  <a:moveTo>
                    <a:pt x="77" y="59"/>
                  </a:moveTo>
                  <a:cubicBezTo>
                    <a:pt x="79" y="59"/>
                    <a:pt x="81" y="60"/>
                    <a:pt x="81" y="62"/>
                  </a:cubicBezTo>
                  <a:cubicBezTo>
                    <a:pt x="81" y="65"/>
                    <a:pt x="79" y="66"/>
                    <a:pt x="77" y="66"/>
                  </a:cubicBezTo>
                  <a:cubicBezTo>
                    <a:pt x="32" y="66"/>
                    <a:pt x="32" y="66"/>
                    <a:pt x="32" y="66"/>
                  </a:cubicBezTo>
                  <a:cubicBezTo>
                    <a:pt x="30" y="66"/>
                    <a:pt x="29" y="65"/>
                    <a:pt x="29" y="62"/>
                  </a:cubicBezTo>
                  <a:cubicBezTo>
                    <a:pt x="29" y="60"/>
                    <a:pt x="30" y="59"/>
                    <a:pt x="32" y="59"/>
                  </a:cubicBezTo>
                  <a:cubicBezTo>
                    <a:pt x="77" y="59"/>
                    <a:pt x="77" y="59"/>
                    <a:pt x="77" y="59"/>
                  </a:cubicBezTo>
                  <a:moveTo>
                    <a:pt x="74" y="70"/>
                  </a:moveTo>
                  <a:cubicBezTo>
                    <a:pt x="79" y="127"/>
                    <a:pt x="79" y="127"/>
                    <a:pt x="79" y="127"/>
                  </a:cubicBezTo>
                  <a:cubicBezTo>
                    <a:pt x="30" y="127"/>
                    <a:pt x="30" y="127"/>
                    <a:pt x="30" y="127"/>
                  </a:cubicBezTo>
                  <a:cubicBezTo>
                    <a:pt x="36" y="70"/>
                    <a:pt x="36" y="70"/>
                    <a:pt x="36" y="70"/>
                  </a:cubicBezTo>
                  <a:cubicBezTo>
                    <a:pt x="74" y="70"/>
                    <a:pt x="74" y="70"/>
                    <a:pt x="74" y="70"/>
                  </a:cubicBezTo>
                  <a:moveTo>
                    <a:pt x="83" y="131"/>
                  </a:moveTo>
                  <a:cubicBezTo>
                    <a:pt x="85" y="131"/>
                    <a:pt x="86" y="133"/>
                    <a:pt x="86" y="135"/>
                  </a:cubicBezTo>
                  <a:cubicBezTo>
                    <a:pt x="86" y="137"/>
                    <a:pt x="85" y="138"/>
                    <a:pt x="83" y="138"/>
                  </a:cubicBezTo>
                  <a:cubicBezTo>
                    <a:pt x="26" y="138"/>
                    <a:pt x="26" y="138"/>
                    <a:pt x="26" y="138"/>
                  </a:cubicBezTo>
                  <a:cubicBezTo>
                    <a:pt x="24" y="138"/>
                    <a:pt x="23" y="137"/>
                    <a:pt x="23" y="135"/>
                  </a:cubicBezTo>
                  <a:cubicBezTo>
                    <a:pt x="23" y="133"/>
                    <a:pt x="24" y="131"/>
                    <a:pt x="26" y="131"/>
                  </a:cubicBezTo>
                  <a:cubicBezTo>
                    <a:pt x="83" y="131"/>
                    <a:pt x="83" y="131"/>
                    <a:pt x="83" y="131"/>
                  </a:cubicBezTo>
                  <a:moveTo>
                    <a:pt x="88" y="142"/>
                  </a:moveTo>
                  <a:cubicBezTo>
                    <a:pt x="96" y="142"/>
                    <a:pt x="103" y="149"/>
                    <a:pt x="103" y="157"/>
                  </a:cubicBezTo>
                  <a:cubicBezTo>
                    <a:pt x="6" y="157"/>
                    <a:pt x="6" y="157"/>
                    <a:pt x="6" y="157"/>
                  </a:cubicBezTo>
                  <a:cubicBezTo>
                    <a:pt x="6" y="149"/>
                    <a:pt x="13" y="142"/>
                    <a:pt x="21" y="142"/>
                  </a:cubicBezTo>
                  <a:cubicBezTo>
                    <a:pt x="88" y="142"/>
                    <a:pt x="88" y="142"/>
                    <a:pt x="88" y="142"/>
                  </a:cubicBezTo>
                  <a:moveTo>
                    <a:pt x="55" y="0"/>
                  </a:moveTo>
                  <a:cubicBezTo>
                    <a:pt x="38" y="0"/>
                    <a:pt x="24" y="13"/>
                    <a:pt x="24" y="30"/>
                  </a:cubicBezTo>
                  <a:cubicBezTo>
                    <a:pt x="24" y="39"/>
                    <a:pt x="28" y="47"/>
                    <a:pt x="34" y="53"/>
                  </a:cubicBezTo>
                  <a:cubicBezTo>
                    <a:pt x="32" y="53"/>
                    <a:pt x="32" y="53"/>
                    <a:pt x="32" y="53"/>
                  </a:cubicBezTo>
                  <a:cubicBezTo>
                    <a:pt x="27" y="53"/>
                    <a:pt x="23" y="57"/>
                    <a:pt x="23" y="62"/>
                  </a:cubicBezTo>
                  <a:cubicBezTo>
                    <a:pt x="23" y="67"/>
                    <a:pt x="26" y="71"/>
                    <a:pt x="30" y="72"/>
                  </a:cubicBezTo>
                  <a:cubicBezTo>
                    <a:pt x="24" y="126"/>
                    <a:pt x="24" y="126"/>
                    <a:pt x="24" y="126"/>
                  </a:cubicBezTo>
                  <a:cubicBezTo>
                    <a:pt x="20" y="127"/>
                    <a:pt x="17" y="130"/>
                    <a:pt x="17" y="135"/>
                  </a:cubicBezTo>
                  <a:cubicBezTo>
                    <a:pt x="17" y="135"/>
                    <a:pt x="17" y="136"/>
                    <a:pt x="17" y="137"/>
                  </a:cubicBezTo>
                  <a:cubicBezTo>
                    <a:pt x="7" y="139"/>
                    <a:pt x="0" y="147"/>
                    <a:pt x="0" y="157"/>
                  </a:cubicBezTo>
                  <a:cubicBezTo>
                    <a:pt x="0" y="163"/>
                    <a:pt x="0" y="163"/>
                    <a:pt x="0" y="163"/>
                  </a:cubicBezTo>
                  <a:cubicBezTo>
                    <a:pt x="6" y="163"/>
                    <a:pt x="6" y="163"/>
                    <a:pt x="6" y="163"/>
                  </a:cubicBezTo>
                  <a:cubicBezTo>
                    <a:pt x="103" y="163"/>
                    <a:pt x="103" y="163"/>
                    <a:pt x="103" y="163"/>
                  </a:cubicBezTo>
                  <a:cubicBezTo>
                    <a:pt x="109" y="163"/>
                    <a:pt x="109" y="163"/>
                    <a:pt x="109" y="163"/>
                  </a:cubicBezTo>
                  <a:cubicBezTo>
                    <a:pt x="109" y="157"/>
                    <a:pt x="109" y="157"/>
                    <a:pt x="109" y="157"/>
                  </a:cubicBezTo>
                  <a:cubicBezTo>
                    <a:pt x="109" y="147"/>
                    <a:pt x="102" y="139"/>
                    <a:pt x="92" y="137"/>
                  </a:cubicBezTo>
                  <a:cubicBezTo>
                    <a:pt x="92" y="136"/>
                    <a:pt x="92" y="135"/>
                    <a:pt x="92" y="135"/>
                  </a:cubicBezTo>
                  <a:cubicBezTo>
                    <a:pt x="92" y="130"/>
                    <a:pt x="89" y="127"/>
                    <a:pt x="85" y="126"/>
                  </a:cubicBezTo>
                  <a:cubicBezTo>
                    <a:pt x="80" y="72"/>
                    <a:pt x="80" y="72"/>
                    <a:pt x="80" y="72"/>
                  </a:cubicBezTo>
                  <a:cubicBezTo>
                    <a:pt x="84" y="71"/>
                    <a:pt x="86" y="67"/>
                    <a:pt x="86" y="62"/>
                  </a:cubicBezTo>
                  <a:cubicBezTo>
                    <a:pt x="86" y="57"/>
                    <a:pt x="82" y="53"/>
                    <a:pt x="77" y="53"/>
                  </a:cubicBezTo>
                  <a:cubicBezTo>
                    <a:pt x="75" y="53"/>
                    <a:pt x="75" y="53"/>
                    <a:pt x="75" y="53"/>
                  </a:cubicBezTo>
                  <a:cubicBezTo>
                    <a:pt x="81" y="47"/>
                    <a:pt x="85" y="39"/>
                    <a:pt x="85" y="30"/>
                  </a:cubicBezTo>
                  <a:cubicBezTo>
                    <a:pt x="85" y="13"/>
                    <a:pt x="71"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3" name="Freeform 85"/>
            <p:cNvSpPr>
              <a:spLocks noEditPoints="1"/>
            </p:cNvSpPr>
            <p:nvPr/>
          </p:nvSpPr>
          <p:spPr bwMode="auto">
            <a:xfrm>
              <a:off x="5156" y="1934"/>
              <a:ext cx="340" cy="277"/>
            </a:xfrm>
            <a:custGeom>
              <a:avLst/>
              <a:gdLst>
                <a:gd name="T0" fmla="*/ 7 w 162"/>
                <a:gd name="T1" fmla="*/ 68 h 132"/>
                <a:gd name="T2" fmla="*/ 0 w 162"/>
                <a:gd name="T3" fmla="*/ 71 h 132"/>
                <a:gd name="T4" fmla="*/ 0 w 162"/>
                <a:gd name="T5" fmla="*/ 132 h 132"/>
                <a:gd name="T6" fmla="*/ 47 w 162"/>
                <a:gd name="T7" fmla="*/ 132 h 132"/>
                <a:gd name="T8" fmla="*/ 47 w 162"/>
                <a:gd name="T9" fmla="*/ 27 h 132"/>
                <a:gd name="T10" fmla="*/ 7 w 162"/>
                <a:gd name="T11" fmla="*/ 68 h 132"/>
                <a:gd name="T12" fmla="*/ 162 w 162"/>
                <a:gd name="T13" fmla="*/ 0 h 132"/>
                <a:gd name="T14" fmla="*/ 113 w 162"/>
                <a:gd name="T15" fmla="*/ 47 h 132"/>
                <a:gd name="T16" fmla="*/ 109 w 162"/>
                <a:gd name="T17" fmla="*/ 49 h 132"/>
                <a:gd name="T18" fmla="*/ 109 w 162"/>
                <a:gd name="T19" fmla="*/ 132 h 132"/>
                <a:gd name="T20" fmla="*/ 162 w 162"/>
                <a:gd name="T21" fmla="*/ 132 h 132"/>
                <a:gd name="T22" fmla="*/ 162 w 162"/>
                <a:gd name="T23" fmla="*/ 0 h 132"/>
                <a:gd name="T24" fmla="*/ 100 w 162"/>
                <a:gd name="T25" fmla="*/ 49 h 132"/>
                <a:gd name="T26" fmla="*/ 55 w 162"/>
                <a:gd name="T27" fmla="*/ 24 h 132"/>
                <a:gd name="T28" fmla="*/ 55 w 162"/>
                <a:gd name="T29" fmla="*/ 132 h 132"/>
                <a:gd name="T30" fmla="*/ 102 w 162"/>
                <a:gd name="T31" fmla="*/ 132 h 132"/>
                <a:gd name="T32" fmla="*/ 102 w 162"/>
                <a:gd name="T33" fmla="*/ 49 h 132"/>
                <a:gd name="T34" fmla="*/ 100 w 162"/>
                <a:gd name="T35"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32">
                  <a:moveTo>
                    <a:pt x="7" y="68"/>
                  </a:moveTo>
                  <a:cubicBezTo>
                    <a:pt x="5" y="69"/>
                    <a:pt x="3" y="70"/>
                    <a:pt x="0" y="71"/>
                  </a:cubicBezTo>
                  <a:cubicBezTo>
                    <a:pt x="0" y="132"/>
                    <a:pt x="0" y="132"/>
                    <a:pt x="0" y="132"/>
                  </a:cubicBezTo>
                  <a:cubicBezTo>
                    <a:pt x="47" y="132"/>
                    <a:pt x="47" y="132"/>
                    <a:pt x="47" y="132"/>
                  </a:cubicBezTo>
                  <a:cubicBezTo>
                    <a:pt x="47" y="27"/>
                    <a:pt x="47" y="27"/>
                    <a:pt x="47" y="27"/>
                  </a:cubicBezTo>
                  <a:lnTo>
                    <a:pt x="7" y="68"/>
                  </a:lnTo>
                  <a:close/>
                  <a:moveTo>
                    <a:pt x="162" y="0"/>
                  </a:moveTo>
                  <a:cubicBezTo>
                    <a:pt x="113" y="47"/>
                    <a:pt x="113" y="47"/>
                    <a:pt x="113" y="47"/>
                  </a:cubicBezTo>
                  <a:cubicBezTo>
                    <a:pt x="112" y="48"/>
                    <a:pt x="110" y="49"/>
                    <a:pt x="109" y="49"/>
                  </a:cubicBezTo>
                  <a:cubicBezTo>
                    <a:pt x="109" y="132"/>
                    <a:pt x="109" y="132"/>
                    <a:pt x="109" y="132"/>
                  </a:cubicBezTo>
                  <a:cubicBezTo>
                    <a:pt x="162" y="132"/>
                    <a:pt x="162" y="132"/>
                    <a:pt x="162" y="132"/>
                  </a:cubicBezTo>
                  <a:cubicBezTo>
                    <a:pt x="162" y="0"/>
                    <a:pt x="162" y="0"/>
                    <a:pt x="162" y="0"/>
                  </a:cubicBezTo>
                  <a:close/>
                  <a:moveTo>
                    <a:pt x="100" y="49"/>
                  </a:moveTo>
                  <a:cubicBezTo>
                    <a:pt x="55" y="24"/>
                    <a:pt x="55" y="24"/>
                    <a:pt x="55" y="24"/>
                  </a:cubicBezTo>
                  <a:cubicBezTo>
                    <a:pt x="55" y="132"/>
                    <a:pt x="55" y="132"/>
                    <a:pt x="55" y="132"/>
                  </a:cubicBezTo>
                  <a:cubicBezTo>
                    <a:pt x="102" y="132"/>
                    <a:pt x="102" y="132"/>
                    <a:pt x="102" y="132"/>
                  </a:cubicBezTo>
                  <a:cubicBezTo>
                    <a:pt x="102" y="49"/>
                    <a:pt x="102" y="49"/>
                    <a:pt x="102" y="49"/>
                  </a:cubicBezTo>
                  <a:cubicBezTo>
                    <a:pt x="101" y="49"/>
                    <a:pt x="101" y="49"/>
                    <a:pt x="100" y="49"/>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4" name="Freeform 86"/>
            <p:cNvSpPr>
              <a:spLocks/>
            </p:cNvSpPr>
            <p:nvPr/>
          </p:nvSpPr>
          <p:spPr bwMode="auto">
            <a:xfrm>
              <a:off x="5137" y="1827"/>
              <a:ext cx="414" cy="227"/>
            </a:xfrm>
            <a:custGeom>
              <a:avLst/>
              <a:gdLst>
                <a:gd name="T0" fmla="*/ 197 w 197"/>
                <a:gd name="T1" fmla="*/ 0 h 108"/>
                <a:gd name="T2" fmla="*/ 183 w 197"/>
                <a:gd name="T3" fmla="*/ 49 h 108"/>
                <a:gd name="T4" fmla="*/ 171 w 197"/>
                <a:gd name="T5" fmla="*/ 37 h 108"/>
                <a:gd name="T6" fmla="*/ 120 w 197"/>
                <a:gd name="T7" fmla="*/ 85 h 108"/>
                <a:gd name="T8" fmla="*/ 110 w 197"/>
                <a:gd name="T9" fmla="*/ 86 h 108"/>
                <a:gd name="T10" fmla="*/ 61 w 197"/>
                <a:gd name="T11" fmla="*/ 59 h 108"/>
                <a:gd name="T12" fmla="*/ 14 w 197"/>
                <a:gd name="T13" fmla="*/ 106 h 108"/>
                <a:gd name="T14" fmla="*/ 8 w 197"/>
                <a:gd name="T15" fmla="*/ 108 h 108"/>
                <a:gd name="T16" fmla="*/ 2 w 197"/>
                <a:gd name="T17" fmla="*/ 106 h 108"/>
                <a:gd name="T18" fmla="*/ 0 w 197"/>
                <a:gd name="T19" fmla="*/ 100 h 108"/>
                <a:gd name="T20" fmla="*/ 2 w 197"/>
                <a:gd name="T21" fmla="*/ 94 h 108"/>
                <a:gd name="T22" fmla="*/ 53 w 197"/>
                <a:gd name="T23" fmla="*/ 43 h 108"/>
                <a:gd name="T24" fmla="*/ 63 w 197"/>
                <a:gd name="T25" fmla="*/ 42 h 108"/>
                <a:gd name="T26" fmla="*/ 113 w 197"/>
                <a:gd name="T27" fmla="*/ 69 h 108"/>
                <a:gd name="T28" fmla="*/ 160 w 197"/>
                <a:gd name="T29" fmla="*/ 25 h 108"/>
                <a:gd name="T30" fmla="*/ 148 w 197"/>
                <a:gd name="T31" fmla="*/ 12 h 108"/>
                <a:gd name="T32" fmla="*/ 197 w 197"/>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08">
                  <a:moveTo>
                    <a:pt x="197" y="0"/>
                  </a:moveTo>
                  <a:cubicBezTo>
                    <a:pt x="183" y="49"/>
                    <a:pt x="183" y="49"/>
                    <a:pt x="183" y="49"/>
                  </a:cubicBezTo>
                  <a:cubicBezTo>
                    <a:pt x="171" y="37"/>
                    <a:pt x="171" y="37"/>
                    <a:pt x="171" y="37"/>
                  </a:cubicBezTo>
                  <a:cubicBezTo>
                    <a:pt x="120" y="85"/>
                    <a:pt x="120" y="85"/>
                    <a:pt x="120" y="85"/>
                  </a:cubicBezTo>
                  <a:cubicBezTo>
                    <a:pt x="117" y="88"/>
                    <a:pt x="113" y="88"/>
                    <a:pt x="110" y="86"/>
                  </a:cubicBezTo>
                  <a:cubicBezTo>
                    <a:pt x="61" y="59"/>
                    <a:pt x="61" y="59"/>
                    <a:pt x="61" y="59"/>
                  </a:cubicBezTo>
                  <a:cubicBezTo>
                    <a:pt x="14" y="106"/>
                    <a:pt x="14" y="106"/>
                    <a:pt x="14" y="106"/>
                  </a:cubicBezTo>
                  <a:cubicBezTo>
                    <a:pt x="12" y="107"/>
                    <a:pt x="10" y="108"/>
                    <a:pt x="8" y="108"/>
                  </a:cubicBezTo>
                  <a:cubicBezTo>
                    <a:pt x="6" y="108"/>
                    <a:pt x="4" y="107"/>
                    <a:pt x="2" y="106"/>
                  </a:cubicBezTo>
                  <a:cubicBezTo>
                    <a:pt x="1" y="104"/>
                    <a:pt x="0" y="102"/>
                    <a:pt x="0" y="100"/>
                  </a:cubicBezTo>
                  <a:cubicBezTo>
                    <a:pt x="0" y="98"/>
                    <a:pt x="1" y="96"/>
                    <a:pt x="2" y="94"/>
                  </a:cubicBezTo>
                  <a:cubicBezTo>
                    <a:pt x="53" y="43"/>
                    <a:pt x="53" y="43"/>
                    <a:pt x="53" y="43"/>
                  </a:cubicBezTo>
                  <a:cubicBezTo>
                    <a:pt x="56" y="40"/>
                    <a:pt x="60" y="40"/>
                    <a:pt x="63" y="42"/>
                  </a:cubicBezTo>
                  <a:cubicBezTo>
                    <a:pt x="113" y="69"/>
                    <a:pt x="113" y="69"/>
                    <a:pt x="113" y="69"/>
                  </a:cubicBezTo>
                  <a:cubicBezTo>
                    <a:pt x="160" y="25"/>
                    <a:pt x="160" y="25"/>
                    <a:pt x="160" y="25"/>
                  </a:cubicBezTo>
                  <a:cubicBezTo>
                    <a:pt x="148" y="12"/>
                    <a:pt x="148" y="12"/>
                    <a:pt x="148" y="12"/>
                  </a:cubicBezTo>
                  <a:lnTo>
                    <a:pt x="197" y="0"/>
                  </a:ln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Freeform 87"/>
            <p:cNvSpPr>
              <a:spLocks noEditPoints="1"/>
            </p:cNvSpPr>
            <p:nvPr/>
          </p:nvSpPr>
          <p:spPr bwMode="auto">
            <a:xfrm>
              <a:off x="6847" y="1938"/>
              <a:ext cx="189" cy="276"/>
            </a:xfrm>
            <a:custGeom>
              <a:avLst/>
              <a:gdLst>
                <a:gd name="T0" fmla="*/ 86 w 90"/>
                <a:gd name="T1" fmla="*/ 131 h 131"/>
                <a:gd name="T2" fmla="*/ 0 w 90"/>
                <a:gd name="T3" fmla="*/ 13 h 131"/>
                <a:gd name="T4" fmla="*/ 13 w 90"/>
                <a:gd name="T5" fmla="*/ 18 h 131"/>
                <a:gd name="T6" fmla="*/ 83 w 90"/>
                <a:gd name="T7" fmla="*/ 123 h 131"/>
                <a:gd name="T8" fmla="*/ 68 w 90"/>
                <a:gd name="T9" fmla="*/ 9 h 131"/>
                <a:gd name="T10" fmla="*/ 74 w 90"/>
                <a:gd name="T11" fmla="*/ 21 h 131"/>
                <a:gd name="T12" fmla="*/ 35 w 90"/>
                <a:gd name="T13" fmla="*/ 11 h 131"/>
                <a:gd name="T14" fmla="*/ 45 w 90"/>
                <a:gd name="T15" fmla="*/ 0 h 131"/>
                <a:gd name="T16" fmla="*/ 55 w 90"/>
                <a:gd name="T17" fmla="*/ 11 h 131"/>
                <a:gd name="T18" fmla="*/ 48 w 90"/>
                <a:gd name="T19" fmla="*/ 5 h 131"/>
                <a:gd name="T20" fmla="*/ 45 w 90"/>
                <a:gd name="T21" fmla="*/ 8 h 131"/>
                <a:gd name="T22" fmla="*/ 31 w 90"/>
                <a:gd name="T23" fmla="*/ 52 h 131"/>
                <a:gd name="T24" fmla="*/ 30 w 90"/>
                <a:gd name="T25" fmla="*/ 39 h 131"/>
                <a:gd name="T26" fmla="*/ 16 w 90"/>
                <a:gd name="T27" fmla="*/ 54 h 131"/>
                <a:gd name="T28" fmla="*/ 31 w 90"/>
                <a:gd name="T29" fmla="*/ 48 h 131"/>
                <a:gd name="T30" fmla="*/ 38 w 90"/>
                <a:gd name="T31" fmla="*/ 44 h 131"/>
                <a:gd name="T32" fmla="*/ 48 w 90"/>
                <a:gd name="T33" fmla="*/ 50 h 131"/>
                <a:gd name="T34" fmla="*/ 48 w 90"/>
                <a:gd name="T35" fmla="*/ 47 h 131"/>
                <a:gd name="T36" fmla="*/ 53 w 90"/>
                <a:gd name="T37" fmla="*/ 50 h 131"/>
                <a:gd name="T38" fmla="*/ 71 w 90"/>
                <a:gd name="T39" fmla="*/ 50 h 131"/>
                <a:gd name="T40" fmla="*/ 42 w 90"/>
                <a:gd name="T41" fmla="*/ 30 h 131"/>
                <a:gd name="T42" fmla="*/ 19 w 90"/>
                <a:gd name="T43" fmla="*/ 42 h 131"/>
                <a:gd name="T44" fmla="*/ 44 w 90"/>
                <a:gd name="T45" fmla="*/ 32 h 131"/>
                <a:gd name="T46" fmla="*/ 18 w 90"/>
                <a:gd name="T47" fmla="*/ 78 h 131"/>
                <a:gd name="T48" fmla="*/ 32 w 90"/>
                <a:gd name="T49" fmla="*/ 64 h 131"/>
                <a:gd name="T50" fmla="*/ 32 w 90"/>
                <a:gd name="T51" fmla="*/ 80 h 131"/>
                <a:gd name="T52" fmla="*/ 71 w 90"/>
                <a:gd name="T53" fmla="*/ 67 h 131"/>
                <a:gd name="T54" fmla="*/ 71 w 90"/>
                <a:gd name="T55" fmla="*/ 70 h 131"/>
                <a:gd name="T56" fmla="*/ 38 w 90"/>
                <a:gd name="T57" fmla="*/ 77 h 131"/>
                <a:gd name="T58" fmla="*/ 48 w 90"/>
                <a:gd name="T59" fmla="*/ 77 h 131"/>
                <a:gd name="T60" fmla="*/ 53 w 90"/>
                <a:gd name="T61" fmla="*/ 73 h 131"/>
                <a:gd name="T62" fmla="*/ 44 w 90"/>
                <a:gd name="T63" fmla="*/ 58 h 131"/>
                <a:gd name="T64" fmla="*/ 25 w 90"/>
                <a:gd name="T65" fmla="*/ 73 h 131"/>
                <a:gd name="T66" fmla="*/ 19 w 90"/>
                <a:gd name="T67" fmla="*/ 71 h 131"/>
                <a:gd name="T68" fmla="*/ 31 w 90"/>
                <a:gd name="T69" fmla="*/ 100 h 131"/>
                <a:gd name="T70" fmla="*/ 18 w 90"/>
                <a:gd name="T71" fmla="*/ 91 h 131"/>
                <a:gd name="T72" fmla="*/ 16 w 90"/>
                <a:gd name="T73" fmla="*/ 90 h 131"/>
                <a:gd name="T74" fmla="*/ 32 w 90"/>
                <a:gd name="T75" fmla="*/ 98 h 131"/>
                <a:gd name="T76" fmla="*/ 38 w 90"/>
                <a:gd name="T77" fmla="*/ 93 h 131"/>
                <a:gd name="T78" fmla="*/ 71 w 90"/>
                <a:gd name="T79" fmla="*/ 93 h 131"/>
                <a:gd name="T80" fmla="*/ 38 w 90"/>
                <a:gd name="T81" fmla="*/ 99 h 131"/>
                <a:gd name="T82" fmla="*/ 71 w 90"/>
                <a:gd name="T83" fmla="*/ 103 h 131"/>
                <a:gd name="T84" fmla="*/ 71 w 90"/>
                <a:gd name="T85" fmla="*/ 99 h 131"/>
                <a:gd name="T86" fmla="*/ 44 w 90"/>
                <a:gd name="T87" fmla="*/ 82 h 131"/>
                <a:gd name="T88" fmla="*/ 21 w 90"/>
                <a:gd name="T89" fmla="*/ 95 h 131"/>
                <a:gd name="T90" fmla="*/ 25 w 90"/>
                <a:gd name="T91" fmla="*/ 10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31">
                  <a:moveTo>
                    <a:pt x="90" y="13"/>
                  </a:moveTo>
                  <a:cubicBezTo>
                    <a:pt x="90" y="127"/>
                    <a:pt x="90" y="127"/>
                    <a:pt x="90" y="127"/>
                  </a:cubicBezTo>
                  <a:cubicBezTo>
                    <a:pt x="90" y="130"/>
                    <a:pt x="88" y="131"/>
                    <a:pt x="86" y="131"/>
                  </a:cubicBezTo>
                  <a:cubicBezTo>
                    <a:pt x="4" y="131"/>
                    <a:pt x="4" y="131"/>
                    <a:pt x="4" y="131"/>
                  </a:cubicBezTo>
                  <a:cubicBezTo>
                    <a:pt x="2" y="131"/>
                    <a:pt x="0" y="130"/>
                    <a:pt x="0" y="127"/>
                  </a:cubicBezTo>
                  <a:cubicBezTo>
                    <a:pt x="0" y="13"/>
                    <a:pt x="0" y="13"/>
                    <a:pt x="0" y="13"/>
                  </a:cubicBezTo>
                  <a:cubicBezTo>
                    <a:pt x="0" y="11"/>
                    <a:pt x="2" y="9"/>
                    <a:pt x="4" y="9"/>
                  </a:cubicBezTo>
                  <a:cubicBezTo>
                    <a:pt x="21" y="9"/>
                    <a:pt x="21" y="9"/>
                    <a:pt x="21" y="9"/>
                  </a:cubicBezTo>
                  <a:cubicBezTo>
                    <a:pt x="17" y="11"/>
                    <a:pt x="14" y="14"/>
                    <a:pt x="13" y="18"/>
                  </a:cubicBezTo>
                  <a:cubicBezTo>
                    <a:pt x="7" y="18"/>
                    <a:pt x="7" y="18"/>
                    <a:pt x="7" y="18"/>
                  </a:cubicBezTo>
                  <a:cubicBezTo>
                    <a:pt x="7" y="123"/>
                    <a:pt x="7" y="123"/>
                    <a:pt x="7" y="123"/>
                  </a:cubicBezTo>
                  <a:cubicBezTo>
                    <a:pt x="83" y="123"/>
                    <a:pt x="83" y="123"/>
                    <a:pt x="83" y="123"/>
                  </a:cubicBezTo>
                  <a:cubicBezTo>
                    <a:pt x="83" y="18"/>
                    <a:pt x="83" y="18"/>
                    <a:pt x="83" y="18"/>
                  </a:cubicBezTo>
                  <a:cubicBezTo>
                    <a:pt x="77" y="18"/>
                    <a:pt x="77" y="18"/>
                    <a:pt x="77" y="18"/>
                  </a:cubicBezTo>
                  <a:cubicBezTo>
                    <a:pt x="76" y="14"/>
                    <a:pt x="72" y="11"/>
                    <a:pt x="68" y="9"/>
                  </a:cubicBezTo>
                  <a:cubicBezTo>
                    <a:pt x="86" y="9"/>
                    <a:pt x="86" y="9"/>
                    <a:pt x="86" y="9"/>
                  </a:cubicBezTo>
                  <a:cubicBezTo>
                    <a:pt x="88" y="9"/>
                    <a:pt x="90" y="11"/>
                    <a:pt x="90" y="13"/>
                  </a:cubicBezTo>
                  <a:close/>
                  <a:moveTo>
                    <a:pt x="74" y="21"/>
                  </a:moveTo>
                  <a:cubicBezTo>
                    <a:pt x="15" y="21"/>
                    <a:pt x="15" y="21"/>
                    <a:pt x="15" y="21"/>
                  </a:cubicBezTo>
                  <a:cubicBezTo>
                    <a:pt x="15" y="16"/>
                    <a:pt x="19" y="12"/>
                    <a:pt x="24" y="12"/>
                  </a:cubicBezTo>
                  <a:cubicBezTo>
                    <a:pt x="35" y="11"/>
                    <a:pt x="35" y="11"/>
                    <a:pt x="35" y="11"/>
                  </a:cubicBezTo>
                  <a:cubicBezTo>
                    <a:pt x="36" y="11"/>
                    <a:pt x="37" y="10"/>
                    <a:pt x="37" y="9"/>
                  </a:cubicBezTo>
                  <a:cubicBezTo>
                    <a:pt x="37" y="7"/>
                    <a:pt x="37" y="7"/>
                    <a:pt x="37" y="7"/>
                  </a:cubicBezTo>
                  <a:cubicBezTo>
                    <a:pt x="38" y="3"/>
                    <a:pt x="41" y="0"/>
                    <a:pt x="45" y="0"/>
                  </a:cubicBezTo>
                  <a:cubicBezTo>
                    <a:pt x="49" y="0"/>
                    <a:pt x="52" y="3"/>
                    <a:pt x="52" y="7"/>
                  </a:cubicBezTo>
                  <a:cubicBezTo>
                    <a:pt x="53" y="9"/>
                    <a:pt x="53" y="9"/>
                    <a:pt x="53" y="9"/>
                  </a:cubicBezTo>
                  <a:cubicBezTo>
                    <a:pt x="53" y="10"/>
                    <a:pt x="53" y="11"/>
                    <a:pt x="55" y="11"/>
                  </a:cubicBezTo>
                  <a:cubicBezTo>
                    <a:pt x="66" y="12"/>
                    <a:pt x="66" y="12"/>
                    <a:pt x="66" y="12"/>
                  </a:cubicBezTo>
                  <a:cubicBezTo>
                    <a:pt x="71" y="12"/>
                    <a:pt x="74" y="16"/>
                    <a:pt x="74" y="21"/>
                  </a:cubicBezTo>
                  <a:close/>
                  <a:moveTo>
                    <a:pt x="48" y="5"/>
                  </a:moveTo>
                  <a:cubicBezTo>
                    <a:pt x="48" y="3"/>
                    <a:pt x="46" y="2"/>
                    <a:pt x="45" y="2"/>
                  </a:cubicBezTo>
                  <a:cubicBezTo>
                    <a:pt x="43" y="2"/>
                    <a:pt x="42" y="3"/>
                    <a:pt x="42" y="5"/>
                  </a:cubicBezTo>
                  <a:cubicBezTo>
                    <a:pt x="42" y="6"/>
                    <a:pt x="43" y="8"/>
                    <a:pt x="45" y="8"/>
                  </a:cubicBezTo>
                  <a:cubicBezTo>
                    <a:pt x="46" y="8"/>
                    <a:pt x="48" y="6"/>
                    <a:pt x="48" y="5"/>
                  </a:cubicBezTo>
                  <a:close/>
                  <a:moveTo>
                    <a:pt x="31" y="48"/>
                  </a:moveTo>
                  <a:cubicBezTo>
                    <a:pt x="31" y="52"/>
                    <a:pt x="31" y="52"/>
                    <a:pt x="31" y="52"/>
                  </a:cubicBezTo>
                  <a:cubicBezTo>
                    <a:pt x="18" y="52"/>
                    <a:pt x="18" y="52"/>
                    <a:pt x="18" y="52"/>
                  </a:cubicBezTo>
                  <a:cubicBezTo>
                    <a:pt x="18" y="39"/>
                    <a:pt x="18" y="39"/>
                    <a:pt x="18" y="39"/>
                  </a:cubicBezTo>
                  <a:cubicBezTo>
                    <a:pt x="30" y="39"/>
                    <a:pt x="30" y="39"/>
                    <a:pt x="30" y="39"/>
                  </a:cubicBezTo>
                  <a:cubicBezTo>
                    <a:pt x="32" y="38"/>
                    <a:pt x="32" y="38"/>
                    <a:pt x="32" y="38"/>
                  </a:cubicBezTo>
                  <a:cubicBezTo>
                    <a:pt x="16" y="38"/>
                    <a:pt x="16" y="38"/>
                    <a:pt x="16" y="38"/>
                  </a:cubicBezTo>
                  <a:cubicBezTo>
                    <a:pt x="16" y="54"/>
                    <a:pt x="16" y="54"/>
                    <a:pt x="16" y="54"/>
                  </a:cubicBezTo>
                  <a:cubicBezTo>
                    <a:pt x="32" y="54"/>
                    <a:pt x="32" y="54"/>
                    <a:pt x="32" y="54"/>
                  </a:cubicBezTo>
                  <a:cubicBezTo>
                    <a:pt x="32" y="46"/>
                    <a:pt x="32" y="46"/>
                    <a:pt x="32" y="46"/>
                  </a:cubicBezTo>
                  <a:lnTo>
                    <a:pt x="31" y="48"/>
                  </a:lnTo>
                  <a:close/>
                  <a:moveTo>
                    <a:pt x="71" y="41"/>
                  </a:moveTo>
                  <a:cubicBezTo>
                    <a:pt x="38" y="41"/>
                    <a:pt x="38" y="41"/>
                    <a:pt x="38" y="41"/>
                  </a:cubicBezTo>
                  <a:cubicBezTo>
                    <a:pt x="38" y="44"/>
                    <a:pt x="38" y="44"/>
                    <a:pt x="38" y="44"/>
                  </a:cubicBezTo>
                  <a:cubicBezTo>
                    <a:pt x="71" y="44"/>
                    <a:pt x="71" y="44"/>
                    <a:pt x="71" y="44"/>
                  </a:cubicBezTo>
                  <a:lnTo>
                    <a:pt x="71" y="41"/>
                  </a:lnTo>
                  <a:close/>
                  <a:moveTo>
                    <a:pt x="48" y="50"/>
                  </a:moveTo>
                  <a:cubicBezTo>
                    <a:pt x="38" y="50"/>
                    <a:pt x="38" y="50"/>
                    <a:pt x="38" y="50"/>
                  </a:cubicBezTo>
                  <a:cubicBezTo>
                    <a:pt x="38" y="47"/>
                    <a:pt x="38" y="47"/>
                    <a:pt x="38" y="47"/>
                  </a:cubicBezTo>
                  <a:cubicBezTo>
                    <a:pt x="48" y="47"/>
                    <a:pt x="48" y="47"/>
                    <a:pt x="48" y="47"/>
                  </a:cubicBezTo>
                  <a:lnTo>
                    <a:pt x="48" y="50"/>
                  </a:lnTo>
                  <a:close/>
                  <a:moveTo>
                    <a:pt x="71" y="50"/>
                  </a:moveTo>
                  <a:cubicBezTo>
                    <a:pt x="53" y="50"/>
                    <a:pt x="53" y="50"/>
                    <a:pt x="53" y="50"/>
                  </a:cubicBezTo>
                  <a:cubicBezTo>
                    <a:pt x="53" y="47"/>
                    <a:pt x="53" y="47"/>
                    <a:pt x="53" y="47"/>
                  </a:cubicBezTo>
                  <a:cubicBezTo>
                    <a:pt x="71" y="47"/>
                    <a:pt x="71" y="47"/>
                    <a:pt x="71" y="47"/>
                  </a:cubicBezTo>
                  <a:lnTo>
                    <a:pt x="71" y="50"/>
                  </a:lnTo>
                  <a:close/>
                  <a:moveTo>
                    <a:pt x="44" y="32"/>
                  </a:moveTo>
                  <a:cubicBezTo>
                    <a:pt x="45" y="32"/>
                    <a:pt x="45" y="31"/>
                    <a:pt x="44" y="30"/>
                  </a:cubicBezTo>
                  <a:cubicBezTo>
                    <a:pt x="43" y="30"/>
                    <a:pt x="43" y="30"/>
                    <a:pt x="42" y="30"/>
                  </a:cubicBezTo>
                  <a:cubicBezTo>
                    <a:pt x="25" y="47"/>
                    <a:pt x="25" y="47"/>
                    <a:pt x="25" y="47"/>
                  </a:cubicBezTo>
                  <a:cubicBezTo>
                    <a:pt x="21" y="42"/>
                    <a:pt x="21" y="42"/>
                    <a:pt x="21" y="42"/>
                  </a:cubicBezTo>
                  <a:cubicBezTo>
                    <a:pt x="20" y="42"/>
                    <a:pt x="19" y="42"/>
                    <a:pt x="19" y="42"/>
                  </a:cubicBezTo>
                  <a:cubicBezTo>
                    <a:pt x="18" y="43"/>
                    <a:pt x="18" y="44"/>
                    <a:pt x="19" y="44"/>
                  </a:cubicBezTo>
                  <a:cubicBezTo>
                    <a:pt x="25" y="51"/>
                    <a:pt x="25" y="51"/>
                    <a:pt x="25" y="51"/>
                  </a:cubicBezTo>
                  <a:lnTo>
                    <a:pt x="44" y="32"/>
                  </a:lnTo>
                  <a:close/>
                  <a:moveTo>
                    <a:pt x="31" y="74"/>
                  </a:moveTo>
                  <a:cubicBezTo>
                    <a:pt x="31" y="78"/>
                    <a:pt x="31" y="78"/>
                    <a:pt x="31" y="78"/>
                  </a:cubicBezTo>
                  <a:cubicBezTo>
                    <a:pt x="18" y="78"/>
                    <a:pt x="18" y="78"/>
                    <a:pt x="18" y="78"/>
                  </a:cubicBezTo>
                  <a:cubicBezTo>
                    <a:pt x="18" y="65"/>
                    <a:pt x="18" y="65"/>
                    <a:pt x="18" y="65"/>
                  </a:cubicBezTo>
                  <a:cubicBezTo>
                    <a:pt x="30" y="65"/>
                    <a:pt x="30" y="65"/>
                    <a:pt x="30" y="65"/>
                  </a:cubicBezTo>
                  <a:cubicBezTo>
                    <a:pt x="32" y="64"/>
                    <a:pt x="32" y="64"/>
                    <a:pt x="32" y="64"/>
                  </a:cubicBezTo>
                  <a:cubicBezTo>
                    <a:pt x="16" y="64"/>
                    <a:pt x="16" y="64"/>
                    <a:pt x="16" y="64"/>
                  </a:cubicBezTo>
                  <a:cubicBezTo>
                    <a:pt x="16" y="80"/>
                    <a:pt x="16" y="80"/>
                    <a:pt x="16" y="80"/>
                  </a:cubicBezTo>
                  <a:cubicBezTo>
                    <a:pt x="32" y="80"/>
                    <a:pt x="32" y="80"/>
                    <a:pt x="32" y="80"/>
                  </a:cubicBezTo>
                  <a:cubicBezTo>
                    <a:pt x="32" y="72"/>
                    <a:pt x="32" y="72"/>
                    <a:pt x="32" y="72"/>
                  </a:cubicBezTo>
                  <a:lnTo>
                    <a:pt x="31" y="74"/>
                  </a:lnTo>
                  <a:close/>
                  <a:moveTo>
                    <a:pt x="71" y="67"/>
                  </a:moveTo>
                  <a:cubicBezTo>
                    <a:pt x="38" y="67"/>
                    <a:pt x="38" y="67"/>
                    <a:pt x="38" y="67"/>
                  </a:cubicBezTo>
                  <a:cubicBezTo>
                    <a:pt x="38" y="70"/>
                    <a:pt x="38" y="70"/>
                    <a:pt x="38" y="70"/>
                  </a:cubicBezTo>
                  <a:cubicBezTo>
                    <a:pt x="71" y="70"/>
                    <a:pt x="71" y="70"/>
                    <a:pt x="71" y="70"/>
                  </a:cubicBezTo>
                  <a:lnTo>
                    <a:pt x="71" y="67"/>
                  </a:lnTo>
                  <a:close/>
                  <a:moveTo>
                    <a:pt x="48" y="77"/>
                  </a:moveTo>
                  <a:cubicBezTo>
                    <a:pt x="38" y="77"/>
                    <a:pt x="38" y="77"/>
                    <a:pt x="38" y="77"/>
                  </a:cubicBezTo>
                  <a:cubicBezTo>
                    <a:pt x="38" y="73"/>
                    <a:pt x="38" y="73"/>
                    <a:pt x="38" y="73"/>
                  </a:cubicBezTo>
                  <a:cubicBezTo>
                    <a:pt x="48" y="73"/>
                    <a:pt x="48" y="73"/>
                    <a:pt x="48" y="73"/>
                  </a:cubicBezTo>
                  <a:lnTo>
                    <a:pt x="48" y="77"/>
                  </a:lnTo>
                  <a:close/>
                  <a:moveTo>
                    <a:pt x="71" y="77"/>
                  </a:moveTo>
                  <a:cubicBezTo>
                    <a:pt x="53" y="77"/>
                    <a:pt x="53" y="77"/>
                    <a:pt x="53" y="77"/>
                  </a:cubicBezTo>
                  <a:cubicBezTo>
                    <a:pt x="53" y="73"/>
                    <a:pt x="53" y="73"/>
                    <a:pt x="53" y="73"/>
                  </a:cubicBezTo>
                  <a:cubicBezTo>
                    <a:pt x="71" y="73"/>
                    <a:pt x="71" y="73"/>
                    <a:pt x="71" y="73"/>
                  </a:cubicBezTo>
                  <a:lnTo>
                    <a:pt x="71" y="77"/>
                  </a:lnTo>
                  <a:close/>
                  <a:moveTo>
                    <a:pt x="44" y="58"/>
                  </a:moveTo>
                  <a:cubicBezTo>
                    <a:pt x="45" y="58"/>
                    <a:pt x="45" y="57"/>
                    <a:pt x="44" y="56"/>
                  </a:cubicBezTo>
                  <a:cubicBezTo>
                    <a:pt x="43" y="56"/>
                    <a:pt x="43" y="56"/>
                    <a:pt x="42" y="56"/>
                  </a:cubicBezTo>
                  <a:cubicBezTo>
                    <a:pt x="25" y="73"/>
                    <a:pt x="25" y="73"/>
                    <a:pt x="25" y="73"/>
                  </a:cubicBezTo>
                  <a:cubicBezTo>
                    <a:pt x="21" y="68"/>
                    <a:pt x="21" y="68"/>
                    <a:pt x="21" y="68"/>
                  </a:cubicBezTo>
                  <a:cubicBezTo>
                    <a:pt x="20" y="68"/>
                    <a:pt x="19" y="68"/>
                    <a:pt x="19" y="68"/>
                  </a:cubicBezTo>
                  <a:cubicBezTo>
                    <a:pt x="18" y="69"/>
                    <a:pt x="18" y="70"/>
                    <a:pt x="19" y="71"/>
                  </a:cubicBezTo>
                  <a:cubicBezTo>
                    <a:pt x="25" y="77"/>
                    <a:pt x="25" y="77"/>
                    <a:pt x="25" y="77"/>
                  </a:cubicBezTo>
                  <a:lnTo>
                    <a:pt x="44" y="58"/>
                  </a:lnTo>
                  <a:close/>
                  <a:moveTo>
                    <a:pt x="31" y="100"/>
                  </a:moveTo>
                  <a:cubicBezTo>
                    <a:pt x="31" y="104"/>
                    <a:pt x="31" y="104"/>
                    <a:pt x="31" y="104"/>
                  </a:cubicBezTo>
                  <a:cubicBezTo>
                    <a:pt x="18" y="104"/>
                    <a:pt x="18" y="104"/>
                    <a:pt x="18" y="104"/>
                  </a:cubicBezTo>
                  <a:cubicBezTo>
                    <a:pt x="18" y="91"/>
                    <a:pt x="18" y="91"/>
                    <a:pt x="18" y="91"/>
                  </a:cubicBezTo>
                  <a:cubicBezTo>
                    <a:pt x="30" y="91"/>
                    <a:pt x="30" y="91"/>
                    <a:pt x="30" y="91"/>
                  </a:cubicBezTo>
                  <a:cubicBezTo>
                    <a:pt x="32" y="90"/>
                    <a:pt x="32" y="90"/>
                    <a:pt x="32" y="90"/>
                  </a:cubicBezTo>
                  <a:cubicBezTo>
                    <a:pt x="16" y="90"/>
                    <a:pt x="16" y="90"/>
                    <a:pt x="16" y="90"/>
                  </a:cubicBezTo>
                  <a:cubicBezTo>
                    <a:pt x="16" y="106"/>
                    <a:pt x="16" y="106"/>
                    <a:pt x="16" y="106"/>
                  </a:cubicBezTo>
                  <a:cubicBezTo>
                    <a:pt x="32" y="106"/>
                    <a:pt x="32" y="106"/>
                    <a:pt x="32" y="106"/>
                  </a:cubicBezTo>
                  <a:cubicBezTo>
                    <a:pt x="32" y="98"/>
                    <a:pt x="32" y="98"/>
                    <a:pt x="32" y="98"/>
                  </a:cubicBezTo>
                  <a:lnTo>
                    <a:pt x="31" y="100"/>
                  </a:lnTo>
                  <a:close/>
                  <a:moveTo>
                    <a:pt x="71" y="93"/>
                  </a:moveTo>
                  <a:cubicBezTo>
                    <a:pt x="38" y="93"/>
                    <a:pt x="38" y="93"/>
                    <a:pt x="38" y="93"/>
                  </a:cubicBezTo>
                  <a:cubicBezTo>
                    <a:pt x="38" y="97"/>
                    <a:pt x="38" y="97"/>
                    <a:pt x="38" y="97"/>
                  </a:cubicBezTo>
                  <a:cubicBezTo>
                    <a:pt x="71" y="97"/>
                    <a:pt x="71" y="97"/>
                    <a:pt x="71" y="97"/>
                  </a:cubicBezTo>
                  <a:lnTo>
                    <a:pt x="71" y="93"/>
                  </a:lnTo>
                  <a:close/>
                  <a:moveTo>
                    <a:pt x="48" y="103"/>
                  </a:moveTo>
                  <a:cubicBezTo>
                    <a:pt x="38" y="103"/>
                    <a:pt x="38" y="103"/>
                    <a:pt x="38" y="103"/>
                  </a:cubicBezTo>
                  <a:cubicBezTo>
                    <a:pt x="38" y="99"/>
                    <a:pt x="38" y="99"/>
                    <a:pt x="38" y="99"/>
                  </a:cubicBezTo>
                  <a:cubicBezTo>
                    <a:pt x="48" y="99"/>
                    <a:pt x="48" y="99"/>
                    <a:pt x="48" y="99"/>
                  </a:cubicBezTo>
                  <a:lnTo>
                    <a:pt x="48" y="103"/>
                  </a:lnTo>
                  <a:close/>
                  <a:moveTo>
                    <a:pt x="71" y="103"/>
                  </a:moveTo>
                  <a:cubicBezTo>
                    <a:pt x="53" y="103"/>
                    <a:pt x="53" y="103"/>
                    <a:pt x="53" y="103"/>
                  </a:cubicBezTo>
                  <a:cubicBezTo>
                    <a:pt x="53" y="99"/>
                    <a:pt x="53" y="99"/>
                    <a:pt x="53" y="99"/>
                  </a:cubicBezTo>
                  <a:cubicBezTo>
                    <a:pt x="71" y="99"/>
                    <a:pt x="71" y="99"/>
                    <a:pt x="71" y="99"/>
                  </a:cubicBezTo>
                  <a:lnTo>
                    <a:pt x="71" y="103"/>
                  </a:lnTo>
                  <a:close/>
                  <a:moveTo>
                    <a:pt x="44" y="84"/>
                  </a:moveTo>
                  <a:cubicBezTo>
                    <a:pt x="45" y="84"/>
                    <a:pt x="45" y="83"/>
                    <a:pt x="44" y="82"/>
                  </a:cubicBezTo>
                  <a:cubicBezTo>
                    <a:pt x="43" y="82"/>
                    <a:pt x="43" y="82"/>
                    <a:pt x="42" y="82"/>
                  </a:cubicBezTo>
                  <a:cubicBezTo>
                    <a:pt x="25" y="99"/>
                    <a:pt x="25" y="99"/>
                    <a:pt x="25" y="99"/>
                  </a:cubicBezTo>
                  <a:cubicBezTo>
                    <a:pt x="21" y="95"/>
                    <a:pt x="21" y="95"/>
                    <a:pt x="21" y="95"/>
                  </a:cubicBezTo>
                  <a:cubicBezTo>
                    <a:pt x="20" y="94"/>
                    <a:pt x="19" y="94"/>
                    <a:pt x="19" y="95"/>
                  </a:cubicBezTo>
                  <a:cubicBezTo>
                    <a:pt x="18" y="95"/>
                    <a:pt x="18" y="96"/>
                    <a:pt x="19" y="97"/>
                  </a:cubicBezTo>
                  <a:cubicBezTo>
                    <a:pt x="25" y="103"/>
                    <a:pt x="25" y="103"/>
                    <a:pt x="25" y="103"/>
                  </a:cubicBezTo>
                  <a:lnTo>
                    <a:pt x="44" y="84"/>
                  </a:lnTo>
                  <a:close/>
                </a:path>
              </a:pathLst>
            </a:custGeom>
            <a:solidFill>
              <a:srgbClr val="007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6" name="Freeform 88"/>
            <p:cNvSpPr>
              <a:spLocks noEditPoints="1"/>
            </p:cNvSpPr>
            <p:nvPr/>
          </p:nvSpPr>
          <p:spPr bwMode="auto">
            <a:xfrm>
              <a:off x="6645" y="1825"/>
              <a:ext cx="246" cy="246"/>
            </a:xfrm>
            <a:custGeom>
              <a:avLst/>
              <a:gdLst>
                <a:gd name="T0" fmla="*/ 75 w 117"/>
                <a:gd name="T1" fmla="*/ 32 h 117"/>
                <a:gd name="T2" fmla="*/ 42 w 117"/>
                <a:gd name="T3" fmla="*/ 32 h 117"/>
                <a:gd name="T4" fmla="*/ 42 w 117"/>
                <a:gd name="T5" fmla="*/ 0 h 117"/>
                <a:gd name="T6" fmla="*/ 75 w 117"/>
                <a:gd name="T7" fmla="*/ 0 h 117"/>
                <a:gd name="T8" fmla="*/ 75 w 117"/>
                <a:gd name="T9" fmla="*/ 32 h 117"/>
                <a:gd name="T10" fmla="*/ 80 w 117"/>
                <a:gd name="T11" fmla="*/ 0 h 117"/>
                <a:gd name="T12" fmla="*/ 80 w 117"/>
                <a:gd name="T13" fmla="*/ 32 h 117"/>
                <a:gd name="T14" fmla="*/ 80 w 117"/>
                <a:gd name="T15" fmla="*/ 37 h 117"/>
                <a:gd name="T16" fmla="*/ 75 w 117"/>
                <a:gd name="T17" fmla="*/ 37 h 117"/>
                <a:gd name="T18" fmla="*/ 42 w 117"/>
                <a:gd name="T19" fmla="*/ 37 h 117"/>
                <a:gd name="T20" fmla="*/ 37 w 117"/>
                <a:gd name="T21" fmla="*/ 37 h 117"/>
                <a:gd name="T22" fmla="*/ 37 w 117"/>
                <a:gd name="T23" fmla="*/ 32 h 117"/>
                <a:gd name="T24" fmla="*/ 37 w 117"/>
                <a:gd name="T25" fmla="*/ 0 h 117"/>
                <a:gd name="T26" fmla="*/ 0 w 117"/>
                <a:gd name="T27" fmla="*/ 0 h 117"/>
                <a:gd name="T28" fmla="*/ 0 w 117"/>
                <a:gd name="T29" fmla="*/ 117 h 117"/>
                <a:gd name="T30" fmla="*/ 87 w 117"/>
                <a:gd name="T31" fmla="*/ 117 h 117"/>
                <a:gd name="T32" fmla="*/ 87 w 117"/>
                <a:gd name="T33" fmla="*/ 67 h 117"/>
                <a:gd name="T34" fmla="*/ 100 w 117"/>
                <a:gd name="T35" fmla="*/ 54 h 117"/>
                <a:gd name="T36" fmla="*/ 117 w 117"/>
                <a:gd name="T37" fmla="*/ 54 h 117"/>
                <a:gd name="T38" fmla="*/ 117 w 117"/>
                <a:gd name="T39" fmla="*/ 0 h 117"/>
                <a:gd name="T40" fmla="*/ 80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75" y="32"/>
                  </a:moveTo>
                  <a:cubicBezTo>
                    <a:pt x="42" y="32"/>
                    <a:pt x="42" y="32"/>
                    <a:pt x="42" y="32"/>
                  </a:cubicBezTo>
                  <a:cubicBezTo>
                    <a:pt x="42" y="0"/>
                    <a:pt x="42" y="0"/>
                    <a:pt x="42" y="0"/>
                  </a:cubicBezTo>
                  <a:cubicBezTo>
                    <a:pt x="75" y="0"/>
                    <a:pt x="75" y="0"/>
                    <a:pt x="75" y="0"/>
                  </a:cubicBezTo>
                  <a:lnTo>
                    <a:pt x="75" y="32"/>
                  </a:lnTo>
                  <a:close/>
                  <a:moveTo>
                    <a:pt x="80" y="0"/>
                  </a:moveTo>
                  <a:cubicBezTo>
                    <a:pt x="80" y="32"/>
                    <a:pt x="80" y="32"/>
                    <a:pt x="80" y="32"/>
                  </a:cubicBezTo>
                  <a:cubicBezTo>
                    <a:pt x="80" y="37"/>
                    <a:pt x="80" y="37"/>
                    <a:pt x="80" y="37"/>
                  </a:cubicBezTo>
                  <a:cubicBezTo>
                    <a:pt x="75" y="37"/>
                    <a:pt x="75" y="37"/>
                    <a:pt x="75" y="37"/>
                  </a:cubicBezTo>
                  <a:cubicBezTo>
                    <a:pt x="42" y="37"/>
                    <a:pt x="42" y="37"/>
                    <a:pt x="42" y="37"/>
                  </a:cubicBezTo>
                  <a:cubicBezTo>
                    <a:pt x="37" y="37"/>
                    <a:pt x="37" y="37"/>
                    <a:pt x="37" y="37"/>
                  </a:cubicBezTo>
                  <a:cubicBezTo>
                    <a:pt x="37" y="32"/>
                    <a:pt x="37" y="32"/>
                    <a:pt x="37" y="32"/>
                  </a:cubicBezTo>
                  <a:cubicBezTo>
                    <a:pt x="37" y="0"/>
                    <a:pt x="37" y="0"/>
                    <a:pt x="37" y="0"/>
                  </a:cubicBezTo>
                  <a:cubicBezTo>
                    <a:pt x="0" y="0"/>
                    <a:pt x="0" y="0"/>
                    <a:pt x="0" y="0"/>
                  </a:cubicBezTo>
                  <a:cubicBezTo>
                    <a:pt x="0" y="117"/>
                    <a:pt x="0" y="117"/>
                    <a:pt x="0" y="117"/>
                  </a:cubicBezTo>
                  <a:cubicBezTo>
                    <a:pt x="87" y="117"/>
                    <a:pt x="87" y="117"/>
                    <a:pt x="87" y="117"/>
                  </a:cubicBezTo>
                  <a:cubicBezTo>
                    <a:pt x="87" y="67"/>
                    <a:pt x="87" y="67"/>
                    <a:pt x="87" y="67"/>
                  </a:cubicBezTo>
                  <a:cubicBezTo>
                    <a:pt x="87" y="60"/>
                    <a:pt x="93" y="54"/>
                    <a:pt x="100" y="54"/>
                  </a:cubicBezTo>
                  <a:cubicBezTo>
                    <a:pt x="117" y="54"/>
                    <a:pt x="117" y="54"/>
                    <a:pt x="117" y="54"/>
                  </a:cubicBezTo>
                  <a:cubicBezTo>
                    <a:pt x="117" y="0"/>
                    <a:pt x="117" y="0"/>
                    <a:pt x="117" y="0"/>
                  </a:cubicBezTo>
                  <a:lnTo>
                    <a:pt x="8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9" name="Group 1288"/>
          <p:cNvGrpSpPr/>
          <p:nvPr/>
        </p:nvGrpSpPr>
        <p:grpSpPr>
          <a:xfrm>
            <a:off x="4068763" y="1719262"/>
            <a:ext cx="2038350" cy="2048685"/>
            <a:chOff x="4068763" y="1719263"/>
            <a:chExt cx="2028825" cy="2027238"/>
          </a:xfrm>
        </p:grpSpPr>
        <p:sp>
          <p:nvSpPr>
            <p:cNvPr id="1160" name="Rectangle 79"/>
            <p:cNvSpPr>
              <a:spLocks noChangeArrowheads="1"/>
            </p:cNvSpPr>
            <p:nvPr/>
          </p:nvSpPr>
          <p:spPr bwMode="auto">
            <a:xfrm>
              <a:off x="4068763" y="1719263"/>
              <a:ext cx="2028825" cy="20272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1" name="Rectangle 80"/>
            <p:cNvSpPr>
              <a:spLocks noChangeArrowheads="1"/>
            </p:cNvSpPr>
            <p:nvPr/>
          </p:nvSpPr>
          <p:spPr bwMode="auto">
            <a:xfrm>
              <a:off x="4068763" y="1719263"/>
              <a:ext cx="2028825"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2" name="Freeform 81"/>
            <p:cNvSpPr>
              <a:spLocks noEditPoints="1"/>
            </p:cNvSpPr>
            <p:nvPr/>
          </p:nvSpPr>
          <p:spPr bwMode="auto">
            <a:xfrm>
              <a:off x="5010150" y="1992313"/>
              <a:ext cx="117475" cy="1446213"/>
            </a:xfrm>
            <a:custGeom>
              <a:avLst/>
              <a:gdLst>
                <a:gd name="T0" fmla="*/ 37 w 37"/>
                <a:gd name="T1" fmla="*/ 291 h 455"/>
                <a:gd name="T2" fmla="*/ 0 w 37"/>
                <a:gd name="T3" fmla="*/ 312 h 455"/>
                <a:gd name="T4" fmla="*/ 0 w 37"/>
                <a:gd name="T5" fmla="*/ 455 h 455"/>
                <a:gd name="T6" fmla="*/ 37 w 37"/>
                <a:gd name="T7" fmla="*/ 455 h 455"/>
                <a:gd name="T8" fmla="*/ 37 w 37"/>
                <a:gd name="T9" fmla="*/ 291 h 455"/>
                <a:gd name="T10" fmla="*/ 19 w 37"/>
                <a:gd name="T11" fmla="*/ 0 h 455"/>
                <a:gd name="T12" fmla="*/ 0 w 37"/>
                <a:gd name="T13" fmla="*/ 0 h 455"/>
                <a:gd name="T14" fmla="*/ 0 w 37"/>
                <a:gd name="T15" fmla="*/ 21 h 455"/>
                <a:gd name="T16" fmla="*/ 37 w 37"/>
                <a:gd name="T17" fmla="*/ 41 h 455"/>
                <a:gd name="T18" fmla="*/ 37 w 37"/>
                <a:gd name="T19" fmla="*/ 19 h 455"/>
                <a:gd name="T20" fmla="*/ 19 w 37"/>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55">
                  <a:moveTo>
                    <a:pt x="37" y="291"/>
                  </a:moveTo>
                  <a:cubicBezTo>
                    <a:pt x="25" y="300"/>
                    <a:pt x="13" y="307"/>
                    <a:pt x="0" y="312"/>
                  </a:cubicBezTo>
                  <a:cubicBezTo>
                    <a:pt x="0" y="455"/>
                    <a:pt x="0" y="455"/>
                    <a:pt x="0" y="455"/>
                  </a:cubicBezTo>
                  <a:cubicBezTo>
                    <a:pt x="37" y="455"/>
                    <a:pt x="37" y="455"/>
                    <a:pt x="37" y="455"/>
                  </a:cubicBezTo>
                  <a:cubicBezTo>
                    <a:pt x="37" y="291"/>
                    <a:pt x="37" y="291"/>
                    <a:pt x="37" y="291"/>
                  </a:cubicBezTo>
                  <a:moveTo>
                    <a:pt x="19" y="0"/>
                  </a:moveTo>
                  <a:cubicBezTo>
                    <a:pt x="19" y="0"/>
                    <a:pt x="19" y="0"/>
                    <a:pt x="0" y="0"/>
                  </a:cubicBezTo>
                  <a:cubicBezTo>
                    <a:pt x="0" y="21"/>
                    <a:pt x="0" y="21"/>
                    <a:pt x="0" y="21"/>
                  </a:cubicBezTo>
                  <a:cubicBezTo>
                    <a:pt x="13" y="26"/>
                    <a:pt x="25" y="32"/>
                    <a:pt x="37" y="41"/>
                  </a:cubicBezTo>
                  <a:cubicBezTo>
                    <a:pt x="37" y="19"/>
                    <a:pt x="37" y="19"/>
                    <a:pt x="37" y="19"/>
                  </a:cubicBezTo>
                  <a:cubicBezTo>
                    <a:pt x="37" y="8"/>
                    <a:pt x="29" y="0"/>
                    <a:pt x="19"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3" name="Freeform 82"/>
            <p:cNvSpPr>
              <a:spLocks/>
            </p:cNvSpPr>
            <p:nvPr/>
          </p:nvSpPr>
          <p:spPr bwMode="auto">
            <a:xfrm>
              <a:off x="5875338" y="1992313"/>
              <a:ext cx="120650" cy="1446213"/>
            </a:xfrm>
            <a:custGeom>
              <a:avLst/>
              <a:gdLst>
                <a:gd name="T0" fmla="*/ 20 w 38"/>
                <a:gd name="T1" fmla="*/ 0 h 455"/>
                <a:gd name="T2" fmla="*/ 0 w 38"/>
                <a:gd name="T3" fmla="*/ 0 h 455"/>
                <a:gd name="T4" fmla="*/ 0 w 38"/>
                <a:gd name="T5" fmla="*/ 455 h 455"/>
                <a:gd name="T6" fmla="*/ 38 w 38"/>
                <a:gd name="T7" fmla="*/ 455 h 455"/>
                <a:gd name="T8" fmla="*/ 38 w 38"/>
                <a:gd name="T9" fmla="*/ 19 h 455"/>
                <a:gd name="T10" fmla="*/ 20 w 38"/>
                <a:gd name="T11" fmla="*/ 0 h 455"/>
              </a:gdLst>
              <a:ahLst/>
              <a:cxnLst>
                <a:cxn ang="0">
                  <a:pos x="T0" y="T1"/>
                </a:cxn>
                <a:cxn ang="0">
                  <a:pos x="T2" y="T3"/>
                </a:cxn>
                <a:cxn ang="0">
                  <a:pos x="T4" y="T5"/>
                </a:cxn>
                <a:cxn ang="0">
                  <a:pos x="T6" y="T7"/>
                </a:cxn>
                <a:cxn ang="0">
                  <a:pos x="T8" y="T9"/>
                </a:cxn>
                <a:cxn ang="0">
                  <a:pos x="T10" y="T11"/>
                </a:cxn>
              </a:cxnLst>
              <a:rect l="0" t="0" r="r" b="b"/>
              <a:pathLst>
                <a:path w="38" h="455">
                  <a:moveTo>
                    <a:pt x="20" y="0"/>
                  </a:moveTo>
                  <a:cubicBezTo>
                    <a:pt x="20" y="0"/>
                    <a:pt x="20" y="0"/>
                    <a:pt x="0" y="0"/>
                  </a:cubicBezTo>
                  <a:cubicBezTo>
                    <a:pt x="0" y="455"/>
                    <a:pt x="0" y="455"/>
                    <a:pt x="0" y="455"/>
                  </a:cubicBezTo>
                  <a:cubicBezTo>
                    <a:pt x="38" y="455"/>
                    <a:pt x="38" y="455"/>
                    <a:pt x="38" y="455"/>
                  </a:cubicBezTo>
                  <a:cubicBezTo>
                    <a:pt x="38" y="19"/>
                    <a:pt x="38" y="19"/>
                    <a:pt x="38" y="19"/>
                  </a:cubicBezTo>
                  <a:cubicBezTo>
                    <a:pt x="38" y="8"/>
                    <a:pt x="30" y="0"/>
                    <a:pt x="2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4" name="Rectangle 83"/>
            <p:cNvSpPr>
              <a:spLocks noChangeArrowheads="1"/>
            </p:cNvSpPr>
            <p:nvPr/>
          </p:nvSpPr>
          <p:spPr bwMode="auto">
            <a:xfrm>
              <a:off x="4068763" y="3438526"/>
              <a:ext cx="2028825" cy="307975"/>
            </a:xfrm>
            <a:prstGeom prst="rect">
              <a:avLst/>
            </a:prstGeom>
            <a:solidFill>
              <a:srgbClr val="2F7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5" name="Rectangle 84"/>
            <p:cNvSpPr>
              <a:spLocks noChangeArrowheads="1"/>
            </p:cNvSpPr>
            <p:nvPr/>
          </p:nvSpPr>
          <p:spPr bwMode="auto">
            <a:xfrm>
              <a:off x="4068763" y="3438526"/>
              <a:ext cx="2028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6" name="Freeform 85"/>
            <p:cNvSpPr>
              <a:spLocks noEditPoints="1"/>
            </p:cNvSpPr>
            <p:nvPr/>
          </p:nvSpPr>
          <p:spPr bwMode="auto">
            <a:xfrm>
              <a:off x="4311650" y="3444876"/>
              <a:ext cx="1690688" cy="152400"/>
            </a:xfrm>
            <a:custGeom>
              <a:avLst/>
              <a:gdLst>
                <a:gd name="T0" fmla="*/ 0 w 532"/>
                <a:gd name="T1" fmla="*/ 44 h 48"/>
                <a:gd name="T2" fmla="*/ 11 w 532"/>
                <a:gd name="T3" fmla="*/ 48 h 48"/>
                <a:gd name="T4" fmla="*/ 201 w 532"/>
                <a:gd name="T5" fmla="*/ 48 h 48"/>
                <a:gd name="T6" fmla="*/ 201 w 532"/>
                <a:gd name="T7" fmla="*/ 48 h 48"/>
                <a:gd name="T8" fmla="*/ 12 w 532"/>
                <a:gd name="T9" fmla="*/ 48 h 48"/>
                <a:gd name="T10" fmla="*/ 0 w 532"/>
                <a:gd name="T11" fmla="*/ 44 h 48"/>
                <a:gd name="T12" fmla="*/ 273 w 532"/>
                <a:gd name="T13" fmla="*/ 44 h 48"/>
                <a:gd name="T14" fmla="*/ 284 w 532"/>
                <a:gd name="T15" fmla="*/ 48 h 48"/>
                <a:gd name="T16" fmla="*/ 473 w 532"/>
                <a:gd name="T17" fmla="*/ 48 h 48"/>
                <a:gd name="T18" fmla="*/ 473 w 532"/>
                <a:gd name="T19" fmla="*/ 48 h 48"/>
                <a:gd name="T20" fmla="*/ 285 w 532"/>
                <a:gd name="T21" fmla="*/ 48 h 48"/>
                <a:gd name="T22" fmla="*/ 273 w 532"/>
                <a:gd name="T23" fmla="*/ 44 h 48"/>
                <a:gd name="T24" fmla="*/ 259 w 532"/>
                <a:gd name="T25" fmla="*/ 0 h 48"/>
                <a:gd name="T26" fmla="*/ 220 w 532"/>
                <a:gd name="T27" fmla="*/ 0 h 48"/>
                <a:gd name="T28" fmla="*/ 220 w 532"/>
                <a:gd name="T29" fmla="*/ 30 h 48"/>
                <a:gd name="T30" fmla="*/ 205 w 532"/>
                <a:gd name="T31" fmla="*/ 48 h 48"/>
                <a:gd name="T32" fmla="*/ 228 w 532"/>
                <a:gd name="T33" fmla="*/ 37 h 48"/>
                <a:gd name="T34" fmla="*/ 259 w 532"/>
                <a:gd name="T35" fmla="*/ 0 h 48"/>
                <a:gd name="T36" fmla="*/ 532 w 532"/>
                <a:gd name="T37" fmla="*/ 0 h 48"/>
                <a:gd name="T38" fmla="*/ 492 w 532"/>
                <a:gd name="T39" fmla="*/ 0 h 48"/>
                <a:gd name="T40" fmla="*/ 492 w 532"/>
                <a:gd name="T41" fmla="*/ 30 h 48"/>
                <a:gd name="T42" fmla="*/ 477 w 532"/>
                <a:gd name="T43" fmla="*/ 48 h 48"/>
                <a:gd name="T44" fmla="*/ 501 w 532"/>
                <a:gd name="T45" fmla="*/ 37 h 48"/>
                <a:gd name="T46" fmla="*/ 532 w 532"/>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2" h="48">
                  <a:moveTo>
                    <a:pt x="0" y="44"/>
                  </a:moveTo>
                  <a:cubicBezTo>
                    <a:pt x="2" y="47"/>
                    <a:pt x="5" y="48"/>
                    <a:pt x="11" y="48"/>
                  </a:cubicBezTo>
                  <a:cubicBezTo>
                    <a:pt x="11" y="48"/>
                    <a:pt x="11" y="48"/>
                    <a:pt x="201" y="48"/>
                  </a:cubicBezTo>
                  <a:cubicBezTo>
                    <a:pt x="201" y="48"/>
                    <a:pt x="201" y="48"/>
                    <a:pt x="201" y="48"/>
                  </a:cubicBezTo>
                  <a:cubicBezTo>
                    <a:pt x="12" y="48"/>
                    <a:pt x="12" y="48"/>
                    <a:pt x="12" y="48"/>
                  </a:cubicBezTo>
                  <a:cubicBezTo>
                    <a:pt x="7" y="48"/>
                    <a:pt x="4" y="47"/>
                    <a:pt x="0" y="44"/>
                  </a:cubicBezTo>
                  <a:moveTo>
                    <a:pt x="273" y="44"/>
                  </a:moveTo>
                  <a:cubicBezTo>
                    <a:pt x="275" y="47"/>
                    <a:pt x="278" y="48"/>
                    <a:pt x="284" y="48"/>
                  </a:cubicBezTo>
                  <a:cubicBezTo>
                    <a:pt x="284" y="48"/>
                    <a:pt x="284" y="48"/>
                    <a:pt x="473" y="48"/>
                  </a:cubicBezTo>
                  <a:cubicBezTo>
                    <a:pt x="473" y="48"/>
                    <a:pt x="473" y="48"/>
                    <a:pt x="473" y="48"/>
                  </a:cubicBezTo>
                  <a:cubicBezTo>
                    <a:pt x="285" y="48"/>
                    <a:pt x="285" y="48"/>
                    <a:pt x="285" y="48"/>
                  </a:cubicBezTo>
                  <a:cubicBezTo>
                    <a:pt x="280" y="48"/>
                    <a:pt x="276" y="47"/>
                    <a:pt x="273" y="44"/>
                  </a:cubicBezTo>
                  <a:moveTo>
                    <a:pt x="259" y="0"/>
                  </a:moveTo>
                  <a:cubicBezTo>
                    <a:pt x="220" y="0"/>
                    <a:pt x="220" y="0"/>
                    <a:pt x="220" y="0"/>
                  </a:cubicBezTo>
                  <a:cubicBezTo>
                    <a:pt x="220" y="30"/>
                    <a:pt x="220" y="30"/>
                    <a:pt x="220" y="30"/>
                  </a:cubicBezTo>
                  <a:cubicBezTo>
                    <a:pt x="220" y="39"/>
                    <a:pt x="213" y="47"/>
                    <a:pt x="205" y="48"/>
                  </a:cubicBezTo>
                  <a:cubicBezTo>
                    <a:pt x="214" y="47"/>
                    <a:pt x="224" y="42"/>
                    <a:pt x="228" y="37"/>
                  </a:cubicBezTo>
                  <a:cubicBezTo>
                    <a:pt x="259" y="0"/>
                    <a:pt x="259" y="0"/>
                    <a:pt x="259" y="0"/>
                  </a:cubicBezTo>
                  <a:moveTo>
                    <a:pt x="532" y="0"/>
                  </a:moveTo>
                  <a:cubicBezTo>
                    <a:pt x="492" y="0"/>
                    <a:pt x="492" y="0"/>
                    <a:pt x="492" y="0"/>
                  </a:cubicBezTo>
                  <a:cubicBezTo>
                    <a:pt x="492" y="30"/>
                    <a:pt x="492" y="30"/>
                    <a:pt x="492" y="30"/>
                  </a:cubicBezTo>
                  <a:cubicBezTo>
                    <a:pt x="492" y="39"/>
                    <a:pt x="486" y="47"/>
                    <a:pt x="477" y="48"/>
                  </a:cubicBezTo>
                  <a:cubicBezTo>
                    <a:pt x="486" y="47"/>
                    <a:pt x="496" y="42"/>
                    <a:pt x="501" y="37"/>
                  </a:cubicBezTo>
                  <a:cubicBezTo>
                    <a:pt x="532" y="0"/>
                    <a:pt x="532" y="0"/>
                    <a:pt x="532" y="0"/>
                  </a:cubicBezTo>
                </a:path>
              </a:pathLst>
            </a:custGeom>
            <a:solidFill>
              <a:srgbClr val="2A6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7" name="Freeform 86"/>
            <p:cNvSpPr>
              <a:spLocks/>
            </p:cNvSpPr>
            <p:nvPr/>
          </p:nvSpPr>
          <p:spPr bwMode="auto">
            <a:xfrm>
              <a:off x="5156200" y="1906588"/>
              <a:ext cx="719138" cy="1690688"/>
            </a:xfrm>
            <a:custGeom>
              <a:avLst/>
              <a:gdLst>
                <a:gd name="T0" fmla="*/ 226 w 226"/>
                <a:gd name="T1" fmla="*/ 514 h 532"/>
                <a:gd name="T2" fmla="*/ 208 w 226"/>
                <a:gd name="T3" fmla="*/ 532 h 532"/>
                <a:gd name="T4" fmla="*/ 19 w 226"/>
                <a:gd name="T5" fmla="*/ 532 h 532"/>
                <a:gd name="T6" fmla="*/ 0 w 226"/>
                <a:gd name="T7" fmla="*/ 514 h 532"/>
                <a:gd name="T8" fmla="*/ 0 w 226"/>
                <a:gd name="T9" fmla="*/ 18 h 532"/>
                <a:gd name="T10" fmla="*/ 19 w 226"/>
                <a:gd name="T11" fmla="*/ 0 h 532"/>
                <a:gd name="T12" fmla="*/ 208 w 226"/>
                <a:gd name="T13" fmla="*/ 0 h 532"/>
                <a:gd name="T14" fmla="*/ 226 w 226"/>
                <a:gd name="T15" fmla="*/ 18 h 532"/>
                <a:gd name="T16" fmla="*/ 226 w 226"/>
                <a:gd name="T17" fmla="*/ 5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532">
                  <a:moveTo>
                    <a:pt x="226" y="514"/>
                  </a:moveTo>
                  <a:cubicBezTo>
                    <a:pt x="226" y="524"/>
                    <a:pt x="218" y="532"/>
                    <a:pt x="208" y="532"/>
                  </a:cubicBezTo>
                  <a:cubicBezTo>
                    <a:pt x="19" y="532"/>
                    <a:pt x="19" y="532"/>
                    <a:pt x="19" y="532"/>
                  </a:cubicBezTo>
                  <a:cubicBezTo>
                    <a:pt x="9" y="532"/>
                    <a:pt x="0" y="524"/>
                    <a:pt x="0" y="514"/>
                  </a:cubicBezTo>
                  <a:cubicBezTo>
                    <a:pt x="0" y="18"/>
                    <a:pt x="0" y="18"/>
                    <a:pt x="0" y="18"/>
                  </a:cubicBezTo>
                  <a:cubicBezTo>
                    <a:pt x="0" y="8"/>
                    <a:pt x="9" y="0"/>
                    <a:pt x="19" y="0"/>
                  </a:cubicBezTo>
                  <a:cubicBezTo>
                    <a:pt x="208" y="0"/>
                    <a:pt x="208" y="0"/>
                    <a:pt x="208" y="0"/>
                  </a:cubicBezTo>
                  <a:cubicBezTo>
                    <a:pt x="218" y="0"/>
                    <a:pt x="226" y="8"/>
                    <a:pt x="226" y="18"/>
                  </a:cubicBezTo>
                  <a:cubicBezTo>
                    <a:pt x="226" y="514"/>
                    <a:pt x="226" y="514"/>
                    <a:pt x="226" y="514"/>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8" name="Freeform 87"/>
            <p:cNvSpPr>
              <a:spLocks noEditPoints="1"/>
            </p:cNvSpPr>
            <p:nvPr/>
          </p:nvSpPr>
          <p:spPr bwMode="auto">
            <a:xfrm>
              <a:off x="5222875" y="1998663"/>
              <a:ext cx="573088" cy="1506538"/>
            </a:xfrm>
            <a:custGeom>
              <a:avLst/>
              <a:gdLst>
                <a:gd name="T0" fmla="*/ 175 w 180"/>
                <a:gd name="T1" fmla="*/ 42 h 474"/>
                <a:gd name="T2" fmla="*/ 0 w 180"/>
                <a:gd name="T3" fmla="*/ 38 h 474"/>
                <a:gd name="T4" fmla="*/ 6 w 180"/>
                <a:gd name="T5" fmla="*/ 0 h 474"/>
                <a:gd name="T6" fmla="*/ 180 w 180"/>
                <a:gd name="T7" fmla="*/ 6 h 474"/>
                <a:gd name="T8" fmla="*/ 180 w 180"/>
                <a:gd name="T9" fmla="*/ 67 h 474"/>
                <a:gd name="T10" fmla="*/ 6 w 180"/>
                <a:gd name="T11" fmla="*/ 62 h 474"/>
                <a:gd name="T12" fmla="*/ 0 w 180"/>
                <a:gd name="T13" fmla="*/ 99 h 474"/>
                <a:gd name="T14" fmla="*/ 175 w 180"/>
                <a:gd name="T15" fmla="*/ 104 h 474"/>
                <a:gd name="T16" fmla="*/ 180 w 180"/>
                <a:gd name="T17" fmla="*/ 67 h 474"/>
                <a:gd name="T18" fmla="*/ 175 w 180"/>
                <a:gd name="T19" fmla="*/ 166 h 474"/>
                <a:gd name="T20" fmla="*/ 0 w 180"/>
                <a:gd name="T21" fmla="*/ 161 h 474"/>
                <a:gd name="T22" fmla="*/ 6 w 180"/>
                <a:gd name="T23" fmla="*/ 123 h 474"/>
                <a:gd name="T24" fmla="*/ 180 w 180"/>
                <a:gd name="T25" fmla="*/ 129 h 474"/>
                <a:gd name="T26" fmla="*/ 180 w 180"/>
                <a:gd name="T27" fmla="*/ 222 h 474"/>
                <a:gd name="T28" fmla="*/ 6 w 180"/>
                <a:gd name="T29" fmla="*/ 227 h 474"/>
                <a:gd name="T30" fmla="*/ 0 w 180"/>
                <a:gd name="T31" fmla="*/ 190 h 474"/>
                <a:gd name="T32" fmla="*/ 175 w 180"/>
                <a:gd name="T33" fmla="*/ 185 h 474"/>
                <a:gd name="T34" fmla="*/ 180 w 180"/>
                <a:gd name="T35" fmla="*/ 222 h 474"/>
                <a:gd name="T36" fmla="*/ 175 w 180"/>
                <a:gd name="T37" fmla="*/ 289 h 474"/>
                <a:gd name="T38" fmla="*/ 0 w 180"/>
                <a:gd name="T39" fmla="*/ 284 h 474"/>
                <a:gd name="T40" fmla="*/ 6 w 180"/>
                <a:gd name="T41" fmla="*/ 247 h 474"/>
                <a:gd name="T42" fmla="*/ 180 w 180"/>
                <a:gd name="T43" fmla="*/ 252 h 474"/>
                <a:gd name="T44" fmla="*/ 180 w 180"/>
                <a:gd name="T45" fmla="*/ 345 h 474"/>
                <a:gd name="T46" fmla="*/ 6 w 180"/>
                <a:gd name="T47" fmla="*/ 351 h 474"/>
                <a:gd name="T48" fmla="*/ 0 w 180"/>
                <a:gd name="T49" fmla="*/ 313 h 474"/>
                <a:gd name="T50" fmla="*/ 175 w 180"/>
                <a:gd name="T51" fmla="*/ 308 h 474"/>
                <a:gd name="T52" fmla="*/ 180 w 180"/>
                <a:gd name="T53" fmla="*/ 345 h 474"/>
                <a:gd name="T54" fmla="*/ 175 w 180"/>
                <a:gd name="T55" fmla="*/ 412 h 474"/>
                <a:gd name="T56" fmla="*/ 0 w 180"/>
                <a:gd name="T57" fmla="*/ 407 h 474"/>
                <a:gd name="T58" fmla="*/ 6 w 180"/>
                <a:gd name="T59" fmla="*/ 370 h 474"/>
                <a:gd name="T60" fmla="*/ 180 w 180"/>
                <a:gd name="T61" fmla="*/ 375 h 474"/>
                <a:gd name="T62" fmla="*/ 180 w 180"/>
                <a:gd name="T63" fmla="*/ 468 h 474"/>
                <a:gd name="T64" fmla="*/ 6 w 180"/>
                <a:gd name="T65" fmla="*/ 474 h 474"/>
                <a:gd name="T66" fmla="*/ 0 w 180"/>
                <a:gd name="T67" fmla="*/ 436 h 474"/>
                <a:gd name="T68" fmla="*/ 175 w 180"/>
                <a:gd name="T69" fmla="*/ 432 h 474"/>
                <a:gd name="T70" fmla="*/ 180 w 180"/>
                <a:gd name="T71" fmla="*/ 46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74">
                  <a:moveTo>
                    <a:pt x="180" y="38"/>
                  </a:moveTo>
                  <a:cubicBezTo>
                    <a:pt x="180" y="40"/>
                    <a:pt x="177" y="42"/>
                    <a:pt x="175" y="42"/>
                  </a:cubicBezTo>
                  <a:cubicBezTo>
                    <a:pt x="6" y="42"/>
                    <a:pt x="6" y="42"/>
                    <a:pt x="6" y="42"/>
                  </a:cubicBezTo>
                  <a:cubicBezTo>
                    <a:pt x="3" y="42"/>
                    <a:pt x="0" y="40"/>
                    <a:pt x="0" y="38"/>
                  </a:cubicBezTo>
                  <a:cubicBezTo>
                    <a:pt x="0" y="6"/>
                    <a:pt x="0" y="6"/>
                    <a:pt x="0" y="6"/>
                  </a:cubicBezTo>
                  <a:cubicBezTo>
                    <a:pt x="0" y="2"/>
                    <a:pt x="3" y="0"/>
                    <a:pt x="6" y="0"/>
                  </a:cubicBezTo>
                  <a:cubicBezTo>
                    <a:pt x="175" y="0"/>
                    <a:pt x="175" y="0"/>
                    <a:pt x="175" y="0"/>
                  </a:cubicBezTo>
                  <a:cubicBezTo>
                    <a:pt x="177" y="0"/>
                    <a:pt x="180" y="2"/>
                    <a:pt x="180" y="6"/>
                  </a:cubicBezTo>
                  <a:cubicBezTo>
                    <a:pt x="180" y="38"/>
                    <a:pt x="180" y="38"/>
                    <a:pt x="180" y="38"/>
                  </a:cubicBezTo>
                  <a:moveTo>
                    <a:pt x="180" y="67"/>
                  </a:moveTo>
                  <a:cubicBezTo>
                    <a:pt x="180" y="64"/>
                    <a:pt x="177" y="62"/>
                    <a:pt x="175" y="62"/>
                  </a:cubicBezTo>
                  <a:cubicBezTo>
                    <a:pt x="175" y="62"/>
                    <a:pt x="175" y="62"/>
                    <a:pt x="6" y="62"/>
                  </a:cubicBezTo>
                  <a:cubicBezTo>
                    <a:pt x="3" y="62"/>
                    <a:pt x="0" y="64"/>
                    <a:pt x="0" y="67"/>
                  </a:cubicBezTo>
                  <a:cubicBezTo>
                    <a:pt x="0" y="67"/>
                    <a:pt x="0" y="67"/>
                    <a:pt x="0" y="99"/>
                  </a:cubicBezTo>
                  <a:cubicBezTo>
                    <a:pt x="0" y="102"/>
                    <a:pt x="3" y="104"/>
                    <a:pt x="6" y="104"/>
                  </a:cubicBezTo>
                  <a:cubicBezTo>
                    <a:pt x="6" y="104"/>
                    <a:pt x="6" y="104"/>
                    <a:pt x="175" y="104"/>
                  </a:cubicBezTo>
                  <a:cubicBezTo>
                    <a:pt x="177" y="104"/>
                    <a:pt x="180" y="102"/>
                    <a:pt x="180" y="99"/>
                  </a:cubicBezTo>
                  <a:cubicBezTo>
                    <a:pt x="180" y="67"/>
                    <a:pt x="180" y="67"/>
                    <a:pt x="180" y="67"/>
                  </a:cubicBezTo>
                  <a:moveTo>
                    <a:pt x="180" y="161"/>
                  </a:moveTo>
                  <a:cubicBezTo>
                    <a:pt x="180" y="163"/>
                    <a:pt x="177" y="166"/>
                    <a:pt x="175" y="166"/>
                  </a:cubicBezTo>
                  <a:cubicBezTo>
                    <a:pt x="6" y="166"/>
                    <a:pt x="6" y="166"/>
                    <a:pt x="6" y="166"/>
                  </a:cubicBezTo>
                  <a:cubicBezTo>
                    <a:pt x="3" y="166"/>
                    <a:pt x="0" y="163"/>
                    <a:pt x="0" y="161"/>
                  </a:cubicBezTo>
                  <a:cubicBezTo>
                    <a:pt x="0" y="129"/>
                    <a:pt x="0" y="129"/>
                    <a:pt x="0" y="129"/>
                  </a:cubicBezTo>
                  <a:cubicBezTo>
                    <a:pt x="0" y="126"/>
                    <a:pt x="3" y="123"/>
                    <a:pt x="6" y="123"/>
                  </a:cubicBezTo>
                  <a:cubicBezTo>
                    <a:pt x="175" y="123"/>
                    <a:pt x="175" y="123"/>
                    <a:pt x="175" y="123"/>
                  </a:cubicBezTo>
                  <a:cubicBezTo>
                    <a:pt x="177" y="123"/>
                    <a:pt x="180" y="126"/>
                    <a:pt x="180" y="129"/>
                  </a:cubicBezTo>
                  <a:cubicBezTo>
                    <a:pt x="180" y="161"/>
                    <a:pt x="180" y="161"/>
                    <a:pt x="180" y="161"/>
                  </a:cubicBezTo>
                  <a:moveTo>
                    <a:pt x="180" y="222"/>
                  </a:moveTo>
                  <a:cubicBezTo>
                    <a:pt x="180" y="225"/>
                    <a:pt x="177" y="227"/>
                    <a:pt x="175" y="227"/>
                  </a:cubicBezTo>
                  <a:cubicBezTo>
                    <a:pt x="6" y="227"/>
                    <a:pt x="6" y="227"/>
                    <a:pt x="6" y="227"/>
                  </a:cubicBezTo>
                  <a:cubicBezTo>
                    <a:pt x="3" y="227"/>
                    <a:pt x="0" y="225"/>
                    <a:pt x="0" y="222"/>
                  </a:cubicBezTo>
                  <a:cubicBezTo>
                    <a:pt x="0" y="190"/>
                    <a:pt x="0" y="190"/>
                    <a:pt x="0" y="190"/>
                  </a:cubicBezTo>
                  <a:cubicBezTo>
                    <a:pt x="0" y="187"/>
                    <a:pt x="3" y="185"/>
                    <a:pt x="6" y="185"/>
                  </a:cubicBezTo>
                  <a:cubicBezTo>
                    <a:pt x="175" y="185"/>
                    <a:pt x="175" y="185"/>
                    <a:pt x="175" y="185"/>
                  </a:cubicBezTo>
                  <a:cubicBezTo>
                    <a:pt x="177" y="185"/>
                    <a:pt x="180" y="187"/>
                    <a:pt x="180" y="190"/>
                  </a:cubicBezTo>
                  <a:cubicBezTo>
                    <a:pt x="180" y="222"/>
                    <a:pt x="180" y="222"/>
                    <a:pt x="180" y="222"/>
                  </a:cubicBezTo>
                  <a:moveTo>
                    <a:pt x="180" y="284"/>
                  </a:moveTo>
                  <a:cubicBezTo>
                    <a:pt x="180" y="287"/>
                    <a:pt x="177" y="289"/>
                    <a:pt x="175" y="289"/>
                  </a:cubicBezTo>
                  <a:cubicBezTo>
                    <a:pt x="6" y="289"/>
                    <a:pt x="6" y="289"/>
                    <a:pt x="6" y="289"/>
                  </a:cubicBezTo>
                  <a:cubicBezTo>
                    <a:pt x="3" y="289"/>
                    <a:pt x="0" y="287"/>
                    <a:pt x="0" y="284"/>
                  </a:cubicBezTo>
                  <a:cubicBezTo>
                    <a:pt x="0" y="252"/>
                    <a:pt x="0" y="252"/>
                    <a:pt x="0" y="252"/>
                  </a:cubicBezTo>
                  <a:cubicBezTo>
                    <a:pt x="0" y="249"/>
                    <a:pt x="3" y="247"/>
                    <a:pt x="6" y="247"/>
                  </a:cubicBezTo>
                  <a:cubicBezTo>
                    <a:pt x="175" y="247"/>
                    <a:pt x="175" y="247"/>
                    <a:pt x="175" y="247"/>
                  </a:cubicBezTo>
                  <a:cubicBezTo>
                    <a:pt x="177" y="247"/>
                    <a:pt x="180" y="249"/>
                    <a:pt x="180" y="252"/>
                  </a:cubicBezTo>
                  <a:cubicBezTo>
                    <a:pt x="180" y="284"/>
                    <a:pt x="180" y="284"/>
                    <a:pt x="180" y="284"/>
                  </a:cubicBezTo>
                  <a:moveTo>
                    <a:pt x="180" y="345"/>
                  </a:moveTo>
                  <a:cubicBezTo>
                    <a:pt x="180" y="348"/>
                    <a:pt x="177" y="351"/>
                    <a:pt x="175" y="351"/>
                  </a:cubicBezTo>
                  <a:cubicBezTo>
                    <a:pt x="6" y="351"/>
                    <a:pt x="6" y="351"/>
                    <a:pt x="6" y="351"/>
                  </a:cubicBezTo>
                  <a:cubicBezTo>
                    <a:pt x="3" y="351"/>
                    <a:pt x="0" y="348"/>
                    <a:pt x="0" y="345"/>
                  </a:cubicBezTo>
                  <a:cubicBezTo>
                    <a:pt x="0" y="313"/>
                    <a:pt x="0" y="313"/>
                    <a:pt x="0" y="313"/>
                  </a:cubicBezTo>
                  <a:cubicBezTo>
                    <a:pt x="0" y="311"/>
                    <a:pt x="3" y="308"/>
                    <a:pt x="6" y="308"/>
                  </a:cubicBezTo>
                  <a:cubicBezTo>
                    <a:pt x="175" y="308"/>
                    <a:pt x="175" y="308"/>
                    <a:pt x="175" y="308"/>
                  </a:cubicBezTo>
                  <a:cubicBezTo>
                    <a:pt x="177" y="308"/>
                    <a:pt x="180" y="311"/>
                    <a:pt x="180" y="313"/>
                  </a:cubicBezTo>
                  <a:cubicBezTo>
                    <a:pt x="180" y="345"/>
                    <a:pt x="180" y="345"/>
                    <a:pt x="180" y="345"/>
                  </a:cubicBezTo>
                  <a:moveTo>
                    <a:pt x="180" y="407"/>
                  </a:moveTo>
                  <a:cubicBezTo>
                    <a:pt x="180" y="410"/>
                    <a:pt x="177" y="412"/>
                    <a:pt x="175" y="412"/>
                  </a:cubicBezTo>
                  <a:cubicBezTo>
                    <a:pt x="6" y="412"/>
                    <a:pt x="6" y="412"/>
                    <a:pt x="6" y="412"/>
                  </a:cubicBezTo>
                  <a:cubicBezTo>
                    <a:pt x="3" y="412"/>
                    <a:pt x="0" y="410"/>
                    <a:pt x="0" y="407"/>
                  </a:cubicBezTo>
                  <a:cubicBezTo>
                    <a:pt x="0" y="375"/>
                    <a:pt x="0" y="375"/>
                    <a:pt x="0" y="375"/>
                  </a:cubicBezTo>
                  <a:cubicBezTo>
                    <a:pt x="0" y="372"/>
                    <a:pt x="3" y="370"/>
                    <a:pt x="6" y="370"/>
                  </a:cubicBezTo>
                  <a:cubicBezTo>
                    <a:pt x="175" y="370"/>
                    <a:pt x="175" y="370"/>
                    <a:pt x="175" y="370"/>
                  </a:cubicBezTo>
                  <a:cubicBezTo>
                    <a:pt x="177" y="370"/>
                    <a:pt x="180" y="372"/>
                    <a:pt x="180" y="375"/>
                  </a:cubicBezTo>
                  <a:cubicBezTo>
                    <a:pt x="180" y="407"/>
                    <a:pt x="180" y="407"/>
                    <a:pt x="180" y="407"/>
                  </a:cubicBezTo>
                  <a:moveTo>
                    <a:pt x="180" y="468"/>
                  </a:moveTo>
                  <a:cubicBezTo>
                    <a:pt x="180" y="472"/>
                    <a:pt x="177" y="474"/>
                    <a:pt x="175" y="474"/>
                  </a:cubicBezTo>
                  <a:cubicBezTo>
                    <a:pt x="6" y="474"/>
                    <a:pt x="6" y="474"/>
                    <a:pt x="6" y="474"/>
                  </a:cubicBezTo>
                  <a:cubicBezTo>
                    <a:pt x="3" y="474"/>
                    <a:pt x="0" y="472"/>
                    <a:pt x="0" y="468"/>
                  </a:cubicBezTo>
                  <a:cubicBezTo>
                    <a:pt x="0" y="436"/>
                    <a:pt x="0" y="436"/>
                    <a:pt x="0" y="436"/>
                  </a:cubicBezTo>
                  <a:cubicBezTo>
                    <a:pt x="0" y="434"/>
                    <a:pt x="3" y="432"/>
                    <a:pt x="6" y="432"/>
                  </a:cubicBezTo>
                  <a:cubicBezTo>
                    <a:pt x="175" y="432"/>
                    <a:pt x="175" y="432"/>
                    <a:pt x="175" y="432"/>
                  </a:cubicBezTo>
                  <a:cubicBezTo>
                    <a:pt x="177" y="432"/>
                    <a:pt x="180" y="434"/>
                    <a:pt x="180" y="436"/>
                  </a:cubicBezTo>
                  <a:cubicBezTo>
                    <a:pt x="180" y="468"/>
                    <a:pt x="180" y="468"/>
                    <a:pt x="180" y="468"/>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9" name="Freeform 88"/>
            <p:cNvSpPr>
              <a:spLocks noEditPoints="1"/>
            </p:cNvSpPr>
            <p:nvPr/>
          </p:nvSpPr>
          <p:spPr bwMode="auto">
            <a:xfrm>
              <a:off x="5264150" y="2027238"/>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78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78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78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78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close/>
                  <a:moveTo>
                    <a:pt x="44" y="50"/>
                  </a:moveTo>
                  <a:lnTo>
                    <a:pt x="44" y="0"/>
                  </a:lnTo>
                  <a:lnTo>
                    <a:pt x="26" y="0"/>
                  </a:lnTo>
                  <a:lnTo>
                    <a:pt x="26" y="50"/>
                  </a:lnTo>
                  <a:lnTo>
                    <a:pt x="44" y="50"/>
                  </a:lnTo>
                  <a:close/>
                  <a:moveTo>
                    <a:pt x="70" y="50"/>
                  </a:moveTo>
                  <a:lnTo>
                    <a:pt x="70" y="0"/>
                  </a:lnTo>
                  <a:lnTo>
                    <a:pt x="52" y="0"/>
                  </a:lnTo>
                  <a:lnTo>
                    <a:pt x="52" y="50"/>
                  </a:lnTo>
                  <a:lnTo>
                    <a:pt x="70" y="50"/>
                  </a:lnTo>
                  <a:close/>
                  <a:moveTo>
                    <a:pt x="96" y="50"/>
                  </a:moveTo>
                  <a:lnTo>
                    <a:pt x="96" y="0"/>
                  </a:lnTo>
                  <a:lnTo>
                    <a:pt x="78" y="0"/>
                  </a:lnTo>
                  <a:lnTo>
                    <a:pt x="78" y="50"/>
                  </a:lnTo>
                  <a:lnTo>
                    <a:pt x="96" y="50"/>
                  </a:lnTo>
                  <a:close/>
                  <a:moveTo>
                    <a:pt x="122" y="50"/>
                  </a:moveTo>
                  <a:lnTo>
                    <a:pt x="122" y="0"/>
                  </a:lnTo>
                  <a:lnTo>
                    <a:pt x="106" y="0"/>
                  </a:lnTo>
                  <a:lnTo>
                    <a:pt x="106" y="50"/>
                  </a:lnTo>
                  <a:lnTo>
                    <a:pt x="122" y="50"/>
                  </a:lnTo>
                  <a:close/>
                  <a:moveTo>
                    <a:pt x="18" y="174"/>
                  </a:moveTo>
                  <a:lnTo>
                    <a:pt x="18" y="124"/>
                  </a:lnTo>
                  <a:lnTo>
                    <a:pt x="0" y="124"/>
                  </a:lnTo>
                  <a:lnTo>
                    <a:pt x="0" y="174"/>
                  </a:lnTo>
                  <a:lnTo>
                    <a:pt x="18" y="174"/>
                  </a:lnTo>
                  <a:close/>
                  <a:moveTo>
                    <a:pt x="44" y="174"/>
                  </a:moveTo>
                  <a:lnTo>
                    <a:pt x="44" y="124"/>
                  </a:lnTo>
                  <a:lnTo>
                    <a:pt x="26" y="124"/>
                  </a:lnTo>
                  <a:lnTo>
                    <a:pt x="26" y="174"/>
                  </a:lnTo>
                  <a:lnTo>
                    <a:pt x="44" y="174"/>
                  </a:lnTo>
                  <a:close/>
                  <a:moveTo>
                    <a:pt x="70" y="174"/>
                  </a:moveTo>
                  <a:lnTo>
                    <a:pt x="70" y="124"/>
                  </a:lnTo>
                  <a:lnTo>
                    <a:pt x="52" y="124"/>
                  </a:lnTo>
                  <a:lnTo>
                    <a:pt x="52" y="174"/>
                  </a:lnTo>
                  <a:lnTo>
                    <a:pt x="70" y="174"/>
                  </a:lnTo>
                  <a:close/>
                  <a:moveTo>
                    <a:pt x="96" y="174"/>
                  </a:moveTo>
                  <a:lnTo>
                    <a:pt x="96" y="124"/>
                  </a:lnTo>
                  <a:lnTo>
                    <a:pt x="78" y="124"/>
                  </a:lnTo>
                  <a:lnTo>
                    <a:pt x="78" y="174"/>
                  </a:lnTo>
                  <a:lnTo>
                    <a:pt x="96" y="174"/>
                  </a:lnTo>
                  <a:close/>
                  <a:moveTo>
                    <a:pt x="122" y="174"/>
                  </a:moveTo>
                  <a:lnTo>
                    <a:pt x="122" y="124"/>
                  </a:lnTo>
                  <a:lnTo>
                    <a:pt x="106" y="124"/>
                  </a:lnTo>
                  <a:lnTo>
                    <a:pt x="106" y="174"/>
                  </a:lnTo>
                  <a:lnTo>
                    <a:pt x="122" y="174"/>
                  </a:lnTo>
                  <a:close/>
                  <a:moveTo>
                    <a:pt x="18" y="296"/>
                  </a:moveTo>
                  <a:lnTo>
                    <a:pt x="18" y="246"/>
                  </a:lnTo>
                  <a:lnTo>
                    <a:pt x="0" y="246"/>
                  </a:lnTo>
                  <a:lnTo>
                    <a:pt x="0" y="296"/>
                  </a:lnTo>
                  <a:lnTo>
                    <a:pt x="18" y="296"/>
                  </a:lnTo>
                  <a:close/>
                  <a:moveTo>
                    <a:pt x="44" y="296"/>
                  </a:moveTo>
                  <a:lnTo>
                    <a:pt x="44" y="246"/>
                  </a:lnTo>
                  <a:lnTo>
                    <a:pt x="26" y="246"/>
                  </a:lnTo>
                  <a:lnTo>
                    <a:pt x="26" y="296"/>
                  </a:lnTo>
                  <a:lnTo>
                    <a:pt x="44" y="296"/>
                  </a:lnTo>
                  <a:close/>
                  <a:moveTo>
                    <a:pt x="70" y="296"/>
                  </a:moveTo>
                  <a:lnTo>
                    <a:pt x="70" y="246"/>
                  </a:lnTo>
                  <a:lnTo>
                    <a:pt x="52" y="246"/>
                  </a:lnTo>
                  <a:lnTo>
                    <a:pt x="52" y="296"/>
                  </a:lnTo>
                  <a:lnTo>
                    <a:pt x="70" y="296"/>
                  </a:lnTo>
                  <a:close/>
                  <a:moveTo>
                    <a:pt x="96" y="296"/>
                  </a:moveTo>
                  <a:lnTo>
                    <a:pt x="96" y="246"/>
                  </a:lnTo>
                  <a:lnTo>
                    <a:pt x="78" y="246"/>
                  </a:lnTo>
                  <a:lnTo>
                    <a:pt x="78" y="296"/>
                  </a:lnTo>
                  <a:lnTo>
                    <a:pt x="96" y="296"/>
                  </a:lnTo>
                  <a:close/>
                  <a:moveTo>
                    <a:pt x="122" y="296"/>
                  </a:moveTo>
                  <a:lnTo>
                    <a:pt x="122" y="246"/>
                  </a:lnTo>
                  <a:lnTo>
                    <a:pt x="106" y="246"/>
                  </a:lnTo>
                  <a:lnTo>
                    <a:pt x="106" y="296"/>
                  </a:lnTo>
                  <a:lnTo>
                    <a:pt x="122" y="296"/>
                  </a:lnTo>
                  <a:close/>
                  <a:moveTo>
                    <a:pt x="18" y="418"/>
                  </a:moveTo>
                  <a:lnTo>
                    <a:pt x="18" y="370"/>
                  </a:lnTo>
                  <a:lnTo>
                    <a:pt x="0" y="370"/>
                  </a:lnTo>
                  <a:lnTo>
                    <a:pt x="0" y="418"/>
                  </a:lnTo>
                  <a:lnTo>
                    <a:pt x="18" y="418"/>
                  </a:lnTo>
                  <a:close/>
                  <a:moveTo>
                    <a:pt x="44" y="418"/>
                  </a:moveTo>
                  <a:lnTo>
                    <a:pt x="44" y="370"/>
                  </a:lnTo>
                  <a:lnTo>
                    <a:pt x="26" y="370"/>
                  </a:lnTo>
                  <a:lnTo>
                    <a:pt x="26" y="418"/>
                  </a:lnTo>
                  <a:lnTo>
                    <a:pt x="44" y="418"/>
                  </a:lnTo>
                  <a:close/>
                  <a:moveTo>
                    <a:pt x="70" y="418"/>
                  </a:moveTo>
                  <a:lnTo>
                    <a:pt x="70" y="370"/>
                  </a:lnTo>
                  <a:lnTo>
                    <a:pt x="52" y="370"/>
                  </a:lnTo>
                  <a:lnTo>
                    <a:pt x="52" y="418"/>
                  </a:lnTo>
                  <a:lnTo>
                    <a:pt x="70" y="418"/>
                  </a:lnTo>
                  <a:close/>
                  <a:moveTo>
                    <a:pt x="96" y="418"/>
                  </a:moveTo>
                  <a:lnTo>
                    <a:pt x="96" y="370"/>
                  </a:lnTo>
                  <a:lnTo>
                    <a:pt x="78" y="370"/>
                  </a:lnTo>
                  <a:lnTo>
                    <a:pt x="78" y="418"/>
                  </a:lnTo>
                  <a:lnTo>
                    <a:pt x="96" y="418"/>
                  </a:lnTo>
                  <a:close/>
                  <a:moveTo>
                    <a:pt x="122" y="418"/>
                  </a:moveTo>
                  <a:lnTo>
                    <a:pt x="122" y="370"/>
                  </a:lnTo>
                  <a:lnTo>
                    <a:pt x="106" y="370"/>
                  </a:lnTo>
                  <a:lnTo>
                    <a:pt x="106" y="418"/>
                  </a:lnTo>
                  <a:lnTo>
                    <a:pt x="122" y="418"/>
                  </a:lnTo>
                  <a:close/>
                  <a:moveTo>
                    <a:pt x="18" y="543"/>
                  </a:moveTo>
                  <a:lnTo>
                    <a:pt x="18" y="494"/>
                  </a:lnTo>
                  <a:lnTo>
                    <a:pt x="0" y="494"/>
                  </a:lnTo>
                  <a:lnTo>
                    <a:pt x="0" y="543"/>
                  </a:lnTo>
                  <a:lnTo>
                    <a:pt x="18" y="543"/>
                  </a:lnTo>
                  <a:close/>
                  <a:moveTo>
                    <a:pt x="44" y="543"/>
                  </a:moveTo>
                  <a:lnTo>
                    <a:pt x="44" y="494"/>
                  </a:lnTo>
                  <a:lnTo>
                    <a:pt x="26" y="494"/>
                  </a:lnTo>
                  <a:lnTo>
                    <a:pt x="26" y="543"/>
                  </a:lnTo>
                  <a:lnTo>
                    <a:pt x="44" y="543"/>
                  </a:lnTo>
                  <a:close/>
                  <a:moveTo>
                    <a:pt x="70" y="543"/>
                  </a:moveTo>
                  <a:lnTo>
                    <a:pt x="70" y="494"/>
                  </a:lnTo>
                  <a:lnTo>
                    <a:pt x="52" y="494"/>
                  </a:lnTo>
                  <a:lnTo>
                    <a:pt x="52" y="543"/>
                  </a:lnTo>
                  <a:lnTo>
                    <a:pt x="70" y="543"/>
                  </a:lnTo>
                  <a:close/>
                  <a:moveTo>
                    <a:pt x="96" y="543"/>
                  </a:moveTo>
                  <a:lnTo>
                    <a:pt x="96" y="494"/>
                  </a:lnTo>
                  <a:lnTo>
                    <a:pt x="78" y="494"/>
                  </a:lnTo>
                  <a:lnTo>
                    <a:pt x="78" y="543"/>
                  </a:lnTo>
                  <a:lnTo>
                    <a:pt x="96" y="543"/>
                  </a:lnTo>
                  <a:close/>
                  <a:moveTo>
                    <a:pt x="122" y="543"/>
                  </a:moveTo>
                  <a:lnTo>
                    <a:pt x="122" y="494"/>
                  </a:lnTo>
                  <a:lnTo>
                    <a:pt x="106" y="494"/>
                  </a:lnTo>
                  <a:lnTo>
                    <a:pt x="106" y="543"/>
                  </a:lnTo>
                  <a:lnTo>
                    <a:pt x="122" y="543"/>
                  </a:lnTo>
                  <a:close/>
                  <a:moveTo>
                    <a:pt x="18" y="667"/>
                  </a:moveTo>
                  <a:lnTo>
                    <a:pt x="18" y="617"/>
                  </a:lnTo>
                  <a:lnTo>
                    <a:pt x="0" y="617"/>
                  </a:lnTo>
                  <a:lnTo>
                    <a:pt x="0" y="667"/>
                  </a:lnTo>
                  <a:lnTo>
                    <a:pt x="18" y="667"/>
                  </a:lnTo>
                  <a:close/>
                  <a:moveTo>
                    <a:pt x="44" y="667"/>
                  </a:moveTo>
                  <a:lnTo>
                    <a:pt x="44" y="617"/>
                  </a:lnTo>
                  <a:lnTo>
                    <a:pt x="26" y="617"/>
                  </a:lnTo>
                  <a:lnTo>
                    <a:pt x="26" y="667"/>
                  </a:lnTo>
                  <a:lnTo>
                    <a:pt x="44" y="667"/>
                  </a:lnTo>
                  <a:close/>
                  <a:moveTo>
                    <a:pt x="70" y="667"/>
                  </a:moveTo>
                  <a:lnTo>
                    <a:pt x="70" y="617"/>
                  </a:lnTo>
                  <a:lnTo>
                    <a:pt x="52" y="617"/>
                  </a:lnTo>
                  <a:lnTo>
                    <a:pt x="52" y="667"/>
                  </a:lnTo>
                  <a:lnTo>
                    <a:pt x="70" y="667"/>
                  </a:lnTo>
                  <a:close/>
                  <a:moveTo>
                    <a:pt x="96" y="667"/>
                  </a:moveTo>
                  <a:lnTo>
                    <a:pt x="96" y="617"/>
                  </a:lnTo>
                  <a:lnTo>
                    <a:pt x="78" y="617"/>
                  </a:lnTo>
                  <a:lnTo>
                    <a:pt x="78" y="667"/>
                  </a:lnTo>
                  <a:lnTo>
                    <a:pt x="96" y="667"/>
                  </a:lnTo>
                  <a:close/>
                  <a:moveTo>
                    <a:pt x="122" y="667"/>
                  </a:moveTo>
                  <a:lnTo>
                    <a:pt x="122" y="617"/>
                  </a:lnTo>
                  <a:lnTo>
                    <a:pt x="106" y="617"/>
                  </a:lnTo>
                  <a:lnTo>
                    <a:pt x="106" y="667"/>
                  </a:lnTo>
                  <a:lnTo>
                    <a:pt x="122" y="667"/>
                  </a:lnTo>
                  <a:close/>
                  <a:moveTo>
                    <a:pt x="18" y="789"/>
                  </a:moveTo>
                  <a:lnTo>
                    <a:pt x="18" y="739"/>
                  </a:lnTo>
                  <a:lnTo>
                    <a:pt x="0" y="739"/>
                  </a:lnTo>
                  <a:lnTo>
                    <a:pt x="0" y="789"/>
                  </a:lnTo>
                  <a:lnTo>
                    <a:pt x="18" y="789"/>
                  </a:lnTo>
                  <a:close/>
                  <a:moveTo>
                    <a:pt x="44" y="789"/>
                  </a:moveTo>
                  <a:lnTo>
                    <a:pt x="44" y="739"/>
                  </a:lnTo>
                  <a:lnTo>
                    <a:pt x="26" y="739"/>
                  </a:lnTo>
                  <a:lnTo>
                    <a:pt x="26" y="789"/>
                  </a:lnTo>
                  <a:lnTo>
                    <a:pt x="44" y="789"/>
                  </a:lnTo>
                  <a:close/>
                  <a:moveTo>
                    <a:pt x="70" y="789"/>
                  </a:moveTo>
                  <a:lnTo>
                    <a:pt x="70" y="739"/>
                  </a:lnTo>
                  <a:lnTo>
                    <a:pt x="52" y="739"/>
                  </a:lnTo>
                  <a:lnTo>
                    <a:pt x="52" y="789"/>
                  </a:lnTo>
                  <a:lnTo>
                    <a:pt x="70" y="789"/>
                  </a:lnTo>
                  <a:close/>
                  <a:moveTo>
                    <a:pt x="96" y="789"/>
                  </a:moveTo>
                  <a:lnTo>
                    <a:pt x="96" y="739"/>
                  </a:lnTo>
                  <a:lnTo>
                    <a:pt x="78" y="739"/>
                  </a:lnTo>
                  <a:lnTo>
                    <a:pt x="78" y="789"/>
                  </a:lnTo>
                  <a:lnTo>
                    <a:pt x="96" y="789"/>
                  </a:lnTo>
                  <a:close/>
                  <a:moveTo>
                    <a:pt x="122" y="789"/>
                  </a:moveTo>
                  <a:lnTo>
                    <a:pt x="122" y="739"/>
                  </a:lnTo>
                  <a:lnTo>
                    <a:pt x="106" y="739"/>
                  </a:lnTo>
                  <a:lnTo>
                    <a:pt x="106" y="789"/>
                  </a:lnTo>
                  <a:lnTo>
                    <a:pt x="122" y="789"/>
                  </a:lnTo>
                  <a:close/>
                  <a:moveTo>
                    <a:pt x="18" y="913"/>
                  </a:moveTo>
                  <a:lnTo>
                    <a:pt x="18" y="863"/>
                  </a:lnTo>
                  <a:lnTo>
                    <a:pt x="0" y="863"/>
                  </a:lnTo>
                  <a:lnTo>
                    <a:pt x="0" y="913"/>
                  </a:lnTo>
                  <a:lnTo>
                    <a:pt x="18" y="913"/>
                  </a:lnTo>
                  <a:close/>
                  <a:moveTo>
                    <a:pt x="44" y="913"/>
                  </a:moveTo>
                  <a:lnTo>
                    <a:pt x="44" y="863"/>
                  </a:lnTo>
                  <a:lnTo>
                    <a:pt x="26" y="863"/>
                  </a:lnTo>
                  <a:lnTo>
                    <a:pt x="26" y="913"/>
                  </a:lnTo>
                  <a:lnTo>
                    <a:pt x="44" y="913"/>
                  </a:lnTo>
                  <a:close/>
                  <a:moveTo>
                    <a:pt x="70" y="913"/>
                  </a:moveTo>
                  <a:lnTo>
                    <a:pt x="70" y="863"/>
                  </a:lnTo>
                  <a:lnTo>
                    <a:pt x="52" y="863"/>
                  </a:lnTo>
                  <a:lnTo>
                    <a:pt x="52" y="913"/>
                  </a:lnTo>
                  <a:lnTo>
                    <a:pt x="70" y="913"/>
                  </a:lnTo>
                  <a:close/>
                  <a:moveTo>
                    <a:pt x="96" y="913"/>
                  </a:moveTo>
                  <a:lnTo>
                    <a:pt x="96" y="863"/>
                  </a:lnTo>
                  <a:lnTo>
                    <a:pt x="78" y="863"/>
                  </a:lnTo>
                  <a:lnTo>
                    <a:pt x="78" y="913"/>
                  </a:lnTo>
                  <a:lnTo>
                    <a:pt x="96" y="913"/>
                  </a:lnTo>
                  <a:close/>
                  <a:moveTo>
                    <a:pt x="122" y="913"/>
                  </a:moveTo>
                  <a:lnTo>
                    <a:pt x="122" y="863"/>
                  </a:lnTo>
                  <a:lnTo>
                    <a:pt x="106" y="863"/>
                  </a:lnTo>
                  <a:lnTo>
                    <a:pt x="106" y="913"/>
                  </a:lnTo>
                  <a:lnTo>
                    <a:pt x="122" y="913"/>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0" name="Freeform 89"/>
            <p:cNvSpPr>
              <a:spLocks noEditPoints="1"/>
            </p:cNvSpPr>
            <p:nvPr/>
          </p:nvSpPr>
          <p:spPr bwMode="auto">
            <a:xfrm>
              <a:off x="5264150" y="2027238"/>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78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78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78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78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moveTo>
                    <a:pt x="44" y="50"/>
                  </a:moveTo>
                  <a:lnTo>
                    <a:pt x="44" y="0"/>
                  </a:lnTo>
                  <a:lnTo>
                    <a:pt x="26" y="0"/>
                  </a:lnTo>
                  <a:lnTo>
                    <a:pt x="26" y="50"/>
                  </a:lnTo>
                  <a:lnTo>
                    <a:pt x="44" y="50"/>
                  </a:lnTo>
                  <a:moveTo>
                    <a:pt x="70" y="50"/>
                  </a:moveTo>
                  <a:lnTo>
                    <a:pt x="70" y="0"/>
                  </a:lnTo>
                  <a:lnTo>
                    <a:pt x="52" y="0"/>
                  </a:lnTo>
                  <a:lnTo>
                    <a:pt x="52" y="50"/>
                  </a:lnTo>
                  <a:lnTo>
                    <a:pt x="70" y="50"/>
                  </a:lnTo>
                  <a:moveTo>
                    <a:pt x="96" y="50"/>
                  </a:moveTo>
                  <a:lnTo>
                    <a:pt x="96" y="0"/>
                  </a:lnTo>
                  <a:lnTo>
                    <a:pt x="78" y="0"/>
                  </a:lnTo>
                  <a:lnTo>
                    <a:pt x="78" y="50"/>
                  </a:lnTo>
                  <a:lnTo>
                    <a:pt x="96" y="50"/>
                  </a:lnTo>
                  <a:moveTo>
                    <a:pt x="122" y="50"/>
                  </a:moveTo>
                  <a:lnTo>
                    <a:pt x="122" y="0"/>
                  </a:lnTo>
                  <a:lnTo>
                    <a:pt x="106" y="0"/>
                  </a:lnTo>
                  <a:lnTo>
                    <a:pt x="106" y="50"/>
                  </a:lnTo>
                  <a:lnTo>
                    <a:pt x="122" y="50"/>
                  </a:lnTo>
                  <a:moveTo>
                    <a:pt x="18" y="174"/>
                  </a:moveTo>
                  <a:lnTo>
                    <a:pt x="18" y="124"/>
                  </a:lnTo>
                  <a:lnTo>
                    <a:pt x="0" y="124"/>
                  </a:lnTo>
                  <a:lnTo>
                    <a:pt x="0" y="174"/>
                  </a:lnTo>
                  <a:lnTo>
                    <a:pt x="18" y="174"/>
                  </a:lnTo>
                  <a:moveTo>
                    <a:pt x="44" y="174"/>
                  </a:moveTo>
                  <a:lnTo>
                    <a:pt x="44" y="124"/>
                  </a:lnTo>
                  <a:lnTo>
                    <a:pt x="26" y="124"/>
                  </a:lnTo>
                  <a:lnTo>
                    <a:pt x="26" y="174"/>
                  </a:lnTo>
                  <a:lnTo>
                    <a:pt x="44" y="174"/>
                  </a:lnTo>
                  <a:moveTo>
                    <a:pt x="70" y="174"/>
                  </a:moveTo>
                  <a:lnTo>
                    <a:pt x="70" y="124"/>
                  </a:lnTo>
                  <a:lnTo>
                    <a:pt x="52" y="124"/>
                  </a:lnTo>
                  <a:lnTo>
                    <a:pt x="52" y="174"/>
                  </a:lnTo>
                  <a:lnTo>
                    <a:pt x="70" y="174"/>
                  </a:lnTo>
                  <a:moveTo>
                    <a:pt x="96" y="174"/>
                  </a:moveTo>
                  <a:lnTo>
                    <a:pt x="96" y="124"/>
                  </a:lnTo>
                  <a:lnTo>
                    <a:pt x="78" y="124"/>
                  </a:lnTo>
                  <a:lnTo>
                    <a:pt x="78" y="174"/>
                  </a:lnTo>
                  <a:lnTo>
                    <a:pt x="96" y="174"/>
                  </a:lnTo>
                  <a:moveTo>
                    <a:pt x="122" y="174"/>
                  </a:moveTo>
                  <a:lnTo>
                    <a:pt x="122" y="124"/>
                  </a:lnTo>
                  <a:lnTo>
                    <a:pt x="106" y="124"/>
                  </a:lnTo>
                  <a:lnTo>
                    <a:pt x="106" y="174"/>
                  </a:lnTo>
                  <a:lnTo>
                    <a:pt x="122" y="174"/>
                  </a:lnTo>
                  <a:moveTo>
                    <a:pt x="18" y="296"/>
                  </a:moveTo>
                  <a:lnTo>
                    <a:pt x="18" y="246"/>
                  </a:lnTo>
                  <a:lnTo>
                    <a:pt x="0" y="246"/>
                  </a:lnTo>
                  <a:lnTo>
                    <a:pt x="0" y="296"/>
                  </a:lnTo>
                  <a:lnTo>
                    <a:pt x="18" y="296"/>
                  </a:lnTo>
                  <a:moveTo>
                    <a:pt x="44" y="296"/>
                  </a:moveTo>
                  <a:lnTo>
                    <a:pt x="44" y="246"/>
                  </a:lnTo>
                  <a:lnTo>
                    <a:pt x="26" y="246"/>
                  </a:lnTo>
                  <a:lnTo>
                    <a:pt x="26" y="296"/>
                  </a:lnTo>
                  <a:lnTo>
                    <a:pt x="44" y="296"/>
                  </a:lnTo>
                  <a:moveTo>
                    <a:pt x="70" y="296"/>
                  </a:moveTo>
                  <a:lnTo>
                    <a:pt x="70" y="246"/>
                  </a:lnTo>
                  <a:lnTo>
                    <a:pt x="52" y="246"/>
                  </a:lnTo>
                  <a:lnTo>
                    <a:pt x="52" y="296"/>
                  </a:lnTo>
                  <a:lnTo>
                    <a:pt x="70" y="296"/>
                  </a:lnTo>
                  <a:moveTo>
                    <a:pt x="96" y="296"/>
                  </a:moveTo>
                  <a:lnTo>
                    <a:pt x="96" y="246"/>
                  </a:lnTo>
                  <a:lnTo>
                    <a:pt x="78" y="246"/>
                  </a:lnTo>
                  <a:lnTo>
                    <a:pt x="78" y="296"/>
                  </a:lnTo>
                  <a:lnTo>
                    <a:pt x="96" y="296"/>
                  </a:lnTo>
                  <a:moveTo>
                    <a:pt x="122" y="296"/>
                  </a:moveTo>
                  <a:lnTo>
                    <a:pt x="122" y="246"/>
                  </a:lnTo>
                  <a:lnTo>
                    <a:pt x="106" y="246"/>
                  </a:lnTo>
                  <a:lnTo>
                    <a:pt x="106" y="296"/>
                  </a:lnTo>
                  <a:lnTo>
                    <a:pt x="122" y="296"/>
                  </a:lnTo>
                  <a:moveTo>
                    <a:pt x="18" y="418"/>
                  </a:moveTo>
                  <a:lnTo>
                    <a:pt x="18" y="370"/>
                  </a:lnTo>
                  <a:lnTo>
                    <a:pt x="0" y="370"/>
                  </a:lnTo>
                  <a:lnTo>
                    <a:pt x="0" y="418"/>
                  </a:lnTo>
                  <a:lnTo>
                    <a:pt x="18" y="418"/>
                  </a:lnTo>
                  <a:moveTo>
                    <a:pt x="44" y="418"/>
                  </a:moveTo>
                  <a:lnTo>
                    <a:pt x="44" y="370"/>
                  </a:lnTo>
                  <a:lnTo>
                    <a:pt x="26" y="370"/>
                  </a:lnTo>
                  <a:lnTo>
                    <a:pt x="26" y="418"/>
                  </a:lnTo>
                  <a:lnTo>
                    <a:pt x="44" y="418"/>
                  </a:lnTo>
                  <a:moveTo>
                    <a:pt x="70" y="418"/>
                  </a:moveTo>
                  <a:lnTo>
                    <a:pt x="70" y="370"/>
                  </a:lnTo>
                  <a:lnTo>
                    <a:pt x="52" y="370"/>
                  </a:lnTo>
                  <a:lnTo>
                    <a:pt x="52" y="418"/>
                  </a:lnTo>
                  <a:lnTo>
                    <a:pt x="70" y="418"/>
                  </a:lnTo>
                  <a:moveTo>
                    <a:pt x="96" y="418"/>
                  </a:moveTo>
                  <a:lnTo>
                    <a:pt x="96" y="370"/>
                  </a:lnTo>
                  <a:lnTo>
                    <a:pt x="78" y="370"/>
                  </a:lnTo>
                  <a:lnTo>
                    <a:pt x="78" y="418"/>
                  </a:lnTo>
                  <a:lnTo>
                    <a:pt x="96" y="418"/>
                  </a:lnTo>
                  <a:moveTo>
                    <a:pt x="122" y="418"/>
                  </a:moveTo>
                  <a:lnTo>
                    <a:pt x="122" y="370"/>
                  </a:lnTo>
                  <a:lnTo>
                    <a:pt x="106" y="370"/>
                  </a:lnTo>
                  <a:lnTo>
                    <a:pt x="106" y="418"/>
                  </a:lnTo>
                  <a:lnTo>
                    <a:pt x="122" y="418"/>
                  </a:lnTo>
                  <a:moveTo>
                    <a:pt x="18" y="543"/>
                  </a:moveTo>
                  <a:lnTo>
                    <a:pt x="18" y="494"/>
                  </a:lnTo>
                  <a:lnTo>
                    <a:pt x="0" y="494"/>
                  </a:lnTo>
                  <a:lnTo>
                    <a:pt x="0" y="543"/>
                  </a:lnTo>
                  <a:lnTo>
                    <a:pt x="18" y="543"/>
                  </a:lnTo>
                  <a:moveTo>
                    <a:pt x="44" y="543"/>
                  </a:moveTo>
                  <a:lnTo>
                    <a:pt x="44" y="494"/>
                  </a:lnTo>
                  <a:lnTo>
                    <a:pt x="26" y="494"/>
                  </a:lnTo>
                  <a:lnTo>
                    <a:pt x="26" y="543"/>
                  </a:lnTo>
                  <a:lnTo>
                    <a:pt x="44" y="543"/>
                  </a:lnTo>
                  <a:moveTo>
                    <a:pt x="70" y="543"/>
                  </a:moveTo>
                  <a:lnTo>
                    <a:pt x="70" y="494"/>
                  </a:lnTo>
                  <a:lnTo>
                    <a:pt x="52" y="494"/>
                  </a:lnTo>
                  <a:lnTo>
                    <a:pt x="52" y="543"/>
                  </a:lnTo>
                  <a:lnTo>
                    <a:pt x="70" y="543"/>
                  </a:lnTo>
                  <a:moveTo>
                    <a:pt x="96" y="543"/>
                  </a:moveTo>
                  <a:lnTo>
                    <a:pt x="96" y="494"/>
                  </a:lnTo>
                  <a:lnTo>
                    <a:pt x="78" y="494"/>
                  </a:lnTo>
                  <a:lnTo>
                    <a:pt x="78" y="543"/>
                  </a:lnTo>
                  <a:lnTo>
                    <a:pt x="96" y="543"/>
                  </a:lnTo>
                  <a:moveTo>
                    <a:pt x="122" y="543"/>
                  </a:moveTo>
                  <a:lnTo>
                    <a:pt x="122" y="494"/>
                  </a:lnTo>
                  <a:lnTo>
                    <a:pt x="106" y="494"/>
                  </a:lnTo>
                  <a:lnTo>
                    <a:pt x="106" y="543"/>
                  </a:lnTo>
                  <a:lnTo>
                    <a:pt x="122" y="543"/>
                  </a:lnTo>
                  <a:moveTo>
                    <a:pt x="18" y="667"/>
                  </a:moveTo>
                  <a:lnTo>
                    <a:pt x="18" y="617"/>
                  </a:lnTo>
                  <a:lnTo>
                    <a:pt x="0" y="617"/>
                  </a:lnTo>
                  <a:lnTo>
                    <a:pt x="0" y="667"/>
                  </a:lnTo>
                  <a:lnTo>
                    <a:pt x="18" y="667"/>
                  </a:lnTo>
                  <a:moveTo>
                    <a:pt x="44" y="667"/>
                  </a:moveTo>
                  <a:lnTo>
                    <a:pt x="44" y="617"/>
                  </a:lnTo>
                  <a:lnTo>
                    <a:pt x="26" y="617"/>
                  </a:lnTo>
                  <a:lnTo>
                    <a:pt x="26" y="667"/>
                  </a:lnTo>
                  <a:lnTo>
                    <a:pt x="44" y="667"/>
                  </a:lnTo>
                  <a:moveTo>
                    <a:pt x="70" y="667"/>
                  </a:moveTo>
                  <a:lnTo>
                    <a:pt x="70" y="617"/>
                  </a:lnTo>
                  <a:lnTo>
                    <a:pt x="52" y="617"/>
                  </a:lnTo>
                  <a:lnTo>
                    <a:pt x="52" y="667"/>
                  </a:lnTo>
                  <a:lnTo>
                    <a:pt x="70" y="667"/>
                  </a:lnTo>
                  <a:moveTo>
                    <a:pt x="96" y="667"/>
                  </a:moveTo>
                  <a:lnTo>
                    <a:pt x="96" y="617"/>
                  </a:lnTo>
                  <a:lnTo>
                    <a:pt x="78" y="617"/>
                  </a:lnTo>
                  <a:lnTo>
                    <a:pt x="78" y="667"/>
                  </a:lnTo>
                  <a:lnTo>
                    <a:pt x="96" y="667"/>
                  </a:lnTo>
                  <a:moveTo>
                    <a:pt x="122" y="667"/>
                  </a:moveTo>
                  <a:lnTo>
                    <a:pt x="122" y="617"/>
                  </a:lnTo>
                  <a:lnTo>
                    <a:pt x="106" y="617"/>
                  </a:lnTo>
                  <a:lnTo>
                    <a:pt x="106" y="667"/>
                  </a:lnTo>
                  <a:lnTo>
                    <a:pt x="122" y="667"/>
                  </a:lnTo>
                  <a:moveTo>
                    <a:pt x="18" y="789"/>
                  </a:moveTo>
                  <a:lnTo>
                    <a:pt x="18" y="739"/>
                  </a:lnTo>
                  <a:lnTo>
                    <a:pt x="0" y="739"/>
                  </a:lnTo>
                  <a:lnTo>
                    <a:pt x="0" y="789"/>
                  </a:lnTo>
                  <a:lnTo>
                    <a:pt x="18" y="789"/>
                  </a:lnTo>
                  <a:moveTo>
                    <a:pt x="44" y="789"/>
                  </a:moveTo>
                  <a:lnTo>
                    <a:pt x="44" y="739"/>
                  </a:lnTo>
                  <a:lnTo>
                    <a:pt x="26" y="739"/>
                  </a:lnTo>
                  <a:lnTo>
                    <a:pt x="26" y="789"/>
                  </a:lnTo>
                  <a:lnTo>
                    <a:pt x="44" y="789"/>
                  </a:lnTo>
                  <a:moveTo>
                    <a:pt x="70" y="789"/>
                  </a:moveTo>
                  <a:lnTo>
                    <a:pt x="70" y="739"/>
                  </a:lnTo>
                  <a:lnTo>
                    <a:pt x="52" y="739"/>
                  </a:lnTo>
                  <a:lnTo>
                    <a:pt x="52" y="789"/>
                  </a:lnTo>
                  <a:lnTo>
                    <a:pt x="70" y="789"/>
                  </a:lnTo>
                  <a:moveTo>
                    <a:pt x="96" y="789"/>
                  </a:moveTo>
                  <a:lnTo>
                    <a:pt x="96" y="739"/>
                  </a:lnTo>
                  <a:lnTo>
                    <a:pt x="78" y="739"/>
                  </a:lnTo>
                  <a:lnTo>
                    <a:pt x="78" y="789"/>
                  </a:lnTo>
                  <a:lnTo>
                    <a:pt x="96" y="789"/>
                  </a:lnTo>
                  <a:moveTo>
                    <a:pt x="122" y="789"/>
                  </a:moveTo>
                  <a:lnTo>
                    <a:pt x="122" y="739"/>
                  </a:lnTo>
                  <a:lnTo>
                    <a:pt x="106" y="739"/>
                  </a:lnTo>
                  <a:lnTo>
                    <a:pt x="106" y="789"/>
                  </a:lnTo>
                  <a:lnTo>
                    <a:pt x="122" y="789"/>
                  </a:lnTo>
                  <a:moveTo>
                    <a:pt x="18" y="913"/>
                  </a:moveTo>
                  <a:lnTo>
                    <a:pt x="18" y="863"/>
                  </a:lnTo>
                  <a:lnTo>
                    <a:pt x="0" y="863"/>
                  </a:lnTo>
                  <a:lnTo>
                    <a:pt x="0" y="913"/>
                  </a:lnTo>
                  <a:lnTo>
                    <a:pt x="18" y="913"/>
                  </a:lnTo>
                  <a:moveTo>
                    <a:pt x="44" y="913"/>
                  </a:moveTo>
                  <a:lnTo>
                    <a:pt x="44" y="863"/>
                  </a:lnTo>
                  <a:lnTo>
                    <a:pt x="26" y="863"/>
                  </a:lnTo>
                  <a:lnTo>
                    <a:pt x="26" y="913"/>
                  </a:lnTo>
                  <a:lnTo>
                    <a:pt x="44" y="913"/>
                  </a:lnTo>
                  <a:moveTo>
                    <a:pt x="70" y="913"/>
                  </a:moveTo>
                  <a:lnTo>
                    <a:pt x="70" y="863"/>
                  </a:lnTo>
                  <a:lnTo>
                    <a:pt x="52" y="863"/>
                  </a:lnTo>
                  <a:lnTo>
                    <a:pt x="52" y="913"/>
                  </a:lnTo>
                  <a:lnTo>
                    <a:pt x="70" y="913"/>
                  </a:lnTo>
                  <a:moveTo>
                    <a:pt x="96" y="913"/>
                  </a:moveTo>
                  <a:lnTo>
                    <a:pt x="96" y="863"/>
                  </a:lnTo>
                  <a:lnTo>
                    <a:pt x="78" y="863"/>
                  </a:lnTo>
                  <a:lnTo>
                    <a:pt x="78" y="913"/>
                  </a:lnTo>
                  <a:lnTo>
                    <a:pt x="96" y="913"/>
                  </a:lnTo>
                  <a:moveTo>
                    <a:pt x="122" y="913"/>
                  </a:moveTo>
                  <a:lnTo>
                    <a:pt x="122" y="863"/>
                  </a:lnTo>
                  <a:lnTo>
                    <a:pt x="106" y="863"/>
                  </a:lnTo>
                  <a:lnTo>
                    <a:pt x="106" y="913"/>
                  </a:lnTo>
                  <a:lnTo>
                    <a:pt x="122" y="9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1" name="Freeform 90"/>
            <p:cNvSpPr>
              <a:spLocks noEditPoints="1"/>
            </p:cNvSpPr>
            <p:nvPr/>
          </p:nvSpPr>
          <p:spPr bwMode="auto">
            <a:xfrm>
              <a:off x="5630863" y="2046288"/>
              <a:ext cx="44450" cy="1411288"/>
            </a:xfrm>
            <a:custGeom>
              <a:avLst/>
              <a:gdLst>
                <a:gd name="T0" fmla="*/ 14 w 14"/>
                <a:gd name="T1" fmla="*/ 6 h 444"/>
                <a:gd name="T2" fmla="*/ 7 w 14"/>
                <a:gd name="T3" fmla="*/ 13 h 444"/>
                <a:gd name="T4" fmla="*/ 0 w 14"/>
                <a:gd name="T5" fmla="*/ 6 h 444"/>
                <a:gd name="T6" fmla="*/ 7 w 14"/>
                <a:gd name="T7" fmla="*/ 0 h 444"/>
                <a:gd name="T8" fmla="*/ 14 w 14"/>
                <a:gd name="T9" fmla="*/ 6 h 444"/>
                <a:gd name="T10" fmla="*/ 14 w 14"/>
                <a:gd name="T11" fmla="*/ 68 h 444"/>
                <a:gd name="T12" fmla="*/ 7 w 14"/>
                <a:gd name="T13" fmla="*/ 61 h 444"/>
                <a:gd name="T14" fmla="*/ 0 w 14"/>
                <a:gd name="T15" fmla="*/ 68 h 444"/>
                <a:gd name="T16" fmla="*/ 7 w 14"/>
                <a:gd name="T17" fmla="*/ 75 h 444"/>
                <a:gd name="T18" fmla="*/ 14 w 14"/>
                <a:gd name="T19" fmla="*/ 68 h 444"/>
                <a:gd name="T20" fmla="*/ 14 w 14"/>
                <a:gd name="T21" fmla="*/ 130 h 444"/>
                <a:gd name="T22" fmla="*/ 7 w 14"/>
                <a:gd name="T23" fmla="*/ 123 h 444"/>
                <a:gd name="T24" fmla="*/ 0 w 14"/>
                <a:gd name="T25" fmla="*/ 130 h 444"/>
                <a:gd name="T26" fmla="*/ 7 w 14"/>
                <a:gd name="T27" fmla="*/ 136 h 444"/>
                <a:gd name="T28" fmla="*/ 14 w 14"/>
                <a:gd name="T29" fmla="*/ 130 h 444"/>
                <a:gd name="T30" fmla="*/ 14 w 14"/>
                <a:gd name="T31" fmla="*/ 191 h 444"/>
                <a:gd name="T32" fmla="*/ 7 w 14"/>
                <a:gd name="T33" fmla="*/ 184 h 444"/>
                <a:gd name="T34" fmla="*/ 0 w 14"/>
                <a:gd name="T35" fmla="*/ 191 h 444"/>
                <a:gd name="T36" fmla="*/ 7 w 14"/>
                <a:gd name="T37" fmla="*/ 198 h 444"/>
                <a:gd name="T38" fmla="*/ 14 w 14"/>
                <a:gd name="T39" fmla="*/ 191 h 444"/>
                <a:gd name="T40" fmla="*/ 14 w 14"/>
                <a:gd name="T41" fmla="*/ 253 h 444"/>
                <a:gd name="T42" fmla="*/ 7 w 14"/>
                <a:gd name="T43" fmla="*/ 246 h 444"/>
                <a:gd name="T44" fmla="*/ 0 w 14"/>
                <a:gd name="T45" fmla="*/ 253 h 444"/>
                <a:gd name="T46" fmla="*/ 7 w 14"/>
                <a:gd name="T47" fmla="*/ 260 h 444"/>
                <a:gd name="T48" fmla="*/ 14 w 14"/>
                <a:gd name="T49" fmla="*/ 253 h 444"/>
                <a:gd name="T50" fmla="*/ 14 w 14"/>
                <a:gd name="T51" fmla="*/ 314 h 444"/>
                <a:gd name="T52" fmla="*/ 7 w 14"/>
                <a:gd name="T53" fmla="*/ 308 h 444"/>
                <a:gd name="T54" fmla="*/ 0 w 14"/>
                <a:gd name="T55" fmla="*/ 314 h 444"/>
                <a:gd name="T56" fmla="*/ 7 w 14"/>
                <a:gd name="T57" fmla="*/ 321 h 444"/>
                <a:gd name="T58" fmla="*/ 14 w 14"/>
                <a:gd name="T59" fmla="*/ 314 h 444"/>
                <a:gd name="T60" fmla="*/ 14 w 14"/>
                <a:gd name="T61" fmla="*/ 376 h 444"/>
                <a:gd name="T62" fmla="*/ 7 w 14"/>
                <a:gd name="T63" fmla="*/ 369 h 444"/>
                <a:gd name="T64" fmla="*/ 0 w 14"/>
                <a:gd name="T65" fmla="*/ 376 h 444"/>
                <a:gd name="T66" fmla="*/ 7 w 14"/>
                <a:gd name="T67" fmla="*/ 383 h 444"/>
                <a:gd name="T68" fmla="*/ 14 w 14"/>
                <a:gd name="T69" fmla="*/ 376 h 444"/>
                <a:gd name="T70" fmla="*/ 14 w 14"/>
                <a:gd name="T71" fmla="*/ 438 h 444"/>
                <a:gd name="T72" fmla="*/ 7 w 14"/>
                <a:gd name="T73" fmla="*/ 431 h 444"/>
                <a:gd name="T74" fmla="*/ 0 w 14"/>
                <a:gd name="T75" fmla="*/ 438 h 444"/>
                <a:gd name="T76" fmla="*/ 7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1" y="13"/>
                    <a:pt x="7" y="13"/>
                  </a:cubicBezTo>
                  <a:cubicBezTo>
                    <a:pt x="4" y="13"/>
                    <a:pt x="0" y="10"/>
                    <a:pt x="0" y="6"/>
                  </a:cubicBezTo>
                  <a:cubicBezTo>
                    <a:pt x="0" y="3"/>
                    <a:pt x="4" y="0"/>
                    <a:pt x="7" y="0"/>
                  </a:cubicBezTo>
                  <a:cubicBezTo>
                    <a:pt x="11" y="0"/>
                    <a:pt x="14" y="3"/>
                    <a:pt x="14" y="6"/>
                  </a:cubicBezTo>
                  <a:moveTo>
                    <a:pt x="14" y="68"/>
                  </a:moveTo>
                  <a:cubicBezTo>
                    <a:pt x="14" y="64"/>
                    <a:pt x="11" y="61"/>
                    <a:pt x="7" y="61"/>
                  </a:cubicBezTo>
                  <a:cubicBezTo>
                    <a:pt x="4" y="61"/>
                    <a:pt x="0" y="64"/>
                    <a:pt x="0" y="68"/>
                  </a:cubicBezTo>
                  <a:cubicBezTo>
                    <a:pt x="0" y="72"/>
                    <a:pt x="4" y="75"/>
                    <a:pt x="7" y="75"/>
                  </a:cubicBezTo>
                  <a:cubicBezTo>
                    <a:pt x="11" y="75"/>
                    <a:pt x="14" y="72"/>
                    <a:pt x="14" y="68"/>
                  </a:cubicBezTo>
                  <a:moveTo>
                    <a:pt x="14" y="130"/>
                  </a:moveTo>
                  <a:cubicBezTo>
                    <a:pt x="14" y="126"/>
                    <a:pt x="11" y="123"/>
                    <a:pt x="7" y="123"/>
                  </a:cubicBezTo>
                  <a:cubicBezTo>
                    <a:pt x="4" y="123"/>
                    <a:pt x="0" y="126"/>
                    <a:pt x="0" y="130"/>
                  </a:cubicBezTo>
                  <a:cubicBezTo>
                    <a:pt x="0" y="133"/>
                    <a:pt x="4" y="136"/>
                    <a:pt x="7" y="136"/>
                  </a:cubicBezTo>
                  <a:cubicBezTo>
                    <a:pt x="11" y="136"/>
                    <a:pt x="14" y="133"/>
                    <a:pt x="14" y="130"/>
                  </a:cubicBezTo>
                  <a:moveTo>
                    <a:pt x="14" y="191"/>
                  </a:moveTo>
                  <a:cubicBezTo>
                    <a:pt x="14" y="188"/>
                    <a:pt x="11" y="184"/>
                    <a:pt x="7" y="184"/>
                  </a:cubicBezTo>
                  <a:cubicBezTo>
                    <a:pt x="4" y="184"/>
                    <a:pt x="0" y="188"/>
                    <a:pt x="0" y="191"/>
                  </a:cubicBezTo>
                  <a:cubicBezTo>
                    <a:pt x="0" y="195"/>
                    <a:pt x="4" y="198"/>
                    <a:pt x="7" y="198"/>
                  </a:cubicBezTo>
                  <a:cubicBezTo>
                    <a:pt x="11" y="198"/>
                    <a:pt x="14" y="195"/>
                    <a:pt x="14" y="191"/>
                  </a:cubicBezTo>
                  <a:moveTo>
                    <a:pt x="14" y="253"/>
                  </a:moveTo>
                  <a:cubicBezTo>
                    <a:pt x="14" y="249"/>
                    <a:pt x="11" y="246"/>
                    <a:pt x="7" y="246"/>
                  </a:cubicBezTo>
                  <a:cubicBezTo>
                    <a:pt x="4" y="246"/>
                    <a:pt x="0" y="249"/>
                    <a:pt x="0" y="253"/>
                  </a:cubicBezTo>
                  <a:cubicBezTo>
                    <a:pt x="0" y="256"/>
                    <a:pt x="4" y="260"/>
                    <a:pt x="7" y="260"/>
                  </a:cubicBezTo>
                  <a:cubicBezTo>
                    <a:pt x="11" y="260"/>
                    <a:pt x="14" y="256"/>
                    <a:pt x="14" y="253"/>
                  </a:cubicBezTo>
                  <a:moveTo>
                    <a:pt x="14" y="314"/>
                  </a:moveTo>
                  <a:cubicBezTo>
                    <a:pt x="14" y="311"/>
                    <a:pt x="11" y="308"/>
                    <a:pt x="7" y="308"/>
                  </a:cubicBezTo>
                  <a:cubicBezTo>
                    <a:pt x="4" y="308"/>
                    <a:pt x="0" y="311"/>
                    <a:pt x="0" y="314"/>
                  </a:cubicBezTo>
                  <a:cubicBezTo>
                    <a:pt x="0" y="318"/>
                    <a:pt x="4" y="321"/>
                    <a:pt x="7" y="321"/>
                  </a:cubicBezTo>
                  <a:cubicBezTo>
                    <a:pt x="11" y="321"/>
                    <a:pt x="14" y="318"/>
                    <a:pt x="14" y="314"/>
                  </a:cubicBezTo>
                  <a:moveTo>
                    <a:pt x="14" y="376"/>
                  </a:moveTo>
                  <a:cubicBezTo>
                    <a:pt x="14" y="372"/>
                    <a:pt x="11" y="369"/>
                    <a:pt x="7" y="369"/>
                  </a:cubicBezTo>
                  <a:cubicBezTo>
                    <a:pt x="4" y="369"/>
                    <a:pt x="0" y="372"/>
                    <a:pt x="0" y="376"/>
                  </a:cubicBezTo>
                  <a:cubicBezTo>
                    <a:pt x="0" y="380"/>
                    <a:pt x="4" y="383"/>
                    <a:pt x="7" y="383"/>
                  </a:cubicBezTo>
                  <a:cubicBezTo>
                    <a:pt x="11" y="383"/>
                    <a:pt x="14" y="380"/>
                    <a:pt x="14" y="376"/>
                  </a:cubicBezTo>
                  <a:moveTo>
                    <a:pt x="14" y="438"/>
                  </a:moveTo>
                  <a:cubicBezTo>
                    <a:pt x="14" y="434"/>
                    <a:pt x="11" y="431"/>
                    <a:pt x="7" y="431"/>
                  </a:cubicBezTo>
                  <a:cubicBezTo>
                    <a:pt x="4" y="431"/>
                    <a:pt x="0" y="434"/>
                    <a:pt x="0" y="438"/>
                  </a:cubicBezTo>
                  <a:cubicBezTo>
                    <a:pt x="0" y="441"/>
                    <a:pt x="4" y="444"/>
                    <a:pt x="7" y="444"/>
                  </a:cubicBezTo>
                  <a:cubicBezTo>
                    <a:pt x="11" y="444"/>
                    <a:pt x="14" y="441"/>
                    <a:pt x="14" y="4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2" name="Freeform 91"/>
            <p:cNvSpPr>
              <a:spLocks noEditPoints="1"/>
            </p:cNvSpPr>
            <p:nvPr/>
          </p:nvSpPr>
          <p:spPr bwMode="auto">
            <a:xfrm>
              <a:off x="5710238" y="2046288"/>
              <a:ext cx="44450" cy="1411288"/>
            </a:xfrm>
            <a:custGeom>
              <a:avLst/>
              <a:gdLst>
                <a:gd name="T0" fmla="*/ 14 w 14"/>
                <a:gd name="T1" fmla="*/ 6 h 444"/>
                <a:gd name="T2" fmla="*/ 7 w 14"/>
                <a:gd name="T3" fmla="*/ 13 h 444"/>
                <a:gd name="T4" fmla="*/ 0 w 14"/>
                <a:gd name="T5" fmla="*/ 6 h 444"/>
                <a:gd name="T6" fmla="*/ 7 w 14"/>
                <a:gd name="T7" fmla="*/ 0 h 444"/>
                <a:gd name="T8" fmla="*/ 14 w 14"/>
                <a:gd name="T9" fmla="*/ 6 h 444"/>
                <a:gd name="T10" fmla="*/ 14 w 14"/>
                <a:gd name="T11" fmla="*/ 68 h 444"/>
                <a:gd name="T12" fmla="*/ 7 w 14"/>
                <a:gd name="T13" fmla="*/ 61 h 444"/>
                <a:gd name="T14" fmla="*/ 0 w 14"/>
                <a:gd name="T15" fmla="*/ 68 h 444"/>
                <a:gd name="T16" fmla="*/ 7 w 14"/>
                <a:gd name="T17" fmla="*/ 75 h 444"/>
                <a:gd name="T18" fmla="*/ 14 w 14"/>
                <a:gd name="T19" fmla="*/ 68 h 444"/>
                <a:gd name="T20" fmla="*/ 14 w 14"/>
                <a:gd name="T21" fmla="*/ 130 h 444"/>
                <a:gd name="T22" fmla="*/ 7 w 14"/>
                <a:gd name="T23" fmla="*/ 123 h 444"/>
                <a:gd name="T24" fmla="*/ 0 w 14"/>
                <a:gd name="T25" fmla="*/ 130 h 444"/>
                <a:gd name="T26" fmla="*/ 7 w 14"/>
                <a:gd name="T27" fmla="*/ 136 h 444"/>
                <a:gd name="T28" fmla="*/ 14 w 14"/>
                <a:gd name="T29" fmla="*/ 130 h 444"/>
                <a:gd name="T30" fmla="*/ 14 w 14"/>
                <a:gd name="T31" fmla="*/ 191 h 444"/>
                <a:gd name="T32" fmla="*/ 7 w 14"/>
                <a:gd name="T33" fmla="*/ 184 h 444"/>
                <a:gd name="T34" fmla="*/ 0 w 14"/>
                <a:gd name="T35" fmla="*/ 191 h 444"/>
                <a:gd name="T36" fmla="*/ 7 w 14"/>
                <a:gd name="T37" fmla="*/ 198 h 444"/>
                <a:gd name="T38" fmla="*/ 14 w 14"/>
                <a:gd name="T39" fmla="*/ 191 h 444"/>
                <a:gd name="T40" fmla="*/ 14 w 14"/>
                <a:gd name="T41" fmla="*/ 253 h 444"/>
                <a:gd name="T42" fmla="*/ 7 w 14"/>
                <a:gd name="T43" fmla="*/ 246 h 444"/>
                <a:gd name="T44" fmla="*/ 0 w 14"/>
                <a:gd name="T45" fmla="*/ 253 h 444"/>
                <a:gd name="T46" fmla="*/ 7 w 14"/>
                <a:gd name="T47" fmla="*/ 260 h 444"/>
                <a:gd name="T48" fmla="*/ 14 w 14"/>
                <a:gd name="T49" fmla="*/ 253 h 444"/>
                <a:gd name="T50" fmla="*/ 14 w 14"/>
                <a:gd name="T51" fmla="*/ 314 h 444"/>
                <a:gd name="T52" fmla="*/ 7 w 14"/>
                <a:gd name="T53" fmla="*/ 308 h 444"/>
                <a:gd name="T54" fmla="*/ 0 w 14"/>
                <a:gd name="T55" fmla="*/ 314 h 444"/>
                <a:gd name="T56" fmla="*/ 7 w 14"/>
                <a:gd name="T57" fmla="*/ 321 h 444"/>
                <a:gd name="T58" fmla="*/ 14 w 14"/>
                <a:gd name="T59" fmla="*/ 314 h 444"/>
                <a:gd name="T60" fmla="*/ 14 w 14"/>
                <a:gd name="T61" fmla="*/ 376 h 444"/>
                <a:gd name="T62" fmla="*/ 7 w 14"/>
                <a:gd name="T63" fmla="*/ 369 h 444"/>
                <a:gd name="T64" fmla="*/ 0 w 14"/>
                <a:gd name="T65" fmla="*/ 376 h 444"/>
                <a:gd name="T66" fmla="*/ 7 w 14"/>
                <a:gd name="T67" fmla="*/ 383 h 444"/>
                <a:gd name="T68" fmla="*/ 14 w 14"/>
                <a:gd name="T69" fmla="*/ 376 h 444"/>
                <a:gd name="T70" fmla="*/ 14 w 14"/>
                <a:gd name="T71" fmla="*/ 438 h 444"/>
                <a:gd name="T72" fmla="*/ 7 w 14"/>
                <a:gd name="T73" fmla="*/ 431 h 444"/>
                <a:gd name="T74" fmla="*/ 0 w 14"/>
                <a:gd name="T75" fmla="*/ 438 h 444"/>
                <a:gd name="T76" fmla="*/ 7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1" y="13"/>
                    <a:pt x="7" y="13"/>
                  </a:cubicBezTo>
                  <a:cubicBezTo>
                    <a:pt x="4" y="13"/>
                    <a:pt x="0" y="10"/>
                    <a:pt x="0" y="6"/>
                  </a:cubicBezTo>
                  <a:cubicBezTo>
                    <a:pt x="0" y="3"/>
                    <a:pt x="4" y="0"/>
                    <a:pt x="7" y="0"/>
                  </a:cubicBezTo>
                  <a:cubicBezTo>
                    <a:pt x="11" y="0"/>
                    <a:pt x="14" y="3"/>
                    <a:pt x="14" y="6"/>
                  </a:cubicBezTo>
                  <a:moveTo>
                    <a:pt x="14" y="68"/>
                  </a:moveTo>
                  <a:cubicBezTo>
                    <a:pt x="14" y="64"/>
                    <a:pt x="11" y="61"/>
                    <a:pt x="7" y="61"/>
                  </a:cubicBezTo>
                  <a:cubicBezTo>
                    <a:pt x="4" y="61"/>
                    <a:pt x="0" y="64"/>
                    <a:pt x="0" y="68"/>
                  </a:cubicBezTo>
                  <a:cubicBezTo>
                    <a:pt x="0" y="72"/>
                    <a:pt x="4" y="75"/>
                    <a:pt x="7" y="75"/>
                  </a:cubicBezTo>
                  <a:cubicBezTo>
                    <a:pt x="11" y="75"/>
                    <a:pt x="14" y="72"/>
                    <a:pt x="14" y="68"/>
                  </a:cubicBezTo>
                  <a:moveTo>
                    <a:pt x="14" y="130"/>
                  </a:moveTo>
                  <a:cubicBezTo>
                    <a:pt x="14" y="126"/>
                    <a:pt x="11" y="123"/>
                    <a:pt x="7" y="123"/>
                  </a:cubicBezTo>
                  <a:cubicBezTo>
                    <a:pt x="4" y="123"/>
                    <a:pt x="0" y="126"/>
                    <a:pt x="0" y="130"/>
                  </a:cubicBezTo>
                  <a:cubicBezTo>
                    <a:pt x="0" y="133"/>
                    <a:pt x="4" y="136"/>
                    <a:pt x="7" y="136"/>
                  </a:cubicBezTo>
                  <a:cubicBezTo>
                    <a:pt x="11" y="136"/>
                    <a:pt x="14" y="133"/>
                    <a:pt x="14" y="130"/>
                  </a:cubicBezTo>
                  <a:moveTo>
                    <a:pt x="14" y="191"/>
                  </a:moveTo>
                  <a:cubicBezTo>
                    <a:pt x="14" y="188"/>
                    <a:pt x="11" y="184"/>
                    <a:pt x="7" y="184"/>
                  </a:cubicBezTo>
                  <a:cubicBezTo>
                    <a:pt x="4" y="184"/>
                    <a:pt x="0" y="188"/>
                    <a:pt x="0" y="191"/>
                  </a:cubicBezTo>
                  <a:cubicBezTo>
                    <a:pt x="0" y="195"/>
                    <a:pt x="4" y="198"/>
                    <a:pt x="7" y="198"/>
                  </a:cubicBezTo>
                  <a:cubicBezTo>
                    <a:pt x="11" y="198"/>
                    <a:pt x="14" y="195"/>
                    <a:pt x="14" y="191"/>
                  </a:cubicBezTo>
                  <a:moveTo>
                    <a:pt x="14" y="253"/>
                  </a:moveTo>
                  <a:cubicBezTo>
                    <a:pt x="14" y="249"/>
                    <a:pt x="11" y="246"/>
                    <a:pt x="7" y="246"/>
                  </a:cubicBezTo>
                  <a:cubicBezTo>
                    <a:pt x="4" y="246"/>
                    <a:pt x="0" y="249"/>
                    <a:pt x="0" y="253"/>
                  </a:cubicBezTo>
                  <a:cubicBezTo>
                    <a:pt x="0" y="256"/>
                    <a:pt x="4" y="260"/>
                    <a:pt x="7" y="260"/>
                  </a:cubicBezTo>
                  <a:cubicBezTo>
                    <a:pt x="11" y="260"/>
                    <a:pt x="14" y="256"/>
                    <a:pt x="14" y="253"/>
                  </a:cubicBezTo>
                  <a:moveTo>
                    <a:pt x="14" y="314"/>
                  </a:moveTo>
                  <a:cubicBezTo>
                    <a:pt x="14" y="311"/>
                    <a:pt x="11" y="308"/>
                    <a:pt x="7" y="308"/>
                  </a:cubicBezTo>
                  <a:cubicBezTo>
                    <a:pt x="4" y="308"/>
                    <a:pt x="0" y="311"/>
                    <a:pt x="0" y="314"/>
                  </a:cubicBezTo>
                  <a:cubicBezTo>
                    <a:pt x="0" y="318"/>
                    <a:pt x="4" y="321"/>
                    <a:pt x="7" y="321"/>
                  </a:cubicBezTo>
                  <a:cubicBezTo>
                    <a:pt x="11" y="321"/>
                    <a:pt x="14" y="318"/>
                    <a:pt x="14" y="314"/>
                  </a:cubicBezTo>
                  <a:moveTo>
                    <a:pt x="14" y="376"/>
                  </a:moveTo>
                  <a:cubicBezTo>
                    <a:pt x="14" y="372"/>
                    <a:pt x="11" y="369"/>
                    <a:pt x="7" y="369"/>
                  </a:cubicBezTo>
                  <a:cubicBezTo>
                    <a:pt x="4" y="369"/>
                    <a:pt x="0" y="372"/>
                    <a:pt x="0" y="376"/>
                  </a:cubicBezTo>
                  <a:cubicBezTo>
                    <a:pt x="0" y="380"/>
                    <a:pt x="4" y="383"/>
                    <a:pt x="7" y="383"/>
                  </a:cubicBezTo>
                  <a:cubicBezTo>
                    <a:pt x="11" y="383"/>
                    <a:pt x="14" y="380"/>
                    <a:pt x="14" y="376"/>
                  </a:cubicBezTo>
                  <a:moveTo>
                    <a:pt x="14" y="438"/>
                  </a:moveTo>
                  <a:cubicBezTo>
                    <a:pt x="14" y="434"/>
                    <a:pt x="11" y="431"/>
                    <a:pt x="7" y="431"/>
                  </a:cubicBezTo>
                  <a:cubicBezTo>
                    <a:pt x="4" y="431"/>
                    <a:pt x="0" y="434"/>
                    <a:pt x="0" y="438"/>
                  </a:cubicBezTo>
                  <a:cubicBezTo>
                    <a:pt x="0" y="441"/>
                    <a:pt x="4" y="444"/>
                    <a:pt x="7" y="444"/>
                  </a:cubicBezTo>
                  <a:cubicBezTo>
                    <a:pt x="11" y="444"/>
                    <a:pt x="14" y="441"/>
                    <a:pt x="14" y="438"/>
                  </a:cubicBezTo>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3" name="Freeform 92"/>
            <p:cNvSpPr>
              <a:spLocks/>
            </p:cNvSpPr>
            <p:nvPr/>
          </p:nvSpPr>
          <p:spPr bwMode="auto">
            <a:xfrm>
              <a:off x="4292600" y="1906588"/>
              <a:ext cx="717550" cy="1690688"/>
            </a:xfrm>
            <a:custGeom>
              <a:avLst/>
              <a:gdLst>
                <a:gd name="T0" fmla="*/ 226 w 226"/>
                <a:gd name="T1" fmla="*/ 514 h 532"/>
                <a:gd name="T2" fmla="*/ 208 w 226"/>
                <a:gd name="T3" fmla="*/ 532 h 532"/>
                <a:gd name="T4" fmla="*/ 18 w 226"/>
                <a:gd name="T5" fmla="*/ 532 h 532"/>
                <a:gd name="T6" fmla="*/ 0 w 226"/>
                <a:gd name="T7" fmla="*/ 514 h 532"/>
                <a:gd name="T8" fmla="*/ 0 w 226"/>
                <a:gd name="T9" fmla="*/ 18 h 532"/>
                <a:gd name="T10" fmla="*/ 18 w 226"/>
                <a:gd name="T11" fmla="*/ 0 h 532"/>
                <a:gd name="T12" fmla="*/ 208 w 226"/>
                <a:gd name="T13" fmla="*/ 0 h 532"/>
                <a:gd name="T14" fmla="*/ 226 w 226"/>
                <a:gd name="T15" fmla="*/ 18 h 532"/>
                <a:gd name="T16" fmla="*/ 226 w 226"/>
                <a:gd name="T17" fmla="*/ 5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532">
                  <a:moveTo>
                    <a:pt x="226" y="514"/>
                  </a:moveTo>
                  <a:cubicBezTo>
                    <a:pt x="226" y="524"/>
                    <a:pt x="217" y="532"/>
                    <a:pt x="208" y="532"/>
                  </a:cubicBezTo>
                  <a:cubicBezTo>
                    <a:pt x="18" y="532"/>
                    <a:pt x="18" y="532"/>
                    <a:pt x="18" y="532"/>
                  </a:cubicBezTo>
                  <a:cubicBezTo>
                    <a:pt x="8" y="532"/>
                    <a:pt x="0" y="524"/>
                    <a:pt x="0" y="514"/>
                  </a:cubicBezTo>
                  <a:cubicBezTo>
                    <a:pt x="0" y="18"/>
                    <a:pt x="0" y="18"/>
                    <a:pt x="0" y="18"/>
                  </a:cubicBezTo>
                  <a:cubicBezTo>
                    <a:pt x="0" y="8"/>
                    <a:pt x="8" y="0"/>
                    <a:pt x="18" y="0"/>
                  </a:cubicBezTo>
                  <a:cubicBezTo>
                    <a:pt x="208" y="0"/>
                    <a:pt x="208" y="0"/>
                    <a:pt x="208" y="0"/>
                  </a:cubicBezTo>
                  <a:cubicBezTo>
                    <a:pt x="217" y="0"/>
                    <a:pt x="226" y="8"/>
                    <a:pt x="226" y="18"/>
                  </a:cubicBezTo>
                  <a:cubicBezTo>
                    <a:pt x="226" y="514"/>
                    <a:pt x="226" y="514"/>
                    <a:pt x="226" y="514"/>
                  </a:cubicBezTo>
                </a:path>
              </a:pathLst>
            </a:custGeom>
            <a:solidFill>
              <a:srgbClr val="03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4" name="Freeform 93"/>
            <p:cNvSpPr>
              <a:spLocks noEditPoints="1"/>
            </p:cNvSpPr>
            <p:nvPr/>
          </p:nvSpPr>
          <p:spPr bwMode="auto">
            <a:xfrm>
              <a:off x="4356100" y="1998663"/>
              <a:ext cx="571500" cy="1506538"/>
            </a:xfrm>
            <a:custGeom>
              <a:avLst/>
              <a:gdLst>
                <a:gd name="T0" fmla="*/ 175 w 180"/>
                <a:gd name="T1" fmla="*/ 42 h 474"/>
                <a:gd name="T2" fmla="*/ 0 w 180"/>
                <a:gd name="T3" fmla="*/ 38 h 474"/>
                <a:gd name="T4" fmla="*/ 6 w 180"/>
                <a:gd name="T5" fmla="*/ 0 h 474"/>
                <a:gd name="T6" fmla="*/ 180 w 180"/>
                <a:gd name="T7" fmla="*/ 6 h 474"/>
                <a:gd name="T8" fmla="*/ 180 w 180"/>
                <a:gd name="T9" fmla="*/ 67 h 474"/>
                <a:gd name="T10" fmla="*/ 6 w 180"/>
                <a:gd name="T11" fmla="*/ 62 h 474"/>
                <a:gd name="T12" fmla="*/ 0 w 180"/>
                <a:gd name="T13" fmla="*/ 99 h 474"/>
                <a:gd name="T14" fmla="*/ 175 w 180"/>
                <a:gd name="T15" fmla="*/ 104 h 474"/>
                <a:gd name="T16" fmla="*/ 180 w 180"/>
                <a:gd name="T17" fmla="*/ 67 h 474"/>
                <a:gd name="T18" fmla="*/ 175 w 180"/>
                <a:gd name="T19" fmla="*/ 166 h 474"/>
                <a:gd name="T20" fmla="*/ 0 w 180"/>
                <a:gd name="T21" fmla="*/ 161 h 474"/>
                <a:gd name="T22" fmla="*/ 6 w 180"/>
                <a:gd name="T23" fmla="*/ 123 h 474"/>
                <a:gd name="T24" fmla="*/ 180 w 180"/>
                <a:gd name="T25" fmla="*/ 129 h 474"/>
                <a:gd name="T26" fmla="*/ 180 w 180"/>
                <a:gd name="T27" fmla="*/ 222 h 474"/>
                <a:gd name="T28" fmla="*/ 6 w 180"/>
                <a:gd name="T29" fmla="*/ 227 h 474"/>
                <a:gd name="T30" fmla="*/ 0 w 180"/>
                <a:gd name="T31" fmla="*/ 190 h 474"/>
                <a:gd name="T32" fmla="*/ 175 w 180"/>
                <a:gd name="T33" fmla="*/ 185 h 474"/>
                <a:gd name="T34" fmla="*/ 180 w 180"/>
                <a:gd name="T35" fmla="*/ 222 h 474"/>
                <a:gd name="T36" fmla="*/ 175 w 180"/>
                <a:gd name="T37" fmla="*/ 289 h 474"/>
                <a:gd name="T38" fmla="*/ 0 w 180"/>
                <a:gd name="T39" fmla="*/ 284 h 474"/>
                <a:gd name="T40" fmla="*/ 6 w 180"/>
                <a:gd name="T41" fmla="*/ 247 h 474"/>
                <a:gd name="T42" fmla="*/ 180 w 180"/>
                <a:gd name="T43" fmla="*/ 252 h 474"/>
                <a:gd name="T44" fmla="*/ 180 w 180"/>
                <a:gd name="T45" fmla="*/ 345 h 474"/>
                <a:gd name="T46" fmla="*/ 6 w 180"/>
                <a:gd name="T47" fmla="*/ 351 h 474"/>
                <a:gd name="T48" fmla="*/ 0 w 180"/>
                <a:gd name="T49" fmla="*/ 313 h 474"/>
                <a:gd name="T50" fmla="*/ 175 w 180"/>
                <a:gd name="T51" fmla="*/ 308 h 474"/>
                <a:gd name="T52" fmla="*/ 180 w 180"/>
                <a:gd name="T53" fmla="*/ 345 h 474"/>
                <a:gd name="T54" fmla="*/ 175 w 180"/>
                <a:gd name="T55" fmla="*/ 412 h 474"/>
                <a:gd name="T56" fmla="*/ 0 w 180"/>
                <a:gd name="T57" fmla="*/ 407 h 474"/>
                <a:gd name="T58" fmla="*/ 6 w 180"/>
                <a:gd name="T59" fmla="*/ 370 h 474"/>
                <a:gd name="T60" fmla="*/ 180 w 180"/>
                <a:gd name="T61" fmla="*/ 375 h 474"/>
                <a:gd name="T62" fmla="*/ 180 w 180"/>
                <a:gd name="T63" fmla="*/ 468 h 474"/>
                <a:gd name="T64" fmla="*/ 6 w 180"/>
                <a:gd name="T65" fmla="*/ 474 h 474"/>
                <a:gd name="T66" fmla="*/ 0 w 180"/>
                <a:gd name="T67" fmla="*/ 436 h 474"/>
                <a:gd name="T68" fmla="*/ 175 w 180"/>
                <a:gd name="T69" fmla="*/ 432 h 474"/>
                <a:gd name="T70" fmla="*/ 180 w 180"/>
                <a:gd name="T71" fmla="*/ 46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74">
                  <a:moveTo>
                    <a:pt x="180" y="38"/>
                  </a:moveTo>
                  <a:cubicBezTo>
                    <a:pt x="180" y="40"/>
                    <a:pt x="178" y="42"/>
                    <a:pt x="175" y="42"/>
                  </a:cubicBezTo>
                  <a:cubicBezTo>
                    <a:pt x="6" y="42"/>
                    <a:pt x="6" y="42"/>
                    <a:pt x="6" y="42"/>
                  </a:cubicBezTo>
                  <a:cubicBezTo>
                    <a:pt x="3" y="42"/>
                    <a:pt x="0" y="40"/>
                    <a:pt x="0" y="38"/>
                  </a:cubicBezTo>
                  <a:cubicBezTo>
                    <a:pt x="0" y="6"/>
                    <a:pt x="0" y="6"/>
                    <a:pt x="0" y="6"/>
                  </a:cubicBezTo>
                  <a:cubicBezTo>
                    <a:pt x="0" y="2"/>
                    <a:pt x="3" y="0"/>
                    <a:pt x="6" y="0"/>
                  </a:cubicBezTo>
                  <a:cubicBezTo>
                    <a:pt x="175" y="0"/>
                    <a:pt x="175" y="0"/>
                    <a:pt x="175" y="0"/>
                  </a:cubicBezTo>
                  <a:cubicBezTo>
                    <a:pt x="178" y="0"/>
                    <a:pt x="180" y="2"/>
                    <a:pt x="180" y="6"/>
                  </a:cubicBezTo>
                  <a:cubicBezTo>
                    <a:pt x="180" y="38"/>
                    <a:pt x="180" y="38"/>
                    <a:pt x="180" y="38"/>
                  </a:cubicBezTo>
                  <a:moveTo>
                    <a:pt x="180" y="67"/>
                  </a:moveTo>
                  <a:cubicBezTo>
                    <a:pt x="180" y="64"/>
                    <a:pt x="178" y="62"/>
                    <a:pt x="175" y="62"/>
                  </a:cubicBezTo>
                  <a:cubicBezTo>
                    <a:pt x="175" y="62"/>
                    <a:pt x="175" y="62"/>
                    <a:pt x="6" y="62"/>
                  </a:cubicBezTo>
                  <a:cubicBezTo>
                    <a:pt x="3" y="62"/>
                    <a:pt x="0" y="64"/>
                    <a:pt x="0" y="67"/>
                  </a:cubicBezTo>
                  <a:cubicBezTo>
                    <a:pt x="0" y="67"/>
                    <a:pt x="0" y="67"/>
                    <a:pt x="0" y="99"/>
                  </a:cubicBezTo>
                  <a:cubicBezTo>
                    <a:pt x="0" y="102"/>
                    <a:pt x="3" y="104"/>
                    <a:pt x="6" y="104"/>
                  </a:cubicBezTo>
                  <a:cubicBezTo>
                    <a:pt x="6" y="104"/>
                    <a:pt x="6" y="104"/>
                    <a:pt x="175" y="104"/>
                  </a:cubicBezTo>
                  <a:cubicBezTo>
                    <a:pt x="178" y="104"/>
                    <a:pt x="180" y="102"/>
                    <a:pt x="180" y="99"/>
                  </a:cubicBezTo>
                  <a:cubicBezTo>
                    <a:pt x="180" y="67"/>
                    <a:pt x="180" y="67"/>
                    <a:pt x="180" y="67"/>
                  </a:cubicBezTo>
                  <a:moveTo>
                    <a:pt x="180" y="161"/>
                  </a:moveTo>
                  <a:cubicBezTo>
                    <a:pt x="180" y="163"/>
                    <a:pt x="178" y="166"/>
                    <a:pt x="175" y="166"/>
                  </a:cubicBezTo>
                  <a:cubicBezTo>
                    <a:pt x="6" y="166"/>
                    <a:pt x="6" y="166"/>
                    <a:pt x="6" y="166"/>
                  </a:cubicBezTo>
                  <a:cubicBezTo>
                    <a:pt x="3" y="166"/>
                    <a:pt x="0" y="163"/>
                    <a:pt x="0" y="161"/>
                  </a:cubicBezTo>
                  <a:cubicBezTo>
                    <a:pt x="0" y="129"/>
                    <a:pt x="0" y="129"/>
                    <a:pt x="0" y="129"/>
                  </a:cubicBezTo>
                  <a:cubicBezTo>
                    <a:pt x="0" y="126"/>
                    <a:pt x="3" y="123"/>
                    <a:pt x="6" y="123"/>
                  </a:cubicBezTo>
                  <a:cubicBezTo>
                    <a:pt x="175" y="123"/>
                    <a:pt x="175" y="123"/>
                    <a:pt x="175" y="123"/>
                  </a:cubicBezTo>
                  <a:cubicBezTo>
                    <a:pt x="178" y="123"/>
                    <a:pt x="180" y="126"/>
                    <a:pt x="180" y="129"/>
                  </a:cubicBezTo>
                  <a:cubicBezTo>
                    <a:pt x="180" y="161"/>
                    <a:pt x="180" y="161"/>
                    <a:pt x="180" y="161"/>
                  </a:cubicBezTo>
                  <a:moveTo>
                    <a:pt x="180" y="222"/>
                  </a:moveTo>
                  <a:cubicBezTo>
                    <a:pt x="180" y="225"/>
                    <a:pt x="178" y="227"/>
                    <a:pt x="175" y="227"/>
                  </a:cubicBezTo>
                  <a:cubicBezTo>
                    <a:pt x="6" y="227"/>
                    <a:pt x="6" y="227"/>
                    <a:pt x="6" y="227"/>
                  </a:cubicBezTo>
                  <a:cubicBezTo>
                    <a:pt x="3" y="227"/>
                    <a:pt x="0" y="225"/>
                    <a:pt x="0" y="222"/>
                  </a:cubicBezTo>
                  <a:cubicBezTo>
                    <a:pt x="0" y="190"/>
                    <a:pt x="0" y="190"/>
                    <a:pt x="0" y="190"/>
                  </a:cubicBezTo>
                  <a:cubicBezTo>
                    <a:pt x="0" y="187"/>
                    <a:pt x="3" y="185"/>
                    <a:pt x="6" y="185"/>
                  </a:cubicBezTo>
                  <a:cubicBezTo>
                    <a:pt x="175" y="185"/>
                    <a:pt x="175" y="185"/>
                    <a:pt x="175" y="185"/>
                  </a:cubicBezTo>
                  <a:cubicBezTo>
                    <a:pt x="178" y="185"/>
                    <a:pt x="180" y="187"/>
                    <a:pt x="180" y="190"/>
                  </a:cubicBezTo>
                  <a:cubicBezTo>
                    <a:pt x="180" y="222"/>
                    <a:pt x="180" y="222"/>
                    <a:pt x="180" y="222"/>
                  </a:cubicBezTo>
                  <a:moveTo>
                    <a:pt x="180" y="284"/>
                  </a:moveTo>
                  <a:cubicBezTo>
                    <a:pt x="180" y="287"/>
                    <a:pt x="178" y="289"/>
                    <a:pt x="175" y="289"/>
                  </a:cubicBezTo>
                  <a:cubicBezTo>
                    <a:pt x="6" y="289"/>
                    <a:pt x="6" y="289"/>
                    <a:pt x="6" y="289"/>
                  </a:cubicBezTo>
                  <a:cubicBezTo>
                    <a:pt x="3" y="289"/>
                    <a:pt x="0" y="287"/>
                    <a:pt x="0" y="284"/>
                  </a:cubicBezTo>
                  <a:cubicBezTo>
                    <a:pt x="0" y="252"/>
                    <a:pt x="0" y="252"/>
                    <a:pt x="0" y="252"/>
                  </a:cubicBezTo>
                  <a:cubicBezTo>
                    <a:pt x="0" y="249"/>
                    <a:pt x="3" y="247"/>
                    <a:pt x="6" y="247"/>
                  </a:cubicBezTo>
                  <a:cubicBezTo>
                    <a:pt x="175" y="247"/>
                    <a:pt x="175" y="247"/>
                    <a:pt x="175" y="247"/>
                  </a:cubicBezTo>
                  <a:cubicBezTo>
                    <a:pt x="178" y="247"/>
                    <a:pt x="180" y="249"/>
                    <a:pt x="180" y="252"/>
                  </a:cubicBezTo>
                  <a:cubicBezTo>
                    <a:pt x="180" y="284"/>
                    <a:pt x="180" y="284"/>
                    <a:pt x="180" y="284"/>
                  </a:cubicBezTo>
                  <a:moveTo>
                    <a:pt x="180" y="345"/>
                  </a:moveTo>
                  <a:cubicBezTo>
                    <a:pt x="180" y="348"/>
                    <a:pt x="178" y="351"/>
                    <a:pt x="175" y="351"/>
                  </a:cubicBezTo>
                  <a:cubicBezTo>
                    <a:pt x="6" y="351"/>
                    <a:pt x="6" y="351"/>
                    <a:pt x="6" y="351"/>
                  </a:cubicBezTo>
                  <a:cubicBezTo>
                    <a:pt x="3" y="351"/>
                    <a:pt x="0" y="348"/>
                    <a:pt x="0" y="345"/>
                  </a:cubicBezTo>
                  <a:cubicBezTo>
                    <a:pt x="0" y="313"/>
                    <a:pt x="0" y="313"/>
                    <a:pt x="0" y="313"/>
                  </a:cubicBezTo>
                  <a:cubicBezTo>
                    <a:pt x="0" y="311"/>
                    <a:pt x="3" y="308"/>
                    <a:pt x="6" y="308"/>
                  </a:cubicBezTo>
                  <a:cubicBezTo>
                    <a:pt x="175" y="308"/>
                    <a:pt x="175" y="308"/>
                    <a:pt x="175" y="308"/>
                  </a:cubicBezTo>
                  <a:cubicBezTo>
                    <a:pt x="178" y="308"/>
                    <a:pt x="180" y="311"/>
                    <a:pt x="180" y="313"/>
                  </a:cubicBezTo>
                  <a:cubicBezTo>
                    <a:pt x="180" y="345"/>
                    <a:pt x="180" y="345"/>
                    <a:pt x="180" y="345"/>
                  </a:cubicBezTo>
                  <a:moveTo>
                    <a:pt x="180" y="407"/>
                  </a:moveTo>
                  <a:cubicBezTo>
                    <a:pt x="180" y="410"/>
                    <a:pt x="178" y="412"/>
                    <a:pt x="175" y="412"/>
                  </a:cubicBezTo>
                  <a:cubicBezTo>
                    <a:pt x="6" y="412"/>
                    <a:pt x="6" y="412"/>
                    <a:pt x="6" y="412"/>
                  </a:cubicBezTo>
                  <a:cubicBezTo>
                    <a:pt x="3" y="412"/>
                    <a:pt x="0" y="410"/>
                    <a:pt x="0" y="407"/>
                  </a:cubicBezTo>
                  <a:cubicBezTo>
                    <a:pt x="0" y="375"/>
                    <a:pt x="0" y="375"/>
                    <a:pt x="0" y="375"/>
                  </a:cubicBezTo>
                  <a:cubicBezTo>
                    <a:pt x="0" y="372"/>
                    <a:pt x="3" y="370"/>
                    <a:pt x="6" y="370"/>
                  </a:cubicBezTo>
                  <a:cubicBezTo>
                    <a:pt x="175" y="370"/>
                    <a:pt x="175" y="370"/>
                    <a:pt x="175" y="370"/>
                  </a:cubicBezTo>
                  <a:cubicBezTo>
                    <a:pt x="178" y="370"/>
                    <a:pt x="180" y="372"/>
                    <a:pt x="180" y="375"/>
                  </a:cubicBezTo>
                  <a:cubicBezTo>
                    <a:pt x="180" y="407"/>
                    <a:pt x="180" y="407"/>
                    <a:pt x="180" y="407"/>
                  </a:cubicBezTo>
                  <a:moveTo>
                    <a:pt x="180" y="468"/>
                  </a:moveTo>
                  <a:cubicBezTo>
                    <a:pt x="180" y="472"/>
                    <a:pt x="178" y="474"/>
                    <a:pt x="175" y="474"/>
                  </a:cubicBezTo>
                  <a:cubicBezTo>
                    <a:pt x="6" y="474"/>
                    <a:pt x="6" y="474"/>
                    <a:pt x="6" y="474"/>
                  </a:cubicBezTo>
                  <a:cubicBezTo>
                    <a:pt x="3" y="474"/>
                    <a:pt x="0" y="472"/>
                    <a:pt x="0" y="468"/>
                  </a:cubicBezTo>
                  <a:cubicBezTo>
                    <a:pt x="0" y="436"/>
                    <a:pt x="0" y="436"/>
                    <a:pt x="0" y="436"/>
                  </a:cubicBezTo>
                  <a:cubicBezTo>
                    <a:pt x="0" y="434"/>
                    <a:pt x="3" y="432"/>
                    <a:pt x="6" y="432"/>
                  </a:cubicBezTo>
                  <a:cubicBezTo>
                    <a:pt x="175" y="432"/>
                    <a:pt x="175" y="432"/>
                    <a:pt x="175" y="432"/>
                  </a:cubicBezTo>
                  <a:cubicBezTo>
                    <a:pt x="178" y="432"/>
                    <a:pt x="180" y="434"/>
                    <a:pt x="180" y="436"/>
                  </a:cubicBezTo>
                  <a:cubicBezTo>
                    <a:pt x="180" y="468"/>
                    <a:pt x="180" y="468"/>
                    <a:pt x="180" y="468"/>
                  </a:cubicBezTo>
                </a:path>
              </a:pathLst>
            </a:custGeom>
            <a:solidFill>
              <a:srgbClr val="0081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5" name="Freeform 94"/>
            <p:cNvSpPr>
              <a:spLocks noEditPoints="1"/>
            </p:cNvSpPr>
            <p:nvPr/>
          </p:nvSpPr>
          <p:spPr bwMode="auto">
            <a:xfrm>
              <a:off x="4397375" y="2027238"/>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80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80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80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80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close/>
                  <a:moveTo>
                    <a:pt x="44" y="50"/>
                  </a:moveTo>
                  <a:lnTo>
                    <a:pt x="44" y="0"/>
                  </a:lnTo>
                  <a:lnTo>
                    <a:pt x="26" y="0"/>
                  </a:lnTo>
                  <a:lnTo>
                    <a:pt x="26" y="50"/>
                  </a:lnTo>
                  <a:lnTo>
                    <a:pt x="44" y="50"/>
                  </a:lnTo>
                  <a:close/>
                  <a:moveTo>
                    <a:pt x="70" y="50"/>
                  </a:moveTo>
                  <a:lnTo>
                    <a:pt x="70" y="0"/>
                  </a:lnTo>
                  <a:lnTo>
                    <a:pt x="52" y="0"/>
                  </a:lnTo>
                  <a:lnTo>
                    <a:pt x="52" y="50"/>
                  </a:lnTo>
                  <a:lnTo>
                    <a:pt x="70" y="50"/>
                  </a:lnTo>
                  <a:close/>
                  <a:moveTo>
                    <a:pt x="96" y="50"/>
                  </a:moveTo>
                  <a:lnTo>
                    <a:pt x="96" y="0"/>
                  </a:lnTo>
                  <a:lnTo>
                    <a:pt x="80" y="0"/>
                  </a:lnTo>
                  <a:lnTo>
                    <a:pt x="80" y="50"/>
                  </a:lnTo>
                  <a:lnTo>
                    <a:pt x="96" y="50"/>
                  </a:lnTo>
                  <a:close/>
                  <a:moveTo>
                    <a:pt x="122" y="50"/>
                  </a:moveTo>
                  <a:lnTo>
                    <a:pt x="122" y="0"/>
                  </a:lnTo>
                  <a:lnTo>
                    <a:pt x="106" y="0"/>
                  </a:lnTo>
                  <a:lnTo>
                    <a:pt x="106" y="50"/>
                  </a:lnTo>
                  <a:lnTo>
                    <a:pt x="122" y="50"/>
                  </a:lnTo>
                  <a:close/>
                  <a:moveTo>
                    <a:pt x="18" y="174"/>
                  </a:moveTo>
                  <a:lnTo>
                    <a:pt x="18" y="124"/>
                  </a:lnTo>
                  <a:lnTo>
                    <a:pt x="0" y="124"/>
                  </a:lnTo>
                  <a:lnTo>
                    <a:pt x="0" y="174"/>
                  </a:lnTo>
                  <a:lnTo>
                    <a:pt x="18" y="174"/>
                  </a:lnTo>
                  <a:close/>
                  <a:moveTo>
                    <a:pt x="44" y="174"/>
                  </a:moveTo>
                  <a:lnTo>
                    <a:pt x="44" y="124"/>
                  </a:lnTo>
                  <a:lnTo>
                    <a:pt x="26" y="124"/>
                  </a:lnTo>
                  <a:lnTo>
                    <a:pt x="26" y="174"/>
                  </a:lnTo>
                  <a:lnTo>
                    <a:pt x="44" y="174"/>
                  </a:lnTo>
                  <a:close/>
                  <a:moveTo>
                    <a:pt x="70" y="174"/>
                  </a:moveTo>
                  <a:lnTo>
                    <a:pt x="70" y="124"/>
                  </a:lnTo>
                  <a:lnTo>
                    <a:pt x="52" y="124"/>
                  </a:lnTo>
                  <a:lnTo>
                    <a:pt x="52" y="174"/>
                  </a:lnTo>
                  <a:lnTo>
                    <a:pt x="70" y="174"/>
                  </a:lnTo>
                  <a:close/>
                  <a:moveTo>
                    <a:pt x="96" y="174"/>
                  </a:moveTo>
                  <a:lnTo>
                    <a:pt x="96" y="124"/>
                  </a:lnTo>
                  <a:lnTo>
                    <a:pt x="80" y="124"/>
                  </a:lnTo>
                  <a:lnTo>
                    <a:pt x="80" y="174"/>
                  </a:lnTo>
                  <a:lnTo>
                    <a:pt x="96" y="174"/>
                  </a:lnTo>
                  <a:close/>
                  <a:moveTo>
                    <a:pt x="122" y="174"/>
                  </a:moveTo>
                  <a:lnTo>
                    <a:pt x="122" y="124"/>
                  </a:lnTo>
                  <a:lnTo>
                    <a:pt x="106" y="124"/>
                  </a:lnTo>
                  <a:lnTo>
                    <a:pt x="106" y="174"/>
                  </a:lnTo>
                  <a:lnTo>
                    <a:pt x="122" y="174"/>
                  </a:lnTo>
                  <a:close/>
                  <a:moveTo>
                    <a:pt x="18" y="296"/>
                  </a:moveTo>
                  <a:lnTo>
                    <a:pt x="18" y="246"/>
                  </a:lnTo>
                  <a:lnTo>
                    <a:pt x="0" y="246"/>
                  </a:lnTo>
                  <a:lnTo>
                    <a:pt x="0" y="296"/>
                  </a:lnTo>
                  <a:lnTo>
                    <a:pt x="18" y="296"/>
                  </a:lnTo>
                  <a:close/>
                  <a:moveTo>
                    <a:pt x="44" y="296"/>
                  </a:moveTo>
                  <a:lnTo>
                    <a:pt x="44" y="246"/>
                  </a:lnTo>
                  <a:lnTo>
                    <a:pt x="26" y="246"/>
                  </a:lnTo>
                  <a:lnTo>
                    <a:pt x="26" y="296"/>
                  </a:lnTo>
                  <a:lnTo>
                    <a:pt x="44" y="296"/>
                  </a:lnTo>
                  <a:close/>
                  <a:moveTo>
                    <a:pt x="70" y="296"/>
                  </a:moveTo>
                  <a:lnTo>
                    <a:pt x="70" y="246"/>
                  </a:lnTo>
                  <a:lnTo>
                    <a:pt x="52" y="246"/>
                  </a:lnTo>
                  <a:lnTo>
                    <a:pt x="52" y="296"/>
                  </a:lnTo>
                  <a:lnTo>
                    <a:pt x="70" y="296"/>
                  </a:lnTo>
                  <a:close/>
                  <a:moveTo>
                    <a:pt x="96" y="296"/>
                  </a:moveTo>
                  <a:lnTo>
                    <a:pt x="96" y="246"/>
                  </a:lnTo>
                  <a:lnTo>
                    <a:pt x="80" y="246"/>
                  </a:lnTo>
                  <a:lnTo>
                    <a:pt x="80" y="296"/>
                  </a:lnTo>
                  <a:lnTo>
                    <a:pt x="96" y="296"/>
                  </a:lnTo>
                  <a:close/>
                  <a:moveTo>
                    <a:pt x="122" y="296"/>
                  </a:moveTo>
                  <a:lnTo>
                    <a:pt x="122" y="246"/>
                  </a:lnTo>
                  <a:lnTo>
                    <a:pt x="106" y="246"/>
                  </a:lnTo>
                  <a:lnTo>
                    <a:pt x="106" y="296"/>
                  </a:lnTo>
                  <a:lnTo>
                    <a:pt x="122" y="296"/>
                  </a:lnTo>
                  <a:close/>
                  <a:moveTo>
                    <a:pt x="18" y="418"/>
                  </a:moveTo>
                  <a:lnTo>
                    <a:pt x="18" y="370"/>
                  </a:lnTo>
                  <a:lnTo>
                    <a:pt x="0" y="370"/>
                  </a:lnTo>
                  <a:lnTo>
                    <a:pt x="0" y="418"/>
                  </a:lnTo>
                  <a:lnTo>
                    <a:pt x="18" y="418"/>
                  </a:lnTo>
                  <a:close/>
                  <a:moveTo>
                    <a:pt x="44" y="418"/>
                  </a:moveTo>
                  <a:lnTo>
                    <a:pt x="44" y="370"/>
                  </a:lnTo>
                  <a:lnTo>
                    <a:pt x="26" y="370"/>
                  </a:lnTo>
                  <a:lnTo>
                    <a:pt x="26" y="418"/>
                  </a:lnTo>
                  <a:lnTo>
                    <a:pt x="44" y="418"/>
                  </a:lnTo>
                  <a:close/>
                  <a:moveTo>
                    <a:pt x="70" y="418"/>
                  </a:moveTo>
                  <a:lnTo>
                    <a:pt x="70" y="370"/>
                  </a:lnTo>
                  <a:lnTo>
                    <a:pt x="52" y="370"/>
                  </a:lnTo>
                  <a:lnTo>
                    <a:pt x="52" y="418"/>
                  </a:lnTo>
                  <a:lnTo>
                    <a:pt x="70" y="418"/>
                  </a:lnTo>
                  <a:close/>
                  <a:moveTo>
                    <a:pt x="96" y="418"/>
                  </a:moveTo>
                  <a:lnTo>
                    <a:pt x="96" y="370"/>
                  </a:lnTo>
                  <a:lnTo>
                    <a:pt x="80" y="370"/>
                  </a:lnTo>
                  <a:lnTo>
                    <a:pt x="80" y="418"/>
                  </a:lnTo>
                  <a:lnTo>
                    <a:pt x="96" y="418"/>
                  </a:lnTo>
                  <a:close/>
                  <a:moveTo>
                    <a:pt x="122" y="418"/>
                  </a:moveTo>
                  <a:lnTo>
                    <a:pt x="122" y="370"/>
                  </a:lnTo>
                  <a:lnTo>
                    <a:pt x="106" y="370"/>
                  </a:lnTo>
                  <a:lnTo>
                    <a:pt x="106" y="418"/>
                  </a:lnTo>
                  <a:lnTo>
                    <a:pt x="122" y="418"/>
                  </a:lnTo>
                  <a:close/>
                  <a:moveTo>
                    <a:pt x="18" y="543"/>
                  </a:moveTo>
                  <a:lnTo>
                    <a:pt x="18" y="494"/>
                  </a:lnTo>
                  <a:lnTo>
                    <a:pt x="0" y="494"/>
                  </a:lnTo>
                  <a:lnTo>
                    <a:pt x="0" y="543"/>
                  </a:lnTo>
                  <a:lnTo>
                    <a:pt x="18" y="543"/>
                  </a:lnTo>
                  <a:close/>
                  <a:moveTo>
                    <a:pt x="44" y="543"/>
                  </a:moveTo>
                  <a:lnTo>
                    <a:pt x="44" y="494"/>
                  </a:lnTo>
                  <a:lnTo>
                    <a:pt x="26" y="494"/>
                  </a:lnTo>
                  <a:lnTo>
                    <a:pt x="26" y="543"/>
                  </a:lnTo>
                  <a:lnTo>
                    <a:pt x="44" y="543"/>
                  </a:lnTo>
                  <a:close/>
                  <a:moveTo>
                    <a:pt x="70" y="543"/>
                  </a:moveTo>
                  <a:lnTo>
                    <a:pt x="70" y="494"/>
                  </a:lnTo>
                  <a:lnTo>
                    <a:pt x="52" y="494"/>
                  </a:lnTo>
                  <a:lnTo>
                    <a:pt x="52" y="543"/>
                  </a:lnTo>
                  <a:lnTo>
                    <a:pt x="70" y="543"/>
                  </a:lnTo>
                  <a:close/>
                  <a:moveTo>
                    <a:pt x="96" y="543"/>
                  </a:moveTo>
                  <a:lnTo>
                    <a:pt x="96" y="494"/>
                  </a:lnTo>
                  <a:lnTo>
                    <a:pt x="80" y="494"/>
                  </a:lnTo>
                  <a:lnTo>
                    <a:pt x="80" y="543"/>
                  </a:lnTo>
                  <a:lnTo>
                    <a:pt x="96" y="543"/>
                  </a:lnTo>
                  <a:close/>
                  <a:moveTo>
                    <a:pt x="122" y="543"/>
                  </a:moveTo>
                  <a:lnTo>
                    <a:pt x="122" y="494"/>
                  </a:lnTo>
                  <a:lnTo>
                    <a:pt x="106" y="494"/>
                  </a:lnTo>
                  <a:lnTo>
                    <a:pt x="106" y="543"/>
                  </a:lnTo>
                  <a:lnTo>
                    <a:pt x="122" y="543"/>
                  </a:lnTo>
                  <a:close/>
                  <a:moveTo>
                    <a:pt x="18" y="667"/>
                  </a:moveTo>
                  <a:lnTo>
                    <a:pt x="18" y="617"/>
                  </a:lnTo>
                  <a:lnTo>
                    <a:pt x="0" y="617"/>
                  </a:lnTo>
                  <a:lnTo>
                    <a:pt x="0" y="667"/>
                  </a:lnTo>
                  <a:lnTo>
                    <a:pt x="18" y="667"/>
                  </a:lnTo>
                  <a:close/>
                  <a:moveTo>
                    <a:pt x="44" y="667"/>
                  </a:moveTo>
                  <a:lnTo>
                    <a:pt x="44" y="617"/>
                  </a:lnTo>
                  <a:lnTo>
                    <a:pt x="26" y="617"/>
                  </a:lnTo>
                  <a:lnTo>
                    <a:pt x="26" y="667"/>
                  </a:lnTo>
                  <a:lnTo>
                    <a:pt x="44" y="667"/>
                  </a:lnTo>
                  <a:close/>
                  <a:moveTo>
                    <a:pt x="70" y="667"/>
                  </a:moveTo>
                  <a:lnTo>
                    <a:pt x="70" y="617"/>
                  </a:lnTo>
                  <a:lnTo>
                    <a:pt x="52" y="617"/>
                  </a:lnTo>
                  <a:lnTo>
                    <a:pt x="52" y="667"/>
                  </a:lnTo>
                  <a:lnTo>
                    <a:pt x="70" y="667"/>
                  </a:lnTo>
                  <a:close/>
                  <a:moveTo>
                    <a:pt x="96" y="667"/>
                  </a:moveTo>
                  <a:lnTo>
                    <a:pt x="96" y="617"/>
                  </a:lnTo>
                  <a:lnTo>
                    <a:pt x="80" y="617"/>
                  </a:lnTo>
                  <a:lnTo>
                    <a:pt x="80" y="667"/>
                  </a:lnTo>
                  <a:lnTo>
                    <a:pt x="96" y="667"/>
                  </a:lnTo>
                  <a:close/>
                  <a:moveTo>
                    <a:pt x="122" y="667"/>
                  </a:moveTo>
                  <a:lnTo>
                    <a:pt x="122" y="617"/>
                  </a:lnTo>
                  <a:lnTo>
                    <a:pt x="106" y="617"/>
                  </a:lnTo>
                  <a:lnTo>
                    <a:pt x="106" y="667"/>
                  </a:lnTo>
                  <a:lnTo>
                    <a:pt x="122" y="667"/>
                  </a:lnTo>
                  <a:close/>
                  <a:moveTo>
                    <a:pt x="18" y="789"/>
                  </a:moveTo>
                  <a:lnTo>
                    <a:pt x="18" y="739"/>
                  </a:lnTo>
                  <a:lnTo>
                    <a:pt x="0" y="739"/>
                  </a:lnTo>
                  <a:lnTo>
                    <a:pt x="0" y="789"/>
                  </a:lnTo>
                  <a:lnTo>
                    <a:pt x="18" y="789"/>
                  </a:lnTo>
                  <a:close/>
                  <a:moveTo>
                    <a:pt x="44" y="789"/>
                  </a:moveTo>
                  <a:lnTo>
                    <a:pt x="44" y="739"/>
                  </a:lnTo>
                  <a:lnTo>
                    <a:pt x="26" y="739"/>
                  </a:lnTo>
                  <a:lnTo>
                    <a:pt x="26" y="789"/>
                  </a:lnTo>
                  <a:lnTo>
                    <a:pt x="44" y="789"/>
                  </a:lnTo>
                  <a:close/>
                  <a:moveTo>
                    <a:pt x="70" y="789"/>
                  </a:moveTo>
                  <a:lnTo>
                    <a:pt x="70" y="739"/>
                  </a:lnTo>
                  <a:lnTo>
                    <a:pt x="52" y="739"/>
                  </a:lnTo>
                  <a:lnTo>
                    <a:pt x="52" y="789"/>
                  </a:lnTo>
                  <a:lnTo>
                    <a:pt x="70" y="789"/>
                  </a:lnTo>
                  <a:close/>
                  <a:moveTo>
                    <a:pt x="96" y="789"/>
                  </a:moveTo>
                  <a:lnTo>
                    <a:pt x="96" y="739"/>
                  </a:lnTo>
                  <a:lnTo>
                    <a:pt x="80" y="739"/>
                  </a:lnTo>
                  <a:lnTo>
                    <a:pt x="80" y="789"/>
                  </a:lnTo>
                  <a:lnTo>
                    <a:pt x="96" y="789"/>
                  </a:lnTo>
                  <a:close/>
                  <a:moveTo>
                    <a:pt x="122" y="789"/>
                  </a:moveTo>
                  <a:lnTo>
                    <a:pt x="122" y="739"/>
                  </a:lnTo>
                  <a:lnTo>
                    <a:pt x="106" y="739"/>
                  </a:lnTo>
                  <a:lnTo>
                    <a:pt x="106" y="789"/>
                  </a:lnTo>
                  <a:lnTo>
                    <a:pt x="122" y="789"/>
                  </a:lnTo>
                  <a:close/>
                  <a:moveTo>
                    <a:pt x="18" y="913"/>
                  </a:moveTo>
                  <a:lnTo>
                    <a:pt x="18" y="863"/>
                  </a:lnTo>
                  <a:lnTo>
                    <a:pt x="0" y="863"/>
                  </a:lnTo>
                  <a:lnTo>
                    <a:pt x="0" y="913"/>
                  </a:lnTo>
                  <a:lnTo>
                    <a:pt x="18" y="913"/>
                  </a:lnTo>
                  <a:close/>
                  <a:moveTo>
                    <a:pt x="44" y="913"/>
                  </a:moveTo>
                  <a:lnTo>
                    <a:pt x="44" y="863"/>
                  </a:lnTo>
                  <a:lnTo>
                    <a:pt x="26" y="863"/>
                  </a:lnTo>
                  <a:lnTo>
                    <a:pt x="26" y="913"/>
                  </a:lnTo>
                  <a:lnTo>
                    <a:pt x="44" y="913"/>
                  </a:lnTo>
                  <a:close/>
                  <a:moveTo>
                    <a:pt x="70" y="913"/>
                  </a:moveTo>
                  <a:lnTo>
                    <a:pt x="70" y="863"/>
                  </a:lnTo>
                  <a:lnTo>
                    <a:pt x="52" y="863"/>
                  </a:lnTo>
                  <a:lnTo>
                    <a:pt x="52" y="913"/>
                  </a:lnTo>
                  <a:lnTo>
                    <a:pt x="70" y="913"/>
                  </a:lnTo>
                  <a:close/>
                  <a:moveTo>
                    <a:pt x="96" y="913"/>
                  </a:moveTo>
                  <a:lnTo>
                    <a:pt x="96" y="863"/>
                  </a:lnTo>
                  <a:lnTo>
                    <a:pt x="80" y="863"/>
                  </a:lnTo>
                  <a:lnTo>
                    <a:pt x="80" y="913"/>
                  </a:lnTo>
                  <a:lnTo>
                    <a:pt x="96" y="913"/>
                  </a:lnTo>
                  <a:close/>
                  <a:moveTo>
                    <a:pt x="122" y="913"/>
                  </a:moveTo>
                  <a:lnTo>
                    <a:pt x="122" y="863"/>
                  </a:lnTo>
                  <a:lnTo>
                    <a:pt x="106" y="863"/>
                  </a:lnTo>
                  <a:lnTo>
                    <a:pt x="106" y="913"/>
                  </a:lnTo>
                  <a:lnTo>
                    <a:pt x="122" y="913"/>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6" name="Freeform 95"/>
            <p:cNvSpPr>
              <a:spLocks noEditPoints="1"/>
            </p:cNvSpPr>
            <p:nvPr/>
          </p:nvSpPr>
          <p:spPr bwMode="auto">
            <a:xfrm>
              <a:off x="4397375" y="2027238"/>
              <a:ext cx="193675" cy="1449388"/>
            </a:xfrm>
            <a:custGeom>
              <a:avLst/>
              <a:gdLst>
                <a:gd name="T0" fmla="*/ 18 w 122"/>
                <a:gd name="T1" fmla="*/ 0 h 913"/>
                <a:gd name="T2" fmla="*/ 26 w 122"/>
                <a:gd name="T3" fmla="*/ 0 h 913"/>
                <a:gd name="T4" fmla="*/ 70 w 122"/>
                <a:gd name="T5" fmla="*/ 0 h 913"/>
                <a:gd name="T6" fmla="*/ 96 w 122"/>
                <a:gd name="T7" fmla="*/ 50 h 913"/>
                <a:gd name="T8" fmla="*/ 96 w 122"/>
                <a:gd name="T9" fmla="*/ 50 h 913"/>
                <a:gd name="T10" fmla="*/ 106 w 122"/>
                <a:gd name="T11" fmla="*/ 50 h 913"/>
                <a:gd name="T12" fmla="*/ 0 w 122"/>
                <a:gd name="T13" fmla="*/ 124 h 913"/>
                <a:gd name="T14" fmla="*/ 44 w 122"/>
                <a:gd name="T15" fmla="*/ 124 h 913"/>
                <a:gd name="T16" fmla="*/ 70 w 122"/>
                <a:gd name="T17" fmla="*/ 174 h 913"/>
                <a:gd name="T18" fmla="*/ 70 w 122"/>
                <a:gd name="T19" fmla="*/ 174 h 913"/>
                <a:gd name="T20" fmla="*/ 80 w 122"/>
                <a:gd name="T21" fmla="*/ 174 h 913"/>
                <a:gd name="T22" fmla="*/ 106 w 122"/>
                <a:gd name="T23" fmla="*/ 124 h 913"/>
                <a:gd name="T24" fmla="*/ 18 w 122"/>
                <a:gd name="T25" fmla="*/ 246 h 913"/>
                <a:gd name="T26" fmla="*/ 44 w 122"/>
                <a:gd name="T27" fmla="*/ 296 h 913"/>
                <a:gd name="T28" fmla="*/ 44 w 122"/>
                <a:gd name="T29" fmla="*/ 296 h 913"/>
                <a:gd name="T30" fmla="*/ 52 w 122"/>
                <a:gd name="T31" fmla="*/ 296 h 913"/>
                <a:gd name="T32" fmla="*/ 80 w 122"/>
                <a:gd name="T33" fmla="*/ 246 h 913"/>
                <a:gd name="T34" fmla="*/ 122 w 122"/>
                <a:gd name="T35" fmla="*/ 246 h 913"/>
                <a:gd name="T36" fmla="*/ 18 w 122"/>
                <a:gd name="T37" fmla="*/ 418 h 913"/>
                <a:gd name="T38" fmla="*/ 18 w 122"/>
                <a:gd name="T39" fmla="*/ 418 h 913"/>
                <a:gd name="T40" fmla="*/ 26 w 122"/>
                <a:gd name="T41" fmla="*/ 418 h 913"/>
                <a:gd name="T42" fmla="*/ 52 w 122"/>
                <a:gd name="T43" fmla="*/ 370 h 913"/>
                <a:gd name="T44" fmla="*/ 96 w 122"/>
                <a:gd name="T45" fmla="*/ 370 h 913"/>
                <a:gd name="T46" fmla="*/ 122 w 122"/>
                <a:gd name="T47" fmla="*/ 418 h 913"/>
                <a:gd name="T48" fmla="*/ 122 w 122"/>
                <a:gd name="T49" fmla="*/ 418 h 913"/>
                <a:gd name="T50" fmla="*/ 0 w 122"/>
                <a:gd name="T51" fmla="*/ 543 h 913"/>
                <a:gd name="T52" fmla="*/ 26 w 122"/>
                <a:gd name="T53" fmla="*/ 494 h 913"/>
                <a:gd name="T54" fmla="*/ 70 w 122"/>
                <a:gd name="T55" fmla="*/ 494 h 913"/>
                <a:gd name="T56" fmla="*/ 96 w 122"/>
                <a:gd name="T57" fmla="*/ 543 h 913"/>
                <a:gd name="T58" fmla="*/ 96 w 122"/>
                <a:gd name="T59" fmla="*/ 543 h 913"/>
                <a:gd name="T60" fmla="*/ 106 w 122"/>
                <a:gd name="T61" fmla="*/ 543 h 913"/>
                <a:gd name="T62" fmla="*/ 0 w 122"/>
                <a:gd name="T63" fmla="*/ 617 h 913"/>
                <a:gd name="T64" fmla="*/ 44 w 122"/>
                <a:gd name="T65" fmla="*/ 617 h 913"/>
                <a:gd name="T66" fmla="*/ 70 w 122"/>
                <a:gd name="T67" fmla="*/ 667 h 913"/>
                <a:gd name="T68" fmla="*/ 70 w 122"/>
                <a:gd name="T69" fmla="*/ 667 h 913"/>
                <a:gd name="T70" fmla="*/ 80 w 122"/>
                <a:gd name="T71" fmla="*/ 667 h 913"/>
                <a:gd name="T72" fmla="*/ 106 w 122"/>
                <a:gd name="T73" fmla="*/ 617 h 913"/>
                <a:gd name="T74" fmla="*/ 18 w 122"/>
                <a:gd name="T75" fmla="*/ 739 h 913"/>
                <a:gd name="T76" fmla="*/ 44 w 122"/>
                <a:gd name="T77" fmla="*/ 789 h 913"/>
                <a:gd name="T78" fmla="*/ 44 w 122"/>
                <a:gd name="T79" fmla="*/ 789 h 913"/>
                <a:gd name="T80" fmla="*/ 52 w 122"/>
                <a:gd name="T81" fmla="*/ 789 h 913"/>
                <a:gd name="T82" fmla="*/ 80 w 122"/>
                <a:gd name="T83" fmla="*/ 739 h 913"/>
                <a:gd name="T84" fmla="*/ 122 w 122"/>
                <a:gd name="T85" fmla="*/ 739 h 913"/>
                <a:gd name="T86" fmla="*/ 18 w 122"/>
                <a:gd name="T87" fmla="*/ 913 h 913"/>
                <a:gd name="T88" fmla="*/ 18 w 122"/>
                <a:gd name="T89" fmla="*/ 913 h 913"/>
                <a:gd name="T90" fmla="*/ 26 w 122"/>
                <a:gd name="T91" fmla="*/ 913 h 913"/>
                <a:gd name="T92" fmla="*/ 52 w 122"/>
                <a:gd name="T93" fmla="*/ 863 h 913"/>
                <a:gd name="T94" fmla="*/ 96 w 122"/>
                <a:gd name="T95" fmla="*/ 863 h 913"/>
                <a:gd name="T96" fmla="*/ 122 w 122"/>
                <a:gd name="T97" fmla="*/ 913 h 913"/>
                <a:gd name="T98" fmla="*/ 122 w 122"/>
                <a:gd name="T9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913">
                  <a:moveTo>
                    <a:pt x="18" y="50"/>
                  </a:moveTo>
                  <a:lnTo>
                    <a:pt x="0" y="50"/>
                  </a:lnTo>
                  <a:lnTo>
                    <a:pt x="0" y="0"/>
                  </a:lnTo>
                  <a:lnTo>
                    <a:pt x="18" y="0"/>
                  </a:lnTo>
                  <a:lnTo>
                    <a:pt x="18" y="50"/>
                  </a:lnTo>
                  <a:moveTo>
                    <a:pt x="44" y="50"/>
                  </a:moveTo>
                  <a:lnTo>
                    <a:pt x="44" y="0"/>
                  </a:lnTo>
                  <a:lnTo>
                    <a:pt x="26" y="0"/>
                  </a:lnTo>
                  <a:lnTo>
                    <a:pt x="26" y="50"/>
                  </a:lnTo>
                  <a:lnTo>
                    <a:pt x="44" y="50"/>
                  </a:lnTo>
                  <a:moveTo>
                    <a:pt x="70" y="50"/>
                  </a:moveTo>
                  <a:lnTo>
                    <a:pt x="70" y="0"/>
                  </a:lnTo>
                  <a:lnTo>
                    <a:pt x="52" y="0"/>
                  </a:lnTo>
                  <a:lnTo>
                    <a:pt x="52" y="50"/>
                  </a:lnTo>
                  <a:lnTo>
                    <a:pt x="70" y="50"/>
                  </a:lnTo>
                  <a:moveTo>
                    <a:pt x="96" y="50"/>
                  </a:moveTo>
                  <a:lnTo>
                    <a:pt x="96" y="0"/>
                  </a:lnTo>
                  <a:lnTo>
                    <a:pt x="80" y="0"/>
                  </a:lnTo>
                  <a:lnTo>
                    <a:pt x="80" y="50"/>
                  </a:lnTo>
                  <a:lnTo>
                    <a:pt x="96" y="50"/>
                  </a:lnTo>
                  <a:moveTo>
                    <a:pt x="122" y="50"/>
                  </a:moveTo>
                  <a:lnTo>
                    <a:pt x="122" y="0"/>
                  </a:lnTo>
                  <a:lnTo>
                    <a:pt x="106" y="0"/>
                  </a:lnTo>
                  <a:lnTo>
                    <a:pt x="106" y="50"/>
                  </a:lnTo>
                  <a:lnTo>
                    <a:pt x="122" y="50"/>
                  </a:lnTo>
                  <a:moveTo>
                    <a:pt x="18" y="174"/>
                  </a:moveTo>
                  <a:lnTo>
                    <a:pt x="18" y="124"/>
                  </a:lnTo>
                  <a:lnTo>
                    <a:pt x="0" y="124"/>
                  </a:lnTo>
                  <a:lnTo>
                    <a:pt x="0" y="174"/>
                  </a:lnTo>
                  <a:lnTo>
                    <a:pt x="18" y="174"/>
                  </a:lnTo>
                  <a:moveTo>
                    <a:pt x="44" y="174"/>
                  </a:moveTo>
                  <a:lnTo>
                    <a:pt x="44" y="124"/>
                  </a:lnTo>
                  <a:lnTo>
                    <a:pt x="26" y="124"/>
                  </a:lnTo>
                  <a:lnTo>
                    <a:pt x="26" y="174"/>
                  </a:lnTo>
                  <a:lnTo>
                    <a:pt x="44" y="174"/>
                  </a:lnTo>
                  <a:moveTo>
                    <a:pt x="70" y="174"/>
                  </a:moveTo>
                  <a:lnTo>
                    <a:pt x="70" y="124"/>
                  </a:lnTo>
                  <a:lnTo>
                    <a:pt x="52" y="124"/>
                  </a:lnTo>
                  <a:lnTo>
                    <a:pt x="52" y="174"/>
                  </a:lnTo>
                  <a:lnTo>
                    <a:pt x="70" y="174"/>
                  </a:lnTo>
                  <a:moveTo>
                    <a:pt x="96" y="174"/>
                  </a:moveTo>
                  <a:lnTo>
                    <a:pt x="96" y="124"/>
                  </a:lnTo>
                  <a:lnTo>
                    <a:pt x="80" y="124"/>
                  </a:lnTo>
                  <a:lnTo>
                    <a:pt x="80" y="174"/>
                  </a:lnTo>
                  <a:lnTo>
                    <a:pt x="96" y="174"/>
                  </a:lnTo>
                  <a:moveTo>
                    <a:pt x="122" y="174"/>
                  </a:moveTo>
                  <a:lnTo>
                    <a:pt x="122" y="124"/>
                  </a:lnTo>
                  <a:lnTo>
                    <a:pt x="106" y="124"/>
                  </a:lnTo>
                  <a:lnTo>
                    <a:pt x="106" y="174"/>
                  </a:lnTo>
                  <a:lnTo>
                    <a:pt x="122" y="174"/>
                  </a:lnTo>
                  <a:moveTo>
                    <a:pt x="18" y="296"/>
                  </a:moveTo>
                  <a:lnTo>
                    <a:pt x="18" y="246"/>
                  </a:lnTo>
                  <a:lnTo>
                    <a:pt x="0" y="246"/>
                  </a:lnTo>
                  <a:lnTo>
                    <a:pt x="0" y="296"/>
                  </a:lnTo>
                  <a:lnTo>
                    <a:pt x="18" y="296"/>
                  </a:lnTo>
                  <a:moveTo>
                    <a:pt x="44" y="296"/>
                  </a:moveTo>
                  <a:lnTo>
                    <a:pt x="44" y="246"/>
                  </a:lnTo>
                  <a:lnTo>
                    <a:pt x="26" y="246"/>
                  </a:lnTo>
                  <a:lnTo>
                    <a:pt x="26" y="296"/>
                  </a:lnTo>
                  <a:lnTo>
                    <a:pt x="44" y="296"/>
                  </a:lnTo>
                  <a:moveTo>
                    <a:pt x="70" y="296"/>
                  </a:moveTo>
                  <a:lnTo>
                    <a:pt x="70" y="246"/>
                  </a:lnTo>
                  <a:lnTo>
                    <a:pt x="52" y="246"/>
                  </a:lnTo>
                  <a:lnTo>
                    <a:pt x="52" y="296"/>
                  </a:lnTo>
                  <a:lnTo>
                    <a:pt x="70" y="296"/>
                  </a:lnTo>
                  <a:moveTo>
                    <a:pt x="96" y="296"/>
                  </a:moveTo>
                  <a:lnTo>
                    <a:pt x="96" y="246"/>
                  </a:lnTo>
                  <a:lnTo>
                    <a:pt x="80" y="246"/>
                  </a:lnTo>
                  <a:lnTo>
                    <a:pt x="80" y="296"/>
                  </a:lnTo>
                  <a:lnTo>
                    <a:pt x="96" y="296"/>
                  </a:lnTo>
                  <a:moveTo>
                    <a:pt x="122" y="296"/>
                  </a:moveTo>
                  <a:lnTo>
                    <a:pt x="122" y="246"/>
                  </a:lnTo>
                  <a:lnTo>
                    <a:pt x="106" y="246"/>
                  </a:lnTo>
                  <a:lnTo>
                    <a:pt x="106" y="296"/>
                  </a:lnTo>
                  <a:lnTo>
                    <a:pt x="122" y="296"/>
                  </a:lnTo>
                  <a:moveTo>
                    <a:pt x="18" y="418"/>
                  </a:moveTo>
                  <a:lnTo>
                    <a:pt x="18" y="370"/>
                  </a:lnTo>
                  <a:lnTo>
                    <a:pt x="0" y="370"/>
                  </a:lnTo>
                  <a:lnTo>
                    <a:pt x="0" y="418"/>
                  </a:lnTo>
                  <a:lnTo>
                    <a:pt x="18" y="418"/>
                  </a:lnTo>
                  <a:moveTo>
                    <a:pt x="44" y="418"/>
                  </a:moveTo>
                  <a:lnTo>
                    <a:pt x="44" y="370"/>
                  </a:lnTo>
                  <a:lnTo>
                    <a:pt x="26" y="370"/>
                  </a:lnTo>
                  <a:lnTo>
                    <a:pt x="26" y="418"/>
                  </a:lnTo>
                  <a:lnTo>
                    <a:pt x="44" y="418"/>
                  </a:lnTo>
                  <a:moveTo>
                    <a:pt x="70" y="418"/>
                  </a:moveTo>
                  <a:lnTo>
                    <a:pt x="70" y="370"/>
                  </a:lnTo>
                  <a:lnTo>
                    <a:pt x="52" y="370"/>
                  </a:lnTo>
                  <a:lnTo>
                    <a:pt x="52" y="418"/>
                  </a:lnTo>
                  <a:lnTo>
                    <a:pt x="70" y="418"/>
                  </a:lnTo>
                  <a:moveTo>
                    <a:pt x="96" y="418"/>
                  </a:moveTo>
                  <a:lnTo>
                    <a:pt x="96" y="370"/>
                  </a:lnTo>
                  <a:lnTo>
                    <a:pt x="80" y="370"/>
                  </a:lnTo>
                  <a:lnTo>
                    <a:pt x="80" y="418"/>
                  </a:lnTo>
                  <a:lnTo>
                    <a:pt x="96" y="418"/>
                  </a:lnTo>
                  <a:moveTo>
                    <a:pt x="122" y="418"/>
                  </a:moveTo>
                  <a:lnTo>
                    <a:pt x="122" y="370"/>
                  </a:lnTo>
                  <a:lnTo>
                    <a:pt x="106" y="370"/>
                  </a:lnTo>
                  <a:lnTo>
                    <a:pt x="106" y="418"/>
                  </a:lnTo>
                  <a:lnTo>
                    <a:pt x="122" y="418"/>
                  </a:lnTo>
                  <a:moveTo>
                    <a:pt x="18" y="543"/>
                  </a:moveTo>
                  <a:lnTo>
                    <a:pt x="18" y="494"/>
                  </a:lnTo>
                  <a:lnTo>
                    <a:pt x="0" y="494"/>
                  </a:lnTo>
                  <a:lnTo>
                    <a:pt x="0" y="543"/>
                  </a:lnTo>
                  <a:lnTo>
                    <a:pt x="18" y="543"/>
                  </a:lnTo>
                  <a:moveTo>
                    <a:pt x="44" y="543"/>
                  </a:moveTo>
                  <a:lnTo>
                    <a:pt x="44" y="494"/>
                  </a:lnTo>
                  <a:lnTo>
                    <a:pt x="26" y="494"/>
                  </a:lnTo>
                  <a:lnTo>
                    <a:pt x="26" y="543"/>
                  </a:lnTo>
                  <a:lnTo>
                    <a:pt x="44" y="543"/>
                  </a:lnTo>
                  <a:moveTo>
                    <a:pt x="70" y="543"/>
                  </a:moveTo>
                  <a:lnTo>
                    <a:pt x="70" y="494"/>
                  </a:lnTo>
                  <a:lnTo>
                    <a:pt x="52" y="494"/>
                  </a:lnTo>
                  <a:lnTo>
                    <a:pt x="52" y="543"/>
                  </a:lnTo>
                  <a:lnTo>
                    <a:pt x="70" y="543"/>
                  </a:lnTo>
                  <a:moveTo>
                    <a:pt x="96" y="543"/>
                  </a:moveTo>
                  <a:lnTo>
                    <a:pt x="96" y="494"/>
                  </a:lnTo>
                  <a:lnTo>
                    <a:pt x="80" y="494"/>
                  </a:lnTo>
                  <a:lnTo>
                    <a:pt x="80" y="543"/>
                  </a:lnTo>
                  <a:lnTo>
                    <a:pt x="96" y="543"/>
                  </a:lnTo>
                  <a:moveTo>
                    <a:pt x="122" y="543"/>
                  </a:moveTo>
                  <a:lnTo>
                    <a:pt x="122" y="494"/>
                  </a:lnTo>
                  <a:lnTo>
                    <a:pt x="106" y="494"/>
                  </a:lnTo>
                  <a:lnTo>
                    <a:pt x="106" y="543"/>
                  </a:lnTo>
                  <a:lnTo>
                    <a:pt x="122" y="543"/>
                  </a:lnTo>
                  <a:moveTo>
                    <a:pt x="18" y="667"/>
                  </a:moveTo>
                  <a:lnTo>
                    <a:pt x="18" y="617"/>
                  </a:lnTo>
                  <a:lnTo>
                    <a:pt x="0" y="617"/>
                  </a:lnTo>
                  <a:lnTo>
                    <a:pt x="0" y="667"/>
                  </a:lnTo>
                  <a:lnTo>
                    <a:pt x="18" y="667"/>
                  </a:lnTo>
                  <a:moveTo>
                    <a:pt x="44" y="667"/>
                  </a:moveTo>
                  <a:lnTo>
                    <a:pt x="44" y="617"/>
                  </a:lnTo>
                  <a:lnTo>
                    <a:pt x="26" y="617"/>
                  </a:lnTo>
                  <a:lnTo>
                    <a:pt x="26" y="667"/>
                  </a:lnTo>
                  <a:lnTo>
                    <a:pt x="44" y="667"/>
                  </a:lnTo>
                  <a:moveTo>
                    <a:pt x="70" y="667"/>
                  </a:moveTo>
                  <a:lnTo>
                    <a:pt x="70" y="617"/>
                  </a:lnTo>
                  <a:lnTo>
                    <a:pt x="52" y="617"/>
                  </a:lnTo>
                  <a:lnTo>
                    <a:pt x="52" y="667"/>
                  </a:lnTo>
                  <a:lnTo>
                    <a:pt x="70" y="667"/>
                  </a:lnTo>
                  <a:moveTo>
                    <a:pt x="96" y="667"/>
                  </a:moveTo>
                  <a:lnTo>
                    <a:pt x="96" y="617"/>
                  </a:lnTo>
                  <a:lnTo>
                    <a:pt x="80" y="617"/>
                  </a:lnTo>
                  <a:lnTo>
                    <a:pt x="80" y="667"/>
                  </a:lnTo>
                  <a:lnTo>
                    <a:pt x="96" y="667"/>
                  </a:lnTo>
                  <a:moveTo>
                    <a:pt x="122" y="667"/>
                  </a:moveTo>
                  <a:lnTo>
                    <a:pt x="122" y="617"/>
                  </a:lnTo>
                  <a:lnTo>
                    <a:pt x="106" y="617"/>
                  </a:lnTo>
                  <a:lnTo>
                    <a:pt x="106" y="667"/>
                  </a:lnTo>
                  <a:lnTo>
                    <a:pt x="122" y="667"/>
                  </a:lnTo>
                  <a:moveTo>
                    <a:pt x="18" y="789"/>
                  </a:moveTo>
                  <a:lnTo>
                    <a:pt x="18" y="739"/>
                  </a:lnTo>
                  <a:lnTo>
                    <a:pt x="0" y="739"/>
                  </a:lnTo>
                  <a:lnTo>
                    <a:pt x="0" y="789"/>
                  </a:lnTo>
                  <a:lnTo>
                    <a:pt x="18" y="789"/>
                  </a:lnTo>
                  <a:moveTo>
                    <a:pt x="44" y="789"/>
                  </a:moveTo>
                  <a:lnTo>
                    <a:pt x="44" y="739"/>
                  </a:lnTo>
                  <a:lnTo>
                    <a:pt x="26" y="739"/>
                  </a:lnTo>
                  <a:lnTo>
                    <a:pt x="26" y="789"/>
                  </a:lnTo>
                  <a:lnTo>
                    <a:pt x="44" y="789"/>
                  </a:lnTo>
                  <a:moveTo>
                    <a:pt x="70" y="789"/>
                  </a:moveTo>
                  <a:lnTo>
                    <a:pt x="70" y="739"/>
                  </a:lnTo>
                  <a:lnTo>
                    <a:pt x="52" y="739"/>
                  </a:lnTo>
                  <a:lnTo>
                    <a:pt x="52" y="789"/>
                  </a:lnTo>
                  <a:lnTo>
                    <a:pt x="70" y="789"/>
                  </a:lnTo>
                  <a:moveTo>
                    <a:pt x="96" y="789"/>
                  </a:moveTo>
                  <a:lnTo>
                    <a:pt x="96" y="739"/>
                  </a:lnTo>
                  <a:lnTo>
                    <a:pt x="80" y="739"/>
                  </a:lnTo>
                  <a:lnTo>
                    <a:pt x="80" y="789"/>
                  </a:lnTo>
                  <a:lnTo>
                    <a:pt x="96" y="789"/>
                  </a:lnTo>
                  <a:moveTo>
                    <a:pt x="122" y="789"/>
                  </a:moveTo>
                  <a:lnTo>
                    <a:pt x="122" y="739"/>
                  </a:lnTo>
                  <a:lnTo>
                    <a:pt x="106" y="739"/>
                  </a:lnTo>
                  <a:lnTo>
                    <a:pt x="106" y="789"/>
                  </a:lnTo>
                  <a:lnTo>
                    <a:pt x="122" y="789"/>
                  </a:lnTo>
                  <a:moveTo>
                    <a:pt x="18" y="913"/>
                  </a:moveTo>
                  <a:lnTo>
                    <a:pt x="18" y="863"/>
                  </a:lnTo>
                  <a:lnTo>
                    <a:pt x="0" y="863"/>
                  </a:lnTo>
                  <a:lnTo>
                    <a:pt x="0" y="913"/>
                  </a:lnTo>
                  <a:lnTo>
                    <a:pt x="18" y="913"/>
                  </a:lnTo>
                  <a:moveTo>
                    <a:pt x="44" y="913"/>
                  </a:moveTo>
                  <a:lnTo>
                    <a:pt x="44" y="863"/>
                  </a:lnTo>
                  <a:lnTo>
                    <a:pt x="26" y="863"/>
                  </a:lnTo>
                  <a:lnTo>
                    <a:pt x="26" y="913"/>
                  </a:lnTo>
                  <a:lnTo>
                    <a:pt x="44" y="913"/>
                  </a:lnTo>
                  <a:moveTo>
                    <a:pt x="70" y="913"/>
                  </a:moveTo>
                  <a:lnTo>
                    <a:pt x="70" y="863"/>
                  </a:lnTo>
                  <a:lnTo>
                    <a:pt x="52" y="863"/>
                  </a:lnTo>
                  <a:lnTo>
                    <a:pt x="52" y="913"/>
                  </a:lnTo>
                  <a:lnTo>
                    <a:pt x="70" y="913"/>
                  </a:lnTo>
                  <a:moveTo>
                    <a:pt x="96" y="913"/>
                  </a:moveTo>
                  <a:lnTo>
                    <a:pt x="96" y="863"/>
                  </a:lnTo>
                  <a:lnTo>
                    <a:pt x="80" y="863"/>
                  </a:lnTo>
                  <a:lnTo>
                    <a:pt x="80" y="913"/>
                  </a:lnTo>
                  <a:lnTo>
                    <a:pt x="96" y="913"/>
                  </a:lnTo>
                  <a:moveTo>
                    <a:pt x="122" y="913"/>
                  </a:moveTo>
                  <a:lnTo>
                    <a:pt x="122" y="863"/>
                  </a:lnTo>
                  <a:lnTo>
                    <a:pt x="106" y="863"/>
                  </a:lnTo>
                  <a:lnTo>
                    <a:pt x="106" y="913"/>
                  </a:lnTo>
                  <a:lnTo>
                    <a:pt x="122" y="9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7" name="Freeform 96"/>
            <p:cNvSpPr>
              <a:spLocks noEditPoints="1"/>
            </p:cNvSpPr>
            <p:nvPr/>
          </p:nvSpPr>
          <p:spPr bwMode="auto">
            <a:xfrm>
              <a:off x="4765675" y="2046288"/>
              <a:ext cx="41275" cy="1411288"/>
            </a:xfrm>
            <a:custGeom>
              <a:avLst/>
              <a:gdLst>
                <a:gd name="T0" fmla="*/ 13 w 13"/>
                <a:gd name="T1" fmla="*/ 6 h 444"/>
                <a:gd name="T2" fmla="*/ 6 w 13"/>
                <a:gd name="T3" fmla="*/ 13 h 444"/>
                <a:gd name="T4" fmla="*/ 0 w 13"/>
                <a:gd name="T5" fmla="*/ 6 h 444"/>
                <a:gd name="T6" fmla="*/ 6 w 13"/>
                <a:gd name="T7" fmla="*/ 0 h 444"/>
                <a:gd name="T8" fmla="*/ 13 w 13"/>
                <a:gd name="T9" fmla="*/ 6 h 444"/>
                <a:gd name="T10" fmla="*/ 13 w 13"/>
                <a:gd name="T11" fmla="*/ 68 h 444"/>
                <a:gd name="T12" fmla="*/ 6 w 13"/>
                <a:gd name="T13" fmla="*/ 61 h 444"/>
                <a:gd name="T14" fmla="*/ 0 w 13"/>
                <a:gd name="T15" fmla="*/ 68 h 444"/>
                <a:gd name="T16" fmla="*/ 6 w 13"/>
                <a:gd name="T17" fmla="*/ 75 h 444"/>
                <a:gd name="T18" fmla="*/ 13 w 13"/>
                <a:gd name="T19" fmla="*/ 68 h 444"/>
                <a:gd name="T20" fmla="*/ 13 w 13"/>
                <a:gd name="T21" fmla="*/ 130 h 444"/>
                <a:gd name="T22" fmla="*/ 6 w 13"/>
                <a:gd name="T23" fmla="*/ 123 h 444"/>
                <a:gd name="T24" fmla="*/ 0 w 13"/>
                <a:gd name="T25" fmla="*/ 130 h 444"/>
                <a:gd name="T26" fmla="*/ 6 w 13"/>
                <a:gd name="T27" fmla="*/ 136 h 444"/>
                <a:gd name="T28" fmla="*/ 13 w 13"/>
                <a:gd name="T29" fmla="*/ 130 h 444"/>
                <a:gd name="T30" fmla="*/ 13 w 13"/>
                <a:gd name="T31" fmla="*/ 191 h 444"/>
                <a:gd name="T32" fmla="*/ 6 w 13"/>
                <a:gd name="T33" fmla="*/ 184 h 444"/>
                <a:gd name="T34" fmla="*/ 0 w 13"/>
                <a:gd name="T35" fmla="*/ 191 h 444"/>
                <a:gd name="T36" fmla="*/ 6 w 13"/>
                <a:gd name="T37" fmla="*/ 198 h 444"/>
                <a:gd name="T38" fmla="*/ 13 w 13"/>
                <a:gd name="T39" fmla="*/ 191 h 444"/>
                <a:gd name="T40" fmla="*/ 13 w 13"/>
                <a:gd name="T41" fmla="*/ 253 h 444"/>
                <a:gd name="T42" fmla="*/ 6 w 13"/>
                <a:gd name="T43" fmla="*/ 246 h 444"/>
                <a:gd name="T44" fmla="*/ 0 w 13"/>
                <a:gd name="T45" fmla="*/ 253 h 444"/>
                <a:gd name="T46" fmla="*/ 6 w 13"/>
                <a:gd name="T47" fmla="*/ 260 h 444"/>
                <a:gd name="T48" fmla="*/ 13 w 13"/>
                <a:gd name="T49" fmla="*/ 253 h 444"/>
                <a:gd name="T50" fmla="*/ 13 w 13"/>
                <a:gd name="T51" fmla="*/ 314 h 444"/>
                <a:gd name="T52" fmla="*/ 6 w 13"/>
                <a:gd name="T53" fmla="*/ 308 h 444"/>
                <a:gd name="T54" fmla="*/ 0 w 13"/>
                <a:gd name="T55" fmla="*/ 314 h 444"/>
                <a:gd name="T56" fmla="*/ 6 w 13"/>
                <a:gd name="T57" fmla="*/ 321 h 444"/>
                <a:gd name="T58" fmla="*/ 13 w 13"/>
                <a:gd name="T59" fmla="*/ 314 h 444"/>
                <a:gd name="T60" fmla="*/ 13 w 13"/>
                <a:gd name="T61" fmla="*/ 376 h 444"/>
                <a:gd name="T62" fmla="*/ 6 w 13"/>
                <a:gd name="T63" fmla="*/ 369 h 444"/>
                <a:gd name="T64" fmla="*/ 0 w 13"/>
                <a:gd name="T65" fmla="*/ 376 h 444"/>
                <a:gd name="T66" fmla="*/ 6 w 13"/>
                <a:gd name="T67" fmla="*/ 383 h 444"/>
                <a:gd name="T68" fmla="*/ 13 w 13"/>
                <a:gd name="T69" fmla="*/ 376 h 444"/>
                <a:gd name="T70" fmla="*/ 13 w 13"/>
                <a:gd name="T71" fmla="*/ 438 h 444"/>
                <a:gd name="T72" fmla="*/ 6 w 13"/>
                <a:gd name="T73" fmla="*/ 431 h 444"/>
                <a:gd name="T74" fmla="*/ 0 w 13"/>
                <a:gd name="T75" fmla="*/ 438 h 444"/>
                <a:gd name="T76" fmla="*/ 6 w 13"/>
                <a:gd name="T77" fmla="*/ 444 h 444"/>
                <a:gd name="T78" fmla="*/ 13 w 13"/>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 h="444">
                  <a:moveTo>
                    <a:pt x="13" y="6"/>
                  </a:moveTo>
                  <a:cubicBezTo>
                    <a:pt x="13" y="10"/>
                    <a:pt x="10" y="13"/>
                    <a:pt x="6" y="13"/>
                  </a:cubicBezTo>
                  <a:cubicBezTo>
                    <a:pt x="3" y="13"/>
                    <a:pt x="0" y="10"/>
                    <a:pt x="0" y="6"/>
                  </a:cubicBezTo>
                  <a:cubicBezTo>
                    <a:pt x="0" y="3"/>
                    <a:pt x="3" y="0"/>
                    <a:pt x="6" y="0"/>
                  </a:cubicBezTo>
                  <a:cubicBezTo>
                    <a:pt x="10" y="0"/>
                    <a:pt x="13" y="3"/>
                    <a:pt x="13" y="6"/>
                  </a:cubicBezTo>
                  <a:close/>
                  <a:moveTo>
                    <a:pt x="13" y="68"/>
                  </a:moveTo>
                  <a:cubicBezTo>
                    <a:pt x="13" y="64"/>
                    <a:pt x="10" y="61"/>
                    <a:pt x="6" y="61"/>
                  </a:cubicBezTo>
                  <a:cubicBezTo>
                    <a:pt x="3" y="61"/>
                    <a:pt x="0" y="64"/>
                    <a:pt x="0" y="68"/>
                  </a:cubicBezTo>
                  <a:cubicBezTo>
                    <a:pt x="0" y="72"/>
                    <a:pt x="3" y="75"/>
                    <a:pt x="6" y="75"/>
                  </a:cubicBezTo>
                  <a:cubicBezTo>
                    <a:pt x="10" y="75"/>
                    <a:pt x="13" y="72"/>
                    <a:pt x="13" y="68"/>
                  </a:cubicBezTo>
                  <a:close/>
                  <a:moveTo>
                    <a:pt x="13" y="130"/>
                  </a:moveTo>
                  <a:cubicBezTo>
                    <a:pt x="13" y="126"/>
                    <a:pt x="10" y="123"/>
                    <a:pt x="6" y="123"/>
                  </a:cubicBezTo>
                  <a:cubicBezTo>
                    <a:pt x="3" y="123"/>
                    <a:pt x="0" y="126"/>
                    <a:pt x="0" y="130"/>
                  </a:cubicBezTo>
                  <a:cubicBezTo>
                    <a:pt x="0" y="133"/>
                    <a:pt x="3" y="136"/>
                    <a:pt x="6" y="136"/>
                  </a:cubicBezTo>
                  <a:cubicBezTo>
                    <a:pt x="10" y="136"/>
                    <a:pt x="13" y="133"/>
                    <a:pt x="13" y="130"/>
                  </a:cubicBezTo>
                  <a:close/>
                  <a:moveTo>
                    <a:pt x="13" y="191"/>
                  </a:moveTo>
                  <a:cubicBezTo>
                    <a:pt x="13" y="188"/>
                    <a:pt x="10" y="184"/>
                    <a:pt x="6" y="184"/>
                  </a:cubicBezTo>
                  <a:cubicBezTo>
                    <a:pt x="3" y="184"/>
                    <a:pt x="0" y="188"/>
                    <a:pt x="0" y="191"/>
                  </a:cubicBezTo>
                  <a:cubicBezTo>
                    <a:pt x="0" y="195"/>
                    <a:pt x="3" y="198"/>
                    <a:pt x="6" y="198"/>
                  </a:cubicBezTo>
                  <a:cubicBezTo>
                    <a:pt x="10" y="198"/>
                    <a:pt x="13" y="195"/>
                    <a:pt x="13" y="191"/>
                  </a:cubicBezTo>
                  <a:close/>
                  <a:moveTo>
                    <a:pt x="13" y="253"/>
                  </a:moveTo>
                  <a:cubicBezTo>
                    <a:pt x="13" y="249"/>
                    <a:pt x="10" y="246"/>
                    <a:pt x="6" y="246"/>
                  </a:cubicBezTo>
                  <a:cubicBezTo>
                    <a:pt x="3" y="246"/>
                    <a:pt x="0" y="249"/>
                    <a:pt x="0" y="253"/>
                  </a:cubicBezTo>
                  <a:cubicBezTo>
                    <a:pt x="0" y="256"/>
                    <a:pt x="3" y="260"/>
                    <a:pt x="6" y="260"/>
                  </a:cubicBezTo>
                  <a:cubicBezTo>
                    <a:pt x="10" y="260"/>
                    <a:pt x="13" y="256"/>
                    <a:pt x="13" y="253"/>
                  </a:cubicBezTo>
                  <a:close/>
                  <a:moveTo>
                    <a:pt x="13" y="314"/>
                  </a:moveTo>
                  <a:cubicBezTo>
                    <a:pt x="13" y="311"/>
                    <a:pt x="10" y="308"/>
                    <a:pt x="6" y="308"/>
                  </a:cubicBezTo>
                  <a:cubicBezTo>
                    <a:pt x="3" y="308"/>
                    <a:pt x="0" y="311"/>
                    <a:pt x="0" y="314"/>
                  </a:cubicBezTo>
                  <a:cubicBezTo>
                    <a:pt x="0" y="318"/>
                    <a:pt x="3" y="321"/>
                    <a:pt x="6" y="321"/>
                  </a:cubicBezTo>
                  <a:cubicBezTo>
                    <a:pt x="10" y="321"/>
                    <a:pt x="13" y="318"/>
                    <a:pt x="13" y="314"/>
                  </a:cubicBezTo>
                  <a:close/>
                  <a:moveTo>
                    <a:pt x="13" y="376"/>
                  </a:moveTo>
                  <a:cubicBezTo>
                    <a:pt x="13" y="372"/>
                    <a:pt x="10" y="369"/>
                    <a:pt x="6" y="369"/>
                  </a:cubicBezTo>
                  <a:cubicBezTo>
                    <a:pt x="3" y="369"/>
                    <a:pt x="0" y="372"/>
                    <a:pt x="0" y="376"/>
                  </a:cubicBezTo>
                  <a:cubicBezTo>
                    <a:pt x="0" y="380"/>
                    <a:pt x="3" y="383"/>
                    <a:pt x="6" y="383"/>
                  </a:cubicBezTo>
                  <a:cubicBezTo>
                    <a:pt x="10" y="383"/>
                    <a:pt x="13" y="380"/>
                    <a:pt x="13" y="376"/>
                  </a:cubicBezTo>
                  <a:close/>
                  <a:moveTo>
                    <a:pt x="13" y="438"/>
                  </a:moveTo>
                  <a:cubicBezTo>
                    <a:pt x="13" y="434"/>
                    <a:pt x="10" y="431"/>
                    <a:pt x="6" y="431"/>
                  </a:cubicBezTo>
                  <a:cubicBezTo>
                    <a:pt x="3" y="431"/>
                    <a:pt x="0" y="434"/>
                    <a:pt x="0" y="438"/>
                  </a:cubicBezTo>
                  <a:cubicBezTo>
                    <a:pt x="0" y="441"/>
                    <a:pt x="3" y="444"/>
                    <a:pt x="6" y="444"/>
                  </a:cubicBezTo>
                  <a:cubicBezTo>
                    <a:pt x="10" y="444"/>
                    <a:pt x="13" y="441"/>
                    <a:pt x="13" y="4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8" name="Freeform 97"/>
            <p:cNvSpPr>
              <a:spLocks noEditPoints="1"/>
            </p:cNvSpPr>
            <p:nvPr/>
          </p:nvSpPr>
          <p:spPr bwMode="auto">
            <a:xfrm>
              <a:off x="4845050" y="2046288"/>
              <a:ext cx="44450" cy="1411288"/>
            </a:xfrm>
            <a:custGeom>
              <a:avLst/>
              <a:gdLst>
                <a:gd name="T0" fmla="*/ 14 w 14"/>
                <a:gd name="T1" fmla="*/ 6 h 444"/>
                <a:gd name="T2" fmla="*/ 6 w 14"/>
                <a:gd name="T3" fmla="*/ 13 h 444"/>
                <a:gd name="T4" fmla="*/ 0 w 14"/>
                <a:gd name="T5" fmla="*/ 6 h 444"/>
                <a:gd name="T6" fmla="*/ 6 w 14"/>
                <a:gd name="T7" fmla="*/ 0 h 444"/>
                <a:gd name="T8" fmla="*/ 14 w 14"/>
                <a:gd name="T9" fmla="*/ 6 h 444"/>
                <a:gd name="T10" fmla="*/ 14 w 14"/>
                <a:gd name="T11" fmla="*/ 68 h 444"/>
                <a:gd name="T12" fmla="*/ 6 w 14"/>
                <a:gd name="T13" fmla="*/ 61 h 444"/>
                <a:gd name="T14" fmla="*/ 0 w 14"/>
                <a:gd name="T15" fmla="*/ 68 h 444"/>
                <a:gd name="T16" fmla="*/ 6 w 14"/>
                <a:gd name="T17" fmla="*/ 75 h 444"/>
                <a:gd name="T18" fmla="*/ 14 w 14"/>
                <a:gd name="T19" fmla="*/ 68 h 444"/>
                <a:gd name="T20" fmla="*/ 14 w 14"/>
                <a:gd name="T21" fmla="*/ 130 h 444"/>
                <a:gd name="T22" fmla="*/ 6 w 14"/>
                <a:gd name="T23" fmla="*/ 123 h 444"/>
                <a:gd name="T24" fmla="*/ 0 w 14"/>
                <a:gd name="T25" fmla="*/ 130 h 444"/>
                <a:gd name="T26" fmla="*/ 6 w 14"/>
                <a:gd name="T27" fmla="*/ 136 h 444"/>
                <a:gd name="T28" fmla="*/ 14 w 14"/>
                <a:gd name="T29" fmla="*/ 130 h 444"/>
                <a:gd name="T30" fmla="*/ 14 w 14"/>
                <a:gd name="T31" fmla="*/ 191 h 444"/>
                <a:gd name="T32" fmla="*/ 6 w 14"/>
                <a:gd name="T33" fmla="*/ 184 h 444"/>
                <a:gd name="T34" fmla="*/ 0 w 14"/>
                <a:gd name="T35" fmla="*/ 191 h 444"/>
                <a:gd name="T36" fmla="*/ 6 w 14"/>
                <a:gd name="T37" fmla="*/ 198 h 444"/>
                <a:gd name="T38" fmla="*/ 14 w 14"/>
                <a:gd name="T39" fmla="*/ 191 h 444"/>
                <a:gd name="T40" fmla="*/ 14 w 14"/>
                <a:gd name="T41" fmla="*/ 253 h 444"/>
                <a:gd name="T42" fmla="*/ 6 w 14"/>
                <a:gd name="T43" fmla="*/ 246 h 444"/>
                <a:gd name="T44" fmla="*/ 0 w 14"/>
                <a:gd name="T45" fmla="*/ 253 h 444"/>
                <a:gd name="T46" fmla="*/ 6 w 14"/>
                <a:gd name="T47" fmla="*/ 260 h 444"/>
                <a:gd name="T48" fmla="*/ 14 w 14"/>
                <a:gd name="T49" fmla="*/ 253 h 444"/>
                <a:gd name="T50" fmla="*/ 14 w 14"/>
                <a:gd name="T51" fmla="*/ 314 h 444"/>
                <a:gd name="T52" fmla="*/ 6 w 14"/>
                <a:gd name="T53" fmla="*/ 308 h 444"/>
                <a:gd name="T54" fmla="*/ 0 w 14"/>
                <a:gd name="T55" fmla="*/ 314 h 444"/>
                <a:gd name="T56" fmla="*/ 6 w 14"/>
                <a:gd name="T57" fmla="*/ 321 h 444"/>
                <a:gd name="T58" fmla="*/ 14 w 14"/>
                <a:gd name="T59" fmla="*/ 314 h 444"/>
                <a:gd name="T60" fmla="*/ 14 w 14"/>
                <a:gd name="T61" fmla="*/ 376 h 444"/>
                <a:gd name="T62" fmla="*/ 6 w 14"/>
                <a:gd name="T63" fmla="*/ 369 h 444"/>
                <a:gd name="T64" fmla="*/ 0 w 14"/>
                <a:gd name="T65" fmla="*/ 376 h 444"/>
                <a:gd name="T66" fmla="*/ 6 w 14"/>
                <a:gd name="T67" fmla="*/ 383 h 444"/>
                <a:gd name="T68" fmla="*/ 14 w 14"/>
                <a:gd name="T69" fmla="*/ 376 h 444"/>
                <a:gd name="T70" fmla="*/ 14 w 14"/>
                <a:gd name="T71" fmla="*/ 438 h 444"/>
                <a:gd name="T72" fmla="*/ 6 w 14"/>
                <a:gd name="T73" fmla="*/ 431 h 444"/>
                <a:gd name="T74" fmla="*/ 0 w 14"/>
                <a:gd name="T75" fmla="*/ 438 h 444"/>
                <a:gd name="T76" fmla="*/ 6 w 14"/>
                <a:gd name="T77" fmla="*/ 444 h 444"/>
                <a:gd name="T78" fmla="*/ 14 w 14"/>
                <a:gd name="T79" fmla="*/ 43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444">
                  <a:moveTo>
                    <a:pt x="14" y="6"/>
                  </a:moveTo>
                  <a:cubicBezTo>
                    <a:pt x="14" y="10"/>
                    <a:pt x="10" y="13"/>
                    <a:pt x="6" y="13"/>
                  </a:cubicBezTo>
                  <a:cubicBezTo>
                    <a:pt x="3" y="13"/>
                    <a:pt x="0" y="10"/>
                    <a:pt x="0" y="6"/>
                  </a:cubicBezTo>
                  <a:cubicBezTo>
                    <a:pt x="0" y="3"/>
                    <a:pt x="3" y="0"/>
                    <a:pt x="6" y="0"/>
                  </a:cubicBezTo>
                  <a:cubicBezTo>
                    <a:pt x="10" y="0"/>
                    <a:pt x="14" y="3"/>
                    <a:pt x="14" y="6"/>
                  </a:cubicBezTo>
                  <a:close/>
                  <a:moveTo>
                    <a:pt x="14" y="68"/>
                  </a:moveTo>
                  <a:cubicBezTo>
                    <a:pt x="14" y="64"/>
                    <a:pt x="10" y="61"/>
                    <a:pt x="6" y="61"/>
                  </a:cubicBezTo>
                  <a:cubicBezTo>
                    <a:pt x="3" y="61"/>
                    <a:pt x="0" y="64"/>
                    <a:pt x="0" y="68"/>
                  </a:cubicBezTo>
                  <a:cubicBezTo>
                    <a:pt x="0" y="72"/>
                    <a:pt x="3" y="75"/>
                    <a:pt x="6" y="75"/>
                  </a:cubicBezTo>
                  <a:cubicBezTo>
                    <a:pt x="10" y="75"/>
                    <a:pt x="14" y="72"/>
                    <a:pt x="14" y="68"/>
                  </a:cubicBezTo>
                  <a:close/>
                  <a:moveTo>
                    <a:pt x="14" y="130"/>
                  </a:moveTo>
                  <a:cubicBezTo>
                    <a:pt x="14" y="126"/>
                    <a:pt x="10" y="123"/>
                    <a:pt x="6" y="123"/>
                  </a:cubicBezTo>
                  <a:cubicBezTo>
                    <a:pt x="3" y="123"/>
                    <a:pt x="0" y="126"/>
                    <a:pt x="0" y="130"/>
                  </a:cubicBezTo>
                  <a:cubicBezTo>
                    <a:pt x="0" y="133"/>
                    <a:pt x="3" y="136"/>
                    <a:pt x="6" y="136"/>
                  </a:cubicBezTo>
                  <a:cubicBezTo>
                    <a:pt x="10" y="136"/>
                    <a:pt x="14" y="133"/>
                    <a:pt x="14" y="130"/>
                  </a:cubicBezTo>
                  <a:close/>
                  <a:moveTo>
                    <a:pt x="14" y="191"/>
                  </a:moveTo>
                  <a:cubicBezTo>
                    <a:pt x="14" y="188"/>
                    <a:pt x="10" y="184"/>
                    <a:pt x="6" y="184"/>
                  </a:cubicBezTo>
                  <a:cubicBezTo>
                    <a:pt x="3" y="184"/>
                    <a:pt x="0" y="188"/>
                    <a:pt x="0" y="191"/>
                  </a:cubicBezTo>
                  <a:cubicBezTo>
                    <a:pt x="0" y="195"/>
                    <a:pt x="3" y="198"/>
                    <a:pt x="6" y="198"/>
                  </a:cubicBezTo>
                  <a:cubicBezTo>
                    <a:pt x="10" y="198"/>
                    <a:pt x="14" y="195"/>
                    <a:pt x="14" y="191"/>
                  </a:cubicBezTo>
                  <a:close/>
                  <a:moveTo>
                    <a:pt x="14" y="253"/>
                  </a:moveTo>
                  <a:cubicBezTo>
                    <a:pt x="14" y="249"/>
                    <a:pt x="10" y="246"/>
                    <a:pt x="6" y="246"/>
                  </a:cubicBezTo>
                  <a:cubicBezTo>
                    <a:pt x="3" y="246"/>
                    <a:pt x="0" y="249"/>
                    <a:pt x="0" y="253"/>
                  </a:cubicBezTo>
                  <a:cubicBezTo>
                    <a:pt x="0" y="256"/>
                    <a:pt x="3" y="260"/>
                    <a:pt x="6" y="260"/>
                  </a:cubicBezTo>
                  <a:cubicBezTo>
                    <a:pt x="10" y="260"/>
                    <a:pt x="14" y="256"/>
                    <a:pt x="14" y="253"/>
                  </a:cubicBezTo>
                  <a:close/>
                  <a:moveTo>
                    <a:pt x="14" y="314"/>
                  </a:moveTo>
                  <a:cubicBezTo>
                    <a:pt x="14" y="311"/>
                    <a:pt x="10" y="308"/>
                    <a:pt x="6" y="308"/>
                  </a:cubicBezTo>
                  <a:cubicBezTo>
                    <a:pt x="3" y="308"/>
                    <a:pt x="0" y="311"/>
                    <a:pt x="0" y="314"/>
                  </a:cubicBezTo>
                  <a:cubicBezTo>
                    <a:pt x="0" y="318"/>
                    <a:pt x="3" y="321"/>
                    <a:pt x="6" y="321"/>
                  </a:cubicBezTo>
                  <a:cubicBezTo>
                    <a:pt x="10" y="321"/>
                    <a:pt x="14" y="318"/>
                    <a:pt x="14" y="314"/>
                  </a:cubicBezTo>
                  <a:close/>
                  <a:moveTo>
                    <a:pt x="14" y="376"/>
                  </a:moveTo>
                  <a:cubicBezTo>
                    <a:pt x="14" y="372"/>
                    <a:pt x="10" y="369"/>
                    <a:pt x="6" y="369"/>
                  </a:cubicBezTo>
                  <a:cubicBezTo>
                    <a:pt x="3" y="369"/>
                    <a:pt x="0" y="372"/>
                    <a:pt x="0" y="376"/>
                  </a:cubicBezTo>
                  <a:cubicBezTo>
                    <a:pt x="0" y="380"/>
                    <a:pt x="3" y="383"/>
                    <a:pt x="6" y="383"/>
                  </a:cubicBezTo>
                  <a:cubicBezTo>
                    <a:pt x="10" y="383"/>
                    <a:pt x="14" y="380"/>
                    <a:pt x="14" y="376"/>
                  </a:cubicBezTo>
                  <a:close/>
                  <a:moveTo>
                    <a:pt x="14" y="438"/>
                  </a:moveTo>
                  <a:cubicBezTo>
                    <a:pt x="14" y="434"/>
                    <a:pt x="10" y="431"/>
                    <a:pt x="6" y="431"/>
                  </a:cubicBezTo>
                  <a:cubicBezTo>
                    <a:pt x="3" y="431"/>
                    <a:pt x="0" y="434"/>
                    <a:pt x="0" y="438"/>
                  </a:cubicBezTo>
                  <a:cubicBezTo>
                    <a:pt x="0" y="441"/>
                    <a:pt x="3" y="444"/>
                    <a:pt x="6" y="444"/>
                  </a:cubicBezTo>
                  <a:cubicBezTo>
                    <a:pt x="10" y="444"/>
                    <a:pt x="14" y="441"/>
                    <a:pt x="14" y="438"/>
                  </a:cubicBezTo>
                  <a:close/>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9" name="Oval 98"/>
            <p:cNvSpPr>
              <a:spLocks noChangeArrowheads="1"/>
            </p:cNvSpPr>
            <p:nvPr/>
          </p:nvSpPr>
          <p:spPr bwMode="auto">
            <a:xfrm>
              <a:off x="4368800" y="2058988"/>
              <a:ext cx="923925" cy="925513"/>
            </a:xfrm>
            <a:prstGeom prst="ellipse">
              <a:avLst/>
            </a:pr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0" name="Freeform 99"/>
            <p:cNvSpPr>
              <a:spLocks noEditPoints="1"/>
            </p:cNvSpPr>
            <p:nvPr/>
          </p:nvSpPr>
          <p:spPr bwMode="auto">
            <a:xfrm>
              <a:off x="4378325" y="2058988"/>
              <a:ext cx="901700" cy="839788"/>
            </a:xfrm>
            <a:custGeom>
              <a:avLst/>
              <a:gdLst>
                <a:gd name="T0" fmla="*/ 130 w 284"/>
                <a:gd name="T1" fmla="*/ 7 h 264"/>
                <a:gd name="T2" fmla="*/ 153 w 284"/>
                <a:gd name="T3" fmla="*/ 0 h 264"/>
                <a:gd name="T4" fmla="*/ 70 w 284"/>
                <a:gd name="T5" fmla="*/ 52 h 264"/>
                <a:gd name="T6" fmla="*/ 81 w 284"/>
                <a:gd name="T7" fmla="*/ 62 h 264"/>
                <a:gd name="T8" fmla="*/ 110 w 284"/>
                <a:gd name="T9" fmla="*/ 53 h 264"/>
                <a:gd name="T10" fmla="*/ 130 w 284"/>
                <a:gd name="T11" fmla="*/ 43 h 264"/>
                <a:gd name="T12" fmla="*/ 168 w 284"/>
                <a:gd name="T13" fmla="*/ 65 h 264"/>
                <a:gd name="T14" fmla="*/ 179 w 284"/>
                <a:gd name="T15" fmla="*/ 47 h 264"/>
                <a:gd name="T16" fmla="*/ 204 w 284"/>
                <a:gd name="T17" fmla="*/ 53 h 264"/>
                <a:gd name="T18" fmla="*/ 227 w 284"/>
                <a:gd name="T19" fmla="*/ 46 h 264"/>
                <a:gd name="T20" fmla="*/ 21 w 284"/>
                <a:gd name="T21" fmla="*/ 101 h 264"/>
                <a:gd name="T22" fmla="*/ 47 w 284"/>
                <a:gd name="T23" fmla="*/ 84 h 264"/>
                <a:gd name="T24" fmla="*/ 67 w 284"/>
                <a:gd name="T25" fmla="*/ 82 h 264"/>
                <a:gd name="T26" fmla="*/ 103 w 284"/>
                <a:gd name="T27" fmla="*/ 104 h 264"/>
                <a:gd name="T28" fmla="*/ 116 w 284"/>
                <a:gd name="T29" fmla="*/ 104 h 264"/>
                <a:gd name="T30" fmla="*/ 135 w 284"/>
                <a:gd name="T31" fmla="*/ 83 h 264"/>
                <a:gd name="T32" fmla="*/ 172 w 284"/>
                <a:gd name="T33" fmla="*/ 80 h 264"/>
                <a:gd name="T34" fmla="*/ 187 w 284"/>
                <a:gd name="T35" fmla="*/ 81 h 264"/>
                <a:gd name="T36" fmla="*/ 214 w 284"/>
                <a:gd name="T37" fmla="*/ 93 h 264"/>
                <a:gd name="T38" fmla="*/ 234 w 284"/>
                <a:gd name="T39" fmla="*/ 83 h 264"/>
                <a:gd name="T40" fmla="*/ 9 w 284"/>
                <a:gd name="T41" fmla="*/ 120 h 264"/>
                <a:gd name="T42" fmla="*/ 27 w 284"/>
                <a:gd name="T43" fmla="*/ 141 h 264"/>
                <a:gd name="T44" fmla="*/ 41 w 284"/>
                <a:gd name="T45" fmla="*/ 120 h 264"/>
                <a:gd name="T46" fmla="*/ 59 w 284"/>
                <a:gd name="T47" fmla="*/ 127 h 264"/>
                <a:gd name="T48" fmla="*/ 84 w 284"/>
                <a:gd name="T49" fmla="*/ 133 h 264"/>
                <a:gd name="T50" fmla="*/ 114 w 284"/>
                <a:gd name="T51" fmla="*/ 125 h 264"/>
                <a:gd name="T52" fmla="*/ 128 w 284"/>
                <a:gd name="T53" fmla="*/ 121 h 264"/>
                <a:gd name="T54" fmla="*/ 154 w 284"/>
                <a:gd name="T55" fmla="*/ 133 h 264"/>
                <a:gd name="T56" fmla="*/ 180 w 284"/>
                <a:gd name="T57" fmla="*/ 144 h 264"/>
                <a:gd name="T58" fmla="*/ 212 w 284"/>
                <a:gd name="T59" fmla="*/ 144 h 264"/>
                <a:gd name="T60" fmla="*/ 223 w 284"/>
                <a:gd name="T61" fmla="*/ 127 h 264"/>
                <a:gd name="T62" fmla="*/ 248 w 284"/>
                <a:gd name="T63" fmla="*/ 133 h 264"/>
                <a:gd name="T64" fmla="*/ 276 w 284"/>
                <a:gd name="T65" fmla="*/ 120 h 264"/>
                <a:gd name="T66" fmla="*/ 7 w 284"/>
                <a:gd name="T67" fmla="*/ 173 h 264"/>
                <a:gd name="T68" fmla="*/ 42 w 284"/>
                <a:gd name="T69" fmla="*/ 181 h 264"/>
                <a:gd name="T70" fmla="*/ 73 w 284"/>
                <a:gd name="T71" fmla="*/ 181 h 264"/>
                <a:gd name="T72" fmla="*/ 86 w 284"/>
                <a:gd name="T73" fmla="*/ 160 h 264"/>
                <a:gd name="T74" fmla="*/ 112 w 284"/>
                <a:gd name="T75" fmla="*/ 166 h 264"/>
                <a:gd name="T76" fmla="*/ 130 w 284"/>
                <a:gd name="T77" fmla="*/ 160 h 264"/>
                <a:gd name="T78" fmla="*/ 152 w 284"/>
                <a:gd name="T79" fmla="*/ 166 h 264"/>
                <a:gd name="T80" fmla="*/ 170 w 284"/>
                <a:gd name="T81" fmla="*/ 160 h 264"/>
                <a:gd name="T82" fmla="*/ 197 w 284"/>
                <a:gd name="T83" fmla="*/ 163 h 264"/>
                <a:gd name="T84" fmla="*/ 216 w 284"/>
                <a:gd name="T85" fmla="*/ 162 h 264"/>
                <a:gd name="T86" fmla="*/ 253 w 284"/>
                <a:gd name="T87" fmla="*/ 184 h 264"/>
                <a:gd name="T88" fmla="*/ 266 w 284"/>
                <a:gd name="T89" fmla="*/ 184 h 264"/>
                <a:gd name="T90" fmla="*/ 42 w 284"/>
                <a:gd name="T91" fmla="*/ 224 h 264"/>
                <a:gd name="T92" fmla="*/ 69 w 284"/>
                <a:gd name="T93" fmla="*/ 212 h 264"/>
                <a:gd name="T94" fmla="*/ 79 w 284"/>
                <a:gd name="T95" fmla="*/ 200 h 264"/>
                <a:gd name="T96" fmla="*/ 101 w 284"/>
                <a:gd name="T97" fmla="*/ 206 h 264"/>
                <a:gd name="T98" fmla="*/ 119 w 284"/>
                <a:gd name="T99" fmla="*/ 200 h 264"/>
                <a:gd name="T100" fmla="*/ 147 w 284"/>
                <a:gd name="T101" fmla="*/ 200 h 264"/>
                <a:gd name="T102" fmla="*/ 161 w 284"/>
                <a:gd name="T103" fmla="*/ 212 h 264"/>
                <a:gd name="T104" fmla="*/ 196 w 284"/>
                <a:gd name="T105" fmla="*/ 221 h 264"/>
                <a:gd name="T106" fmla="*/ 226 w 284"/>
                <a:gd name="T107" fmla="*/ 221 h 264"/>
                <a:gd name="T108" fmla="*/ 239 w 284"/>
                <a:gd name="T109" fmla="*/ 200 h 264"/>
                <a:gd name="T110" fmla="*/ 67 w 284"/>
                <a:gd name="T111" fmla="*/ 240 h 264"/>
                <a:gd name="T112" fmla="*/ 83 w 284"/>
                <a:gd name="T113" fmla="*/ 241 h 264"/>
                <a:gd name="T114" fmla="*/ 114 w 284"/>
                <a:gd name="T115" fmla="*/ 264 h 264"/>
                <a:gd name="T116" fmla="*/ 131 w 284"/>
                <a:gd name="T117" fmla="*/ 243 h 264"/>
                <a:gd name="T118" fmla="*/ 157 w 284"/>
                <a:gd name="T119" fmla="*/ 261 h 264"/>
                <a:gd name="T120" fmla="*/ 173 w 284"/>
                <a:gd name="T121" fmla="*/ 243 h 264"/>
                <a:gd name="T122" fmla="*/ 195 w 284"/>
                <a:gd name="T123" fmla="*/ 24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4" h="264">
                  <a:moveTo>
                    <a:pt x="126" y="0"/>
                  </a:moveTo>
                  <a:cubicBezTo>
                    <a:pt x="126" y="24"/>
                    <a:pt x="126" y="24"/>
                    <a:pt x="126" y="24"/>
                  </a:cubicBezTo>
                  <a:cubicBezTo>
                    <a:pt x="122" y="24"/>
                    <a:pt x="122" y="24"/>
                    <a:pt x="122" y="24"/>
                  </a:cubicBezTo>
                  <a:cubicBezTo>
                    <a:pt x="122" y="5"/>
                    <a:pt x="122" y="5"/>
                    <a:pt x="122" y="5"/>
                  </a:cubicBezTo>
                  <a:cubicBezTo>
                    <a:pt x="121" y="6"/>
                    <a:pt x="121" y="6"/>
                    <a:pt x="120" y="6"/>
                  </a:cubicBezTo>
                  <a:cubicBezTo>
                    <a:pt x="119" y="7"/>
                    <a:pt x="118" y="7"/>
                    <a:pt x="117" y="7"/>
                  </a:cubicBezTo>
                  <a:cubicBezTo>
                    <a:pt x="117" y="4"/>
                    <a:pt x="117" y="4"/>
                    <a:pt x="117" y="4"/>
                  </a:cubicBezTo>
                  <a:cubicBezTo>
                    <a:pt x="118" y="4"/>
                    <a:pt x="118" y="4"/>
                    <a:pt x="119" y="3"/>
                  </a:cubicBezTo>
                  <a:cubicBezTo>
                    <a:pt x="120" y="3"/>
                    <a:pt x="120" y="3"/>
                    <a:pt x="121" y="3"/>
                  </a:cubicBezTo>
                  <a:cubicBezTo>
                    <a:pt x="121" y="2"/>
                    <a:pt x="122" y="2"/>
                    <a:pt x="122" y="2"/>
                  </a:cubicBezTo>
                  <a:cubicBezTo>
                    <a:pt x="123" y="1"/>
                    <a:pt x="124" y="1"/>
                    <a:pt x="124" y="0"/>
                  </a:cubicBezTo>
                  <a:cubicBezTo>
                    <a:pt x="126" y="0"/>
                    <a:pt x="126" y="0"/>
                    <a:pt x="126" y="0"/>
                  </a:cubicBezTo>
                  <a:moveTo>
                    <a:pt x="139" y="0"/>
                  </a:moveTo>
                  <a:cubicBezTo>
                    <a:pt x="139" y="24"/>
                    <a:pt x="139" y="24"/>
                    <a:pt x="139" y="24"/>
                  </a:cubicBezTo>
                  <a:cubicBezTo>
                    <a:pt x="135" y="24"/>
                    <a:pt x="135" y="24"/>
                    <a:pt x="135" y="24"/>
                  </a:cubicBezTo>
                  <a:cubicBezTo>
                    <a:pt x="135" y="5"/>
                    <a:pt x="135" y="5"/>
                    <a:pt x="135" y="5"/>
                  </a:cubicBezTo>
                  <a:cubicBezTo>
                    <a:pt x="135" y="6"/>
                    <a:pt x="134" y="6"/>
                    <a:pt x="133" y="6"/>
                  </a:cubicBezTo>
                  <a:cubicBezTo>
                    <a:pt x="132" y="7"/>
                    <a:pt x="132" y="7"/>
                    <a:pt x="130" y="7"/>
                  </a:cubicBezTo>
                  <a:cubicBezTo>
                    <a:pt x="130" y="4"/>
                    <a:pt x="130" y="4"/>
                    <a:pt x="130" y="4"/>
                  </a:cubicBezTo>
                  <a:cubicBezTo>
                    <a:pt x="131" y="4"/>
                    <a:pt x="132" y="4"/>
                    <a:pt x="132" y="3"/>
                  </a:cubicBezTo>
                  <a:cubicBezTo>
                    <a:pt x="133" y="3"/>
                    <a:pt x="133" y="3"/>
                    <a:pt x="134" y="3"/>
                  </a:cubicBezTo>
                  <a:cubicBezTo>
                    <a:pt x="135" y="2"/>
                    <a:pt x="135" y="2"/>
                    <a:pt x="136" y="2"/>
                  </a:cubicBezTo>
                  <a:cubicBezTo>
                    <a:pt x="136" y="1"/>
                    <a:pt x="137" y="1"/>
                    <a:pt x="138" y="0"/>
                  </a:cubicBezTo>
                  <a:cubicBezTo>
                    <a:pt x="139" y="0"/>
                    <a:pt x="139" y="0"/>
                    <a:pt x="139" y="0"/>
                  </a:cubicBezTo>
                  <a:moveTo>
                    <a:pt x="153" y="0"/>
                  </a:moveTo>
                  <a:cubicBezTo>
                    <a:pt x="153" y="24"/>
                    <a:pt x="153" y="24"/>
                    <a:pt x="153" y="24"/>
                  </a:cubicBezTo>
                  <a:cubicBezTo>
                    <a:pt x="149" y="24"/>
                    <a:pt x="149" y="24"/>
                    <a:pt x="149" y="24"/>
                  </a:cubicBezTo>
                  <a:cubicBezTo>
                    <a:pt x="149" y="5"/>
                    <a:pt x="149" y="5"/>
                    <a:pt x="149" y="5"/>
                  </a:cubicBezTo>
                  <a:cubicBezTo>
                    <a:pt x="148" y="6"/>
                    <a:pt x="147" y="6"/>
                    <a:pt x="147" y="6"/>
                  </a:cubicBezTo>
                  <a:cubicBezTo>
                    <a:pt x="146" y="7"/>
                    <a:pt x="145" y="7"/>
                    <a:pt x="144" y="7"/>
                  </a:cubicBezTo>
                  <a:cubicBezTo>
                    <a:pt x="144" y="4"/>
                    <a:pt x="144" y="4"/>
                    <a:pt x="144" y="4"/>
                  </a:cubicBezTo>
                  <a:cubicBezTo>
                    <a:pt x="145" y="4"/>
                    <a:pt x="145" y="4"/>
                    <a:pt x="146" y="3"/>
                  </a:cubicBezTo>
                  <a:cubicBezTo>
                    <a:pt x="146" y="3"/>
                    <a:pt x="147" y="3"/>
                    <a:pt x="147" y="3"/>
                  </a:cubicBezTo>
                  <a:cubicBezTo>
                    <a:pt x="148" y="2"/>
                    <a:pt x="149" y="2"/>
                    <a:pt x="149" y="2"/>
                  </a:cubicBezTo>
                  <a:cubicBezTo>
                    <a:pt x="150" y="1"/>
                    <a:pt x="150" y="1"/>
                    <a:pt x="151" y="0"/>
                  </a:cubicBezTo>
                  <a:cubicBezTo>
                    <a:pt x="153" y="0"/>
                    <a:pt x="153" y="0"/>
                    <a:pt x="153" y="0"/>
                  </a:cubicBezTo>
                  <a:moveTo>
                    <a:pt x="50" y="40"/>
                  </a:moveTo>
                  <a:cubicBezTo>
                    <a:pt x="50" y="64"/>
                    <a:pt x="50" y="64"/>
                    <a:pt x="50" y="64"/>
                  </a:cubicBezTo>
                  <a:cubicBezTo>
                    <a:pt x="46" y="64"/>
                    <a:pt x="46" y="64"/>
                    <a:pt x="46" y="64"/>
                  </a:cubicBezTo>
                  <a:cubicBezTo>
                    <a:pt x="46" y="45"/>
                    <a:pt x="46" y="45"/>
                    <a:pt x="46" y="45"/>
                  </a:cubicBezTo>
                  <a:cubicBezTo>
                    <a:pt x="45" y="45"/>
                    <a:pt x="45" y="46"/>
                    <a:pt x="44" y="46"/>
                  </a:cubicBezTo>
                  <a:cubicBezTo>
                    <a:pt x="43" y="47"/>
                    <a:pt x="42" y="47"/>
                    <a:pt x="41" y="47"/>
                  </a:cubicBezTo>
                  <a:cubicBezTo>
                    <a:pt x="41" y="44"/>
                    <a:pt x="41" y="44"/>
                    <a:pt x="41" y="44"/>
                  </a:cubicBezTo>
                  <a:cubicBezTo>
                    <a:pt x="42" y="44"/>
                    <a:pt x="42" y="43"/>
                    <a:pt x="43" y="43"/>
                  </a:cubicBezTo>
                  <a:cubicBezTo>
                    <a:pt x="44" y="43"/>
                    <a:pt x="44" y="43"/>
                    <a:pt x="45" y="42"/>
                  </a:cubicBezTo>
                  <a:cubicBezTo>
                    <a:pt x="45" y="42"/>
                    <a:pt x="46" y="42"/>
                    <a:pt x="46" y="42"/>
                  </a:cubicBezTo>
                  <a:cubicBezTo>
                    <a:pt x="47" y="41"/>
                    <a:pt x="48" y="41"/>
                    <a:pt x="48" y="40"/>
                  </a:cubicBezTo>
                  <a:cubicBezTo>
                    <a:pt x="50" y="40"/>
                    <a:pt x="50" y="40"/>
                    <a:pt x="50" y="40"/>
                  </a:cubicBezTo>
                  <a:moveTo>
                    <a:pt x="62" y="65"/>
                  </a:moveTo>
                  <a:cubicBezTo>
                    <a:pt x="60" y="65"/>
                    <a:pt x="58" y="64"/>
                    <a:pt x="57" y="62"/>
                  </a:cubicBezTo>
                  <a:cubicBezTo>
                    <a:pt x="55" y="60"/>
                    <a:pt x="54" y="57"/>
                    <a:pt x="54" y="53"/>
                  </a:cubicBezTo>
                  <a:cubicBezTo>
                    <a:pt x="54" y="49"/>
                    <a:pt x="55" y="46"/>
                    <a:pt x="57" y="44"/>
                  </a:cubicBezTo>
                  <a:cubicBezTo>
                    <a:pt x="58" y="42"/>
                    <a:pt x="60" y="41"/>
                    <a:pt x="63" y="41"/>
                  </a:cubicBezTo>
                  <a:cubicBezTo>
                    <a:pt x="68" y="41"/>
                    <a:pt x="70" y="44"/>
                    <a:pt x="70" y="52"/>
                  </a:cubicBezTo>
                  <a:cubicBezTo>
                    <a:pt x="70" y="56"/>
                    <a:pt x="70" y="59"/>
                    <a:pt x="68" y="61"/>
                  </a:cubicBezTo>
                  <a:cubicBezTo>
                    <a:pt x="67" y="64"/>
                    <a:pt x="65" y="65"/>
                    <a:pt x="62" y="65"/>
                  </a:cubicBezTo>
                  <a:moveTo>
                    <a:pt x="63" y="44"/>
                  </a:moveTo>
                  <a:cubicBezTo>
                    <a:pt x="60" y="44"/>
                    <a:pt x="58" y="47"/>
                    <a:pt x="58" y="53"/>
                  </a:cubicBezTo>
                  <a:cubicBezTo>
                    <a:pt x="58" y="59"/>
                    <a:pt x="60" y="62"/>
                    <a:pt x="62" y="62"/>
                  </a:cubicBezTo>
                  <a:cubicBezTo>
                    <a:pt x="65" y="62"/>
                    <a:pt x="67" y="59"/>
                    <a:pt x="67" y="53"/>
                  </a:cubicBezTo>
                  <a:cubicBezTo>
                    <a:pt x="67" y="47"/>
                    <a:pt x="65" y="44"/>
                    <a:pt x="63" y="44"/>
                  </a:cubicBezTo>
                  <a:moveTo>
                    <a:pt x="81" y="65"/>
                  </a:moveTo>
                  <a:cubicBezTo>
                    <a:pt x="78" y="65"/>
                    <a:pt x="76" y="64"/>
                    <a:pt x="75" y="62"/>
                  </a:cubicBezTo>
                  <a:cubicBezTo>
                    <a:pt x="74" y="60"/>
                    <a:pt x="73" y="57"/>
                    <a:pt x="73" y="53"/>
                  </a:cubicBezTo>
                  <a:cubicBezTo>
                    <a:pt x="73" y="49"/>
                    <a:pt x="74" y="46"/>
                    <a:pt x="75" y="44"/>
                  </a:cubicBezTo>
                  <a:cubicBezTo>
                    <a:pt x="76" y="42"/>
                    <a:pt x="79" y="41"/>
                    <a:pt x="81" y="41"/>
                  </a:cubicBezTo>
                  <a:cubicBezTo>
                    <a:pt x="86" y="41"/>
                    <a:pt x="89" y="44"/>
                    <a:pt x="89" y="52"/>
                  </a:cubicBezTo>
                  <a:cubicBezTo>
                    <a:pt x="89" y="56"/>
                    <a:pt x="88" y="59"/>
                    <a:pt x="87" y="61"/>
                  </a:cubicBezTo>
                  <a:cubicBezTo>
                    <a:pt x="85" y="64"/>
                    <a:pt x="83" y="65"/>
                    <a:pt x="81" y="65"/>
                  </a:cubicBezTo>
                  <a:moveTo>
                    <a:pt x="81" y="44"/>
                  </a:moveTo>
                  <a:cubicBezTo>
                    <a:pt x="78" y="44"/>
                    <a:pt x="77" y="47"/>
                    <a:pt x="77" y="53"/>
                  </a:cubicBezTo>
                  <a:cubicBezTo>
                    <a:pt x="77" y="59"/>
                    <a:pt x="78" y="62"/>
                    <a:pt x="81" y="62"/>
                  </a:cubicBezTo>
                  <a:cubicBezTo>
                    <a:pt x="84" y="62"/>
                    <a:pt x="85" y="59"/>
                    <a:pt x="85" y="53"/>
                  </a:cubicBezTo>
                  <a:cubicBezTo>
                    <a:pt x="85" y="47"/>
                    <a:pt x="84" y="44"/>
                    <a:pt x="81" y="44"/>
                  </a:cubicBezTo>
                  <a:moveTo>
                    <a:pt x="99" y="65"/>
                  </a:moveTo>
                  <a:cubicBezTo>
                    <a:pt x="97" y="65"/>
                    <a:pt x="95" y="64"/>
                    <a:pt x="93" y="62"/>
                  </a:cubicBezTo>
                  <a:cubicBezTo>
                    <a:pt x="92" y="60"/>
                    <a:pt x="91" y="57"/>
                    <a:pt x="91" y="53"/>
                  </a:cubicBezTo>
                  <a:cubicBezTo>
                    <a:pt x="91" y="49"/>
                    <a:pt x="92" y="46"/>
                    <a:pt x="94" y="44"/>
                  </a:cubicBezTo>
                  <a:cubicBezTo>
                    <a:pt x="95" y="42"/>
                    <a:pt x="97" y="41"/>
                    <a:pt x="100" y="41"/>
                  </a:cubicBezTo>
                  <a:cubicBezTo>
                    <a:pt x="105" y="41"/>
                    <a:pt x="107" y="44"/>
                    <a:pt x="107" y="52"/>
                  </a:cubicBezTo>
                  <a:cubicBezTo>
                    <a:pt x="107" y="56"/>
                    <a:pt x="107" y="59"/>
                    <a:pt x="105" y="61"/>
                  </a:cubicBezTo>
                  <a:cubicBezTo>
                    <a:pt x="104" y="64"/>
                    <a:pt x="102" y="65"/>
                    <a:pt x="99" y="65"/>
                  </a:cubicBezTo>
                  <a:moveTo>
                    <a:pt x="99" y="44"/>
                  </a:moveTo>
                  <a:cubicBezTo>
                    <a:pt x="97" y="44"/>
                    <a:pt x="95" y="47"/>
                    <a:pt x="95" y="53"/>
                  </a:cubicBezTo>
                  <a:cubicBezTo>
                    <a:pt x="95" y="59"/>
                    <a:pt x="97" y="62"/>
                    <a:pt x="99" y="62"/>
                  </a:cubicBezTo>
                  <a:cubicBezTo>
                    <a:pt x="102" y="62"/>
                    <a:pt x="104" y="59"/>
                    <a:pt x="104" y="53"/>
                  </a:cubicBezTo>
                  <a:cubicBezTo>
                    <a:pt x="104" y="47"/>
                    <a:pt x="102" y="44"/>
                    <a:pt x="99" y="44"/>
                  </a:cubicBezTo>
                  <a:moveTo>
                    <a:pt x="118" y="65"/>
                  </a:moveTo>
                  <a:cubicBezTo>
                    <a:pt x="115" y="65"/>
                    <a:pt x="113" y="64"/>
                    <a:pt x="112" y="62"/>
                  </a:cubicBezTo>
                  <a:cubicBezTo>
                    <a:pt x="111" y="60"/>
                    <a:pt x="110" y="57"/>
                    <a:pt x="110" y="53"/>
                  </a:cubicBezTo>
                  <a:cubicBezTo>
                    <a:pt x="110" y="49"/>
                    <a:pt x="111" y="46"/>
                    <a:pt x="112" y="44"/>
                  </a:cubicBezTo>
                  <a:cubicBezTo>
                    <a:pt x="113" y="42"/>
                    <a:pt x="115" y="41"/>
                    <a:pt x="118" y="41"/>
                  </a:cubicBezTo>
                  <a:cubicBezTo>
                    <a:pt x="123" y="41"/>
                    <a:pt x="126" y="44"/>
                    <a:pt x="126" y="52"/>
                  </a:cubicBezTo>
                  <a:cubicBezTo>
                    <a:pt x="126" y="56"/>
                    <a:pt x="125" y="59"/>
                    <a:pt x="124" y="61"/>
                  </a:cubicBezTo>
                  <a:cubicBezTo>
                    <a:pt x="122" y="64"/>
                    <a:pt x="120" y="65"/>
                    <a:pt x="118" y="65"/>
                  </a:cubicBezTo>
                  <a:moveTo>
                    <a:pt x="118" y="44"/>
                  </a:moveTo>
                  <a:cubicBezTo>
                    <a:pt x="115" y="44"/>
                    <a:pt x="114" y="47"/>
                    <a:pt x="114" y="53"/>
                  </a:cubicBezTo>
                  <a:cubicBezTo>
                    <a:pt x="114" y="59"/>
                    <a:pt x="115" y="62"/>
                    <a:pt x="118" y="62"/>
                  </a:cubicBezTo>
                  <a:cubicBezTo>
                    <a:pt x="121" y="62"/>
                    <a:pt x="122" y="59"/>
                    <a:pt x="122" y="53"/>
                  </a:cubicBezTo>
                  <a:cubicBezTo>
                    <a:pt x="122" y="47"/>
                    <a:pt x="121" y="44"/>
                    <a:pt x="118" y="44"/>
                  </a:cubicBezTo>
                  <a:moveTo>
                    <a:pt x="137" y="40"/>
                  </a:moveTo>
                  <a:cubicBezTo>
                    <a:pt x="137" y="64"/>
                    <a:pt x="137" y="64"/>
                    <a:pt x="137" y="64"/>
                  </a:cubicBezTo>
                  <a:cubicBezTo>
                    <a:pt x="133" y="64"/>
                    <a:pt x="133" y="64"/>
                    <a:pt x="133" y="64"/>
                  </a:cubicBezTo>
                  <a:cubicBezTo>
                    <a:pt x="133" y="45"/>
                    <a:pt x="133" y="45"/>
                    <a:pt x="133" y="45"/>
                  </a:cubicBezTo>
                  <a:cubicBezTo>
                    <a:pt x="133" y="45"/>
                    <a:pt x="132" y="46"/>
                    <a:pt x="131" y="46"/>
                  </a:cubicBezTo>
                  <a:cubicBezTo>
                    <a:pt x="130" y="47"/>
                    <a:pt x="129" y="47"/>
                    <a:pt x="128" y="47"/>
                  </a:cubicBezTo>
                  <a:cubicBezTo>
                    <a:pt x="128" y="44"/>
                    <a:pt x="128" y="44"/>
                    <a:pt x="128" y="44"/>
                  </a:cubicBezTo>
                  <a:cubicBezTo>
                    <a:pt x="129" y="44"/>
                    <a:pt x="130" y="43"/>
                    <a:pt x="130" y="43"/>
                  </a:cubicBezTo>
                  <a:cubicBezTo>
                    <a:pt x="131" y="43"/>
                    <a:pt x="131" y="43"/>
                    <a:pt x="132" y="42"/>
                  </a:cubicBezTo>
                  <a:cubicBezTo>
                    <a:pt x="133" y="42"/>
                    <a:pt x="133" y="42"/>
                    <a:pt x="134" y="42"/>
                  </a:cubicBezTo>
                  <a:cubicBezTo>
                    <a:pt x="134" y="41"/>
                    <a:pt x="135" y="41"/>
                    <a:pt x="135" y="40"/>
                  </a:cubicBezTo>
                  <a:cubicBezTo>
                    <a:pt x="137" y="40"/>
                    <a:pt x="137" y="40"/>
                    <a:pt x="137" y="40"/>
                  </a:cubicBezTo>
                  <a:moveTo>
                    <a:pt x="149" y="65"/>
                  </a:moveTo>
                  <a:cubicBezTo>
                    <a:pt x="147" y="65"/>
                    <a:pt x="145" y="64"/>
                    <a:pt x="144" y="62"/>
                  </a:cubicBezTo>
                  <a:cubicBezTo>
                    <a:pt x="142" y="60"/>
                    <a:pt x="142" y="57"/>
                    <a:pt x="142" y="53"/>
                  </a:cubicBezTo>
                  <a:cubicBezTo>
                    <a:pt x="142" y="49"/>
                    <a:pt x="142" y="46"/>
                    <a:pt x="144" y="44"/>
                  </a:cubicBezTo>
                  <a:cubicBezTo>
                    <a:pt x="145" y="42"/>
                    <a:pt x="147" y="41"/>
                    <a:pt x="150" y="41"/>
                  </a:cubicBezTo>
                  <a:cubicBezTo>
                    <a:pt x="155" y="41"/>
                    <a:pt x="158" y="44"/>
                    <a:pt x="158" y="52"/>
                  </a:cubicBezTo>
                  <a:cubicBezTo>
                    <a:pt x="158" y="56"/>
                    <a:pt x="157" y="59"/>
                    <a:pt x="155" y="61"/>
                  </a:cubicBezTo>
                  <a:cubicBezTo>
                    <a:pt x="154" y="64"/>
                    <a:pt x="152" y="65"/>
                    <a:pt x="149" y="65"/>
                  </a:cubicBezTo>
                  <a:moveTo>
                    <a:pt x="150" y="44"/>
                  </a:moveTo>
                  <a:cubicBezTo>
                    <a:pt x="147" y="44"/>
                    <a:pt x="146" y="47"/>
                    <a:pt x="146" y="53"/>
                  </a:cubicBezTo>
                  <a:cubicBezTo>
                    <a:pt x="146" y="59"/>
                    <a:pt x="147" y="62"/>
                    <a:pt x="150" y="62"/>
                  </a:cubicBezTo>
                  <a:cubicBezTo>
                    <a:pt x="152" y="62"/>
                    <a:pt x="154" y="59"/>
                    <a:pt x="154" y="53"/>
                  </a:cubicBezTo>
                  <a:cubicBezTo>
                    <a:pt x="154" y="47"/>
                    <a:pt x="152" y="44"/>
                    <a:pt x="150" y="44"/>
                  </a:cubicBezTo>
                  <a:moveTo>
                    <a:pt x="168" y="65"/>
                  </a:moveTo>
                  <a:cubicBezTo>
                    <a:pt x="165" y="65"/>
                    <a:pt x="164" y="64"/>
                    <a:pt x="162" y="62"/>
                  </a:cubicBezTo>
                  <a:cubicBezTo>
                    <a:pt x="161" y="60"/>
                    <a:pt x="160" y="57"/>
                    <a:pt x="160" y="53"/>
                  </a:cubicBezTo>
                  <a:cubicBezTo>
                    <a:pt x="160" y="49"/>
                    <a:pt x="161" y="46"/>
                    <a:pt x="162" y="44"/>
                  </a:cubicBezTo>
                  <a:cubicBezTo>
                    <a:pt x="164" y="42"/>
                    <a:pt x="166" y="41"/>
                    <a:pt x="168" y="41"/>
                  </a:cubicBezTo>
                  <a:cubicBezTo>
                    <a:pt x="174" y="41"/>
                    <a:pt x="176" y="44"/>
                    <a:pt x="176" y="52"/>
                  </a:cubicBezTo>
                  <a:cubicBezTo>
                    <a:pt x="176" y="56"/>
                    <a:pt x="175" y="59"/>
                    <a:pt x="174" y="61"/>
                  </a:cubicBezTo>
                  <a:cubicBezTo>
                    <a:pt x="173" y="64"/>
                    <a:pt x="170" y="65"/>
                    <a:pt x="168" y="65"/>
                  </a:cubicBezTo>
                  <a:moveTo>
                    <a:pt x="168" y="44"/>
                  </a:moveTo>
                  <a:cubicBezTo>
                    <a:pt x="165" y="44"/>
                    <a:pt x="164" y="47"/>
                    <a:pt x="164" y="53"/>
                  </a:cubicBezTo>
                  <a:cubicBezTo>
                    <a:pt x="164" y="59"/>
                    <a:pt x="165" y="62"/>
                    <a:pt x="168" y="62"/>
                  </a:cubicBezTo>
                  <a:cubicBezTo>
                    <a:pt x="171" y="62"/>
                    <a:pt x="172" y="59"/>
                    <a:pt x="172" y="53"/>
                  </a:cubicBezTo>
                  <a:cubicBezTo>
                    <a:pt x="172" y="47"/>
                    <a:pt x="171" y="44"/>
                    <a:pt x="168" y="44"/>
                  </a:cubicBezTo>
                  <a:moveTo>
                    <a:pt x="187" y="40"/>
                  </a:moveTo>
                  <a:cubicBezTo>
                    <a:pt x="187" y="64"/>
                    <a:pt x="187" y="64"/>
                    <a:pt x="187" y="64"/>
                  </a:cubicBezTo>
                  <a:cubicBezTo>
                    <a:pt x="184" y="64"/>
                    <a:pt x="184" y="64"/>
                    <a:pt x="184" y="64"/>
                  </a:cubicBezTo>
                  <a:cubicBezTo>
                    <a:pt x="184" y="45"/>
                    <a:pt x="184" y="45"/>
                    <a:pt x="184" y="45"/>
                  </a:cubicBezTo>
                  <a:cubicBezTo>
                    <a:pt x="183" y="45"/>
                    <a:pt x="182" y="46"/>
                    <a:pt x="181" y="46"/>
                  </a:cubicBezTo>
                  <a:cubicBezTo>
                    <a:pt x="181" y="47"/>
                    <a:pt x="180" y="47"/>
                    <a:pt x="179" y="47"/>
                  </a:cubicBezTo>
                  <a:cubicBezTo>
                    <a:pt x="179" y="44"/>
                    <a:pt x="179" y="44"/>
                    <a:pt x="179" y="44"/>
                  </a:cubicBezTo>
                  <a:cubicBezTo>
                    <a:pt x="179" y="44"/>
                    <a:pt x="180" y="43"/>
                    <a:pt x="181" y="43"/>
                  </a:cubicBezTo>
                  <a:cubicBezTo>
                    <a:pt x="181" y="43"/>
                    <a:pt x="182" y="43"/>
                    <a:pt x="182" y="42"/>
                  </a:cubicBezTo>
                  <a:cubicBezTo>
                    <a:pt x="183" y="42"/>
                    <a:pt x="183" y="42"/>
                    <a:pt x="184" y="42"/>
                  </a:cubicBezTo>
                  <a:cubicBezTo>
                    <a:pt x="185" y="41"/>
                    <a:pt x="185" y="41"/>
                    <a:pt x="186" y="40"/>
                  </a:cubicBezTo>
                  <a:cubicBezTo>
                    <a:pt x="187" y="40"/>
                    <a:pt x="187" y="40"/>
                    <a:pt x="187" y="40"/>
                  </a:cubicBezTo>
                  <a:moveTo>
                    <a:pt x="200" y="65"/>
                  </a:moveTo>
                  <a:cubicBezTo>
                    <a:pt x="197" y="65"/>
                    <a:pt x="195" y="64"/>
                    <a:pt x="194" y="62"/>
                  </a:cubicBezTo>
                  <a:cubicBezTo>
                    <a:pt x="193" y="60"/>
                    <a:pt x="192" y="57"/>
                    <a:pt x="192" y="53"/>
                  </a:cubicBezTo>
                  <a:cubicBezTo>
                    <a:pt x="192" y="49"/>
                    <a:pt x="193" y="46"/>
                    <a:pt x="194" y="44"/>
                  </a:cubicBezTo>
                  <a:cubicBezTo>
                    <a:pt x="196" y="42"/>
                    <a:pt x="198" y="41"/>
                    <a:pt x="200" y="41"/>
                  </a:cubicBezTo>
                  <a:cubicBezTo>
                    <a:pt x="205" y="41"/>
                    <a:pt x="208" y="44"/>
                    <a:pt x="208" y="52"/>
                  </a:cubicBezTo>
                  <a:cubicBezTo>
                    <a:pt x="208" y="56"/>
                    <a:pt x="207" y="59"/>
                    <a:pt x="206" y="61"/>
                  </a:cubicBezTo>
                  <a:cubicBezTo>
                    <a:pt x="204" y="64"/>
                    <a:pt x="202" y="65"/>
                    <a:pt x="200" y="65"/>
                  </a:cubicBezTo>
                  <a:moveTo>
                    <a:pt x="200" y="44"/>
                  </a:moveTo>
                  <a:cubicBezTo>
                    <a:pt x="197" y="44"/>
                    <a:pt x="196" y="47"/>
                    <a:pt x="196" y="53"/>
                  </a:cubicBezTo>
                  <a:cubicBezTo>
                    <a:pt x="196" y="59"/>
                    <a:pt x="197" y="62"/>
                    <a:pt x="200" y="62"/>
                  </a:cubicBezTo>
                  <a:cubicBezTo>
                    <a:pt x="203" y="62"/>
                    <a:pt x="204" y="59"/>
                    <a:pt x="204" y="53"/>
                  </a:cubicBezTo>
                  <a:cubicBezTo>
                    <a:pt x="204" y="47"/>
                    <a:pt x="203" y="44"/>
                    <a:pt x="200" y="44"/>
                  </a:cubicBezTo>
                  <a:moveTo>
                    <a:pt x="219" y="40"/>
                  </a:moveTo>
                  <a:cubicBezTo>
                    <a:pt x="219" y="64"/>
                    <a:pt x="219" y="64"/>
                    <a:pt x="219" y="64"/>
                  </a:cubicBezTo>
                  <a:cubicBezTo>
                    <a:pt x="215" y="64"/>
                    <a:pt x="215" y="64"/>
                    <a:pt x="215" y="64"/>
                  </a:cubicBezTo>
                  <a:cubicBezTo>
                    <a:pt x="215" y="45"/>
                    <a:pt x="215" y="45"/>
                    <a:pt x="215" y="45"/>
                  </a:cubicBezTo>
                  <a:cubicBezTo>
                    <a:pt x="215" y="45"/>
                    <a:pt x="214" y="46"/>
                    <a:pt x="213" y="46"/>
                  </a:cubicBezTo>
                  <a:cubicBezTo>
                    <a:pt x="212" y="47"/>
                    <a:pt x="212" y="47"/>
                    <a:pt x="211" y="47"/>
                  </a:cubicBezTo>
                  <a:cubicBezTo>
                    <a:pt x="211" y="44"/>
                    <a:pt x="211" y="44"/>
                    <a:pt x="211" y="44"/>
                  </a:cubicBezTo>
                  <a:cubicBezTo>
                    <a:pt x="211" y="44"/>
                    <a:pt x="212" y="43"/>
                    <a:pt x="212" y="43"/>
                  </a:cubicBezTo>
                  <a:cubicBezTo>
                    <a:pt x="213" y="43"/>
                    <a:pt x="214" y="43"/>
                    <a:pt x="214" y="42"/>
                  </a:cubicBezTo>
                  <a:cubicBezTo>
                    <a:pt x="215" y="42"/>
                    <a:pt x="215" y="42"/>
                    <a:pt x="216" y="42"/>
                  </a:cubicBezTo>
                  <a:cubicBezTo>
                    <a:pt x="216" y="41"/>
                    <a:pt x="217" y="41"/>
                    <a:pt x="218" y="40"/>
                  </a:cubicBezTo>
                  <a:cubicBezTo>
                    <a:pt x="219" y="40"/>
                    <a:pt x="219" y="40"/>
                    <a:pt x="219" y="40"/>
                  </a:cubicBezTo>
                  <a:moveTo>
                    <a:pt x="233" y="40"/>
                  </a:moveTo>
                  <a:cubicBezTo>
                    <a:pt x="233" y="64"/>
                    <a:pt x="233" y="64"/>
                    <a:pt x="233" y="64"/>
                  </a:cubicBezTo>
                  <a:cubicBezTo>
                    <a:pt x="229" y="64"/>
                    <a:pt x="229" y="64"/>
                    <a:pt x="229" y="64"/>
                  </a:cubicBezTo>
                  <a:cubicBezTo>
                    <a:pt x="229" y="45"/>
                    <a:pt x="229" y="45"/>
                    <a:pt x="229" y="45"/>
                  </a:cubicBezTo>
                  <a:cubicBezTo>
                    <a:pt x="228" y="45"/>
                    <a:pt x="227" y="46"/>
                    <a:pt x="227" y="46"/>
                  </a:cubicBezTo>
                  <a:cubicBezTo>
                    <a:pt x="226" y="47"/>
                    <a:pt x="225" y="47"/>
                    <a:pt x="224" y="47"/>
                  </a:cubicBezTo>
                  <a:cubicBezTo>
                    <a:pt x="224" y="44"/>
                    <a:pt x="224" y="44"/>
                    <a:pt x="224" y="44"/>
                  </a:cubicBezTo>
                  <a:cubicBezTo>
                    <a:pt x="225" y="44"/>
                    <a:pt x="225" y="43"/>
                    <a:pt x="226" y="43"/>
                  </a:cubicBezTo>
                  <a:cubicBezTo>
                    <a:pt x="226" y="43"/>
                    <a:pt x="227" y="43"/>
                    <a:pt x="227" y="42"/>
                  </a:cubicBezTo>
                  <a:cubicBezTo>
                    <a:pt x="228" y="42"/>
                    <a:pt x="229" y="42"/>
                    <a:pt x="229" y="42"/>
                  </a:cubicBezTo>
                  <a:cubicBezTo>
                    <a:pt x="230" y="41"/>
                    <a:pt x="230" y="41"/>
                    <a:pt x="231" y="40"/>
                  </a:cubicBezTo>
                  <a:cubicBezTo>
                    <a:pt x="233" y="40"/>
                    <a:pt x="233" y="40"/>
                    <a:pt x="233" y="40"/>
                  </a:cubicBezTo>
                  <a:moveTo>
                    <a:pt x="20" y="104"/>
                  </a:moveTo>
                  <a:cubicBezTo>
                    <a:pt x="18" y="104"/>
                    <a:pt x="16" y="103"/>
                    <a:pt x="15" y="101"/>
                  </a:cubicBezTo>
                  <a:cubicBezTo>
                    <a:pt x="13" y="100"/>
                    <a:pt x="13" y="97"/>
                    <a:pt x="13" y="93"/>
                  </a:cubicBezTo>
                  <a:cubicBezTo>
                    <a:pt x="13" y="89"/>
                    <a:pt x="13" y="86"/>
                    <a:pt x="15" y="84"/>
                  </a:cubicBezTo>
                  <a:cubicBezTo>
                    <a:pt x="16" y="81"/>
                    <a:pt x="18" y="80"/>
                    <a:pt x="21" y="80"/>
                  </a:cubicBezTo>
                  <a:cubicBezTo>
                    <a:pt x="26" y="80"/>
                    <a:pt x="29" y="84"/>
                    <a:pt x="29" y="92"/>
                  </a:cubicBezTo>
                  <a:cubicBezTo>
                    <a:pt x="29" y="96"/>
                    <a:pt x="28" y="99"/>
                    <a:pt x="26" y="101"/>
                  </a:cubicBezTo>
                  <a:cubicBezTo>
                    <a:pt x="25" y="103"/>
                    <a:pt x="23" y="104"/>
                    <a:pt x="20" y="104"/>
                  </a:cubicBezTo>
                  <a:moveTo>
                    <a:pt x="21" y="83"/>
                  </a:moveTo>
                  <a:cubicBezTo>
                    <a:pt x="18" y="83"/>
                    <a:pt x="16" y="87"/>
                    <a:pt x="16" y="93"/>
                  </a:cubicBezTo>
                  <a:cubicBezTo>
                    <a:pt x="16" y="99"/>
                    <a:pt x="18" y="101"/>
                    <a:pt x="21" y="101"/>
                  </a:cubicBezTo>
                  <a:cubicBezTo>
                    <a:pt x="23" y="101"/>
                    <a:pt x="25" y="99"/>
                    <a:pt x="25" y="93"/>
                  </a:cubicBezTo>
                  <a:cubicBezTo>
                    <a:pt x="25" y="86"/>
                    <a:pt x="23" y="83"/>
                    <a:pt x="21" y="83"/>
                  </a:cubicBezTo>
                  <a:moveTo>
                    <a:pt x="40" y="80"/>
                  </a:moveTo>
                  <a:cubicBezTo>
                    <a:pt x="40" y="104"/>
                    <a:pt x="40" y="104"/>
                    <a:pt x="40" y="104"/>
                  </a:cubicBezTo>
                  <a:cubicBezTo>
                    <a:pt x="36" y="104"/>
                    <a:pt x="36" y="104"/>
                    <a:pt x="36" y="104"/>
                  </a:cubicBezTo>
                  <a:cubicBezTo>
                    <a:pt x="36" y="85"/>
                    <a:pt x="36" y="85"/>
                    <a:pt x="36" y="85"/>
                  </a:cubicBezTo>
                  <a:cubicBezTo>
                    <a:pt x="35" y="85"/>
                    <a:pt x="35" y="86"/>
                    <a:pt x="34" y="86"/>
                  </a:cubicBezTo>
                  <a:cubicBezTo>
                    <a:pt x="33" y="86"/>
                    <a:pt x="32" y="87"/>
                    <a:pt x="31" y="87"/>
                  </a:cubicBezTo>
                  <a:cubicBezTo>
                    <a:pt x="31" y="84"/>
                    <a:pt x="31" y="84"/>
                    <a:pt x="31" y="84"/>
                  </a:cubicBezTo>
                  <a:cubicBezTo>
                    <a:pt x="32" y="84"/>
                    <a:pt x="32" y="83"/>
                    <a:pt x="33" y="83"/>
                  </a:cubicBezTo>
                  <a:cubicBezTo>
                    <a:pt x="34" y="83"/>
                    <a:pt x="34" y="83"/>
                    <a:pt x="35" y="82"/>
                  </a:cubicBezTo>
                  <a:cubicBezTo>
                    <a:pt x="35" y="82"/>
                    <a:pt x="36" y="82"/>
                    <a:pt x="36" y="81"/>
                  </a:cubicBezTo>
                  <a:cubicBezTo>
                    <a:pt x="37" y="81"/>
                    <a:pt x="38" y="81"/>
                    <a:pt x="38" y="80"/>
                  </a:cubicBezTo>
                  <a:cubicBezTo>
                    <a:pt x="40" y="80"/>
                    <a:pt x="40" y="80"/>
                    <a:pt x="40" y="80"/>
                  </a:cubicBezTo>
                  <a:moveTo>
                    <a:pt x="52" y="104"/>
                  </a:moveTo>
                  <a:cubicBezTo>
                    <a:pt x="50" y="104"/>
                    <a:pt x="48" y="103"/>
                    <a:pt x="47" y="101"/>
                  </a:cubicBezTo>
                  <a:cubicBezTo>
                    <a:pt x="45" y="100"/>
                    <a:pt x="44" y="97"/>
                    <a:pt x="44" y="93"/>
                  </a:cubicBezTo>
                  <a:cubicBezTo>
                    <a:pt x="44" y="89"/>
                    <a:pt x="45" y="86"/>
                    <a:pt x="47" y="84"/>
                  </a:cubicBezTo>
                  <a:cubicBezTo>
                    <a:pt x="48" y="81"/>
                    <a:pt x="50" y="80"/>
                    <a:pt x="53" y="80"/>
                  </a:cubicBezTo>
                  <a:cubicBezTo>
                    <a:pt x="58" y="80"/>
                    <a:pt x="60" y="84"/>
                    <a:pt x="60" y="92"/>
                  </a:cubicBezTo>
                  <a:cubicBezTo>
                    <a:pt x="60" y="96"/>
                    <a:pt x="60" y="99"/>
                    <a:pt x="58" y="101"/>
                  </a:cubicBezTo>
                  <a:cubicBezTo>
                    <a:pt x="57" y="103"/>
                    <a:pt x="55" y="104"/>
                    <a:pt x="52" y="104"/>
                  </a:cubicBezTo>
                  <a:moveTo>
                    <a:pt x="53" y="83"/>
                  </a:moveTo>
                  <a:cubicBezTo>
                    <a:pt x="50" y="83"/>
                    <a:pt x="48" y="87"/>
                    <a:pt x="48" y="93"/>
                  </a:cubicBezTo>
                  <a:cubicBezTo>
                    <a:pt x="48" y="99"/>
                    <a:pt x="50" y="101"/>
                    <a:pt x="52" y="101"/>
                  </a:cubicBezTo>
                  <a:cubicBezTo>
                    <a:pt x="55" y="101"/>
                    <a:pt x="57" y="99"/>
                    <a:pt x="57" y="93"/>
                  </a:cubicBezTo>
                  <a:cubicBezTo>
                    <a:pt x="57" y="86"/>
                    <a:pt x="55" y="83"/>
                    <a:pt x="53" y="83"/>
                  </a:cubicBezTo>
                  <a:moveTo>
                    <a:pt x="72" y="80"/>
                  </a:moveTo>
                  <a:cubicBezTo>
                    <a:pt x="72" y="104"/>
                    <a:pt x="72" y="104"/>
                    <a:pt x="72" y="104"/>
                  </a:cubicBezTo>
                  <a:cubicBezTo>
                    <a:pt x="68" y="104"/>
                    <a:pt x="68" y="104"/>
                    <a:pt x="68" y="104"/>
                  </a:cubicBezTo>
                  <a:cubicBezTo>
                    <a:pt x="68" y="85"/>
                    <a:pt x="68" y="85"/>
                    <a:pt x="68" y="85"/>
                  </a:cubicBezTo>
                  <a:cubicBezTo>
                    <a:pt x="67" y="85"/>
                    <a:pt x="66" y="86"/>
                    <a:pt x="66" y="86"/>
                  </a:cubicBezTo>
                  <a:cubicBezTo>
                    <a:pt x="65" y="86"/>
                    <a:pt x="64" y="87"/>
                    <a:pt x="63" y="87"/>
                  </a:cubicBezTo>
                  <a:cubicBezTo>
                    <a:pt x="63" y="84"/>
                    <a:pt x="63" y="84"/>
                    <a:pt x="63" y="84"/>
                  </a:cubicBezTo>
                  <a:cubicBezTo>
                    <a:pt x="64" y="84"/>
                    <a:pt x="64" y="83"/>
                    <a:pt x="65" y="83"/>
                  </a:cubicBezTo>
                  <a:cubicBezTo>
                    <a:pt x="65" y="83"/>
                    <a:pt x="66" y="83"/>
                    <a:pt x="67" y="82"/>
                  </a:cubicBezTo>
                  <a:cubicBezTo>
                    <a:pt x="67" y="82"/>
                    <a:pt x="68" y="82"/>
                    <a:pt x="68" y="81"/>
                  </a:cubicBezTo>
                  <a:cubicBezTo>
                    <a:pt x="69" y="81"/>
                    <a:pt x="69" y="81"/>
                    <a:pt x="70" y="80"/>
                  </a:cubicBezTo>
                  <a:cubicBezTo>
                    <a:pt x="72" y="80"/>
                    <a:pt x="72" y="80"/>
                    <a:pt x="72" y="80"/>
                  </a:cubicBezTo>
                  <a:moveTo>
                    <a:pt x="84" y="104"/>
                  </a:moveTo>
                  <a:cubicBezTo>
                    <a:pt x="82" y="104"/>
                    <a:pt x="80" y="103"/>
                    <a:pt x="78" y="101"/>
                  </a:cubicBezTo>
                  <a:cubicBezTo>
                    <a:pt x="77" y="100"/>
                    <a:pt x="76" y="97"/>
                    <a:pt x="76" y="93"/>
                  </a:cubicBezTo>
                  <a:cubicBezTo>
                    <a:pt x="76" y="89"/>
                    <a:pt x="77" y="86"/>
                    <a:pt x="78" y="84"/>
                  </a:cubicBezTo>
                  <a:cubicBezTo>
                    <a:pt x="80" y="81"/>
                    <a:pt x="82" y="80"/>
                    <a:pt x="85" y="80"/>
                  </a:cubicBezTo>
                  <a:cubicBezTo>
                    <a:pt x="90" y="80"/>
                    <a:pt x="92" y="84"/>
                    <a:pt x="92" y="92"/>
                  </a:cubicBezTo>
                  <a:cubicBezTo>
                    <a:pt x="92" y="96"/>
                    <a:pt x="92" y="99"/>
                    <a:pt x="90" y="101"/>
                  </a:cubicBezTo>
                  <a:cubicBezTo>
                    <a:pt x="89" y="103"/>
                    <a:pt x="87" y="104"/>
                    <a:pt x="84" y="104"/>
                  </a:cubicBezTo>
                  <a:moveTo>
                    <a:pt x="84" y="83"/>
                  </a:moveTo>
                  <a:cubicBezTo>
                    <a:pt x="82" y="83"/>
                    <a:pt x="80" y="87"/>
                    <a:pt x="80" y="93"/>
                  </a:cubicBezTo>
                  <a:cubicBezTo>
                    <a:pt x="80" y="99"/>
                    <a:pt x="82" y="101"/>
                    <a:pt x="84" y="101"/>
                  </a:cubicBezTo>
                  <a:cubicBezTo>
                    <a:pt x="87" y="101"/>
                    <a:pt x="88" y="99"/>
                    <a:pt x="88" y="93"/>
                  </a:cubicBezTo>
                  <a:cubicBezTo>
                    <a:pt x="88" y="86"/>
                    <a:pt x="87" y="83"/>
                    <a:pt x="84" y="83"/>
                  </a:cubicBezTo>
                  <a:moveTo>
                    <a:pt x="103" y="80"/>
                  </a:moveTo>
                  <a:cubicBezTo>
                    <a:pt x="103" y="104"/>
                    <a:pt x="103" y="104"/>
                    <a:pt x="103" y="104"/>
                  </a:cubicBezTo>
                  <a:cubicBezTo>
                    <a:pt x="100" y="104"/>
                    <a:pt x="100" y="104"/>
                    <a:pt x="100" y="104"/>
                  </a:cubicBezTo>
                  <a:cubicBezTo>
                    <a:pt x="100" y="85"/>
                    <a:pt x="100" y="85"/>
                    <a:pt x="100" y="85"/>
                  </a:cubicBezTo>
                  <a:cubicBezTo>
                    <a:pt x="99" y="85"/>
                    <a:pt x="98" y="86"/>
                    <a:pt x="98" y="86"/>
                  </a:cubicBezTo>
                  <a:cubicBezTo>
                    <a:pt x="97" y="86"/>
                    <a:pt x="96" y="87"/>
                    <a:pt x="95" y="87"/>
                  </a:cubicBezTo>
                  <a:cubicBezTo>
                    <a:pt x="95" y="84"/>
                    <a:pt x="95" y="84"/>
                    <a:pt x="95" y="84"/>
                  </a:cubicBezTo>
                  <a:cubicBezTo>
                    <a:pt x="95" y="84"/>
                    <a:pt x="96" y="83"/>
                    <a:pt x="97" y="83"/>
                  </a:cubicBezTo>
                  <a:cubicBezTo>
                    <a:pt x="97" y="83"/>
                    <a:pt x="98" y="83"/>
                    <a:pt x="98" y="82"/>
                  </a:cubicBezTo>
                  <a:cubicBezTo>
                    <a:pt x="99" y="82"/>
                    <a:pt x="100" y="82"/>
                    <a:pt x="100" y="81"/>
                  </a:cubicBezTo>
                  <a:cubicBezTo>
                    <a:pt x="101" y="81"/>
                    <a:pt x="101" y="81"/>
                    <a:pt x="102" y="80"/>
                  </a:cubicBezTo>
                  <a:cubicBezTo>
                    <a:pt x="103" y="80"/>
                    <a:pt x="103" y="80"/>
                    <a:pt x="103" y="80"/>
                  </a:cubicBezTo>
                  <a:moveTo>
                    <a:pt x="116" y="104"/>
                  </a:moveTo>
                  <a:cubicBezTo>
                    <a:pt x="113" y="104"/>
                    <a:pt x="112" y="103"/>
                    <a:pt x="110" y="101"/>
                  </a:cubicBezTo>
                  <a:cubicBezTo>
                    <a:pt x="109" y="100"/>
                    <a:pt x="108" y="97"/>
                    <a:pt x="108" y="93"/>
                  </a:cubicBezTo>
                  <a:cubicBezTo>
                    <a:pt x="108" y="89"/>
                    <a:pt x="109" y="86"/>
                    <a:pt x="110" y="84"/>
                  </a:cubicBezTo>
                  <a:cubicBezTo>
                    <a:pt x="112" y="81"/>
                    <a:pt x="114" y="80"/>
                    <a:pt x="116" y="80"/>
                  </a:cubicBezTo>
                  <a:cubicBezTo>
                    <a:pt x="122" y="80"/>
                    <a:pt x="124" y="84"/>
                    <a:pt x="124" y="92"/>
                  </a:cubicBezTo>
                  <a:cubicBezTo>
                    <a:pt x="124" y="96"/>
                    <a:pt x="123" y="99"/>
                    <a:pt x="122" y="101"/>
                  </a:cubicBezTo>
                  <a:cubicBezTo>
                    <a:pt x="120" y="103"/>
                    <a:pt x="118" y="104"/>
                    <a:pt x="116" y="104"/>
                  </a:cubicBezTo>
                  <a:moveTo>
                    <a:pt x="116" y="83"/>
                  </a:moveTo>
                  <a:cubicBezTo>
                    <a:pt x="113" y="83"/>
                    <a:pt x="112" y="87"/>
                    <a:pt x="112" y="93"/>
                  </a:cubicBezTo>
                  <a:cubicBezTo>
                    <a:pt x="112" y="99"/>
                    <a:pt x="113" y="101"/>
                    <a:pt x="116" y="101"/>
                  </a:cubicBezTo>
                  <a:cubicBezTo>
                    <a:pt x="119" y="101"/>
                    <a:pt x="120" y="99"/>
                    <a:pt x="120" y="93"/>
                  </a:cubicBezTo>
                  <a:cubicBezTo>
                    <a:pt x="120" y="86"/>
                    <a:pt x="119" y="83"/>
                    <a:pt x="116" y="83"/>
                  </a:cubicBezTo>
                  <a:moveTo>
                    <a:pt x="134" y="104"/>
                  </a:moveTo>
                  <a:cubicBezTo>
                    <a:pt x="132" y="104"/>
                    <a:pt x="130" y="103"/>
                    <a:pt x="129" y="101"/>
                  </a:cubicBezTo>
                  <a:cubicBezTo>
                    <a:pt x="127" y="100"/>
                    <a:pt x="127" y="97"/>
                    <a:pt x="127" y="93"/>
                  </a:cubicBezTo>
                  <a:cubicBezTo>
                    <a:pt x="127" y="89"/>
                    <a:pt x="127" y="86"/>
                    <a:pt x="129" y="84"/>
                  </a:cubicBezTo>
                  <a:cubicBezTo>
                    <a:pt x="130" y="81"/>
                    <a:pt x="132" y="80"/>
                    <a:pt x="135" y="80"/>
                  </a:cubicBezTo>
                  <a:cubicBezTo>
                    <a:pt x="140" y="80"/>
                    <a:pt x="143" y="84"/>
                    <a:pt x="143" y="92"/>
                  </a:cubicBezTo>
                  <a:cubicBezTo>
                    <a:pt x="143" y="96"/>
                    <a:pt x="142" y="99"/>
                    <a:pt x="140" y="101"/>
                  </a:cubicBezTo>
                  <a:cubicBezTo>
                    <a:pt x="139" y="103"/>
                    <a:pt x="137" y="104"/>
                    <a:pt x="134" y="104"/>
                  </a:cubicBezTo>
                  <a:moveTo>
                    <a:pt x="135" y="83"/>
                  </a:moveTo>
                  <a:cubicBezTo>
                    <a:pt x="132" y="83"/>
                    <a:pt x="130" y="87"/>
                    <a:pt x="130" y="93"/>
                  </a:cubicBezTo>
                  <a:cubicBezTo>
                    <a:pt x="130" y="99"/>
                    <a:pt x="132" y="101"/>
                    <a:pt x="135" y="101"/>
                  </a:cubicBezTo>
                  <a:cubicBezTo>
                    <a:pt x="137" y="101"/>
                    <a:pt x="139" y="99"/>
                    <a:pt x="139" y="93"/>
                  </a:cubicBezTo>
                  <a:cubicBezTo>
                    <a:pt x="139" y="86"/>
                    <a:pt x="137" y="83"/>
                    <a:pt x="135" y="83"/>
                  </a:cubicBezTo>
                  <a:moveTo>
                    <a:pt x="153" y="104"/>
                  </a:moveTo>
                  <a:cubicBezTo>
                    <a:pt x="150" y="104"/>
                    <a:pt x="148" y="103"/>
                    <a:pt x="147" y="101"/>
                  </a:cubicBezTo>
                  <a:cubicBezTo>
                    <a:pt x="146" y="100"/>
                    <a:pt x="145" y="97"/>
                    <a:pt x="145" y="93"/>
                  </a:cubicBezTo>
                  <a:cubicBezTo>
                    <a:pt x="145" y="89"/>
                    <a:pt x="146" y="86"/>
                    <a:pt x="147" y="84"/>
                  </a:cubicBezTo>
                  <a:cubicBezTo>
                    <a:pt x="149" y="81"/>
                    <a:pt x="151" y="80"/>
                    <a:pt x="153" y="80"/>
                  </a:cubicBezTo>
                  <a:cubicBezTo>
                    <a:pt x="158" y="80"/>
                    <a:pt x="161" y="84"/>
                    <a:pt x="161" y="92"/>
                  </a:cubicBezTo>
                  <a:cubicBezTo>
                    <a:pt x="161" y="96"/>
                    <a:pt x="160" y="99"/>
                    <a:pt x="159" y="101"/>
                  </a:cubicBezTo>
                  <a:cubicBezTo>
                    <a:pt x="157" y="103"/>
                    <a:pt x="155" y="104"/>
                    <a:pt x="153" y="104"/>
                  </a:cubicBezTo>
                  <a:moveTo>
                    <a:pt x="153" y="83"/>
                  </a:moveTo>
                  <a:cubicBezTo>
                    <a:pt x="150" y="83"/>
                    <a:pt x="149" y="87"/>
                    <a:pt x="149" y="93"/>
                  </a:cubicBezTo>
                  <a:cubicBezTo>
                    <a:pt x="149" y="99"/>
                    <a:pt x="150" y="101"/>
                    <a:pt x="153" y="101"/>
                  </a:cubicBezTo>
                  <a:cubicBezTo>
                    <a:pt x="156" y="101"/>
                    <a:pt x="157" y="99"/>
                    <a:pt x="157" y="93"/>
                  </a:cubicBezTo>
                  <a:cubicBezTo>
                    <a:pt x="157" y="86"/>
                    <a:pt x="156" y="83"/>
                    <a:pt x="153" y="83"/>
                  </a:cubicBezTo>
                  <a:moveTo>
                    <a:pt x="171" y="104"/>
                  </a:moveTo>
                  <a:cubicBezTo>
                    <a:pt x="169" y="104"/>
                    <a:pt x="167" y="103"/>
                    <a:pt x="166" y="101"/>
                  </a:cubicBezTo>
                  <a:cubicBezTo>
                    <a:pt x="164" y="100"/>
                    <a:pt x="164" y="97"/>
                    <a:pt x="164" y="93"/>
                  </a:cubicBezTo>
                  <a:cubicBezTo>
                    <a:pt x="164" y="89"/>
                    <a:pt x="164" y="86"/>
                    <a:pt x="166" y="84"/>
                  </a:cubicBezTo>
                  <a:cubicBezTo>
                    <a:pt x="167" y="81"/>
                    <a:pt x="169" y="80"/>
                    <a:pt x="172" y="80"/>
                  </a:cubicBezTo>
                  <a:cubicBezTo>
                    <a:pt x="177" y="80"/>
                    <a:pt x="179" y="84"/>
                    <a:pt x="179" y="92"/>
                  </a:cubicBezTo>
                  <a:cubicBezTo>
                    <a:pt x="179" y="96"/>
                    <a:pt x="179" y="99"/>
                    <a:pt x="177" y="101"/>
                  </a:cubicBezTo>
                  <a:cubicBezTo>
                    <a:pt x="176" y="103"/>
                    <a:pt x="174" y="104"/>
                    <a:pt x="171" y="104"/>
                  </a:cubicBezTo>
                  <a:moveTo>
                    <a:pt x="172" y="83"/>
                  </a:moveTo>
                  <a:cubicBezTo>
                    <a:pt x="169" y="83"/>
                    <a:pt x="167" y="87"/>
                    <a:pt x="167" y="93"/>
                  </a:cubicBezTo>
                  <a:cubicBezTo>
                    <a:pt x="167" y="99"/>
                    <a:pt x="169" y="101"/>
                    <a:pt x="172" y="101"/>
                  </a:cubicBezTo>
                  <a:cubicBezTo>
                    <a:pt x="174" y="101"/>
                    <a:pt x="176" y="99"/>
                    <a:pt x="176" y="93"/>
                  </a:cubicBezTo>
                  <a:cubicBezTo>
                    <a:pt x="176" y="86"/>
                    <a:pt x="174" y="83"/>
                    <a:pt x="172" y="83"/>
                  </a:cubicBezTo>
                  <a:moveTo>
                    <a:pt x="191" y="80"/>
                  </a:moveTo>
                  <a:cubicBezTo>
                    <a:pt x="191" y="104"/>
                    <a:pt x="191" y="104"/>
                    <a:pt x="191" y="104"/>
                  </a:cubicBezTo>
                  <a:cubicBezTo>
                    <a:pt x="187" y="104"/>
                    <a:pt x="187" y="104"/>
                    <a:pt x="187" y="104"/>
                  </a:cubicBezTo>
                  <a:cubicBezTo>
                    <a:pt x="187" y="85"/>
                    <a:pt x="187" y="85"/>
                    <a:pt x="187" y="85"/>
                  </a:cubicBezTo>
                  <a:cubicBezTo>
                    <a:pt x="186" y="85"/>
                    <a:pt x="186" y="86"/>
                    <a:pt x="185" y="86"/>
                  </a:cubicBezTo>
                  <a:cubicBezTo>
                    <a:pt x="184" y="86"/>
                    <a:pt x="183" y="87"/>
                    <a:pt x="182" y="87"/>
                  </a:cubicBezTo>
                  <a:cubicBezTo>
                    <a:pt x="182" y="84"/>
                    <a:pt x="182" y="84"/>
                    <a:pt x="182" y="84"/>
                  </a:cubicBezTo>
                  <a:cubicBezTo>
                    <a:pt x="183" y="84"/>
                    <a:pt x="183" y="83"/>
                    <a:pt x="184" y="83"/>
                  </a:cubicBezTo>
                  <a:cubicBezTo>
                    <a:pt x="184" y="83"/>
                    <a:pt x="185" y="83"/>
                    <a:pt x="186" y="82"/>
                  </a:cubicBezTo>
                  <a:cubicBezTo>
                    <a:pt x="186" y="82"/>
                    <a:pt x="187" y="82"/>
                    <a:pt x="187" y="81"/>
                  </a:cubicBezTo>
                  <a:cubicBezTo>
                    <a:pt x="188" y="81"/>
                    <a:pt x="189" y="81"/>
                    <a:pt x="189" y="80"/>
                  </a:cubicBezTo>
                  <a:cubicBezTo>
                    <a:pt x="191" y="80"/>
                    <a:pt x="191" y="80"/>
                    <a:pt x="191" y="80"/>
                  </a:cubicBezTo>
                  <a:moveTo>
                    <a:pt x="203" y="104"/>
                  </a:moveTo>
                  <a:cubicBezTo>
                    <a:pt x="201" y="104"/>
                    <a:pt x="199" y="103"/>
                    <a:pt x="197" y="101"/>
                  </a:cubicBezTo>
                  <a:cubicBezTo>
                    <a:pt x="196" y="100"/>
                    <a:pt x="195" y="97"/>
                    <a:pt x="195" y="93"/>
                  </a:cubicBezTo>
                  <a:cubicBezTo>
                    <a:pt x="195" y="89"/>
                    <a:pt x="196" y="86"/>
                    <a:pt x="198" y="84"/>
                  </a:cubicBezTo>
                  <a:cubicBezTo>
                    <a:pt x="199" y="81"/>
                    <a:pt x="201" y="80"/>
                    <a:pt x="204" y="80"/>
                  </a:cubicBezTo>
                  <a:cubicBezTo>
                    <a:pt x="209" y="80"/>
                    <a:pt x="211" y="84"/>
                    <a:pt x="211" y="92"/>
                  </a:cubicBezTo>
                  <a:cubicBezTo>
                    <a:pt x="211" y="96"/>
                    <a:pt x="211" y="99"/>
                    <a:pt x="209" y="101"/>
                  </a:cubicBezTo>
                  <a:cubicBezTo>
                    <a:pt x="208" y="103"/>
                    <a:pt x="206" y="104"/>
                    <a:pt x="203" y="104"/>
                  </a:cubicBezTo>
                  <a:moveTo>
                    <a:pt x="203" y="83"/>
                  </a:moveTo>
                  <a:cubicBezTo>
                    <a:pt x="201" y="83"/>
                    <a:pt x="199" y="87"/>
                    <a:pt x="199" y="93"/>
                  </a:cubicBezTo>
                  <a:cubicBezTo>
                    <a:pt x="199" y="99"/>
                    <a:pt x="201" y="101"/>
                    <a:pt x="203" y="101"/>
                  </a:cubicBezTo>
                  <a:cubicBezTo>
                    <a:pt x="206" y="101"/>
                    <a:pt x="207" y="99"/>
                    <a:pt x="207" y="93"/>
                  </a:cubicBezTo>
                  <a:cubicBezTo>
                    <a:pt x="207" y="86"/>
                    <a:pt x="206" y="83"/>
                    <a:pt x="203" y="83"/>
                  </a:cubicBezTo>
                  <a:moveTo>
                    <a:pt x="222" y="104"/>
                  </a:moveTo>
                  <a:cubicBezTo>
                    <a:pt x="219" y="104"/>
                    <a:pt x="217" y="103"/>
                    <a:pt x="216" y="101"/>
                  </a:cubicBezTo>
                  <a:cubicBezTo>
                    <a:pt x="215" y="100"/>
                    <a:pt x="214" y="97"/>
                    <a:pt x="214" y="93"/>
                  </a:cubicBezTo>
                  <a:cubicBezTo>
                    <a:pt x="214" y="89"/>
                    <a:pt x="215" y="86"/>
                    <a:pt x="216" y="84"/>
                  </a:cubicBezTo>
                  <a:cubicBezTo>
                    <a:pt x="217" y="81"/>
                    <a:pt x="219" y="80"/>
                    <a:pt x="222" y="80"/>
                  </a:cubicBezTo>
                  <a:cubicBezTo>
                    <a:pt x="227" y="80"/>
                    <a:pt x="230" y="84"/>
                    <a:pt x="230" y="92"/>
                  </a:cubicBezTo>
                  <a:cubicBezTo>
                    <a:pt x="230" y="96"/>
                    <a:pt x="229" y="99"/>
                    <a:pt x="228" y="101"/>
                  </a:cubicBezTo>
                  <a:cubicBezTo>
                    <a:pt x="226" y="103"/>
                    <a:pt x="224" y="104"/>
                    <a:pt x="222" y="104"/>
                  </a:cubicBezTo>
                  <a:moveTo>
                    <a:pt x="222" y="83"/>
                  </a:moveTo>
                  <a:cubicBezTo>
                    <a:pt x="219" y="83"/>
                    <a:pt x="218" y="87"/>
                    <a:pt x="218" y="93"/>
                  </a:cubicBezTo>
                  <a:cubicBezTo>
                    <a:pt x="218" y="99"/>
                    <a:pt x="219" y="101"/>
                    <a:pt x="222" y="101"/>
                  </a:cubicBezTo>
                  <a:cubicBezTo>
                    <a:pt x="225" y="101"/>
                    <a:pt x="226" y="99"/>
                    <a:pt x="226" y="93"/>
                  </a:cubicBezTo>
                  <a:cubicBezTo>
                    <a:pt x="226" y="86"/>
                    <a:pt x="225" y="83"/>
                    <a:pt x="222" y="83"/>
                  </a:cubicBezTo>
                  <a:moveTo>
                    <a:pt x="241" y="80"/>
                  </a:moveTo>
                  <a:cubicBezTo>
                    <a:pt x="241" y="104"/>
                    <a:pt x="241" y="104"/>
                    <a:pt x="241" y="104"/>
                  </a:cubicBezTo>
                  <a:cubicBezTo>
                    <a:pt x="237" y="104"/>
                    <a:pt x="237" y="104"/>
                    <a:pt x="237" y="104"/>
                  </a:cubicBezTo>
                  <a:cubicBezTo>
                    <a:pt x="237" y="85"/>
                    <a:pt x="237" y="85"/>
                    <a:pt x="237" y="85"/>
                  </a:cubicBezTo>
                  <a:cubicBezTo>
                    <a:pt x="237" y="85"/>
                    <a:pt x="236" y="86"/>
                    <a:pt x="235" y="86"/>
                  </a:cubicBezTo>
                  <a:cubicBezTo>
                    <a:pt x="234" y="86"/>
                    <a:pt x="233" y="87"/>
                    <a:pt x="232" y="87"/>
                  </a:cubicBezTo>
                  <a:cubicBezTo>
                    <a:pt x="232" y="84"/>
                    <a:pt x="232" y="84"/>
                    <a:pt x="232" y="84"/>
                  </a:cubicBezTo>
                  <a:cubicBezTo>
                    <a:pt x="233" y="84"/>
                    <a:pt x="234" y="83"/>
                    <a:pt x="234" y="83"/>
                  </a:cubicBezTo>
                  <a:cubicBezTo>
                    <a:pt x="235" y="83"/>
                    <a:pt x="235" y="83"/>
                    <a:pt x="236" y="82"/>
                  </a:cubicBezTo>
                  <a:cubicBezTo>
                    <a:pt x="236" y="82"/>
                    <a:pt x="237" y="82"/>
                    <a:pt x="238" y="81"/>
                  </a:cubicBezTo>
                  <a:cubicBezTo>
                    <a:pt x="238" y="81"/>
                    <a:pt x="239" y="81"/>
                    <a:pt x="239" y="80"/>
                  </a:cubicBezTo>
                  <a:cubicBezTo>
                    <a:pt x="241" y="80"/>
                    <a:pt x="241" y="80"/>
                    <a:pt x="241" y="80"/>
                  </a:cubicBezTo>
                  <a:moveTo>
                    <a:pt x="253" y="104"/>
                  </a:moveTo>
                  <a:cubicBezTo>
                    <a:pt x="251" y="104"/>
                    <a:pt x="249" y="103"/>
                    <a:pt x="248" y="101"/>
                  </a:cubicBezTo>
                  <a:cubicBezTo>
                    <a:pt x="246" y="100"/>
                    <a:pt x="246" y="97"/>
                    <a:pt x="246" y="93"/>
                  </a:cubicBezTo>
                  <a:cubicBezTo>
                    <a:pt x="246" y="89"/>
                    <a:pt x="246" y="86"/>
                    <a:pt x="248" y="84"/>
                  </a:cubicBezTo>
                  <a:cubicBezTo>
                    <a:pt x="249" y="81"/>
                    <a:pt x="251" y="80"/>
                    <a:pt x="254" y="80"/>
                  </a:cubicBezTo>
                  <a:cubicBezTo>
                    <a:pt x="259" y="80"/>
                    <a:pt x="262" y="84"/>
                    <a:pt x="262" y="92"/>
                  </a:cubicBezTo>
                  <a:cubicBezTo>
                    <a:pt x="262" y="96"/>
                    <a:pt x="261" y="99"/>
                    <a:pt x="259" y="101"/>
                  </a:cubicBezTo>
                  <a:cubicBezTo>
                    <a:pt x="258" y="103"/>
                    <a:pt x="256" y="104"/>
                    <a:pt x="253" y="104"/>
                  </a:cubicBezTo>
                  <a:moveTo>
                    <a:pt x="254" y="83"/>
                  </a:moveTo>
                  <a:cubicBezTo>
                    <a:pt x="251" y="83"/>
                    <a:pt x="250" y="87"/>
                    <a:pt x="250" y="93"/>
                  </a:cubicBezTo>
                  <a:cubicBezTo>
                    <a:pt x="250" y="99"/>
                    <a:pt x="251" y="101"/>
                    <a:pt x="254" y="101"/>
                  </a:cubicBezTo>
                  <a:cubicBezTo>
                    <a:pt x="256" y="101"/>
                    <a:pt x="258" y="99"/>
                    <a:pt x="258" y="93"/>
                  </a:cubicBezTo>
                  <a:cubicBezTo>
                    <a:pt x="258" y="86"/>
                    <a:pt x="256" y="83"/>
                    <a:pt x="254" y="83"/>
                  </a:cubicBezTo>
                  <a:moveTo>
                    <a:pt x="9" y="120"/>
                  </a:moveTo>
                  <a:cubicBezTo>
                    <a:pt x="9" y="144"/>
                    <a:pt x="9" y="144"/>
                    <a:pt x="9" y="144"/>
                  </a:cubicBezTo>
                  <a:cubicBezTo>
                    <a:pt x="5" y="144"/>
                    <a:pt x="5" y="144"/>
                    <a:pt x="5" y="144"/>
                  </a:cubicBezTo>
                  <a:cubicBezTo>
                    <a:pt x="5" y="125"/>
                    <a:pt x="5" y="125"/>
                    <a:pt x="5" y="125"/>
                  </a:cubicBezTo>
                  <a:cubicBezTo>
                    <a:pt x="4" y="125"/>
                    <a:pt x="4" y="126"/>
                    <a:pt x="3" y="126"/>
                  </a:cubicBezTo>
                  <a:cubicBezTo>
                    <a:pt x="2" y="126"/>
                    <a:pt x="1" y="127"/>
                    <a:pt x="0" y="127"/>
                  </a:cubicBezTo>
                  <a:cubicBezTo>
                    <a:pt x="0" y="124"/>
                    <a:pt x="0" y="124"/>
                    <a:pt x="0" y="124"/>
                  </a:cubicBezTo>
                  <a:cubicBezTo>
                    <a:pt x="1" y="124"/>
                    <a:pt x="1" y="123"/>
                    <a:pt x="2" y="123"/>
                  </a:cubicBezTo>
                  <a:cubicBezTo>
                    <a:pt x="3" y="123"/>
                    <a:pt x="3" y="123"/>
                    <a:pt x="4" y="122"/>
                  </a:cubicBezTo>
                  <a:cubicBezTo>
                    <a:pt x="4" y="122"/>
                    <a:pt x="5" y="122"/>
                    <a:pt x="5" y="121"/>
                  </a:cubicBezTo>
                  <a:cubicBezTo>
                    <a:pt x="6" y="121"/>
                    <a:pt x="7" y="121"/>
                    <a:pt x="7" y="120"/>
                  </a:cubicBezTo>
                  <a:cubicBezTo>
                    <a:pt x="9" y="120"/>
                    <a:pt x="9" y="120"/>
                    <a:pt x="9" y="120"/>
                  </a:cubicBezTo>
                  <a:moveTo>
                    <a:pt x="21" y="144"/>
                  </a:moveTo>
                  <a:cubicBezTo>
                    <a:pt x="19" y="144"/>
                    <a:pt x="17" y="143"/>
                    <a:pt x="15" y="141"/>
                  </a:cubicBezTo>
                  <a:cubicBezTo>
                    <a:pt x="14" y="139"/>
                    <a:pt x="13" y="137"/>
                    <a:pt x="13" y="133"/>
                  </a:cubicBezTo>
                  <a:cubicBezTo>
                    <a:pt x="13" y="129"/>
                    <a:pt x="14" y="126"/>
                    <a:pt x="16" y="123"/>
                  </a:cubicBezTo>
                  <a:cubicBezTo>
                    <a:pt x="17" y="121"/>
                    <a:pt x="19" y="120"/>
                    <a:pt x="22" y="120"/>
                  </a:cubicBezTo>
                  <a:cubicBezTo>
                    <a:pt x="27" y="120"/>
                    <a:pt x="29" y="124"/>
                    <a:pt x="29" y="132"/>
                  </a:cubicBezTo>
                  <a:cubicBezTo>
                    <a:pt x="29" y="136"/>
                    <a:pt x="29" y="139"/>
                    <a:pt x="27" y="141"/>
                  </a:cubicBezTo>
                  <a:cubicBezTo>
                    <a:pt x="26" y="143"/>
                    <a:pt x="24" y="144"/>
                    <a:pt x="21" y="144"/>
                  </a:cubicBezTo>
                  <a:moveTo>
                    <a:pt x="22" y="123"/>
                  </a:moveTo>
                  <a:cubicBezTo>
                    <a:pt x="19" y="123"/>
                    <a:pt x="17" y="126"/>
                    <a:pt x="17" y="133"/>
                  </a:cubicBezTo>
                  <a:cubicBezTo>
                    <a:pt x="17" y="138"/>
                    <a:pt x="19" y="141"/>
                    <a:pt x="21" y="141"/>
                  </a:cubicBezTo>
                  <a:cubicBezTo>
                    <a:pt x="24" y="141"/>
                    <a:pt x="26" y="138"/>
                    <a:pt x="26" y="133"/>
                  </a:cubicBezTo>
                  <a:cubicBezTo>
                    <a:pt x="26" y="126"/>
                    <a:pt x="24" y="123"/>
                    <a:pt x="22" y="123"/>
                  </a:cubicBezTo>
                  <a:moveTo>
                    <a:pt x="41" y="120"/>
                  </a:moveTo>
                  <a:cubicBezTo>
                    <a:pt x="41" y="144"/>
                    <a:pt x="41" y="144"/>
                    <a:pt x="41" y="144"/>
                  </a:cubicBezTo>
                  <a:cubicBezTo>
                    <a:pt x="37" y="144"/>
                    <a:pt x="37" y="144"/>
                    <a:pt x="37" y="144"/>
                  </a:cubicBezTo>
                  <a:cubicBezTo>
                    <a:pt x="37" y="125"/>
                    <a:pt x="37" y="125"/>
                    <a:pt x="37" y="125"/>
                  </a:cubicBezTo>
                  <a:cubicBezTo>
                    <a:pt x="36" y="125"/>
                    <a:pt x="35" y="126"/>
                    <a:pt x="35" y="126"/>
                  </a:cubicBezTo>
                  <a:cubicBezTo>
                    <a:pt x="34" y="126"/>
                    <a:pt x="33" y="127"/>
                    <a:pt x="32" y="127"/>
                  </a:cubicBezTo>
                  <a:cubicBezTo>
                    <a:pt x="32" y="124"/>
                    <a:pt x="32" y="124"/>
                    <a:pt x="32" y="124"/>
                  </a:cubicBezTo>
                  <a:cubicBezTo>
                    <a:pt x="33" y="124"/>
                    <a:pt x="33" y="123"/>
                    <a:pt x="34" y="123"/>
                  </a:cubicBezTo>
                  <a:cubicBezTo>
                    <a:pt x="34" y="123"/>
                    <a:pt x="35" y="123"/>
                    <a:pt x="35" y="122"/>
                  </a:cubicBezTo>
                  <a:cubicBezTo>
                    <a:pt x="36" y="122"/>
                    <a:pt x="37" y="122"/>
                    <a:pt x="37" y="121"/>
                  </a:cubicBezTo>
                  <a:cubicBezTo>
                    <a:pt x="38" y="121"/>
                    <a:pt x="38" y="121"/>
                    <a:pt x="39" y="120"/>
                  </a:cubicBezTo>
                  <a:cubicBezTo>
                    <a:pt x="41" y="120"/>
                    <a:pt x="41" y="120"/>
                    <a:pt x="41" y="120"/>
                  </a:cubicBezTo>
                  <a:moveTo>
                    <a:pt x="54" y="120"/>
                  </a:moveTo>
                  <a:cubicBezTo>
                    <a:pt x="54" y="144"/>
                    <a:pt x="54" y="144"/>
                    <a:pt x="54" y="144"/>
                  </a:cubicBezTo>
                  <a:cubicBezTo>
                    <a:pt x="50" y="144"/>
                    <a:pt x="50" y="144"/>
                    <a:pt x="50" y="144"/>
                  </a:cubicBezTo>
                  <a:cubicBezTo>
                    <a:pt x="50" y="125"/>
                    <a:pt x="50" y="125"/>
                    <a:pt x="50" y="125"/>
                  </a:cubicBezTo>
                  <a:cubicBezTo>
                    <a:pt x="50" y="125"/>
                    <a:pt x="49" y="126"/>
                    <a:pt x="48" y="126"/>
                  </a:cubicBezTo>
                  <a:cubicBezTo>
                    <a:pt x="47" y="126"/>
                    <a:pt x="46" y="127"/>
                    <a:pt x="45" y="127"/>
                  </a:cubicBezTo>
                  <a:cubicBezTo>
                    <a:pt x="45" y="124"/>
                    <a:pt x="45" y="124"/>
                    <a:pt x="45" y="124"/>
                  </a:cubicBezTo>
                  <a:cubicBezTo>
                    <a:pt x="46" y="124"/>
                    <a:pt x="47" y="123"/>
                    <a:pt x="47" y="123"/>
                  </a:cubicBezTo>
                  <a:cubicBezTo>
                    <a:pt x="48" y="123"/>
                    <a:pt x="48" y="123"/>
                    <a:pt x="49" y="122"/>
                  </a:cubicBezTo>
                  <a:cubicBezTo>
                    <a:pt x="49" y="122"/>
                    <a:pt x="50" y="122"/>
                    <a:pt x="51" y="121"/>
                  </a:cubicBezTo>
                  <a:cubicBezTo>
                    <a:pt x="51" y="121"/>
                    <a:pt x="52" y="121"/>
                    <a:pt x="52" y="120"/>
                  </a:cubicBezTo>
                  <a:cubicBezTo>
                    <a:pt x="54" y="120"/>
                    <a:pt x="54" y="120"/>
                    <a:pt x="54" y="120"/>
                  </a:cubicBezTo>
                  <a:moveTo>
                    <a:pt x="67" y="120"/>
                  </a:moveTo>
                  <a:cubicBezTo>
                    <a:pt x="67" y="144"/>
                    <a:pt x="67" y="144"/>
                    <a:pt x="67" y="144"/>
                  </a:cubicBezTo>
                  <a:cubicBezTo>
                    <a:pt x="64" y="144"/>
                    <a:pt x="64" y="144"/>
                    <a:pt x="64" y="144"/>
                  </a:cubicBezTo>
                  <a:cubicBezTo>
                    <a:pt x="64" y="125"/>
                    <a:pt x="64" y="125"/>
                    <a:pt x="64" y="125"/>
                  </a:cubicBezTo>
                  <a:cubicBezTo>
                    <a:pt x="63" y="125"/>
                    <a:pt x="62" y="126"/>
                    <a:pt x="61" y="126"/>
                  </a:cubicBezTo>
                  <a:cubicBezTo>
                    <a:pt x="61" y="126"/>
                    <a:pt x="60" y="127"/>
                    <a:pt x="59" y="127"/>
                  </a:cubicBezTo>
                  <a:cubicBezTo>
                    <a:pt x="59" y="124"/>
                    <a:pt x="59" y="124"/>
                    <a:pt x="59" y="124"/>
                  </a:cubicBezTo>
                  <a:cubicBezTo>
                    <a:pt x="59" y="124"/>
                    <a:pt x="60" y="123"/>
                    <a:pt x="61" y="123"/>
                  </a:cubicBezTo>
                  <a:cubicBezTo>
                    <a:pt x="61" y="123"/>
                    <a:pt x="62" y="123"/>
                    <a:pt x="62" y="122"/>
                  </a:cubicBezTo>
                  <a:cubicBezTo>
                    <a:pt x="63" y="122"/>
                    <a:pt x="63" y="122"/>
                    <a:pt x="64" y="121"/>
                  </a:cubicBezTo>
                  <a:cubicBezTo>
                    <a:pt x="65" y="121"/>
                    <a:pt x="65" y="121"/>
                    <a:pt x="66" y="120"/>
                  </a:cubicBezTo>
                  <a:cubicBezTo>
                    <a:pt x="67" y="120"/>
                    <a:pt x="67" y="120"/>
                    <a:pt x="67" y="120"/>
                  </a:cubicBezTo>
                  <a:moveTo>
                    <a:pt x="80" y="144"/>
                  </a:moveTo>
                  <a:cubicBezTo>
                    <a:pt x="77" y="144"/>
                    <a:pt x="75" y="143"/>
                    <a:pt x="74" y="141"/>
                  </a:cubicBezTo>
                  <a:cubicBezTo>
                    <a:pt x="73" y="139"/>
                    <a:pt x="72" y="137"/>
                    <a:pt x="72" y="133"/>
                  </a:cubicBezTo>
                  <a:cubicBezTo>
                    <a:pt x="72" y="129"/>
                    <a:pt x="73" y="126"/>
                    <a:pt x="74" y="123"/>
                  </a:cubicBezTo>
                  <a:cubicBezTo>
                    <a:pt x="76" y="121"/>
                    <a:pt x="78" y="120"/>
                    <a:pt x="80" y="120"/>
                  </a:cubicBezTo>
                  <a:cubicBezTo>
                    <a:pt x="85" y="120"/>
                    <a:pt x="88" y="124"/>
                    <a:pt x="88" y="132"/>
                  </a:cubicBezTo>
                  <a:cubicBezTo>
                    <a:pt x="88" y="136"/>
                    <a:pt x="87" y="139"/>
                    <a:pt x="86" y="141"/>
                  </a:cubicBezTo>
                  <a:cubicBezTo>
                    <a:pt x="84" y="143"/>
                    <a:pt x="82" y="144"/>
                    <a:pt x="80" y="144"/>
                  </a:cubicBezTo>
                  <a:moveTo>
                    <a:pt x="80" y="123"/>
                  </a:moveTo>
                  <a:cubicBezTo>
                    <a:pt x="77" y="123"/>
                    <a:pt x="76" y="126"/>
                    <a:pt x="76" y="133"/>
                  </a:cubicBezTo>
                  <a:cubicBezTo>
                    <a:pt x="76" y="138"/>
                    <a:pt x="77" y="141"/>
                    <a:pt x="80" y="141"/>
                  </a:cubicBezTo>
                  <a:cubicBezTo>
                    <a:pt x="83" y="141"/>
                    <a:pt x="84" y="138"/>
                    <a:pt x="84" y="133"/>
                  </a:cubicBezTo>
                  <a:cubicBezTo>
                    <a:pt x="84" y="126"/>
                    <a:pt x="83" y="123"/>
                    <a:pt x="80" y="123"/>
                  </a:cubicBezTo>
                  <a:moveTo>
                    <a:pt x="98" y="144"/>
                  </a:moveTo>
                  <a:cubicBezTo>
                    <a:pt x="96" y="144"/>
                    <a:pt x="94" y="143"/>
                    <a:pt x="93" y="141"/>
                  </a:cubicBezTo>
                  <a:cubicBezTo>
                    <a:pt x="91" y="139"/>
                    <a:pt x="90" y="137"/>
                    <a:pt x="90" y="133"/>
                  </a:cubicBezTo>
                  <a:cubicBezTo>
                    <a:pt x="90" y="129"/>
                    <a:pt x="91" y="126"/>
                    <a:pt x="93" y="123"/>
                  </a:cubicBezTo>
                  <a:cubicBezTo>
                    <a:pt x="94" y="121"/>
                    <a:pt x="96" y="120"/>
                    <a:pt x="99" y="120"/>
                  </a:cubicBezTo>
                  <a:cubicBezTo>
                    <a:pt x="104" y="120"/>
                    <a:pt x="106" y="124"/>
                    <a:pt x="106" y="132"/>
                  </a:cubicBezTo>
                  <a:cubicBezTo>
                    <a:pt x="106" y="136"/>
                    <a:pt x="106" y="139"/>
                    <a:pt x="104" y="141"/>
                  </a:cubicBezTo>
                  <a:cubicBezTo>
                    <a:pt x="103" y="143"/>
                    <a:pt x="101" y="144"/>
                    <a:pt x="98" y="144"/>
                  </a:cubicBezTo>
                  <a:moveTo>
                    <a:pt x="99" y="123"/>
                  </a:moveTo>
                  <a:cubicBezTo>
                    <a:pt x="96" y="123"/>
                    <a:pt x="94" y="126"/>
                    <a:pt x="94" y="133"/>
                  </a:cubicBezTo>
                  <a:cubicBezTo>
                    <a:pt x="94" y="138"/>
                    <a:pt x="96" y="141"/>
                    <a:pt x="98" y="141"/>
                  </a:cubicBezTo>
                  <a:cubicBezTo>
                    <a:pt x="101" y="141"/>
                    <a:pt x="103" y="138"/>
                    <a:pt x="103" y="133"/>
                  </a:cubicBezTo>
                  <a:cubicBezTo>
                    <a:pt x="103" y="126"/>
                    <a:pt x="101" y="123"/>
                    <a:pt x="99" y="123"/>
                  </a:cubicBezTo>
                  <a:moveTo>
                    <a:pt x="118" y="120"/>
                  </a:moveTo>
                  <a:cubicBezTo>
                    <a:pt x="118" y="144"/>
                    <a:pt x="118" y="144"/>
                    <a:pt x="118" y="144"/>
                  </a:cubicBezTo>
                  <a:cubicBezTo>
                    <a:pt x="114" y="144"/>
                    <a:pt x="114" y="144"/>
                    <a:pt x="114" y="144"/>
                  </a:cubicBezTo>
                  <a:cubicBezTo>
                    <a:pt x="114" y="125"/>
                    <a:pt x="114" y="125"/>
                    <a:pt x="114" y="125"/>
                  </a:cubicBezTo>
                  <a:cubicBezTo>
                    <a:pt x="113" y="125"/>
                    <a:pt x="112" y="126"/>
                    <a:pt x="112" y="126"/>
                  </a:cubicBezTo>
                  <a:cubicBezTo>
                    <a:pt x="111" y="126"/>
                    <a:pt x="110" y="127"/>
                    <a:pt x="109" y="127"/>
                  </a:cubicBezTo>
                  <a:cubicBezTo>
                    <a:pt x="109" y="124"/>
                    <a:pt x="109" y="124"/>
                    <a:pt x="109" y="124"/>
                  </a:cubicBezTo>
                  <a:cubicBezTo>
                    <a:pt x="110" y="124"/>
                    <a:pt x="110" y="123"/>
                    <a:pt x="111" y="123"/>
                  </a:cubicBezTo>
                  <a:cubicBezTo>
                    <a:pt x="111" y="123"/>
                    <a:pt x="112" y="123"/>
                    <a:pt x="113" y="122"/>
                  </a:cubicBezTo>
                  <a:cubicBezTo>
                    <a:pt x="113" y="122"/>
                    <a:pt x="114" y="122"/>
                    <a:pt x="114" y="121"/>
                  </a:cubicBezTo>
                  <a:cubicBezTo>
                    <a:pt x="115" y="121"/>
                    <a:pt x="115" y="121"/>
                    <a:pt x="116" y="120"/>
                  </a:cubicBezTo>
                  <a:cubicBezTo>
                    <a:pt x="118" y="120"/>
                    <a:pt x="118" y="120"/>
                    <a:pt x="118" y="120"/>
                  </a:cubicBezTo>
                  <a:moveTo>
                    <a:pt x="131" y="120"/>
                  </a:moveTo>
                  <a:cubicBezTo>
                    <a:pt x="131" y="144"/>
                    <a:pt x="131" y="144"/>
                    <a:pt x="131" y="144"/>
                  </a:cubicBezTo>
                  <a:cubicBezTo>
                    <a:pt x="127" y="144"/>
                    <a:pt x="127" y="144"/>
                    <a:pt x="127" y="144"/>
                  </a:cubicBezTo>
                  <a:cubicBezTo>
                    <a:pt x="127" y="125"/>
                    <a:pt x="127" y="125"/>
                    <a:pt x="127" y="125"/>
                  </a:cubicBezTo>
                  <a:cubicBezTo>
                    <a:pt x="127" y="125"/>
                    <a:pt x="126" y="126"/>
                    <a:pt x="125" y="126"/>
                  </a:cubicBezTo>
                  <a:cubicBezTo>
                    <a:pt x="124" y="126"/>
                    <a:pt x="123" y="127"/>
                    <a:pt x="122" y="127"/>
                  </a:cubicBezTo>
                  <a:cubicBezTo>
                    <a:pt x="122" y="124"/>
                    <a:pt x="122" y="124"/>
                    <a:pt x="122" y="124"/>
                  </a:cubicBezTo>
                  <a:cubicBezTo>
                    <a:pt x="123" y="124"/>
                    <a:pt x="124" y="123"/>
                    <a:pt x="124" y="123"/>
                  </a:cubicBezTo>
                  <a:cubicBezTo>
                    <a:pt x="125" y="123"/>
                    <a:pt x="125" y="123"/>
                    <a:pt x="126" y="122"/>
                  </a:cubicBezTo>
                  <a:cubicBezTo>
                    <a:pt x="127" y="122"/>
                    <a:pt x="127" y="122"/>
                    <a:pt x="128" y="121"/>
                  </a:cubicBezTo>
                  <a:cubicBezTo>
                    <a:pt x="128" y="121"/>
                    <a:pt x="129" y="121"/>
                    <a:pt x="129" y="120"/>
                  </a:cubicBezTo>
                  <a:cubicBezTo>
                    <a:pt x="131" y="120"/>
                    <a:pt x="131" y="120"/>
                    <a:pt x="131" y="120"/>
                  </a:cubicBezTo>
                  <a:moveTo>
                    <a:pt x="143" y="144"/>
                  </a:moveTo>
                  <a:cubicBezTo>
                    <a:pt x="141" y="144"/>
                    <a:pt x="139" y="143"/>
                    <a:pt x="138" y="141"/>
                  </a:cubicBezTo>
                  <a:cubicBezTo>
                    <a:pt x="136" y="139"/>
                    <a:pt x="136" y="137"/>
                    <a:pt x="136" y="133"/>
                  </a:cubicBezTo>
                  <a:cubicBezTo>
                    <a:pt x="136" y="129"/>
                    <a:pt x="136" y="126"/>
                    <a:pt x="138" y="123"/>
                  </a:cubicBezTo>
                  <a:cubicBezTo>
                    <a:pt x="139" y="121"/>
                    <a:pt x="141" y="120"/>
                    <a:pt x="144" y="120"/>
                  </a:cubicBezTo>
                  <a:cubicBezTo>
                    <a:pt x="149" y="120"/>
                    <a:pt x="152" y="124"/>
                    <a:pt x="152" y="132"/>
                  </a:cubicBezTo>
                  <a:cubicBezTo>
                    <a:pt x="152" y="136"/>
                    <a:pt x="151" y="139"/>
                    <a:pt x="149" y="141"/>
                  </a:cubicBezTo>
                  <a:cubicBezTo>
                    <a:pt x="148" y="143"/>
                    <a:pt x="146" y="144"/>
                    <a:pt x="143" y="144"/>
                  </a:cubicBezTo>
                  <a:moveTo>
                    <a:pt x="144" y="123"/>
                  </a:moveTo>
                  <a:cubicBezTo>
                    <a:pt x="141" y="123"/>
                    <a:pt x="140" y="126"/>
                    <a:pt x="140" y="133"/>
                  </a:cubicBezTo>
                  <a:cubicBezTo>
                    <a:pt x="140" y="138"/>
                    <a:pt x="141" y="141"/>
                    <a:pt x="144" y="141"/>
                  </a:cubicBezTo>
                  <a:cubicBezTo>
                    <a:pt x="146" y="141"/>
                    <a:pt x="148" y="138"/>
                    <a:pt x="148" y="133"/>
                  </a:cubicBezTo>
                  <a:cubicBezTo>
                    <a:pt x="148" y="126"/>
                    <a:pt x="146" y="123"/>
                    <a:pt x="144" y="123"/>
                  </a:cubicBezTo>
                  <a:moveTo>
                    <a:pt x="162" y="144"/>
                  </a:moveTo>
                  <a:cubicBezTo>
                    <a:pt x="159" y="144"/>
                    <a:pt x="158" y="143"/>
                    <a:pt x="156" y="141"/>
                  </a:cubicBezTo>
                  <a:cubicBezTo>
                    <a:pt x="155" y="139"/>
                    <a:pt x="154" y="137"/>
                    <a:pt x="154" y="133"/>
                  </a:cubicBezTo>
                  <a:cubicBezTo>
                    <a:pt x="154" y="129"/>
                    <a:pt x="155" y="126"/>
                    <a:pt x="156" y="123"/>
                  </a:cubicBezTo>
                  <a:cubicBezTo>
                    <a:pt x="158" y="121"/>
                    <a:pt x="160" y="120"/>
                    <a:pt x="162" y="120"/>
                  </a:cubicBezTo>
                  <a:cubicBezTo>
                    <a:pt x="168" y="120"/>
                    <a:pt x="170" y="124"/>
                    <a:pt x="170" y="132"/>
                  </a:cubicBezTo>
                  <a:cubicBezTo>
                    <a:pt x="170" y="136"/>
                    <a:pt x="169" y="139"/>
                    <a:pt x="168" y="141"/>
                  </a:cubicBezTo>
                  <a:cubicBezTo>
                    <a:pt x="167" y="143"/>
                    <a:pt x="164" y="144"/>
                    <a:pt x="162" y="144"/>
                  </a:cubicBezTo>
                  <a:moveTo>
                    <a:pt x="162" y="123"/>
                  </a:moveTo>
                  <a:cubicBezTo>
                    <a:pt x="159" y="123"/>
                    <a:pt x="158" y="126"/>
                    <a:pt x="158" y="133"/>
                  </a:cubicBezTo>
                  <a:cubicBezTo>
                    <a:pt x="158" y="138"/>
                    <a:pt x="159" y="141"/>
                    <a:pt x="162" y="141"/>
                  </a:cubicBezTo>
                  <a:cubicBezTo>
                    <a:pt x="165" y="141"/>
                    <a:pt x="166" y="138"/>
                    <a:pt x="166" y="133"/>
                  </a:cubicBezTo>
                  <a:cubicBezTo>
                    <a:pt x="166" y="126"/>
                    <a:pt x="165" y="123"/>
                    <a:pt x="162" y="123"/>
                  </a:cubicBezTo>
                  <a:moveTo>
                    <a:pt x="180" y="144"/>
                  </a:moveTo>
                  <a:cubicBezTo>
                    <a:pt x="178" y="144"/>
                    <a:pt x="176" y="143"/>
                    <a:pt x="175" y="141"/>
                  </a:cubicBezTo>
                  <a:cubicBezTo>
                    <a:pt x="173" y="139"/>
                    <a:pt x="173" y="137"/>
                    <a:pt x="173" y="133"/>
                  </a:cubicBezTo>
                  <a:cubicBezTo>
                    <a:pt x="173" y="129"/>
                    <a:pt x="173" y="126"/>
                    <a:pt x="175" y="123"/>
                  </a:cubicBezTo>
                  <a:cubicBezTo>
                    <a:pt x="176" y="121"/>
                    <a:pt x="178" y="120"/>
                    <a:pt x="181" y="120"/>
                  </a:cubicBezTo>
                  <a:cubicBezTo>
                    <a:pt x="186" y="120"/>
                    <a:pt x="189" y="124"/>
                    <a:pt x="189" y="132"/>
                  </a:cubicBezTo>
                  <a:cubicBezTo>
                    <a:pt x="189" y="136"/>
                    <a:pt x="188" y="139"/>
                    <a:pt x="186" y="141"/>
                  </a:cubicBezTo>
                  <a:cubicBezTo>
                    <a:pt x="185" y="143"/>
                    <a:pt x="183" y="144"/>
                    <a:pt x="180" y="144"/>
                  </a:cubicBezTo>
                  <a:moveTo>
                    <a:pt x="181" y="123"/>
                  </a:moveTo>
                  <a:cubicBezTo>
                    <a:pt x="178" y="123"/>
                    <a:pt x="176" y="126"/>
                    <a:pt x="176" y="133"/>
                  </a:cubicBezTo>
                  <a:cubicBezTo>
                    <a:pt x="176" y="138"/>
                    <a:pt x="178" y="141"/>
                    <a:pt x="181" y="141"/>
                  </a:cubicBezTo>
                  <a:cubicBezTo>
                    <a:pt x="183" y="141"/>
                    <a:pt x="185" y="138"/>
                    <a:pt x="185" y="133"/>
                  </a:cubicBezTo>
                  <a:cubicBezTo>
                    <a:pt x="185" y="126"/>
                    <a:pt x="183" y="123"/>
                    <a:pt x="181" y="123"/>
                  </a:cubicBezTo>
                  <a:moveTo>
                    <a:pt x="200" y="120"/>
                  </a:moveTo>
                  <a:cubicBezTo>
                    <a:pt x="200" y="144"/>
                    <a:pt x="200" y="144"/>
                    <a:pt x="200" y="144"/>
                  </a:cubicBezTo>
                  <a:cubicBezTo>
                    <a:pt x="196" y="144"/>
                    <a:pt x="196" y="144"/>
                    <a:pt x="196" y="144"/>
                  </a:cubicBezTo>
                  <a:cubicBezTo>
                    <a:pt x="196" y="125"/>
                    <a:pt x="196" y="125"/>
                    <a:pt x="196" y="125"/>
                  </a:cubicBezTo>
                  <a:cubicBezTo>
                    <a:pt x="195" y="125"/>
                    <a:pt x="195" y="126"/>
                    <a:pt x="194" y="126"/>
                  </a:cubicBezTo>
                  <a:cubicBezTo>
                    <a:pt x="193" y="126"/>
                    <a:pt x="192" y="127"/>
                    <a:pt x="191" y="127"/>
                  </a:cubicBezTo>
                  <a:cubicBezTo>
                    <a:pt x="191" y="124"/>
                    <a:pt x="191" y="124"/>
                    <a:pt x="191" y="124"/>
                  </a:cubicBezTo>
                  <a:cubicBezTo>
                    <a:pt x="192" y="124"/>
                    <a:pt x="192" y="123"/>
                    <a:pt x="193" y="123"/>
                  </a:cubicBezTo>
                  <a:cubicBezTo>
                    <a:pt x="194" y="123"/>
                    <a:pt x="194" y="123"/>
                    <a:pt x="195" y="122"/>
                  </a:cubicBezTo>
                  <a:cubicBezTo>
                    <a:pt x="195" y="122"/>
                    <a:pt x="196" y="122"/>
                    <a:pt x="196" y="121"/>
                  </a:cubicBezTo>
                  <a:cubicBezTo>
                    <a:pt x="197" y="121"/>
                    <a:pt x="198" y="121"/>
                    <a:pt x="198" y="120"/>
                  </a:cubicBezTo>
                  <a:cubicBezTo>
                    <a:pt x="200" y="120"/>
                    <a:pt x="200" y="120"/>
                    <a:pt x="200" y="120"/>
                  </a:cubicBezTo>
                  <a:moveTo>
                    <a:pt x="212" y="144"/>
                  </a:moveTo>
                  <a:cubicBezTo>
                    <a:pt x="210" y="144"/>
                    <a:pt x="208" y="143"/>
                    <a:pt x="207" y="141"/>
                  </a:cubicBezTo>
                  <a:cubicBezTo>
                    <a:pt x="205" y="139"/>
                    <a:pt x="204" y="137"/>
                    <a:pt x="204" y="133"/>
                  </a:cubicBezTo>
                  <a:cubicBezTo>
                    <a:pt x="204" y="129"/>
                    <a:pt x="205" y="126"/>
                    <a:pt x="207" y="123"/>
                  </a:cubicBezTo>
                  <a:cubicBezTo>
                    <a:pt x="208" y="121"/>
                    <a:pt x="210" y="120"/>
                    <a:pt x="213" y="120"/>
                  </a:cubicBezTo>
                  <a:cubicBezTo>
                    <a:pt x="218" y="120"/>
                    <a:pt x="220" y="124"/>
                    <a:pt x="220" y="132"/>
                  </a:cubicBezTo>
                  <a:cubicBezTo>
                    <a:pt x="220" y="136"/>
                    <a:pt x="220" y="139"/>
                    <a:pt x="218" y="141"/>
                  </a:cubicBezTo>
                  <a:cubicBezTo>
                    <a:pt x="217" y="143"/>
                    <a:pt x="215" y="144"/>
                    <a:pt x="212" y="144"/>
                  </a:cubicBezTo>
                  <a:moveTo>
                    <a:pt x="213" y="123"/>
                  </a:moveTo>
                  <a:cubicBezTo>
                    <a:pt x="210" y="123"/>
                    <a:pt x="208" y="126"/>
                    <a:pt x="208" y="133"/>
                  </a:cubicBezTo>
                  <a:cubicBezTo>
                    <a:pt x="208" y="138"/>
                    <a:pt x="210" y="141"/>
                    <a:pt x="212" y="141"/>
                  </a:cubicBezTo>
                  <a:cubicBezTo>
                    <a:pt x="215" y="141"/>
                    <a:pt x="217" y="138"/>
                    <a:pt x="217" y="133"/>
                  </a:cubicBezTo>
                  <a:cubicBezTo>
                    <a:pt x="217" y="126"/>
                    <a:pt x="215" y="123"/>
                    <a:pt x="213" y="123"/>
                  </a:cubicBezTo>
                  <a:moveTo>
                    <a:pt x="232" y="120"/>
                  </a:moveTo>
                  <a:cubicBezTo>
                    <a:pt x="232" y="144"/>
                    <a:pt x="232" y="144"/>
                    <a:pt x="232" y="144"/>
                  </a:cubicBezTo>
                  <a:cubicBezTo>
                    <a:pt x="228" y="144"/>
                    <a:pt x="228" y="144"/>
                    <a:pt x="228" y="144"/>
                  </a:cubicBezTo>
                  <a:cubicBezTo>
                    <a:pt x="228" y="125"/>
                    <a:pt x="228" y="125"/>
                    <a:pt x="228" y="125"/>
                  </a:cubicBezTo>
                  <a:cubicBezTo>
                    <a:pt x="227" y="125"/>
                    <a:pt x="226" y="126"/>
                    <a:pt x="226" y="126"/>
                  </a:cubicBezTo>
                  <a:cubicBezTo>
                    <a:pt x="225" y="126"/>
                    <a:pt x="224" y="127"/>
                    <a:pt x="223" y="127"/>
                  </a:cubicBezTo>
                  <a:cubicBezTo>
                    <a:pt x="223" y="124"/>
                    <a:pt x="223" y="124"/>
                    <a:pt x="223" y="124"/>
                  </a:cubicBezTo>
                  <a:cubicBezTo>
                    <a:pt x="224" y="124"/>
                    <a:pt x="224" y="123"/>
                    <a:pt x="225" y="123"/>
                  </a:cubicBezTo>
                  <a:cubicBezTo>
                    <a:pt x="225" y="123"/>
                    <a:pt x="226" y="123"/>
                    <a:pt x="227" y="122"/>
                  </a:cubicBezTo>
                  <a:cubicBezTo>
                    <a:pt x="227" y="122"/>
                    <a:pt x="228" y="122"/>
                    <a:pt x="228" y="121"/>
                  </a:cubicBezTo>
                  <a:cubicBezTo>
                    <a:pt x="229" y="121"/>
                    <a:pt x="229" y="121"/>
                    <a:pt x="230" y="120"/>
                  </a:cubicBezTo>
                  <a:cubicBezTo>
                    <a:pt x="232" y="120"/>
                    <a:pt x="232" y="120"/>
                    <a:pt x="232" y="120"/>
                  </a:cubicBezTo>
                  <a:moveTo>
                    <a:pt x="244" y="144"/>
                  </a:moveTo>
                  <a:cubicBezTo>
                    <a:pt x="242" y="144"/>
                    <a:pt x="240" y="143"/>
                    <a:pt x="238" y="141"/>
                  </a:cubicBezTo>
                  <a:cubicBezTo>
                    <a:pt x="237" y="139"/>
                    <a:pt x="236" y="137"/>
                    <a:pt x="236" y="133"/>
                  </a:cubicBezTo>
                  <a:cubicBezTo>
                    <a:pt x="236" y="129"/>
                    <a:pt x="237" y="126"/>
                    <a:pt x="238" y="123"/>
                  </a:cubicBezTo>
                  <a:cubicBezTo>
                    <a:pt x="240" y="121"/>
                    <a:pt x="242" y="120"/>
                    <a:pt x="245" y="120"/>
                  </a:cubicBezTo>
                  <a:cubicBezTo>
                    <a:pt x="250" y="120"/>
                    <a:pt x="252" y="124"/>
                    <a:pt x="252" y="132"/>
                  </a:cubicBezTo>
                  <a:cubicBezTo>
                    <a:pt x="252" y="136"/>
                    <a:pt x="252" y="139"/>
                    <a:pt x="250" y="141"/>
                  </a:cubicBezTo>
                  <a:cubicBezTo>
                    <a:pt x="249" y="143"/>
                    <a:pt x="247" y="144"/>
                    <a:pt x="244" y="144"/>
                  </a:cubicBezTo>
                  <a:moveTo>
                    <a:pt x="244" y="123"/>
                  </a:moveTo>
                  <a:cubicBezTo>
                    <a:pt x="242" y="123"/>
                    <a:pt x="240" y="126"/>
                    <a:pt x="240" y="133"/>
                  </a:cubicBezTo>
                  <a:cubicBezTo>
                    <a:pt x="240" y="138"/>
                    <a:pt x="242" y="141"/>
                    <a:pt x="244" y="141"/>
                  </a:cubicBezTo>
                  <a:cubicBezTo>
                    <a:pt x="247" y="141"/>
                    <a:pt x="248" y="138"/>
                    <a:pt x="248" y="133"/>
                  </a:cubicBezTo>
                  <a:cubicBezTo>
                    <a:pt x="248" y="126"/>
                    <a:pt x="247" y="123"/>
                    <a:pt x="244" y="123"/>
                  </a:cubicBezTo>
                  <a:moveTo>
                    <a:pt x="264" y="120"/>
                  </a:moveTo>
                  <a:cubicBezTo>
                    <a:pt x="264" y="144"/>
                    <a:pt x="264" y="144"/>
                    <a:pt x="264" y="144"/>
                  </a:cubicBezTo>
                  <a:cubicBezTo>
                    <a:pt x="260" y="144"/>
                    <a:pt x="260" y="144"/>
                    <a:pt x="260" y="144"/>
                  </a:cubicBezTo>
                  <a:cubicBezTo>
                    <a:pt x="260" y="125"/>
                    <a:pt x="260" y="125"/>
                    <a:pt x="260" y="125"/>
                  </a:cubicBezTo>
                  <a:cubicBezTo>
                    <a:pt x="259" y="125"/>
                    <a:pt x="258" y="126"/>
                    <a:pt x="258" y="126"/>
                  </a:cubicBezTo>
                  <a:cubicBezTo>
                    <a:pt x="257" y="126"/>
                    <a:pt x="256" y="127"/>
                    <a:pt x="255" y="127"/>
                  </a:cubicBezTo>
                  <a:cubicBezTo>
                    <a:pt x="255" y="124"/>
                    <a:pt x="255" y="124"/>
                    <a:pt x="255" y="124"/>
                  </a:cubicBezTo>
                  <a:cubicBezTo>
                    <a:pt x="255" y="124"/>
                    <a:pt x="256" y="123"/>
                    <a:pt x="257" y="123"/>
                  </a:cubicBezTo>
                  <a:cubicBezTo>
                    <a:pt x="257" y="123"/>
                    <a:pt x="258" y="123"/>
                    <a:pt x="258" y="122"/>
                  </a:cubicBezTo>
                  <a:cubicBezTo>
                    <a:pt x="259" y="122"/>
                    <a:pt x="260" y="122"/>
                    <a:pt x="260" y="121"/>
                  </a:cubicBezTo>
                  <a:cubicBezTo>
                    <a:pt x="261" y="121"/>
                    <a:pt x="261" y="121"/>
                    <a:pt x="262" y="120"/>
                  </a:cubicBezTo>
                  <a:cubicBezTo>
                    <a:pt x="264" y="120"/>
                    <a:pt x="264" y="120"/>
                    <a:pt x="264" y="120"/>
                  </a:cubicBezTo>
                  <a:moveTo>
                    <a:pt x="276" y="144"/>
                  </a:moveTo>
                  <a:cubicBezTo>
                    <a:pt x="273" y="144"/>
                    <a:pt x="272" y="143"/>
                    <a:pt x="270" y="141"/>
                  </a:cubicBezTo>
                  <a:cubicBezTo>
                    <a:pt x="269" y="139"/>
                    <a:pt x="268" y="137"/>
                    <a:pt x="268" y="133"/>
                  </a:cubicBezTo>
                  <a:cubicBezTo>
                    <a:pt x="268" y="129"/>
                    <a:pt x="269" y="126"/>
                    <a:pt x="270" y="123"/>
                  </a:cubicBezTo>
                  <a:cubicBezTo>
                    <a:pt x="272" y="121"/>
                    <a:pt x="274" y="120"/>
                    <a:pt x="276" y="120"/>
                  </a:cubicBezTo>
                  <a:cubicBezTo>
                    <a:pt x="282" y="120"/>
                    <a:pt x="284" y="124"/>
                    <a:pt x="284" y="132"/>
                  </a:cubicBezTo>
                  <a:cubicBezTo>
                    <a:pt x="284" y="136"/>
                    <a:pt x="283" y="139"/>
                    <a:pt x="282" y="141"/>
                  </a:cubicBezTo>
                  <a:cubicBezTo>
                    <a:pt x="281" y="143"/>
                    <a:pt x="278" y="144"/>
                    <a:pt x="276" y="144"/>
                  </a:cubicBezTo>
                  <a:moveTo>
                    <a:pt x="276" y="123"/>
                  </a:moveTo>
                  <a:cubicBezTo>
                    <a:pt x="273" y="123"/>
                    <a:pt x="272" y="126"/>
                    <a:pt x="272" y="133"/>
                  </a:cubicBezTo>
                  <a:cubicBezTo>
                    <a:pt x="272" y="138"/>
                    <a:pt x="273" y="141"/>
                    <a:pt x="276" y="141"/>
                  </a:cubicBezTo>
                  <a:cubicBezTo>
                    <a:pt x="279" y="141"/>
                    <a:pt x="280" y="138"/>
                    <a:pt x="280" y="133"/>
                  </a:cubicBezTo>
                  <a:cubicBezTo>
                    <a:pt x="280" y="126"/>
                    <a:pt x="279" y="123"/>
                    <a:pt x="276" y="123"/>
                  </a:cubicBezTo>
                  <a:moveTo>
                    <a:pt x="11" y="184"/>
                  </a:moveTo>
                  <a:cubicBezTo>
                    <a:pt x="9" y="184"/>
                    <a:pt x="7" y="183"/>
                    <a:pt x="5" y="181"/>
                  </a:cubicBezTo>
                  <a:cubicBezTo>
                    <a:pt x="4" y="179"/>
                    <a:pt x="3" y="176"/>
                    <a:pt x="3" y="173"/>
                  </a:cubicBezTo>
                  <a:cubicBezTo>
                    <a:pt x="3" y="169"/>
                    <a:pt x="4" y="165"/>
                    <a:pt x="5" y="163"/>
                  </a:cubicBezTo>
                  <a:cubicBezTo>
                    <a:pt x="7" y="161"/>
                    <a:pt x="9" y="160"/>
                    <a:pt x="12" y="160"/>
                  </a:cubicBezTo>
                  <a:cubicBezTo>
                    <a:pt x="17" y="160"/>
                    <a:pt x="19" y="164"/>
                    <a:pt x="19" y="172"/>
                  </a:cubicBezTo>
                  <a:cubicBezTo>
                    <a:pt x="19" y="176"/>
                    <a:pt x="19" y="179"/>
                    <a:pt x="17" y="181"/>
                  </a:cubicBezTo>
                  <a:cubicBezTo>
                    <a:pt x="16" y="183"/>
                    <a:pt x="14" y="184"/>
                    <a:pt x="11" y="184"/>
                  </a:cubicBezTo>
                  <a:moveTo>
                    <a:pt x="11" y="163"/>
                  </a:moveTo>
                  <a:cubicBezTo>
                    <a:pt x="9" y="163"/>
                    <a:pt x="7" y="166"/>
                    <a:pt x="7" y="173"/>
                  </a:cubicBezTo>
                  <a:cubicBezTo>
                    <a:pt x="7" y="178"/>
                    <a:pt x="9" y="181"/>
                    <a:pt x="11" y="181"/>
                  </a:cubicBezTo>
                  <a:cubicBezTo>
                    <a:pt x="14" y="181"/>
                    <a:pt x="15" y="178"/>
                    <a:pt x="15" y="172"/>
                  </a:cubicBezTo>
                  <a:cubicBezTo>
                    <a:pt x="15" y="166"/>
                    <a:pt x="14" y="163"/>
                    <a:pt x="11" y="163"/>
                  </a:cubicBezTo>
                  <a:moveTo>
                    <a:pt x="30" y="184"/>
                  </a:moveTo>
                  <a:cubicBezTo>
                    <a:pt x="27" y="184"/>
                    <a:pt x="25" y="183"/>
                    <a:pt x="24" y="181"/>
                  </a:cubicBezTo>
                  <a:cubicBezTo>
                    <a:pt x="22" y="179"/>
                    <a:pt x="22" y="176"/>
                    <a:pt x="22" y="173"/>
                  </a:cubicBezTo>
                  <a:cubicBezTo>
                    <a:pt x="22" y="169"/>
                    <a:pt x="23" y="165"/>
                    <a:pt x="24" y="163"/>
                  </a:cubicBezTo>
                  <a:cubicBezTo>
                    <a:pt x="25" y="161"/>
                    <a:pt x="27" y="160"/>
                    <a:pt x="30" y="160"/>
                  </a:cubicBezTo>
                  <a:cubicBezTo>
                    <a:pt x="35" y="160"/>
                    <a:pt x="38" y="164"/>
                    <a:pt x="38" y="172"/>
                  </a:cubicBezTo>
                  <a:cubicBezTo>
                    <a:pt x="38" y="176"/>
                    <a:pt x="37" y="179"/>
                    <a:pt x="36" y="181"/>
                  </a:cubicBezTo>
                  <a:cubicBezTo>
                    <a:pt x="34" y="183"/>
                    <a:pt x="32" y="184"/>
                    <a:pt x="30" y="184"/>
                  </a:cubicBezTo>
                  <a:moveTo>
                    <a:pt x="30" y="163"/>
                  </a:moveTo>
                  <a:cubicBezTo>
                    <a:pt x="27" y="163"/>
                    <a:pt x="26" y="166"/>
                    <a:pt x="26" y="173"/>
                  </a:cubicBezTo>
                  <a:cubicBezTo>
                    <a:pt x="26" y="178"/>
                    <a:pt x="27" y="181"/>
                    <a:pt x="30" y="181"/>
                  </a:cubicBezTo>
                  <a:cubicBezTo>
                    <a:pt x="33" y="181"/>
                    <a:pt x="34" y="178"/>
                    <a:pt x="34" y="172"/>
                  </a:cubicBezTo>
                  <a:cubicBezTo>
                    <a:pt x="34" y="166"/>
                    <a:pt x="33" y="163"/>
                    <a:pt x="30" y="163"/>
                  </a:cubicBezTo>
                  <a:moveTo>
                    <a:pt x="48" y="184"/>
                  </a:moveTo>
                  <a:cubicBezTo>
                    <a:pt x="46" y="184"/>
                    <a:pt x="44" y="183"/>
                    <a:pt x="42" y="181"/>
                  </a:cubicBezTo>
                  <a:cubicBezTo>
                    <a:pt x="41" y="179"/>
                    <a:pt x="40" y="176"/>
                    <a:pt x="40" y="173"/>
                  </a:cubicBezTo>
                  <a:cubicBezTo>
                    <a:pt x="40" y="169"/>
                    <a:pt x="41" y="165"/>
                    <a:pt x="42" y="163"/>
                  </a:cubicBezTo>
                  <a:cubicBezTo>
                    <a:pt x="44" y="161"/>
                    <a:pt x="46" y="160"/>
                    <a:pt x="49" y="160"/>
                  </a:cubicBezTo>
                  <a:cubicBezTo>
                    <a:pt x="54" y="160"/>
                    <a:pt x="56" y="164"/>
                    <a:pt x="56" y="172"/>
                  </a:cubicBezTo>
                  <a:cubicBezTo>
                    <a:pt x="56" y="176"/>
                    <a:pt x="56" y="179"/>
                    <a:pt x="54" y="181"/>
                  </a:cubicBezTo>
                  <a:cubicBezTo>
                    <a:pt x="53" y="183"/>
                    <a:pt x="51" y="184"/>
                    <a:pt x="48" y="184"/>
                  </a:cubicBezTo>
                  <a:moveTo>
                    <a:pt x="48" y="163"/>
                  </a:moveTo>
                  <a:cubicBezTo>
                    <a:pt x="46" y="163"/>
                    <a:pt x="44" y="166"/>
                    <a:pt x="44" y="173"/>
                  </a:cubicBezTo>
                  <a:cubicBezTo>
                    <a:pt x="44" y="178"/>
                    <a:pt x="46" y="181"/>
                    <a:pt x="48" y="181"/>
                  </a:cubicBezTo>
                  <a:cubicBezTo>
                    <a:pt x="51" y="181"/>
                    <a:pt x="52" y="178"/>
                    <a:pt x="52" y="172"/>
                  </a:cubicBezTo>
                  <a:cubicBezTo>
                    <a:pt x="52" y="166"/>
                    <a:pt x="51" y="163"/>
                    <a:pt x="48" y="163"/>
                  </a:cubicBezTo>
                  <a:moveTo>
                    <a:pt x="66" y="184"/>
                  </a:moveTo>
                  <a:cubicBezTo>
                    <a:pt x="64" y="184"/>
                    <a:pt x="62" y="183"/>
                    <a:pt x="61" y="181"/>
                  </a:cubicBezTo>
                  <a:cubicBezTo>
                    <a:pt x="59" y="179"/>
                    <a:pt x="59" y="176"/>
                    <a:pt x="59" y="173"/>
                  </a:cubicBezTo>
                  <a:cubicBezTo>
                    <a:pt x="59" y="169"/>
                    <a:pt x="59" y="165"/>
                    <a:pt x="61" y="163"/>
                  </a:cubicBezTo>
                  <a:cubicBezTo>
                    <a:pt x="62" y="161"/>
                    <a:pt x="64" y="160"/>
                    <a:pt x="67" y="160"/>
                  </a:cubicBezTo>
                  <a:cubicBezTo>
                    <a:pt x="72" y="160"/>
                    <a:pt x="75" y="164"/>
                    <a:pt x="75" y="172"/>
                  </a:cubicBezTo>
                  <a:cubicBezTo>
                    <a:pt x="75" y="176"/>
                    <a:pt x="74" y="179"/>
                    <a:pt x="73" y="181"/>
                  </a:cubicBezTo>
                  <a:cubicBezTo>
                    <a:pt x="71" y="183"/>
                    <a:pt x="69" y="184"/>
                    <a:pt x="66" y="184"/>
                  </a:cubicBezTo>
                  <a:moveTo>
                    <a:pt x="67" y="163"/>
                  </a:moveTo>
                  <a:cubicBezTo>
                    <a:pt x="64" y="163"/>
                    <a:pt x="63" y="166"/>
                    <a:pt x="63" y="173"/>
                  </a:cubicBezTo>
                  <a:cubicBezTo>
                    <a:pt x="63" y="178"/>
                    <a:pt x="64" y="181"/>
                    <a:pt x="67" y="181"/>
                  </a:cubicBezTo>
                  <a:cubicBezTo>
                    <a:pt x="69" y="181"/>
                    <a:pt x="71" y="178"/>
                    <a:pt x="71" y="172"/>
                  </a:cubicBezTo>
                  <a:cubicBezTo>
                    <a:pt x="71" y="166"/>
                    <a:pt x="70" y="163"/>
                    <a:pt x="67" y="163"/>
                  </a:cubicBezTo>
                  <a:moveTo>
                    <a:pt x="86" y="160"/>
                  </a:moveTo>
                  <a:cubicBezTo>
                    <a:pt x="86" y="184"/>
                    <a:pt x="86" y="184"/>
                    <a:pt x="86" y="184"/>
                  </a:cubicBezTo>
                  <a:cubicBezTo>
                    <a:pt x="82" y="184"/>
                    <a:pt x="82" y="184"/>
                    <a:pt x="82" y="184"/>
                  </a:cubicBezTo>
                  <a:cubicBezTo>
                    <a:pt x="82" y="165"/>
                    <a:pt x="82" y="165"/>
                    <a:pt x="82" y="165"/>
                  </a:cubicBezTo>
                  <a:cubicBezTo>
                    <a:pt x="81" y="165"/>
                    <a:pt x="81" y="166"/>
                    <a:pt x="80" y="166"/>
                  </a:cubicBezTo>
                  <a:cubicBezTo>
                    <a:pt x="79" y="166"/>
                    <a:pt x="78" y="167"/>
                    <a:pt x="77" y="167"/>
                  </a:cubicBezTo>
                  <a:cubicBezTo>
                    <a:pt x="77" y="164"/>
                    <a:pt x="77" y="164"/>
                    <a:pt x="77" y="164"/>
                  </a:cubicBezTo>
                  <a:cubicBezTo>
                    <a:pt x="78" y="163"/>
                    <a:pt x="79" y="163"/>
                    <a:pt x="79" y="163"/>
                  </a:cubicBezTo>
                  <a:cubicBezTo>
                    <a:pt x="80" y="163"/>
                    <a:pt x="80" y="162"/>
                    <a:pt x="81" y="162"/>
                  </a:cubicBezTo>
                  <a:cubicBezTo>
                    <a:pt x="81" y="162"/>
                    <a:pt x="82" y="162"/>
                    <a:pt x="83" y="161"/>
                  </a:cubicBezTo>
                  <a:cubicBezTo>
                    <a:pt x="83" y="161"/>
                    <a:pt x="84" y="161"/>
                    <a:pt x="84" y="160"/>
                  </a:cubicBezTo>
                  <a:cubicBezTo>
                    <a:pt x="86" y="160"/>
                    <a:pt x="86" y="160"/>
                    <a:pt x="86" y="160"/>
                  </a:cubicBezTo>
                  <a:moveTo>
                    <a:pt x="98" y="184"/>
                  </a:moveTo>
                  <a:cubicBezTo>
                    <a:pt x="96" y="184"/>
                    <a:pt x="94" y="183"/>
                    <a:pt x="93" y="181"/>
                  </a:cubicBezTo>
                  <a:cubicBezTo>
                    <a:pt x="91" y="179"/>
                    <a:pt x="91" y="176"/>
                    <a:pt x="91" y="173"/>
                  </a:cubicBezTo>
                  <a:cubicBezTo>
                    <a:pt x="91" y="169"/>
                    <a:pt x="91" y="165"/>
                    <a:pt x="93" y="163"/>
                  </a:cubicBezTo>
                  <a:cubicBezTo>
                    <a:pt x="94" y="161"/>
                    <a:pt x="96" y="160"/>
                    <a:pt x="99" y="160"/>
                  </a:cubicBezTo>
                  <a:cubicBezTo>
                    <a:pt x="104" y="160"/>
                    <a:pt x="107" y="164"/>
                    <a:pt x="107" y="172"/>
                  </a:cubicBezTo>
                  <a:cubicBezTo>
                    <a:pt x="107" y="176"/>
                    <a:pt x="106" y="179"/>
                    <a:pt x="104" y="181"/>
                  </a:cubicBezTo>
                  <a:cubicBezTo>
                    <a:pt x="103" y="183"/>
                    <a:pt x="101" y="184"/>
                    <a:pt x="98" y="184"/>
                  </a:cubicBezTo>
                  <a:moveTo>
                    <a:pt x="99" y="163"/>
                  </a:moveTo>
                  <a:cubicBezTo>
                    <a:pt x="96" y="163"/>
                    <a:pt x="94" y="166"/>
                    <a:pt x="94" y="173"/>
                  </a:cubicBezTo>
                  <a:cubicBezTo>
                    <a:pt x="94" y="178"/>
                    <a:pt x="96" y="181"/>
                    <a:pt x="99" y="181"/>
                  </a:cubicBezTo>
                  <a:cubicBezTo>
                    <a:pt x="101" y="181"/>
                    <a:pt x="103" y="178"/>
                    <a:pt x="103" y="172"/>
                  </a:cubicBezTo>
                  <a:cubicBezTo>
                    <a:pt x="103" y="166"/>
                    <a:pt x="101" y="163"/>
                    <a:pt x="99" y="163"/>
                  </a:cubicBezTo>
                  <a:moveTo>
                    <a:pt x="118" y="160"/>
                  </a:moveTo>
                  <a:cubicBezTo>
                    <a:pt x="118" y="184"/>
                    <a:pt x="118" y="184"/>
                    <a:pt x="118" y="184"/>
                  </a:cubicBezTo>
                  <a:cubicBezTo>
                    <a:pt x="114" y="184"/>
                    <a:pt x="114" y="184"/>
                    <a:pt x="114" y="184"/>
                  </a:cubicBezTo>
                  <a:cubicBezTo>
                    <a:pt x="114" y="165"/>
                    <a:pt x="114" y="165"/>
                    <a:pt x="114" y="165"/>
                  </a:cubicBezTo>
                  <a:cubicBezTo>
                    <a:pt x="113" y="165"/>
                    <a:pt x="113" y="166"/>
                    <a:pt x="112" y="166"/>
                  </a:cubicBezTo>
                  <a:cubicBezTo>
                    <a:pt x="111" y="166"/>
                    <a:pt x="110" y="167"/>
                    <a:pt x="109" y="167"/>
                  </a:cubicBezTo>
                  <a:cubicBezTo>
                    <a:pt x="109" y="164"/>
                    <a:pt x="109" y="164"/>
                    <a:pt x="109" y="164"/>
                  </a:cubicBezTo>
                  <a:cubicBezTo>
                    <a:pt x="110" y="163"/>
                    <a:pt x="110" y="163"/>
                    <a:pt x="111" y="163"/>
                  </a:cubicBezTo>
                  <a:cubicBezTo>
                    <a:pt x="112" y="163"/>
                    <a:pt x="112" y="162"/>
                    <a:pt x="113" y="162"/>
                  </a:cubicBezTo>
                  <a:cubicBezTo>
                    <a:pt x="113" y="162"/>
                    <a:pt x="114" y="162"/>
                    <a:pt x="114" y="161"/>
                  </a:cubicBezTo>
                  <a:cubicBezTo>
                    <a:pt x="115" y="161"/>
                    <a:pt x="116" y="161"/>
                    <a:pt x="116" y="160"/>
                  </a:cubicBezTo>
                  <a:cubicBezTo>
                    <a:pt x="118" y="160"/>
                    <a:pt x="118" y="160"/>
                    <a:pt x="118" y="160"/>
                  </a:cubicBezTo>
                  <a:moveTo>
                    <a:pt x="131" y="160"/>
                  </a:moveTo>
                  <a:cubicBezTo>
                    <a:pt x="131" y="184"/>
                    <a:pt x="131" y="184"/>
                    <a:pt x="131" y="184"/>
                  </a:cubicBezTo>
                  <a:cubicBezTo>
                    <a:pt x="127" y="184"/>
                    <a:pt x="127" y="184"/>
                    <a:pt x="127" y="184"/>
                  </a:cubicBezTo>
                  <a:cubicBezTo>
                    <a:pt x="127" y="165"/>
                    <a:pt x="127" y="165"/>
                    <a:pt x="127" y="165"/>
                  </a:cubicBezTo>
                  <a:cubicBezTo>
                    <a:pt x="127" y="165"/>
                    <a:pt x="126" y="166"/>
                    <a:pt x="125" y="166"/>
                  </a:cubicBezTo>
                  <a:cubicBezTo>
                    <a:pt x="124" y="166"/>
                    <a:pt x="123" y="167"/>
                    <a:pt x="122" y="167"/>
                  </a:cubicBezTo>
                  <a:cubicBezTo>
                    <a:pt x="122" y="164"/>
                    <a:pt x="122" y="164"/>
                    <a:pt x="122" y="164"/>
                  </a:cubicBezTo>
                  <a:cubicBezTo>
                    <a:pt x="123" y="163"/>
                    <a:pt x="124" y="163"/>
                    <a:pt x="124" y="163"/>
                  </a:cubicBezTo>
                  <a:cubicBezTo>
                    <a:pt x="125" y="163"/>
                    <a:pt x="125" y="162"/>
                    <a:pt x="126" y="162"/>
                  </a:cubicBezTo>
                  <a:cubicBezTo>
                    <a:pt x="127" y="162"/>
                    <a:pt x="127" y="162"/>
                    <a:pt x="128" y="161"/>
                  </a:cubicBezTo>
                  <a:cubicBezTo>
                    <a:pt x="128" y="161"/>
                    <a:pt x="129" y="161"/>
                    <a:pt x="130" y="160"/>
                  </a:cubicBezTo>
                  <a:cubicBezTo>
                    <a:pt x="131" y="160"/>
                    <a:pt x="131" y="160"/>
                    <a:pt x="131" y="160"/>
                  </a:cubicBezTo>
                  <a:moveTo>
                    <a:pt x="145" y="160"/>
                  </a:moveTo>
                  <a:cubicBezTo>
                    <a:pt x="145" y="184"/>
                    <a:pt x="145" y="184"/>
                    <a:pt x="145" y="184"/>
                  </a:cubicBezTo>
                  <a:cubicBezTo>
                    <a:pt x="141" y="184"/>
                    <a:pt x="141" y="184"/>
                    <a:pt x="141" y="184"/>
                  </a:cubicBezTo>
                  <a:cubicBezTo>
                    <a:pt x="141" y="165"/>
                    <a:pt x="141" y="165"/>
                    <a:pt x="141" y="165"/>
                  </a:cubicBezTo>
                  <a:cubicBezTo>
                    <a:pt x="140" y="165"/>
                    <a:pt x="139" y="166"/>
                    <a:pt x="139" y="166"/>
                  </a:cubicBezTo>
                  <a:cubicBezTo>
                    <a:pt x="138" y="166"/>
                    <a:pt x="137" y="167"/>
                    <a:pt x="136" y="167"/>
                  </a:cubicBezTo>
                  <a:cubicBezTo>
                    <a:pt x="136" y="164"/>
                    <a:pt x="136" y="164"/>
                    <a:pt x="136" y="164"/>
                  </a:cubicBezTo>
                  <a:cubicBezTo>
                    <a:pt x="137" y="163"/>
                    <a:pt x="137" y="163"/>
                    <a:pt x="138" y="163"/>
                  </a:cubicBezTo>
                  <a:cubicBezTo>
                    <a:pt x="138" y="163"/>
                    <a:pt x="139" y="162"/>
                    <a:pt x="139" y="162"/>
                  </a:cubicBezTo>
                  <a:cubicBezTo>
                    <a:pt x="140" y="162"/>
                    <a:pt x="141" y="162"/>
                    <a:pt x="141" y="161"/>
                  </a:cubicBezTo>
                  <a:cubicBezTo>
                    <a:pt x="142" y="161"/>
                    <a:pt x="142" y="161"/>
                    <a:pt x="143" y="160"/>
                  </a:cubicBezTo>
                  <a:cubicBezTo>
                    <a:pt x="145" y="160"/>
                    <a:pt x="145" y="160"/>
                    <a:pt x="145" y="160"/>
                  </a:cubicBezTo>
                  <a:moveTo>
                    <a:pt x="158" y="160"/>
                  </a:moveTo>
                  <a:cubicBezTo>
                    <a:pt x="158" y="184"/>
                    <a:pt x="158" y="184"/>
                    <a:pt x="158" y="184"/>
                  </a:cubicBezTo>
                  <a:cubicBezTo>
                    <a:pt x="154" y="184"/>
                    <a:pt x="154" y="184"/>
                    <a:pt x="154" y="184"/>
                  </a:cubicBezTo>
                  <a:cubicBezTo>
                    <a:pt x="154" y="165"/>
                    <a:pt x="154" y="165"/>
                    <a:pt x="154" y="165"/>
                  </a:cubicBezTo>
                  <a:cubicBezTo>
                    <a:pt x="153" y="165"/>
                    <a:pt x="153" y="166"/>
                    <a:pt x="152" y="166"/>
                  </a:cubicBezTo>
                  <a:cubicBezTo>
                    <a:pt x="151" y="166"/>
                    <a:pt x="150" y="167"/>
                    <a:pt x="149" y="167"/>
                  </a:cubicBezTo>
                  <a:cubicBezTo>
                    <a:pt x="149" y="164"/>
                    <a:pt x="149" y="164"/>
                    <a:pt x="149" y="164"/>
                  </a:cubicBezTo>
                  <a:cubicBezTo>
                    <a:pt x="150" y="163"/>
                    <a:pt x="150" y="163"/>
                    <a:pt x="151" y="163"/>
                  </a:cubicBezTo>
                  <a:cubicBezTo>
                    <a:pt x="152" y="163"/>
                    <a:pt x="152" y="162"/>
                    <a:pt x="153" y="162"/>
                  </a:cubicBezTo>
                  <a:cubicBezTo>
                    <a:pt x="153" y="162"/>
                    <a:pt x="154" y="162"/>
                    <a:pt x="155" y="161"/>
                  </a:cubicBezTo>
                  <a:cubicBezTo>
                    <a:pt x="155" y="161"/>
                    <a:pt x="156" y="161"/>
                    <a:pt x="156" y="160"/>
                  </a:cubicBezTo>
                  <a:cubicBezTo>
                    <a:pt x="158" y="160"/>
                    <a:pt x="158" y="160"/>
                    <a:pt x="158" y="160"/>
                  </a:cubicBezTo>
                  <a:moveTo>
                    <a:pt x="171" y="160"/>
                  </a:moveTo>
                  <a:cubicBezTo>
                    <a:pt x="171" y="184"/>
                    <a:pt x="171" y="184"/>
                    <a:pt x="171" y="184"/>
                  </a:cubicBezTo>
                  <a:cubicBezTo>
                    <a:pt x="168" y="184"/>
                    <a:pt x="168" y="184"/>
                    <a:pt x="168" y="184"/>
                  </a:cubicBezTo>
                  <a:cubicBezTo>
                    <a:pt x="168" y="165"/>
                    <a:pt x="168" y="165"/>
                    <a:pt x="168" y="165"/>
                  </a:cubicBezTo>
                  <a:cubicBezTo>
                    <a:pt x="167" y="165"/>
                    <a:pt x="166" y="166"/>
                    <a:pt x="165" y="166"/>
                  </a:cubicBezTo>
                  <a:cubicBezTo>
                    <a:pt x="165" y="166"/>
                    <a:pt x="164" y="167"/>
                    <a:pt x="163" y="167"/>
                  </a:cubicBezTo>
                  <a:cubicBezTo>
                    <a:pt x="163" y="164"/>
                    <a:pt x="163" y="164"/>
                    <a:pt x="163" y="164"/>
                  </a:cubicBezTo>
                  <a:cubicBezTo>
                    <a:pt x="163" y="163"/>
                    <a:pt x="164" y="163"/>
                    <a:pt x="164" y="163"/>
                  </a:cubicBezTo>
                  <a:cubicBezTo>
                    <a:pt x="165" y="163"/>
                    <a:pt x="166" y="162"/>
                    <a:pt x="166" y="162"/>
                  </a:cubicBezTo>
                  <a:cubicBezTo>
                    <a:pt x="167" y="162"/>
                    <a:pt x="167" y="162"/>
                    <a:pt x="168" y="161"/>
                  </a:cubicBezTo>
                  <a:cubicBezTo>
                    <a:pt x="168" y="161"/>
                    <a:pt x="169" y="161"/>
                    <a:pt x="170" y="160"/>
                  </a:cubicBezTo>
                  <a:cubicBezTo>
                    <a:pt x="171" y="160"/>
                    <a:pt x="171" y="160"/>
                    <a:pt x="171" y="160"/>
                  </a:cubicBezTo>
                  <a:moveTo>
                    <a:pt x="184" y="184"/>
                  </a:moveTo>
                  <a:cubicBezTo>
                    <a:pt x="181" y="184"/>
                    <a:pt x="179" y="183"/>
                    <a:pt x="178" y="181"/>
                  </a:cubicBezTo>
                  <a:cubicBezTo>
                    <a:pt x="177" y="179"/>
                    <a:pt x="176" y="176"/>
                    <a:pt x="176" y="173"/>
                  </a:cubicBezTo>
                  <a:cubicBezTo>
                    <a:pt x="176" y="169"/>
                    <a:pt x="177" y="165"/>
                    <a:pt x="178" y="163"/>
                  </a:cubicBezTo>
                  <a:cubicBezTo>
                    <a:pt x="179" y="161"/>
                    <a:pt x="182" y="160"/>
                    <a:pt x="184" y="160"/>
                  </a:cubicBezTo>
                  <a:cubicBezTo>
                    <a:pt x="189" y="160"/>
                    <a:pt x="192" y="164"/>
                    <a:pt x="192" y="172"/>
                  </a:cubicBezTo>
                  <a:cubicBezTo>
                    <a:pt x="192" y="176"/>
                    <a:pt x="191" y="179"/>
                    <a:pt x="190" y="181"/>
                  </a:cubicBezTo>
                  <a:cubicBezTo>
                    <a:pt x="188" y="183"/>
                    <a:pt x="186" y="184"/>
                    <a:pt x="184" y="184"/>
                  </a:cubicBezTo>
                  <a:moveTo>
                    <a:pt x="184" y="163"/>
                  </a:moveTo>
                  <a:cubicBezTo>
                    <a:pt x="181" y="163"/>
                    <a:pt x="180" y="166"/>
                    <a:pt x="180" y="173"/>
                  </a:cubicBezTo>
                  <a:cubicBezTo>
                    <a:pt x="180" y="178"/>
                    <a:pt x="181" y="181"/>
                    <a:pt x="184" y="181"/>
                  </a:cubicBezTo>
                  <a:cubicBezTo>
                    <a:pt x="187" y="181"/>
                    <a:pt x="188" y="178"/>
                    <a:pt x="188" y="172"/>
                  </a:cubicBezTo>
                  <a:cubicBezTo>
                    <a:pt x="188" y="166"/>
                    <a:pt x="187" y="163"/>
                    <a:pt x="184" y="163"/>
                  </a:cubicBezTo>
                  <a:moveTo>
                    <a:pt x="202" y="184"/>
                  </a:moveTo>
                  <a:cubicBezTo>
                    <a:pt x="200" y="184"/>
                    <a:pt x="198" y="183"/>
                    <a:pt x="196" y="181"/>
                  </a:cubicBezTo>
                  <a:cubicBezTo>
                    <a:pt x="195" y="179"/>
                    <a:pt x="194" y="176"/>
                    <a:pt x="194" y="173"/>
                  </a:cubicBezTo>
                  <a:cubicBezTo>
                    <a:pt x="194" y="169"/>
                    <a:pt x="195" y="165"/>
                    <a:pt x="197" y="163"/>
                  </a:cubicBezTo>
                  <a:cubicBezTo>
                    <a:pt x="198" y="161"/>
                    <a:pt x="200" y="160"/>
                    <a:pt x="203" y="160"/>
                  </a:cubicBezTo>
                  <a:cubicBezTo>
                    <a:pt x="208" y="160"/>
                    <a:pt x="210" y="164"/>
                    <a:pt x="210" y="172"/>
                  </a:cubicBezTo>
                  <a:cubicBezTo>
                    <a:pt x="210" y="176"/>
                    <a:pt x="210" y="179"/>
                    <a:pt x="208" y="181"/>
                  </a:cubicBezTo>
                  <a:cubicBezTo>
                    <a:pt x="207" y="183"/>
                    <a:pt x="205" y="184"/>
                    <a:pt x="202" y="184"/>
                  </a:cubicBezTo>
                  <a:moveTo>
                    <a:pt x="203" y="163"/>
                  </a:moveTo>
                  <a:cubicBezTo>
                    <a:pt x="200" y="163"/>
                    <a:pt x="198" y="166"/>
                    <a:pt x="198" y="173"/>
                  </a:cubicBezTo>
                  <a:cubicBezTo>
                    <a:pt x="198" y="178"/>
                    <a:pt x="200" y="181"/>
                    <a:pt x="202" y="181"/>
                  </a:cubicBezTo>
                  <a:cubicBezTo>
                    <a:pt x="205" y="181"/>
                    <a:pt x="207" y="178"/>
                    <a:pt x="207" y="172"/>
                  </a:cubicBezTo>
                  <a:cubicBezTo>
                    <a:pt x="207" y="166"/>
                    <a:pt x="205" y="163"/>
                    <a:pt x="203" y="163"/>
                  </a:cubicBezTo>
                  <a:moveTo>
                    <a:pt x="222" y="160"/>
                  </a:moveTo>
                  <a:cubicBezTo>
                    <a:pt x="222" y="184"/>
                    <a:pt x="222" y="184"/>
                    <a:pt x="222" y="184"/>
                  </a:cubicBezTo>
                  <a:cubicBezTo>
                    <a:pt x="218" y="184"/>
                    <a:pt x="218" y="184"/>
                    <a:pt x="218" y="184"/>
                  </a:cubicBezTo>
                  <a:cubicBezTo>
                    <a:pt x="218" y="165"/>
                    <a:pt x="218" y="165"/>
                    <a:pt x="218" y="165"/>
                  </a:cubicBezTo>
                  <a:cubicBezTo>
                    <a:pt x="217" y="165"/>
                    <a:pt x="216" y="166"/>
                    <a:pt x="216" y="166"/>
                  </a:cubicBezTo>
                  <a:cubicBezTo>
                    <a:pt x="215" y="166"/>
                    <a:pt x="214" y="167"/>
                    <a:pt x="213" y="167"/>
                  </a:cubicBezTo>
                  <a:cubicBezTo>
                    <a:pt x="213" y="164"/>
                    <a:pt x="213" y="164"/>
                    <a:pt x="213" y="164"/>
                  </a:cubicBezTo>
                  <a:cubicBezTo>
                    <a:pt x="214" y="163"/>
                    <a:pt x="214" y="163"/>
                    <a:pt x="215" y="163"/>
                  </a:cubicBezTo>
                  <a:cubicBezTo>
                    <a:pt x="215" y="163"/>
                    <a:pt x="216" y="162"/>
                    <a:pt x="216" y="162"/>
                  </a:cubicBezTo>
                  <a:cubicBezTo>
                    <a:pt x="217" y="162"/>
                    <a:pt x="218" y="162"/>
                    <a:pt x="218" y="161"/>
                  </a:cubicBezTo>
                  <a:cubicBezTo>
                    <a:pt x="219" y="161"/>
                    <a:pt x="219" y="161"/>
                    <a:pt x="220" y="160"/>
                  </a:cubicBezTo>
                  <a:cubicBezTo>
                    <a:pt x="222" y="160"/>
                    <a:pt x="222" y="160"/>
                    <a:pt x="222" y="160"/>
                  </a:cubicBezTo>
                  <a:moveTo>
                    <a:pt x="234" y="184"/>
                  </a:moveTo>
                  <a:cubicBezTo>
                    <a:pt x="232" y="184"/>
                    <a:pt x="230" y="183"/>
                    <a:pt x="228" y="181"/>
                  </a:cubicBezTo>
                  <a:cubicBezTo>
                    <a:pt x="227" y="179"/>
                    <a:pt x="226" y="176"/>
                    <a:pt x="226" y="173"/>
                  </a:cubicBezTo>
                  <a:cubicBezTo>
                    <a:pt x="226" y="169"/>
                    <a:pt x="227" y="165"/>
                    <a:pt x="228" y="163"/>
                  </a:cubicBezTo>
                  <a:cubicBezTo>
                    <a:pt x="230" y="161"/>
                    <a:pt x="232" y="160"/>
                    <a:pt x="235" y="160"/>
                  </a:cubicBezTo>
                  <a:cubicBezTo>
                    <a:pt x="240" y="160"/>
                    <a:pt x="242" y="164"/>
                    <a:pt x="242" y="172"/>
                  </a:cubicBezTo>
                  <a:cubicBezTo>
                    <a:pt x="242" y="176"/>
                    <a:pt x="241" y="179"/>
                    <a:pt x="240" y="181"/>
                  </a:cubicBezTo>
                  <a:cubicBezTo>
                    <a:pt x="239" y="183"/>
                    <a:pt x="237" y="184"/>
                    <a:pt x="234" y="184"/>
                  </a:cubicBezTo>
                  <a:moveTo>
                    <a:pt x="234" y="163"/>
                  </a:moveTo>
                  <a:cubicBezTo>
                    <a:pt x="232" y="163"/>
                    <a:pt x="230" y="166"/>
                    <a:pt x="230" y="173"/>
                  </a:cubicBezTo>
                  <a:cubicBezTo>
                    <a:pt x="230" y="178"/>
                    <a:pt x="231" y="181"/>
                    <a:pt x="234" y="181"/>
                  </a:cubicBezTo>
                  <a:cubicBezTo>
                    <a:pt x="237" y="181"/>
                    <a:pt x="238" y="178"/>
                    <a:pt x="238" y="172"/>
                  </a:cubicBezTo>
                  <a:cubicBezTo>
                    <a:pt x="238" y="166"/>
                    <a:pt x="237" y="163"/>
                    <a:pt x="234" y="163"/>
                  </a:cubicBezTo>
                  <a:moveTo>
                    <a:pt x="253" y="160"/>
                  </a:moveTo>
                  <a:cubicBezTo>
                    <a:pt x="253" y="184"/>
                    <a:pt x="253" y="184"/>
                    <a:pt x="253" y="184"/>
                  </a:cubicBezTo>
                  <a:cubicBezTo>
                    <a:pt x="250" y="184"/>
                    <a:pt x="250" y="184"/>
                    <a:pt x="250" y="184"/>
                  </a:cubicBezTo>
                  <a:cubicBezTo>
                    <a:pt x="250" y="165"/>
                    <a:pt x="250" y="165"/>
                    <a:pt x="250" y="165"/>
                  </a:cubicBezTo>
                  <a:cubicBezTo>
                    <a:pt x="249" y="165"/>
                    <a:pt x="248" y="166"/>
                    <a:pt x="247" y="166"/>
                  </a:cubicBezTo>
                  <a:cubicBezTo>
                    <a:pt x="247" y="166"/>
                    <a:pt x="246" y="167"/>
                    <a:pt x="245" y="167"/>
                  </a:cubicBezTo>
                  <a:cubicBezTo>
                    <a:pt x="245" y="164"/>
                    <a:pt x="245" y="164"/>
                    <a:pt x="245" y="164"/>
                  </a:cubicBezTo>
                  <a:cubicBezTo>
                    <a:pt x="245" y="163"/>
                    <a:pt x="246" y="163"/>
                    <a:pt x="247" y="163"/>
                  </a:cubicBezTo>
                  <a:cubicBezTo>
                    <a:pt x="247" y="163"/>
                    <a:pt x="248" y="162"/>
                    <a:pt x="248" y="162"/>
                  </a:cubicBezTo>
                  <a:cubicBezTo>
                    <a:pt x="249" y="162"/>
                    <a:pt x="249" y="162"/>
                    <a:pt x="250" y="161"/>
                  </a:cubicBezTo>
                  <a:cubicBezTo>
                    <a:pt x="251" y="161"/>
                    <a:pt x="251" y="161"/>
                    <a:pt x="252" y="160"/>
                  </a:cubicBezTo>
                  <a:cubicBezTo>
                    <a:pt x="253" y="160"/>
                    <a:pt x="253" y="160"/>
                    <a:pt x="253" y="160"/>
                  </a:cubicBezTo>
                  <a:moveTo>
                    <a:pt x="266" y="184"/>
                  </a:moveTo>
                  <a:cubicBezTo>
                    <a:pt x="263" y="184"/>
                    <a:pt x="261" y="183"/>
                    <a:pt x="260" y="181"/>
                  </a:cubicBezTo>
                  <a:cubicBezTo>
                    <a:pt x="259" y="179"/>
                    <a:pt x="258" y="176"/>
                    <a:pt x="258" y="173"/>
                  </a:cubicBezTo>
                  <a:cubicBezTo>
                    <a:pt x="258" y="169"/>
                    <a:pt x="259" y="165"/>
                    <a:pt x="260" y="163"/>
                  </a:cubicBezTo>
                  <a:cubicBezTo>
                    <a:pt x="262" y="161"/>
                    <a:pt x="264" y="160"/>
                    <a:pt x="266" y="160"/>
                  </a:cubicBezTo>
                  <a:cubicBezTo>
                    <a:pt x="271" y="160"/>
                    <a:pt x="274" y="164"/>
                    <a:pt x="274" y="172"/>
                  </a:cubicBezTo>
                  <a:cubicBezTo>
                    <a:pt x="274" y="176"/>
                    <a:pt x="273" y="179"/>
                    <a:pt x="272" y="181"/>
                  </a:cubicBezTo>
                  <a:cubicBezTo>
                    <a:pt x="270" y="183"/>
                    <a:pt x="268" y="184"/>
                    <a:pt x="266" y="184"/>
                  </a:cubicBezTo>
                  <a:moveTo>
                    <a:pt x="266" y="163"/>
                  </a:moveTo>
                  <a:cubicBezTo>
                    <a:pt x="263" y="163"/>
                    <a:pt x="262" y="166"/>
                    <a:pt x="262" y="173"/>
                  </a:cubicBezTo>
                  <a:cubicBezTo>
                    <a:pt x="262" y="178"/>
                    <a:pt x="263" y="181"/>
                    <a:pt x="266" y="181"/>
                  </a:cubicBezTo>
                  <a:cubicBezTo>
                    <a:pt x="269" y="181"/>
                    <a:pt x="270" y="178"/>
                    <a:pt x="270" y="172"/>
                  </a:cubicBezTo>
                  <a:cubicBezTo>
                    <a:pt x="270" y="166"/>
                    <a:pt x="269" y="163"/>
                    <a:pt x="266" y="163"/>
                  </a:cubicBezTo>
                  <a:moveTo>
                    <a:pt x="30" y="200"/>
                  </a:moveTo>
                  <a:cubicBezTo>
                    <a:pt x="30" y="224"/>
                    <a:pt x="30" y="224"/>
                    <a:pt x="30" y="224"/>
                  </a:cubicBezTo>
                  <a:cubicBezTo>
                    <a:pt x="26" y="224"/>
                    <a:pt x="26" y="224"/>
                    <a:pt x="26" y="224"/>
                  </a:cubicBezTo>
                  <a:cubicBezTo>
                    <a:pt x="26" y="205"/>
                    <a:pt x="26" y="205"/>
                    <a:pt x="26" y="205"/>
                  </a:cubicBezTo>
                  <a:cubicBezTo>
                    <a:pt x="25" y="205"/>
                    <a:pt x="25" y="206"/>
                    <a:pt x="24" y="206"/>
                  </a:cubicBezTo>
                  <a:cubicBezTo>
                    <a:pt x="23" y="206"/>
                    <a:pt x="22" y="206"/>
                    <a:pt x="21" y="207"/>
                  </a:cubicBezTo>
                  <a:cubicBezTo>
                    <a:pt x="21" y="204"/>
                    <a:pt x="21" y="204"/>
                    <a:pt x="21" y="204"/>
                  </a:cubicBezTo>
                  <a:cubicBezTo>
                    <a:pt x="22" y="203"/>
                    <a:pt x="22" y="203"/>
                    <a:pt x="23" y="203"/>
                  </a:cubicBezTo>
                  <a:cubicBezTo>
                    <a:pt x="24" y="203"/>
                    <a:pt x="24" y="202"/>
                    <a:pt x="25" y="202"/>
                  </a:cubicBezTo>
                  <a:cubicBezTo>
                    <a:pt x="25" y="202"/>
                    <a:pt x="26" y="202"/>
                    <a:pt x="26" y="201"/>
                  </a:cubicBezTo>
                  <a:cubicBezTo>
                    <a:pt x="27" y="201"/>
                    <a:pt x="28" y="200"/>
                    <a:pt x="28" y="200"/>
                  </a:cubicBezTo>
                  <a:cubicBezTo>
                    <a:pt x="30" y="200"/>
                    <a:pt x="30" y="200"/>
                    <a:pt x="30" y="200"/>
                  </a:cubicBezTo>
                  <a:moveTo>
                    <a:pt x="42" y="224"/>
                  </a:moveTo>
                  <a:cubicBezTo>
                    <a:pt x="40" y="224"/>
                    <a:pt x="38" y="223"/>
                    <a:pt x="37" y="221"/>
                  </a:cubicBezTo>
                  <a:cubicBezTo>
                    <a:pt x="35" y="219"/>
                    <a:pt x="35" y="216"/>
                    <a:pt x="35" y="213"/>
                  </a:cubicBezTo>
                  <a:cubicBezTo>
                    <a:pt x="35" y="209"/>
                    <a:pt x="35" y="205"/>
                    <a:pt x="37" y="203"/>
                  </a:cubicBezTo>
                  <a:cubicBezTo>
                    <a:pt x="38" y="201"/>
                    <a:pt x="40" y="200"/>
                    <a:pt x="43" y="200"/>
                  </a:cubicBezTo>
                  <a:cubicBezTo>
                    <a:pt x="48" y="200"/>
                    <a:pt x="50" y="204"/>
                    <a:pt x="50" y="212"/>
                  </a:cubicBezTo>
                  <a:cubicBezTo>
                    <a:pt x="50" y="216"/>
                    <a:pt x="50" y="219"/>
                    <a:pt x="48" y="221"/>
                  </a:cubicBezTo>
                  <a:cubicBezTo>
                    <a:pt x="47" y="223"/>
                    <a:pt x="45" y="224"/>
                    <a:pt x="42" y="224"/>
                  </a:cubicBezTo>
                  <a:moveTo>
                    <a:pt x="43" y="203"/>
                  </a:moveTo>
                  <a:cubicBezTo>
                    <a:pt x="40" y="203"/>
                    <a:pt x="38" y="206"/>
                    <a:pt x="38" y="212"/>
                  </a:cubicBezTo>
                  <a:cubicBezTo>
                    <a:pt x="38" y="218"/>
                    <a:pt x="40" y="221"/>
                    <a:pt x="43" y="221"/>
                  </a:cubicBezTo>
                  <a:cubicBezTo>
                    <a:pt x="45" y="221"/>
                    <a:pt x="47" y="218"/>
                    <a:pt x="47" y="212"/>
                  </a:cubicBezTo>
                  <a:cubicBezTo>
                    <a:pt x="47" y="206"/>
                    <a:pt x="45" y="203"/>
                    <a:pt x="43" y="203"/>
                  </a:cubicBezTo>
                  <a:moveTo>
                    <a:pt x="61" y="224"/>
                  </a:moveTo>
                  <a:cubicBezTo>
                    <a:pt x="58" y="224"/>
                    <a:pt x="56" y="223"/>
                    <a:pt x="55" y="221"/>
                  </a:cubicBezTo>
                  <a:cubicBezTo>
                    <a:pt x="54" y="219"/>
                    <a:pt x="53" y="216"/>
                    <a:pt x="53" y="213"/>
                  </a:cubicBezTo>
                  <a:cubicBezTo>
                    <a:pt x="53" y="209"/>
                    <a:pt x="54" y="205"/>
                    <a:pt x="55" y="203"/>
                  </a:cubicBezTo>
                  <a:cubicBezTo>
                    <a:pt x="57" y="201"/>
                    <a:pt x="59" y="200"/>
                    <a:pt x="61" y="200"/>
                  </a:cubicBezTo>
                  <a:cubicBezTo>
                    <a:pt x="66" y="200"/>
                    <a:pt x="69" y="204"/>
                    <a:pt x="69" y="212"/>
                  </a:cubicBezTo>
                  <a:cubicBezTo>
                    <a:pt x="69" y="216"/>
                    <a:pt x="68" y="219"/>
                    <a:pt x="67" y="221"/>
                  </a:cubicBezTo>
                  <a:cubicBezTo>
                    <a:pt x="65" y="223"/>
                    <a:pt x="63" y="224"/>
                    <a:pt x="61" y="224"/>
                  </a:cubicBezTo>
                  <a:moveTo>
                    <a:pt x="61" y="203"/>
                  </a:moveTo>
                  <a:cubicBezTo>
                    <a:pt x="58" y="203"/>
                    <a:pt x="57" y="206"/>
                    <a:pt x="57" y="212"/>
                  </a:cubicBezTo>
                  <a:cubicBezTo>
                    <a:pt x="57" y="218"/>
                    <a:pt x="58" y="221"/>
                    <a:pt x="61" y="221"/>
                  </a:cubicBezTo>
                  <a:cubicBezTo>
                    <a:pt x="64" y="221"/>
                    <a:pt x="65" y="218"/>
                    <a:pt x="65" y="212"/>
                  </a:cubicBezTo>
                  <a:cubicBezTo>
                    <a:pt x="65" y="206"/>
                    <a:pt x="64" y="203"/>
                    <a:pt x="61" y="203"/>
                  </a:cubicBezTo>
                  <a:moveTo>
                    <a:pt x="80" y="200"/>
                  </a:moveTo>
                  <a:cubicBezTo>
                    <a:pt x="80" y="224"/>
                    <a:pt x="80" y="224"/>
                    <a:pt x="80" y="224"/>
                  </a:cubicBezTo>
                  <a:cubicBezTo>
                    <a:pt x="76" y="224"/>
                    <a:pt x="76" y="224"/>
                    <a:pt x="76" y="224"/>
                  </a:cubicBezTo>
                  <a:cubicBezTo>
                    <a:pt x="76" y="205"/>
                    <a:pt x="76" y="205"/>
                    <a:pt x="76" y="205"/>
                  </a:cubicBezTo>
                  <a:cubicBezTo>
                    <a:pt x="76" y="205"/>
                    <a:pt x="75" y="206"/>
                    <a:pt x="74" y="206"/>
                  </a:cubicBezTo>
                  <a:cubicBezTo>
                    <a:pt x="73" y="206"/>
                    <a:pt x="73" y="206"/>
                    <a:pt x="72" y="207"/>
                  </a:cubicBezTo>
                  <a:cubicBezTo>
                    <a:pt x="72" y="204"/>
                    <a:pt x="72" y="204"/>
                    <a:pt x="72" y="204"/>
                  </a:cubicBezTo>
                  <a:cubicBezTo>
                    <a:pt x="72" y="203"/>
                    <a:pt x="73" y="203"/>
                    <a:pt x="73" y="203"/>
                  </a:cubicBezTo>
                  <a:cubicBezTo>
                    <a:pt x="74" y="203"/>
                    <a:pt x="75" y="202"/>
                    <a:pt x="75" y="202"/>
                  </a:cubicBezTo>
                  <a:cubicBezTo>
                    <a:pt x="76" y="202"/>
                    <a:pt x="76" y="202"/>
                    <a:pt x="77" y="201"/>
                  </a:cubicBezTo>
                  <a:cubicBezTo>
                    <a:pt x="77" y="201"/>
                    <a:pt x="78" y="200"/>
                    <a:pt x="79" y="200"/>
                  </a:cubicBezTo>
                  <a:cubicBezTo>
                    <a:pt x="80" y="200"/>
                    <a:pt x="80" y="200"/>
                    <a:pt x="80" y="200"/>
                  </a:cubicBezTo>
                  <a:moveTo>
                    <a:pt x="94" y="200"/>
                  </a:moveTo>
                  <a:cubicBezTo>
                    <a:pt x="94" y="224"/>
                    <a:pt x="94" y="224"/>
                    <a:pt x="94" y="224"/>
                  </a:cubicBezTo>
                  <a:cubicBezTo>
                    <a:pt x="90" y="224"/>
                    <a:pt x="90" y="224"/>
                    <a:pt x="90" y="224"/>
                  </a:cubicBezTo>
                  <a:cubicBezTo>
                    <a:pt x="90" y="205"/>
                    <a:pt x="90" y="205"/>
                    <a:pt x="90" y="205"/>
                  </a:cubicBezTo>
                  <a:cubicBezTo>
                    <a:pt x="89" y="205"/>
                    <a:pt x="88" y="206"/>
                    <a:pt x="88" y="206"/>
                  </a:cubicBezTo>
                  <a:cubicBezTo>
                    <a:pt x="87" y="206"/>
                    <a:pt x="86" y="206"/>
                    <a:pt x="85" y="207"/>
                  </a:cubicBezTo>
                  <a:cubicBezTo>
                    <a:pt x="85" y="204"/>
                    <a:pt x="85" y="204"/>
                    <a:pt x="85" y="204"/>
                  </a:cubicBezTo>
                  <a:cubicBezTo>
                    <a:pt x="86" y="203"/>
                    <a:pt x="86" y="203"/>
                    <a:pt x="87" y="203"/>
                  </a:cubicBezTo>
                  <a:cubicBezTo>
                    <a:pt x="87" y="203"/>
                    <a:pt x="88" y="202"/>
                    <a:pt x="88" y="202"/>
                  </a:cubicBezTo>
                  <a:cubicBezTo>
                    <a:pt x="89" y="202"/>
                    <a:pt x="90" y="202"/>
                    <a:pt x="90" y="201"/>
                  </a:cubicBezTo>
                  <a:cubicBezTo>
                    <a:pt x="91" y="201"/>
                    <a:pt x="91" y="200"/>
                    <a:pt x="92" y="200"/>
                  </a:cubicBezTo>
                  <a:cubicBezTo>
                    <a:pt x="94" y="200"/>
                    <a:pt x="94" y="200"/>
                    <a:pt x="94" y="200"/>
                  </a:cubicBezTo>
                  <a:moveTo>
                    <a:pt x="107" y="200"/>
                  </a:moveTo>
                  <a:cubicBezTo>
                    <a:pt x="107" y="224"/>
                    <a:pt x="107" y="224"/>
                    <a:pt x="107" y="224"/>
                  </a:cubicBezTo>
                  <a:cubicBezTo>
                    <a:pt x="103" y="224"/>
                    <a:pt x="103" y="224"/>
                    <a:pt x="103" y="224"/>
                  </a:cubicBezTo>
                  <a:cubicBezTo>
                    <a:pt x="103" y="205"/>
                    <a:pt x="103" y="205"/>
                    <a:pt x="103" y="205"/>
                  </a:cubicBezTo>
                  <a:cubicBezTo>
                    <a:pt x="102" y="205"/>
                    <a:pt x="102" y="206"/>
                    <a:pt x="101" y="206"/>
                  </a:cubicBezTo>
                  <a:cubicBezTo>
                    <a:pt x="100" y="206"/>
                    <a:pt x="99" y="206"/>
                    <a:pt x="98" y="207"/>
                  </a:cubicBezTo>
                  <a:cubicBezTo>
                    <a:pt x="98" y="204"/>
                    <a:pt x="98" y="204"/>
                    <a:pt x="98" y="204"/>
                  </a:cubicBezTo>
                  <a:cubicBezTo>
                    <a:pt x="99" y="203"/>
                    <a:pt x="100" y="203"/>
                    <a:pt x="100" y="203"/>
                  </a:cubicBezTo>
                  <a:cubicBezTo>
                    <a:pt x="101" y="203"/>
                    <a:pt x="101" y="202"/>
                    <a:pt x="102" y="202"/>
                  </a:cubicBezTo>
                  <a:cubicBezTo>
                    <a:pt x="102" y="202"/>
                    <a:pt x="103" y="202"/>
                    <a:pt x="104" y="201"/>
                  </a:cubicBezTo>
                  <a:cubicBezTo>
                    <a:pt x="104" y="201"/>
                    <a:pt x="105" y="200"/>
                    <a:pt x="105" y="200"/>
                  </a:cubicBezTo>
                  <a:cubicBezTo>
                    <a:pt x="107" y="200"/>
                    <a:pt x="107" y="200"/>
                    <a:pt x="107" y="200"/>
                  </a:cubicBezTo>
                  <a:moveTo>
                    <a:pt x="120" y="200"/>
                  </a:moveTo>
                  <a:cubicBezTo>
                    <a:pt x="120" y="224"/>
                    <a:pt x="120" y="224"/>
                    <a:pt x="120" y="224"/>
                  </a:cubicBezTo>
                  <a:cubicBezTo>
                    <a:pt x="117" y="224"/>
                    <a:pt x="117" y="224"/>
                    <a:pt x="117" y="224"/>
                  </a:cubicBezTo>
                  <a:cubicBezTo>
                    <a:pt x="117" y="205"/>
                    <a:pt x="117" y="205"/>
                    <a:pt x="117" y="205"/>
                  </a:cubicBezTo>
                  <a:cubicBezTo>
                    <a:pt x="116" y="205"/>
                    <a:pt x="115" y="206"/>
                    <a:pt x="114" y="206"/>
                  </a:cubicBezTo>
                  <a:cubicBezTo>
                    <a:pt x="114" y="206"/>
                    <a:pt x="113" y="206"/>
                    <a:pt x="112" y="207"/>
                  </a:cubicBezTo>
                  <a:cubicBezTo>
                    <a:pt x="112" y="204"/>
                    <a:pt x="112" y="204"/>
                    <a:pt x="112" y="204"/>
                  </a:cubicBezTo>
                  <a:cubicBezTo>
                    <a:pt x="112" y="203"/>
                    <a:pt x="113" y="203"/>
                    <a:pt x="113" y="203"/>
                  </a:cubicBezTo>
                  <a:cubicBezTo>
                    <a:pt x="114" y="203"/>
                    <a:pt x="115" y="202"/>
                    <a:pt x="115" y="202"/>
                  </a:cubicBezTo>
                  <a:cubicBezTo>
                    <a:pt x="116" y="202"/>
                    <a:pt x="116" y="202"/>
                    <a:pt x="117" y="201"/>
                  </a:cubicBezTo>
                  <a:cubicBezTo>
                    <a:pt x="118" y="201"/>
                    <a:pt x="118" y="200"/>
                    <a:pt x="119" y="200"/>
                  </a:cubicBezTo>
                  <a:cubicBezTo>
                    <a:pt x="120" y="200"/>
                    <a:pt x="120" y="200"/>
                    <a:pt x="120" y="200"/>
                  </a:cubicBezTo>
                  <a:moveTo>
                    <a:pt x="134" y="200"/>
                  </a:moveTo>
                  <a:cubicBezTo>
                    <a:pt x="134" y="224"/>
                    <a:pt x="134" y="224"/>
                    <a:pt x="134" y="224"/>
                  </a:cubicBezTo>
                  <a:cubicBezTo>
                    <a:pt x="130" y="224"/>
                    <a:pt x="130" y="224"/>
                    <a:pt x="130" y="224"/>
                  </a:cubicBezTo>
                  <a:cubicBezTo>
                    <a:pt x="130" y="205"/>
                    <a:pt x="130" y="205"/>
                    <a:pt x="130" y="205"/>
                  </a:cubicBezTo>
                  <a:cubicBezTo>
                    <a:pt x="129" y="205"/>
                    <a:pt x="129" y="206"/>
                    <a:pt x="128" y="206"/>
                  </a:cubicBezTo>
                  <a:cubicBezTo>
                    <a:pt x="127" y="206"/>
                    <a:pt x="126" y="206"/>
                    <a:pt x="125" y="207"/>
                  </a:cubicBezTo>
                  <a:cubicBezTo>
                    <a:pt x="125" y="204"/>
                    <a:pt x="125" y="204"/>
                    <a:pt x="125" y="204"/>
                  </a:cubicBezTo>
                  <a:cubicBezTo>
                    <a:pt x="126" y="203"/>
                    <a:pt x="126" y="203"/>
                    <a:pt x="127" y="203"/>
                  </a:cubicBezTo>
                  <a:cubicBezTo>
                    <a:pt x="127" y="203"/>
                    <a:pt x="128" y="202"/>
                    <a:pt x="129" y="202"/>
                  </a:cubicBezTo>
                  <a:cubicBezTo>
                    <a:pt x="129" y="202"/>
                    <a:pt x="130" y="202"/>
                    <a:pt x="130" y="201"/>
                  </a:cubicBezTo>
                  <a:cubicBezTo>
                    <a:pt x="131" y="201"/>
                    <a:pt x="131" y="200"/>
                    <a:pt x="132" y="200"/>
                  </a:cubicBezTo>
                  <a:cubicBezTo>
                    <a:pt x="134" y="200"/>
                    <a:pt x="134" y="200"/>
                    <a:pt x="134" y="200"/>
                  </a:cubicBezTo>
                  <a:moveTo>
                    <a:pt x="146" y="224"/>
                  </a:moveTo>
                  <a:cubicBezTo>
                    <a:pt x="144" y="224"/>
                    <a:pt x="142" y="223"/>
                    <a:pt x="140" y="221"/>
                  </a:cubicBezTo>
                  <a:cubicBezTo>
                    <a:pt x="139" y="219"/>
                    <a:pt x="138" y="216"/>
                    <a:pt x="138" y="213"/>
                  </a:cubicBezTo>
                  <a:cubicBezTo>
                    <a:pt x="138" y="209"/>
                    <a:pt x="139" y="205"/>
                    <a:pt x="140" y="203"/>
                  </a:cubicBezTo>
                  <a:cubicBezTo>
                    <a:pt x="142" y="201"/>
                    <a:pt x="144" y="200"/>
                    <a:pt x="147" y="200"/>
                  </a:cubicBezTo>
                  <a:cubicBezTo>
                    <a:pt x="152" y="200"/>
                    <a:pt x="154" y="204"/>
                    <a:pt x="154" y="212"/>
                  </a:cubicBezTo>
                  <a:cubicBezTo>
                    <a:pt x="154" y="216"/>
                    <a:pt x="154" y="219"/>
                    <a:pt x="152" y="221"/>
                  </a:cubicBezTo>
                  <a:cubicBezTo>
                    <a:pt x="151" y="223"/>
                    <a:pt x="149" y="224"/>
                    <a:pt x="146" y="224"/>
                  </a:cubicBezTo>
                  <a:moveTo>
                    <a:pt x="146" y="203"/>
                  </a:moveTo>
                  <a:cubicBezTo>
                    <a:pt x="144" y="203"/>
                    <a:pt x="142" y="206"/>
                    <a:pt x="142" y="212"/>
                  </a:cubicBezTo>
                  <a:cubicBezTo>
                    <a:pt x="142" y="218"/>
                    <a:pt x="144" y="221"/>
                    <a:pt x="146" y="221"/>
                  </a:cubicBezTo>
                  <a:cubicBezTo>
                    <a:pt x="149" y="221"/>
                    <a:pt x="150" y="218"/>
                    <a:pt x="150" y="212"/>
                  </a:cubicBezTo>
                  <a:cubicBezTo>
                    <a:pt x="150" y="206"/>
                    <a:pt x="149" y="203"/>
                    <a:pt x="146" y="203"/>
                  </a:cubicBezTo>
                  <a:moveTo>
                    <a:pt x="165" y="224"/>
                  </a:moveTo>
                  <a:cubicBezTo>
                    <a:pt x="162" y="224"/>
                    <a:pt x="160" y="223"/>
                    <a:pt x="159" y="221"/>
                  </a:cubicBezTo>
                  <a:cubicBezTo>
                    <a:pt x="158" y="219"/>
                    <a:pt x="157" y="216"/>
                    <a:pt x="157" y="213"/>
                  </a:cubicBezTo>
                  <a:cubicBezTo>
                    <a:pt x="157" y="209"/>
                    <a:pt x="158" y="205"/>
                    <a:pt x="159" y="203"/>
                  </a:cubicBezTo>
                  <a:cubicBezTo>
                    <a:pt x="160" y="201"/>
                    <a:pt x="162" y="200"/>
                    <a:pt x="165" y="200"/>
                  </a:cubicBezTo>
                  <a:cubicBezTo>
                    <a:pt x="170" y="200"/>
                    <a:pt x="173" y="204"/>
                    <a:pt x="173" y="212"/>
                  </a:cubicBezTo>
                  <a:cubicBezTo>
                    <a:pt x="173" y="216"/>
                    <a:pt x="172" y="219"/>
                    <a:pt x="171" y="221"/>
                  </a:cubicBezTo>
                  <a:cubicBezTo>
                    <a:pt x="169" y="223"/>
                    <a:pt x="167" y="224"/>
                    <a:pt x="165" y="224"/>
                  </a:cubicBezTo>
                  <a:moveTo>
                    <a:pt x="165" y="203"/>
                  </a:moveTo>
                  <a:cubicBezTo>
                    <a:pt x="162" y="203"/>
                    <a:pt x="161" y="206"/>
                    <a:pt x="161" y="212"/>
                  </a:cubicBezTo>
                  <a:cubicBezTo>
                    <a:pt x="161" y="218"/>
                    <a:pt x="162" y="221"/>
                    <a:pt x="165" y="221"/>
                  </a:cubicBezTo>
                  <a:cubicBezTo>
                    <a:pt x="168" y="221"/>
                    <a:pt x="169" y="218"/>
                    <a:pt x="169" y="212"/>
                  </a:cubicBezTo>
                  <a:cubicBezTo>
                    <a:pt x="169" y="206"/>
                    <a:pt x="168" y="203"/>
                    <a:pt x="165" y="203"/>
                  </a:cubicBezTo>
                  <a:moveTo>
                    <a:pt x="183" y="224"/>
                  </a:moveTo>
                  <a:cubicBezTo>
                    <a:pt x="181" y="224"/>
                    <a:pt x="179" y="223"/>
                    <a:pt x="177" y="221"/>
                  </a:cubicBezTo>
                  <a:cubicBezTo>
                    <a:pt x="176" y="219"/>
                    <a:pt x="175" y="216"/>
                    <a:pt x="175" y="213"/>
                  </a:cubicBezTo>
                  <a:cubicBezTo>
                    <a:pt x="175" y="209"/>
                    <a:pt x="176" y="205"/>
                    <a:pt x="177" y="203"/>
                  </a:cubicBezTo>
                  <a:cubicBezTo>
                    <a:pt x="179" y="201"/>
                    <a:pt x="181" y="200"/>
                    <a:pt x="184" y="200"/>
                  </a:cubicBezTo>
                  <a:cubicBezTo>
                    <a:pt x="189" y="200"/>
                    <a:pt x="191" y="204"/>
                    <a:pt x="191" y="212"/>
                  </a:cubicBezTo>
                  <a:cubicBezTo>
                    <a:pt x="191" y="216"/>
                    <a:pt x="191" y="219"/>
                    <a:pt x="189" y="221"/>
                  </a:cubicBezTo>
                  <a:cubicBezTo>
                    <a:pt x="188" y="223"/>
                    <a:pt x="186" y="224"/>
                    <a:pt x="183" y="224"/>
                  </a:cubicBezTo>
                  <a:moveTo>
                    <a:pt x="183" y="203"/>
                  </a:moveTo>
                  <a:cubicBezTo>
                    <a:pt x="181" y="203"/>
                    <a:pt x="179" y="206"/>
                    <a:pt x="179" y="212"/>
                  </a:cubicBezTo>
                  <a:cubicBezTo>
                    <a:pt x="179" y="218"/>
                    <a:pt x="181" y="221"/>
                    <a:pt x="183" y="221"/>
                  </a:cubicBezTo>
                  <a:cubicBezTo>
                    <a:pt x="186" y="221"/>
                    <a:pt x="187" y="218"/>
                    <a:pt x="187" y="212"/>
                  </a:cubicBezTo>
                  <a:cubicBezTo>
                    <a:pt x="187" y="206"/>
                    <a:pt x="186" y="203"/>
                    <a:pt x="183" y="203"/>
                  </a:cubicBezTo>
                  <a:moveTo>
                    <a:pt x="201" y="224"/>
                  </a:moveTo>
                  <a:cubicBezTo>
                    <a:pt x="199" y="224"/>
                    <a:pt x="197" y="223"/>
                    <a:pt x="196" y="221"/>
                  </a:cubicBezTo>
                  <a:cubicBezTo>
                    <a:pt x="194" y="219"/>
                    <a:pt x="194" y="216"/>
                    <a:pt x="194" y="213"/>
                  </a:cubicBezTo>
                  <a:cubicBezTo>
                    <a:pt x="194" y="209"/>
                    <a:pt x="194" y="205"/>
                    <a:pt x="196" y="203"/>
                  </a:cubicBezTo>
                  <a:cubicBezTo>
                    <a:pt x="197" y="201"/>
                    <a:pt x="199" y="200"/>
                    <a:pt x="202" y="200"/>
                  </a:cubicBezTo>
                  <a:cubicBezTo>
                    <a:pt x="207" y="200"/>
                    <a:pt x="210" y="204"/>
                    <a:pt x="210" y="212"/>
                  </a:cubicBezTo>
                  <a:cubicBezTo>
                    <a:pt x="210" y="216"/>
                    <a:pt x="209" y="219"/>
                    <a:pt x="208" y="221"/>
                  </a:cubicBezTo>
                  <a:cubicBezTo>
                    <a:pt x="206" y="223"/>
                    <a:pt x="204" y="224"/>
                    <a:pt x="201" y="224"/>
                  </a:cubicBezTo>
                  <a:moveTo>
                    <a:pt x="202" y="203"/>
                  </a:moveTo>
                  <a:cubicBezTo>
                    <a:pt x="199" y="203"/>
                    <a:pt x="198" y="206"/>
                    <a:pt x="198" y="212"/>
                  </a:cubicBezTo>
                  <a:cubicBezTo>
                    <a:pt x="198" y="218"/>
                    <a:pt x="199" y="221"/>
                    <a:pt x="202" y="221"/>
                  </a:cubicBezTo>
                  <a:cubicBezTo>
                    <a:pt x="204" y="221"/>
                    <a:pt x="206" y="218"/>
                    <a:pt x="206" y="212"/>
                  </a:cubicBezTo>
                  <a:cubicBezTo>
                    <a:pt x="206" y="206"/>
                    <a:pt x="205" y="203"/>
                    <a:pt x="202" y="203"/>
                  </a:cubicBezTo>
                  <a:moveTo>
                    <a:pt x="220" y="224"/>
                  </a:moveTo>
                  <a:cubicBezTo>
                    <a:pt x="218" y="224"/>
                    <a:pt x="216" y="223"/>
                    <a:pt x="214" y="221"/>
                  </a:cubicBezTo>
                  <a:cubicBezTo>
                    <a:pt x="213" y="219"/>
                    <a:pt x="212" y="216"/>
                    <a:pt x="212" y="213"/>
                  </a:cubicBezTo>
                  <a:cubicBezTo>
                    <a:pt x="212" y="209"/>
                    <a:pt x="213" y="205"/>
                    <a:pt x="214" y="203"/>
                  </a:cubicBezTo>
                  <a:cubicBezTo>
                    <a:pt x="216" y="201"/>
                    <a:pt x="218" y="200"/>
                    <a:pt x="220" y="200"/>
                  </a:cubicBezTo>
                  <a:cubicBezTo>
                    <a:pt x="226" y="200"/>
                    <a:pt x="228" y="204"/>
                    <a:pt x="228" y="212"/>
                  </a:cubicBezTo>
                  <a:cubicBezTo>
                    <a:pt x="228" y="216"/>
                    <a:pt x="227" y="219"/>
                    <a:pt x="226" y="221"/>
                  </a:cubicBezTo>
                  <a:cubicBezTo>
                    <a:pt x="225" y="223"/>
                    <a:pt x="223" y="224"/>
                    <a:pt x="220" y="224"/>
                  </a:cubicBezTo>
                  <a:moveTo>
                    <a:pt x="220" y="203"/>
                  </a:moveTo>
                  <a:cubicBezTo>
                    <a:pt x="217" y="203"/>
                    <a:pt x="216" y="206"/>
                    <a:pt x="216" y="212"/>
                  </a:cubicBezTo>
                  <a:cubicBezTo>
                    <a:pt x="216" y="218"/>
                    <a:pt x="217" y="221"/>
                    <a:pt x="220" y="221"/>
                  </a:cubicBezTo>
                  <a:cubicBezTo>
                    <a:pt x="223" y="221"/>
                    <a:pt x="224" y="218"/>
                    <a:pt x="224" y="212"/>
                  </a:cubicBezTo>
                  <a:cubicBezTo>
                    <a:pt x="224" y="206"/>
                    <a:pt x="223" y="203"/>
                    <a:pt x="220" y="203"/>
                  </a:cubicBezTo>
                  <a:moveTo>
                    <a:pt x="239" y="200"/>
                  </a:moveTo>
                  <a:cubicBezTo>
                    <a:pt x="239" y="224"/>
                    <a:pt x="239" y="224"/>
                    <a:pt x="239" y="224"/>
                  </a:cubicBezTo>
                  <a:cubicBezTo>
                    <a:pt x="236" y="224"/>
                    <a:pt x="236" y="224"/>
                    <a:pt x="236" y="224"/>
                  </a:cubicBezTo>
                  <a:cubicBezTo>
                    <a:pt x="236" y="205"/>
                    <a:pt x="236" y="205"/>
                    <a:pt x="236" y="205"/>
                  </a:cubicBezTo>
                  <a:cubicBezTo>
                    <a:pt x="235" y="205"/>
                    <a:pt x="234" y="206"/>
                    <a:pt x="233" y="206"/>
                  </a:cubicBezTo>
                  <a:cubicBezTo>
                    <a:pt x="233" y="206"/>
                    <a:pt x="232" y="206"/>
                    <a:pt x="231" y="207"/>
                  </a:cubicBezTo>
                  <a:cubicBezTo>
                    <a:pt x="231" y="204"/>
                    <a:pt x="231" y="204"/>
                    <a:pt x="231" y="204"/>
                  </a:cubicBezTo>
                  <a:cubicBezTo>
                    <a:pt x="231" y="203"/>
                    <a:pt x="232" y="203"/>
                    <a:pt x="233" y="203"/>
                  </a:cubicBezTo>
                  <a:cubicBezTo>
                    <a:pt x="233" y="203"/>
                    <a:pt x="234" y="202"/>
                    <a:pt x="234" y="202"/>
                  </a:cubicBezTo>
                  <a:cubicBezTo>
                    <a:pt x="235" y="202"/>
                    <a:pt x="235" y="202"/>
                    <a:pt x="236" y="201"/>
                  </a:cubicBezTo>
                  <a:cubicBezTo>
                    <a:pt x="237" y="201"/>
                    <a:pt x="237" y="200"/>
                    <a:pt x="238" y="200"/>
                  </a:cubicBezTo>
                  <a:cubicBezTo>
                    <a:pt x="239" y="200"/>
                    <a:pt x="239" y="200"/>
                    <a:pt x="239" y="200"/>
                  </a:cubicBezTo>
                  <a:moveTo>
                    <a:pt x="252" y="224"/>
                  </a:moveTo>
                  <a:cubicBezTo>
                    <a:pt x="249" y="224"/>
                    <a:pt x="247" y="223"/>
                    <a:pt x="246" y="221"/>
                  </a:cubicBezTo>
                  <a:cubicBezTo>
                    <a:pt x="245" y="219"/>
                    <a:pt x="244" y="216"/>
                    <a:pt x="244" y="213"/>
                  </a:cubicBezTo>
                  <a:cubicBezTo>
                    <a:pt x="244" y="209"/>
                    <a:pt x="245" y="205"/>
                    <a:pt x="246" y="203"/>
                  </a:cubicBezTo>
                  <a:cubicBezTo>
                    <a:pt x="248" y="201"/>
                    <a:pt x="250" y="200"/>
                    <a:pt x="252" y="200"/>
                  </a:cubicBezTo>
                  <a:cubicBezTo>
                    <a:pt x="257" y="200"/>
                    <a:pt x="260" y="204"/>
                    <a:pt x="260" y="212"/>
                  </a:cubicBezTo>
                  <a:cubicBezTo>
                    <a:pt x="260" y="216"/>
                    <a:pt x="259" y="219"/>
                    <a:pt x="258" y="221"/>
                  </a:cubicBezTo>
                  <a:cubicBezTo>
                    <a:pt x="256" y="223"/>
                    <a:pt x="254" y="224"/>
                    <a:pt x="252" y="224"/>
                  </a:cubicBezTo>
                  <a:moveTo>
                    <a:pt x="252" y="203"/>
                  </a:moveTo>
                  <a:cubicBezTo>
                    <a:pt x="249" y="203"/>
                    <a:pt x="248" y="206"/>
                    <a:pt x="248" y="212"/>
                  </a:cubicBezTo>
                  <a:cubicBezTo>
                    <a:pt x="248" y="218"/>
                    <a:pt x="249" y="221"/>
                    <a:pt x="252" y="221"/>
                  </a:cubicBezTo>
                  <a:cubicBezTo>
                    <a:pt x="255" y="221"/>
                    <a:pt x="256" y="218"/>
                    <a:pt x="256" y="212"/>
                  </a:cubicBezTo>
                  <a:cubicBezTo>
                    <a:pt x="256" y="206"/>
                    <a:pt x="255" y="203"/>
                    <a:pt x="252" y="203"/>
                  </a:cubicBezTo>
                  <a:moveTo>
                    <a:pt x="67" y="264"/>
                  </a:moveTo>
                  <a:cubicBezTo>
                    <a:pt x="64" y="264"/>
                    <a:pt x="62" y="263"/>
                    <a:pt x="61" y="261"/>
                  </a:cubicBezTo>
                  <a:cubicBezTo>
                    <a:pt x="60" y="259"/>
                    <a:pt x="59" y="256"/>
                    <a:pt x="59" y="253"/>
                  </a:cubicBezTo>
                  <a:cubicBezTo>
                    <a:pt x="59" y="248"/>
                    <a:pt x="60" y="245"/>
                    <a:pt x="61" y="243"/>
                  </a:cubicBezTo>
                  <a:cubicBezTo>
                    <a:pt x="63" y="241"/>
                    <a:pt x="65" y="240"/>
                    <a:pt x="67" y="240"/>
                  </a:cubicBezTo>
                  <a:cubicBezTo>
                    <a:pt x="72" y="240"/>
                    <a:pt x="75" y="244"/>
                    <a:pt x="75" y="252"/>
                  </a:cubicBezTo>
                  <a:cubicBezTo>
                    <a:pt x="75" y="256"/>
                    <a:pt x="74" y="259"/>
                    <a:pt x="73" y="261"/>
                  </a:cubicBezTo>
                  <a:cubicBezTo>
                    <a:pt x="71" y="263"/>
                    <a:pt x="69" y="264"/>
                    <a:pt x="67" y="264"/>
                  </a:cubicBezTo>
                  <a:moveTo>
                    <a:pt x="67" y="243"/>
                  </a:moveTo>
                  <a:cubicBezTo>
                    <a:pt x="64" y="243"/>
                    <a:pt x="63" y="246"/>
                    <a:pt x="63" y="252"/>
                  </a:cubicBezTo>
                  <a:cubicBezTo>
                    <a:pt x="63" y="258"/>
                    <a:pt x="64" y="261"/>
                    <a:pt x="67" y="261"/>
                  </a:cubicBezTo>
                  <a:cubicBezTo>
                    <a:pt x="70" y="261"/>
                    <a:pt x="71" y="258"/>
                    <a:pt x="71" y="252"/>
                  </a:cubicBezTo>
                  <a:cubicBezTo>
                    <a:pt x="71" y="246"/>
                    <a:pt x="70" y="243"/>
                    <a:pt x="67" y="243"/>
                  </a:cubicBezTo>
                  <a:moveTo>
                    <a:pt x="86" y="240"/>
                  </a:moveTo>
                  <a:cubicBezTo>
                    <a:pt x="86" y="264"/>
                    <a:pt x="86" y="264"/>
                    <a:pt x="86" y="264"/>
                  </a:cubicBezTo>
                  <a:cubicBezTo>
                    <a:pt x="83" y="264"/>
                    <a:pt x="83" y="264"/>
                    <a:pt x="83" y="264"/>
                  </a:cubicBezTo>
                  <a:cubicBezTo>
                    <a:pt x="83" y="245"/>
                    <a:pt x="83" y="245"/>
                    <a:pt x="83" y="245"/>
                  </a:cubicBezTo>
                  <a:cubicBezTo>
                    <a:pt x="82" y="245"/>
                    <a:pt x="81" y="245"/>
                    <a:pt x="80" y="246"/>
                  </a:cubicBezTo>
                  <a:cubicBezTo>
                    <a:pt x="80" y="246"/>
                    <a:pt x="79" y="246"/>
                    <a:pt x="78" y="247"/>
                  </a:cubicBezTo>
                  <a:cubicBezTo>
                    <a:pt x="78" y="243"/>
                    <a:pt x="78" y="243"/>
                    <a:pt x="78" y="243"/>
                  </a:cubicBezTo>
                  <a:cubicBezTo>
                    <a:pt x="78" y="243"/>
                    <a:pt x="79" y="243"/>
                    <a:pt x="79" y="243"/>
                  </a:cubicBezTo>
                  <a:cubicBezTo>
                    <a:pt x="80" y="243"/>
                    <a:pt x="81" y="242"/>
                    <a:pt x="81" y="242"/>
                  </a:cubicBezTo>
                  <a:cubicBezTo>
                    <a:pt x="82" y="242"/>
                    <a:pt x="82" y="241"/>
                    <a:pt x="83" y="241"/>
                  </a:cubicBezTo>
                  <a:cubicBezTo>
                    <a:pt x="83" y="241"/>
                    <a:pt x="84" y="240"/>
                    <a:pt x="85" y="240"/>
                  </a:cubicBezTo>
                  <a:cubicBezTo>
                    <a:pt x="86" y="240"/>
                    <a:pt x="86" y="240"/>
                    <a:pt x="86" y="240"/>
                  </a:cubicBezTo>
                  <a:moveTo>
                    <a:pt x="99" y="264"/>
                  </a:moveTo>
                  <a:cubicBezTo>
                    <a:pt x="96" y="264"/>
                    <a:pt x="94" y="263"/>
                    <a:pt x="93" y="261"/>
                  </a:cubicBezTo>
                  <a:cubicBezTo>
                    <a:pt x="92" y="259"/>
                    <a:pt x="91" y="256"/>
                    <a:pt x="91" y="253"/>
                  </a:cubicBezTo>
                  <a:cubicBezTo>
                    <a:pt x="91" y="248"/>
                    <a:pt x="92" y="245"/>
                    <a:pt x="93" y="243"/>
                  </a:cubicBezTo>
                  <a:cubicBezTo>
                    <a:pt x="94" y="241"/>
                    <a:pt x="97" y="240"/>
                    <a:pt x="99" y="240"/>
                  </a:cubicBezTo>
                  <a:cubicBezTo>
                    <a:pt x="104" y="240"/>
                    <a:pt x="107" y="244"/>
                    <a:pt x="107" y="252"/>
                  </a:cubicBezTo>
                  <a:cubicBezTo>
                    <a:pt x="107" y="256"/>
                    <a:pt x="106" y="259"/>
                    <a:pt x="105" y="261"/>
                  </a:cubicBezTo>
                  <a:cubicBezTo>
                    <a:pt x="103" y="263"/>
                    <a:pt x="101" y="264"/>
                    <a:pt x="99" y="264"/>
                  </a:cubicBezTo>
                  <a:moveTo>
                    <a:pt x="99" y="243"/>
                  </a:moveTo>
                  <a:cubicBezTo>
                    <a:pt x="96" y="243"/>
                    <a:pt x="95" y="246"/>
                    <a:pt x="95" y="252"/>
                  </a:cubicBezTo>
                  <a:cubicBezTo>
                    <a:pt x="95" y="258"/>
                    <a:pt x="96" y="261"/>
                    <a:pt x="99" y="261"/>
                  </a:cubicBezTo>
                  <a:cubicBezTo>
                    <a:pt x="102" y="261"/>
                    <a:pt x="103" y="258"/>
                    <a:pt x="103" y="252"/>
                  </a:cubicBezTo>
                  <a:cubicBezTo>
                    <a:pt x="103" y="246"/>
                    <a:pt x="102" y="243"/>
                    <a:pt x="99" y="243"/>
                  </a:cubicBezTo>
                  <a:moveTo>
                    <a:pt x="118" y="240"/>
                  </a:moveTo>
                  <a:cubicBezTo>
                    <a:pt x="118" y="264"/>
                    <a:pt x="118" y="264"/>
                    <a:pt x="118" y="264"/>
                  </a:cubicBezTo>
                  <a:cubicBezTo>
                    <a:pt x="114" y="264"/>
                    <a:pt x="114" y="264"/>
                    <a:pt x="114" y="264"/>
                  </a:cubicBezTo>
                  <a:cubicBezTo>
                    <a:pt x="114" y="245"/>
                    <a:pt x="114" y="245"/>
                    <a:pt x="114" y="245"/>
                  </a:cubicBezTo>
                  <a:cubicBezTo>
                    <a:pt x="114" y="245"/>
                    <a:pt x="113" y="245"/>
                    <a:pt x="112" y="246"/>
                  </a:cubicBezTo>
                  <a:cubicBezTo>
                    <a:pt x="111" y="246"/>
                    <a:pt x="110" y="246"/>
                    <a:pt x="109" y="247"/>
                  </a:cubicBezTo>
                  <a:cubicBezTo>
                    <a:pt x="109" y="243"/>
                    <a:pt x="109" y="243"/>
                    <a:pt x="109" y="243"/>
                  </a:cubicBezTo>
                  <a:cubicBezTo>
                    <a:pt x="110" y="243"/>
                    <a:pt x="111" y="243"/>
                    <a:pt x="111" y="243"/>
                  </a:cubicBezTo>
                  <a:cubicBezTo>
                    <a:pt x="112" y="243"/>
                    <a:pt x="112" y="242"/>
                    <a:pt x="113" y="242"/>
                  </a:cubicBezTo>
                  <a:cubicBezTo>
                    <a:pt x="114" y="242"/>
                    <a:pt x="114" y="241"/>
                    <a:pt x="115" y="241"/>
                  </a:cubicBezTo>
                  <a:cubicBezTo>
                    <a:pt x="115" y="241"/>
                    <a:pt x="116" y="240"/>
                    <a:pt x="117" y="240"/>
                  </a:cubicBezTo>
                  <a:cubicBezTo>
                    <a:pt x="118" y="240"/>
                    <a:pt x="118" y="240"/>
                    <a:pt x="118" y="240"/>
                  </a:cubicBezTo>
                  <a:moveTo>
                    <a:pt x="130" y="264"/>
                  </a:moveTo>
                  <a:cubicBezTo>
                    <a:pt x="128" y="264"/>
                    <a:pt x="126" y="263"/>
                    <a:pt x="125" y="261"/>
                  </a:cubicBezTo>
                  <a:cubicBezTo>
                    <a:pt x="123" y="259"/>
                    <a:pt x="123" y="256"/>
                    <a:pt x="123" y="253"/>
                  </a:cubicBezTo>
                  <a:cubicBezTo>
                    <a:pt x="123" y="248"/>
                    <a:pt x="123" y="245"/>
                    <a:pt x="125" y="243"/>
                  </a:cubicBezTo>
                  <a:cubicBezTo>
                    <a:pt x="126" y="241"/>
                    <a:pt x="128" y="240"/>
                    <a:pt x="131" y="240"/>
                  </a:cubicBezTo>
                  <a:cubicBezTo>
                    <a:pt x="136" y="240"/>
                    <a:pt x="139" y="244"/>
                    <a:pt x="139" y="252"/>
                  </a:cubicBezTo>
                  <a:cubicBezTo>
                    <a:pt x="139" y="256"/>
                    <a:pt x="138" y="259"/>
                    <a:pt x="137" y="261"/>
                  </a:cubicBezTo>
                  <a:cubicBezTo>
                    <a:pt x="135" y="263"/>
                    <a:pt x="133" y="264"/>
                    <a:pt x="130" y="264"/>
                  </a:cubicBezTo>
                  <a:moveTo>
                    <a:pt x="131" y="243"/>
                  </a:moveTo>
                  <a:cubicBezTo>
                    <a:pt x="128" y="243"/>
                    <a:pt x="127" y="246"/>
                    <a:pt x="127" y="252"/>
                  </a:cubicBezTo>
                  <a:cubicBezTo>
                    <a:pt x="127" y="258"/>
                    <a:pt x="128" y="261"/>
                    <a:pt x="131" y="261"/>
                  </a:cubicBezTo>
                  <a:cubicBezTo>
                    <a:pt x="134" y="261"/>
                    <a:pt x="135" y="258"/>
                    <a:pt x="135" y="252"/>
                  </a:cubicBezTo>
                  <a:cubicBezTo>
                    <a:pt x="135" y="246"/>
                    <a:pt x="134" y="243"/>
                    <a:pt x="131" y="243"/>
                  </a:cubicBezTo>
                  <a:moveTo>
                    <a:pt x="150" y="240"/>
                  </a:moveTo>
                  <a:cubicBezTo>
                    <a:pt x="150" y="264"/>
                    <a:pt x="150" y="264"/>
                    <a:pt x="150" y="264"/>
                  </a:cubicBezTo>
                  <a:cubicBezTo>
                    <a:pt x="146" y="264"/>
                    <a:pt x="146" y="264"/>
                    <a:pt x="146" y="264"/>
                  </a:cubicBezTo>
                  <a:cubicBezTo>
                    <a:pt x="146" y="245"/>
                    <a:pt x="146" y="245"/>
                    <a:pt x="146" y="245"/>
                  </a:cubicBezTo>
                  <a:cubicBezTo>
                    <a:pt x="146" y="245"/>
                    <a:pt x="145" y="245"/>
                    <a:pt x="144" y="246"/>
                  </a:cubicBezTo>
                  <a:cubicBezTo>
                    <a:pt x="143" y="246"/>
                    <a:pt x="142" y="246"/>
                    <a:pt x="141" y="247"/>
                  </a:cubicBezTo>
                  <a:cubicBezTo>
                    <a:pt x="141" y="243"/>
                    <a:pt x="141" y="243"/>
                    <a:pt x="141" y="243"/>
                  </a:cubicBezTo>
                  <a:cubicBezTo>
                    <a:pt x="142" y="243"/>
                    <a:pt x="143" y="243"/>
                    <a:pt x="143" y="243"/>
                  </a:cubicBezTo>
                  <a:cubicBezTo>
                    <a:pt x="144" y="243"/>
                    <a:pt x="144" y="242"/>
                    <a:pt x="145" y="242"/>
                  </a:cubicBezTo>
                  <a:cubicBezTo>
                    <a:pt x="145" y="242"/>
                    <a:pt x="146" y="241"/>
                    <a:pt x="147" y="241"/>
                  </a:cubicBezTo>
                  <a:cubicBezTo>
                    <a:pt x="147" y="241"/>
                    <a:pt x="148" y="240"/>
                    <a:pt x="148" y="240"/>
                  </a:cubicBezTo>
                  <a:cubicBezTo>
                    <a:pt x="150" y="240"/>
                    <a:pt x="150" y="240"/>
                    <a:pt x="150" y="240"/>
                  </a:cubicBezTo>
                  <a:moveTo>
                    <a:pt x="162" y="264"/>
                  </a:moveTo>
                  <a:cubicBezTo>
                    <a:pt x="160" y="264"/>
                    <a:pt x="158" y="263"/>
                    <a:pt x="157" y="261"/>
                  </a:cubicBezTo>
                  <a:cubicBezTo>
                    <a:pt x="155" y="259"/>
                    <a:pt x="155" y="256"/>
                    <a:pt x="155" y="253"/>
                  </a:cubicBezTo>
                  <a:cubicBezTo>
                    <a:pt x="155" y="248"/>
                    <a:pt x="155" y="245"/>
                    <a:pt x="157" y="243"/>
                  </a:cubicBezTo>
                  <a:cubicBezTo>
                    <a:pt x="158" y="241"/>
                    <a:pt x="160" y="240"/>
                    <a:pt x="163" y="240"/>
                  </a:cubicBezTo>
                  <a:cubicBezTo>
                    <a:pt x="168" y="240"/>
                    <a:pt x="171" y="244"/>
                    <a:pt x="171" y="252"/>
                  </a:cubicBezTo>
                  <a:cubicBezTo>
                    <a:pt x="171" y="256"/>
                    <a:pt x="170" y="259"/>
                    <a:pt x="168" y="261"/>
                  </a:cubicBezTo>
                  <a:cubicBezTo>
                    <a:pt x="167" y="263"/>
                    <a:pt x="165" y="264"/>
                    <a:pt x="162" y="264"/>
                  </a:cubicBezTo>
                  <a:moveTo>
                    <a:pt x="163" y="243"/>
                  </a:moveTo>
                  <a:cubicBezTo>
                    <a:pt x="160" y="243"/>
                    <a:pt x="158" y="246"/>
                    <a:pt x="158" y="252"/>
                  </a:cubicBezTo>
                  <a:cubicBezTo>
                    <a:pt x="158" y="258"/>
                    <a:pt x="160" y="261"/>
                    <a:pt x="163" y="261"/>
                  </a:cubicBezTo>
                  <a:cubicBezTo>
                    <a:pt x="165" y="261"/>
                    <a:pt x="167" y="258"/>
                    <a:pt x="167" y="252"/>
                  </a:cubicBezTo>
                  <a:cubicBezTo>
                    <a:pt x="167" y="246"/>
                    <a:pt x="165" y="243"/>
                    <a:pt x="163" y="243"/>
                  </a:cubicBezTo>
                  <a:moveTo>
                    <a:pt x="182" y="240"/>
                  </a:moveTo>
                  <a:cubicBezTo>
                    <a:pt x="182" y="264"/>
                    <a:pt x="182" y="264"/>
                    <a:pt x="182" y="264"/>
                  </a:cubicBezTo>
                  <a:cubicBezTo>
                    <a:pt x="178" y="264"/>
                    <a:pt x="178" y="264"/>
                    <a:pt x="178" y="264"/>
                  </a:cubicBezTo>
                  <a:cubicBezTo>
                    <a:pt x="178" y="245"/>
                    <a:pt x="178" y="245"/>
                    <a:pt x="178" y="245"/>
                  </a:cubicBezTo>
                  <a:cubicBezTo>
                    <a:pt x="177" y="245"/>
                    <a:pt x="177" y="245"/>
                    <a:pt x="176" y="246"/>
                  </a:cubicBezTo>
                  <a:cubicBezTo>
                    <a:pt x="175" y="246"/>
                    <a:pt x="174" y="246"/>
                    <a:pt x="173" y="247"/>
                  </a:cubicBezTo>
                  <a:cubicBezTo>
                    <a:pt x="173" y="243"/>
                    <a:pt x="173" y="243"/>
                    <a:pt x="173" y="243"/>
                  </a:cubicBezTo>
                  <a:cubicBezTo>
                    <a:pt x="174" y="243"/>
                    <a:pt x="174" y="243"/>
                    <a:pt x="175" y="243"/>
                  </a:cubicBezTo>
                  <a:cubicBezTo>
                    <a:pt x="176" y="243"/>
                    <a:pt x="176" y="242"/>
                    <a:pt x="177" y="242"/>
                  </a:cubicBezTo>
                  <a:cubicBezTo>
                    <a:pt x="177" y="242"/>
                    <a:pt x="178" y="241"/>
                    <a:pt x="178" y="241"/>
                  </a:cubicBezTo>
                  <a:cubicBezTo>
                    <a:pt x="179" y="241"/>
                    <a:pt x="180" y="240"/>
                    <a:pt x="180" y="240"/>
                  </a:cubicBezTo>
                  <a:cubicBezTo>
                    <a:pt x="182" y="240"/>
                    <a:pt x="182" y="240"/>
                    <a:pt x="182" y="240"/>
                  </a:cubicBezTo>
                  <a:moveTo>
                    <a:pt x="194" y="264"/>
                  </a:moveTo>
                  <a:cubicBezTo>
                    <a:pt x="192" y="264"/>
                    <a:pt x="190" y="263"/>
                    <a:pt x="189" y="261"/>
                  </a:cubicBezTo>
                  <a:cubicBezTo>
                    <a:pt x="187" y="259"/>
                    <a:pt x="186" y="256"/>
                    <a:pt x="186" y="253"/>
                  </a:cubicBezTo>
                  <a:cubicBezTo>
                    <a:pt x="186" y="248"/>
                    <a:pt x="187" y="245"/>
                    <a:pt x="189" y="243"/>
                  </a:cubicBezTo>
                  <a:cubicBezTo>
                    <a:pt x="190" y="241"/>
                    <a:pt x="192" y="240"/>
                    <a:pt x="195" y="240"/>
                  </a:cubicBezTo>
                  <a:cubicBezTo>
                    <a:pt x="200" y="240"/>
                    <a:pt x="202" y="244"/>
                    <a:pt x="202" y="252"/>
                  </a:cubicBezTo>
                  <a:cubicBezTo>
                    <a:pt x="202" y="256"/>
                    <a:pt x="202" y="259"/>
                    <a:pt x="200" y="261"/>
                  </a:cubicBezTo>
                  <a:cubicBezTo>
                    <a:pt x="199" y="263"/>
                    <a:pt x="197" y="264"/>
                    <a:pt x="194" y="264"/>
                  </a:cubicBezTo>
                  <a:moveTo>
                    <a:pt x="195" y="243"/>
                  </a:moveTo>
                  <a:cubicBezTo>
                    <a:pt x="192" y="243"/>
                    <a:pt x="190" y="246"/>
                    <a:pt x="190" y="252"/>
                  </a:cubicBezTo>
                  <a:cubicBezTo>
                    <a:pt x="190" y="258"/>
                    <a:pt x="192" y="261"/>
                    <a:pt x="194" y="261"/>
                  </a:cubicBezTo>
                  <a:cubicBezTo>
                    <a:pt x="197" y="261"/>
                    <a:pt x="199" y="258"/>
                    <a:pt x="199" y="252"/>
                  </a:cubicBezTo>
                  <a:cubicBezTo>
                    <a:pt x="199" y="246"/>
                    <a:pt x="197" y="243"/>
                    <a:pt x="195" y="243"/>
                  </a:cubicBezTo>
                  <a:moveTo>
                    <a:pt x="214" y="240"/>
                  </a:moveTo>
                  <a:cubicBezTo>
                    <a:pt x="214" y="264"/>
                    <a:pt x="214" y="264"/>
                    <a:pt x="214" y="264"/>
                  </a:cubicBezTo>
                  <a:cubicBezTo>
                    <a:pt x="210" y="264"/>
                    <a:pt x="210" y="264"/>
                    <a:pt x="210" y="264"/>
                  </a:cubicBezTo>
                  <a:cubicBezTo>
                    <a:pt x="210" y="245"/>
                    <a:pt x="210" y="245"/>
                    <a:pt x="210" y="245"/>
                  </a:cubicBezTo>
                  <a:cubicBezTo>
                    <a:pt x="209" y="245"/>
                    <a:pt x="208" y="245"/>
                    <a:pt x="208" y="246"/>
                  </a:cubicBezTo>
                  <a:cubicBezTo>
                    <a:pt x="207" y="246"/>
                    <a:pt x="206" y="246"/>
                    <a:pt x="205" y="247"/>
                  </a:cubicBezTo>
                  <a:cubicBezTo>
                    <a:pt x="205" y="243"/>
                    <a:pt x="205" y="243"/>
                    <a:pt x="205" y="243"/>
                  </a:cubicBezTo>
                  <a:cubicBezTo>
                    <a:pt x="206" y="243"/>
                    <a:pt x="206" y="243"/>
                    <a:pt x="207" y="243"/>
                  </a:cubicBezTo>
                  <a:cubicBezTo>
                    <a:pt x="207" y="243"/>
                    <a:pt x="208" y="242"/>
                    <a:pt x="209" y="242"/>
                  </a:cubicBezTo>
                  <a:cubicBezTo>
                    <a:pt x="209" y="242"/>
                    <a:pt x="210" y="241"/>
                    <a:pt x="210" y="241"/>
                  </a:cubicBezTo>
                  <a:cubicBezTo>
                    <a:pt x="211" y="241"/>
                    <a:pt x="211" y="240"/>
                    <a:pt x="212" y="240"/>
                  </a:cubicBezTo>
                  <a:cubicBezTo>
                    <a:pt x="214" y="240"/>
                    <a:pt x="214" y="240"/>
                    <a:pt x="214"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1" name="Freeform 100"/>
            <p:cNvSpPr>
              <a:spLocks/>
            </p:cNvSpPr>
            <p:nvPr/>
          </p:nvSpPr>
          <p:spPr bwMode="auto">
            <a:xfrm>
              <a:off x="5092700" y="2779713"/>
              <a:ext cx="219075" cy="220663"/>
            </a:xfrm>
            <a:custGeom>
              <a:avLst/>
              <a:gdLst>
                <a:gd name="T0" fmla="*/ 138 w 138"/>
                <a:gd name="T1" fmla="*/ 79 h 139"/>
                <a:gd name="T2" fmla="*/ 78 w 138"/>
                <a:gd name="T3" fmla="*/ 139 h 139"/>
                <a:gd name="T4" fmla="*/ 0 w 138"/>
                <a:gd name="T5" fmla="*/ 60 h 139"/>
                <a:gd name="T6" fmla="*/ 60 w 138"/>
                <a:gd name="T7" fmla="*/ 0 h 139"/>
                <a:gd name="T8" fmla="*/ 138 w 138"/>
                <a:gd name="T9" fmla="*/ 79 h 139"/>
              </a:gdLst>
              <a:ahLst/>
              <a:cxnLst>
                <a:cxn ang="0">
                  <a:pos x="T0" y="T1"/>
                </a:cxn>
                <a:cxn ang="0">
                  <a:pos x="T2" y="T3"/>
                </a:cxn>
                <a:cxn ang="0">
                  <a:pos x="T4" y="T5"/>
                </a:cxn>
                <a:cxn ang="0">
                  <a:pos x="T6" y="T7"/>
                </a:cxn>
                <a:cxn ang="0">
                  <a:pos x="T8" y="T9"/>
                </a:cxn>
              </a:cxnLst>
              <a:rect l="0" t="0" r="r" b="b"/>
              <a:pathLst>
                <a:path w="138" h="139">
                  <a:moveTo>
                    <a:pt x="138" y="79"/>
                  </a:moveTo>
                  <a:lnTo>
                    <a:pt x="78" y="139"/>
                  </a:lnTo>
                  <a:lnTo>
                    <a:pt x="0" y="60"/>
                  </a:lnTo>
                  <a:lnTo>
                    <a:pt x="60" y="0"/>
                  </a:lnTo>
                  <a:lnTo>
                    <a:pt x="138" y="7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2" name="Freeform 101"/>
            <p:cNvSpPr>
              <a:spLocks/>
            </p:cNvSpPr>
            <p:nvPr/>
          </p:nvSpPr>
          <p:spPr bwMode="auto">
            <a:xfrm>
              <a:off x="5092700" y="2779713"/>
              <a:ext cx="219075" cy="220663"/>
            </a:xfrm>
            <a:custGeom>
              <a:avLst/>
              <a:gdLst>
                <a:gd name="T0" fmla="*/ 138 w 138"/>
                <a:gd name="T1" fmla="*/ 79 h 139"/>
                <a:gd name="T2" fmla="*/ 78 w 138"/>
                <a:gd name="T3" fmla="*/ 139 h 139"/>
                <a:gd name="T4" fmla="*/ 0 w 138"/>
                <a:gd name="T5" fmla="*/ 60 h 139"/>
                <a:gd name="T6" fmla="*/ 60 w 138"/>
                <a:gd name="T7" fmla="*/ 0 h 139"/>
                <a:gd name="T8" fmla="*/ 138 w 138"/>
                <a:gd name="T9" fmla="*/ 79 h 139"/>
              </a:gdLst>
              <a:ahLst/>
              <a:cxnLst>
                <a:cxn ang="0">
                  <a:pos x="T0" y="T1"/>
                </a:cxn>
                <a:cxn ang="0">
                  <a:pos x="T2" y="T3"/>
                </a:cxn>
                <a:cxn ang="0">
                  <a:pos x="T4" y="T5"/>
                </a:cxn>
                <a:cxn ang="0">
                  <a:pos x="T6" y="T7"/>
                </a:cxn>
                <a:cxn ang="0">
                  <a:pos x="T8" y="T9"/>
                </a:cxn>
              </a:cxnLst>
              <a:rect l="0" t="0" r="r" b="b"/>
              <a:pathLst>
                <a:path w="138" h="139">
                  <a:moveTo>
                    <a:pt x="138" y="79"/>
                  </a:moveTo>
                  <a:lnTo>
                    <a:pt x="78" y="139"/>
                  </a:lnTo>
                  <a:lnTo>
                    <a:pt x="0" y="60"/>
                  </a:lnTo>
                  <a:lnTo>
                    <a:pt x="60" y="0"/>
                  </a:lnTo>
                  <a:lnTo>
                    <a:pt x="138" y="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3" name="Freeform 102"/>
            <p:cNvSpPr>
              <a:spLocks/>
            </p:cNvSpPr>
            <p:nvPr/>
          </p:nvSpPr>
          <p:spPr bwMode="auto">
            <a:xfrm>
              <a:off x="5153025" y="2843213"/>
              <a:ext cx="677863" cy="674688"/>
            </a:xfrm>
            <a:custGeom>
              <a:avLst/>
              <a:gdLst>
                <a:gd name="T0" fmla="*/ 209 w 213"/>
                <a:gd name="T1" fmla="*/ 172 h 212"/>
                <a:gd name="T2" fmla="*/ 172 w 213"/>
                <a:gd name="T3" fmla="*/ 209 h 212"/>
                <a:gd name="T4" fmla="*/ 159 w 213"/>
                <a:gd name="T5" fmla="*/ 209 h 212"/>
                <a:gd name="T6" fmla="*/ 4 w 213"/>
                <a:gd name="T7" fmla="*/ 54 h 212"/>
                <a:gd name="T8" fmla="*/ 4 w 213"/>
                <a:gd name="T9" fmla="*/ 40 h 212"/>
                <a:gd name="T10" fmla="*/ 41 w 213"/>
                <a:gd name="T11" fmla="*/ 3 h 212"/>
                <a:gd name="T12" fmla="*/ 54 w 213"/>
                <a:gd name="T13" fmla="*/ 3 h 212"/>
                <a:gd name="T14" fmla="*/ 209 w 213"/>
                <a:gd name="T15" fmla="*/ 158 h 212"/>
                <a:gd name="T16" fmla="*/ 209 w 213"/>
                <a:gd name="T17" fmla="*/ 17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2">
                  <a:moveTo>
                    <a:pt x="209" y="172"/>
                  </a:moveTo>
                  <a:cubicBezTo>
                    <a:pt x="172" y="209"/>
                    <a:pt x="172" y="209"/>
                    <a:pt x="172" y="209"/>
                  </a:cubicBezTo>
                  <a:cubicBezTo>
                    <a:pt x="168" y="212"/>
                    <a:pt x="162" y="212"/>
                    <a:pt x="159" y="209"/>
                  </a:cubicBezTo>
                  <a:cubicBezTo>
                    <a:pt x="4" y="54"/>
                    <a:pt x="4" y="54"/>
                    <a:pt x="4" y="54"/>
                  </a:cubicBezTo>
                  <a:cubicBezTo>
                    <a:pt x="0" y="50"/>
                    <a:pt x="0" y="44"/>
                    <a:pt x="4" y="40"/>
                  </a:cubicBezTo>
                  <a:cubicBezTo>
                    <a:pt x="41" y="3"/>
                    <a:pt x="41" y="3"/>
                    <a:pt x="41" y="3"/>
                  </a:cubicBezTo>
                  <a:cubicBezTo>
                    <a:pt x="44" y="0"/>
                    <a:pt x="50" y="0"/>
                    <a:pt x="54" y="3"/>
                  </a:cubicBezTo>
                  <a:cubicBezTo>
                    <a:pt x="209" y="158"/>
                    <a:pt x="209" y="158"/>
                    <a:pt x="209" y="158"/>
                  </a:cubicBezTo>
                  <a:cubicBezTo>
                    <a:pt x="213" y="162"/>
                    <a:pt x="213" y="168"/>
                    <a:pt x="209" y="172"/>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4" name="Freeform 103"/>
            <p:cNvSpPr>
              <a:spLocks/>
            </p:cNvSpPr>
            <p:nvPr/>
          </p:nvSpPr>
          <p:spPr bwMode="auto">
            <a:xfrm>
              <a:off x="5226050" y="2820988"/>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5" name="Freeform 104"/>
            <p:cNvSpPr>
              <a:spLocks/>
            </p:cNvSpPr>
            <p:nvPr/>
          </p:nvSpPr>
          <p:spPr bwMode="auto">
            <a:xfrm>
              <a:off x="5226050" y="2820988"/>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6" name="Freeform 105"/>
            <p:cNvSpPr>
              <a:spLocks/>
            </p:cNvSpPr>
            <p:nvPr/>
          </p:nvSpPr>
          <p:spPr bwMode="auto">
            <a:xfrm>
              <a:off x="5130800" y="2917826"/>
              <a:ext cx="12700" cy="12700"/>
            </a:xfrm>
            <a:custGeom>
              <a:avLst/>
              <a:gdLst>
                <a:gd name="T0" fmla="*/ 0 w 4"/>
                <a:gd name="T1" fmla="*/ 0 h 4"/>
                <a:gd name="T2" fmla="*/ 0 w 4"/>
                <a:gd name="T3" fmla="*/ 0 h 4"/>
                <a:gd name="T4" fmla="*/ 4 w 4"/>
                <a:gd name="T5" fmla="*/ 4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0"/>
                    <a:pt x="0" y="0"/>
                  </a:cubicBezTo>
                  <a:cubicBezTo>
                    <a:pt x="4" y="4"/>
                    <a:pt x="4" y="4"/>
                    <a:pt x="4" y="4"/>
                  </a:cubicBezTo>
                  <a:cubicBezTo>
                    <a:pt x="4" y="4"/>
                    <a:pt x="4" y="4"/>
                    <a:pt x="4" y="4"/>
                  </a:cubicBezTo>
                  <a:cubicBezTo>
                    <a:pt x="0" y="0"/>
                    <a:pt x="0" y="0"/>
                    <a:pt x="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7" name="Freeform 106"/>
            <p:cNvSpPr>
              <a:spLocks/>
            </p:cNvSpPr>
            <p:nvPr/>
          </p:nvSpPr>
          <p:spPr bwMode="auto">
            <a:xfrm>
              <a:off x="5130800" y="2820988"/>
              <a:ext cx="107950" cy="109538"/>
            </a:xfrm>
            <a:custGeom>
              <a:avLst/>
              <a:gdLst>
                <a:gd name="T0" fmla="*/ 30 w 34"/>
                <a:gd name="T1" fmla="*/ 0 h 34"/>
                <a:gd name="T2" fmla="*/ 16 w 34"/>
                <a:gd name="T3" fmla="*/ 16 h 34"/>
                <a:gd name="T4" fmla="*/ 0 w 34"/>
                <a:gd name="T5" fmla="*/ 30 h 34"/>
                <a:gd name="T6" fmla="*/ 4 w 34"/>
                <a:gd name="T7" fmla="*/ 34 h 34"/>
                <a:gd name="T8" fmla="*/ 20 w 34"/>
                <a:gd name="T9" fmla="*/ 20 h 34"/>
                <a:gd name="T10" fmla="*/ 34 w 34"/>
                <a:gd name="T11" fmla="*/ 4 h 34"/>
                <a:gd name="T12" fmla="*/ 30 w 3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30" y="0"/>
                  </a:moveTo>
                  <a:cubicBezTo>
                    <a:pt x="26" y="5"/>
                    <a:pt x="21" y="11"/>
                    <a:pt x="16" y="16"/>
                  </a:cubicBezTo>
                  <a:cubicBezTo>
                    <a:pt x="11" y="21"/>
                    <a:pt x="5" y="25"/>
                    <a:pt x="0" y="30"/>
                  </a:cubicBezTo>
                  <a:cubicBezTo>
                    <a:pt x="4" y="34"/>
                    <a:pt x="4" y="34"/>
                    <a:pt x="4" y="34"/>
                  </a:cubicBezTo>
                  <a:cubicBezTo>
                    <a:pt x="10" y="30"/>
                    <a:pt x="15" y="25"/>
                    <a:pt x="20" y="20"/>
                  </a:cubicBezTo>
                  <a:cubicBezTo>
                    <a:pt x="25" y="15"/>
                    <a:pt x="30" y="9"/>
                    <a:pt x="34" y="4"/>
                  </a:cubicBezTo>
                  <a:cubicBezTo>
                    <a:pt x="30" y="0"/>
                    <a:pt x="30" y="0"/>
                    <a:pt x="30" y="0"/>
                  </a:cubicBezTo>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8" name="Freeform 107"/>
            <p:cNvSpPr>
              <a:spLocks/>
            </p:cNvSpPr>
            <p:nvPr/>
          </p:nvSpPr>
          <p:spPr bwMode="auto">
            <a:xfrm>
              <a:off x="5149850" y="2978151"/>
              <a:ext cx="6350" cy="28575"/>
            </a:xfrm>
            <a:custGeom>
              <a:avLst/>
              <a:gdLst>
                <a:gd name="T0" fmla="*/ 2 w 2"/>
                <a:gd name="T1" fmla="*/ 0 h 9"/>
                <a:gd name="T2" fmla="*/ 2 w 2"/>
                <a:gd name="T3" fmla="*/ 9 h 9"/>
                <a:gd name="T4" fmla="*/ 2 w 2"/>
                <a:gd name="T5" fmla="*/ 8 h 9"/>
                <a:gd name="T6" fmla="*/ 2 w 2"/>
                <a:gd name="T7" fmla="*/ 2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cubicBezTo>
                    <a:pt x="0" y="3"/>
                    <a:pt x="0" y="7"/>
                    <a:pt x="2" y="9"/>
                  </a:cubicBezTo>
                  <a:cubicBezTo>
                    <a:pt x="2" y="9"/>
                    <a:pt x="2" y="9"/>
                    <a:pt x="2" y="8"/>
                  </a:cubicBezTo>
                  <a:cubicBezTo>
                    <a:pt x="2" y="6"/>
                    <a:pt x="2" y="4"/>
                    <a:pt x="2" y="2"/>
                  </a:cubicBezTo>
                  <a:cubicBezTo>
                    <a:pt x="2" y="1"/>
                    <a:pt x="2" y="1"/>
                    <a:pt x="2"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9" name="Freeform 108"/>
            <p:cNvSpPr>
              <a:spLocks noEditPoints="1"/>
            </p:cNvSpPr>
            <p:nvPr/>
          </p:nvSpPr>
          <p:spPr bwMode="auto">
            <a:xfrm>
              <a:off x="5156200" y="2962276"/>
              <a:ext cx="304800" cy="349250"/>
            </a:xfrm>
            <a:custGeom>
              <a:avLst/>
              <a:gdLst>
                <a:gd name="T0" fmla="*/ 95 w 96"/>
                <a:gd name="T1" fmla="*/ 109 h 110"/>
                <a:gd name="T2" fmla="*/ 95 w 96"/>
                <a:gd name="T3" fmla="*/ 109 h 110"/>
                <a:gd name="T4" fmla="*/ 96 w 96"/>
                <a:gd name="T5" fmla="*/ 110 h 110"/>
                <a:gd name="T6" fmla="*/ 95 w 96"/>
                <a:gd name="T7" fmla="*/ 109 h 110"/>
                <a:gd name="T8" fmla="*/ 34 w 96"/>
                <a:gd name="T9" fmla="*/ 48 h 110"/>
                <a:gd name="T10" fmla="*/ 34 w 96"/>
                <a:gd name="T11" fmla="*/ 48 h 110"/>
                <a:gd name="T12" fmla="*/ 53 w 96"/>
                <a:gd name="T13" fmla="*/ 67 h 110"/>
                <a:gd name="T14" fmla="*/ 53 w 96"/>
                <a:gd name="T15" fmla="*/ 67 h 110"/>
                <a:gd name="T16" fmla="*/ 34 w 96"/>
                <a:gd name="T17" fmla="*/ 48 h 110"/>
                <a:gd name="T18" fmla="*/ 0 w 96"/>
                <a:gd name="T19" fmla="*/ 13 h 110"/>
                <a:gd name="T20" fmla="*/ 0 w 96"/>
                <a:gd name="T21" fmla="*/ 14 h 110"/>
                <a:gd name="T22" fmla="*/ 0 w 96"/>
                <a:gd name="T23" fmla="*/ 14 h 110"/>
                <a:gd name="T24" fmla="*/ 21 w 96"/>
                <a:gd name="T25" fmla="*/ 35 h 110"/>
                <a:gd name="T26" fmla="*/ 21 w 96"/>
                <a:gd name="T27" fmla="*/ 35 h 110"/>
                <a:gd name="T28" fmla="*/ 3 w 96"/>
                <a:gd name="T29" fmla="*/ 17 h 110"/>
                <a:gd name="T30" fmla="*/ 0 w 96"/>
                <a:gd name="T31" fmla="*/ 13 h 110"/>
                <a:gd name="T32" fmla="*/ 6 w 96"/>
                <a:gd name="T33" fmla="*/ 0 h 110"/>
                <a:gd name="T34" fmla="*/ 0 w 96"/>
                <a:gd name="T35" fmla="*/ 5 h 110"/>
                <a:gd name="T36" fmla="*/ 0 w 96"/>
                <a:gd name="T37" fmla="*/ 5 h 110"/>
                <a:gd name="T38" fmla="*/ 0 w 96"/>
                <a:gd name="T39" fmla="*/ 7 h 110"/>
                <a:gd name="T40" fmla="*/ 3 w 96"/>
                <a:gd name="T41" fmla="*/ 3 h 110"/>
                <a:gd name="T42" fmla="*/ 6 w 96"/>
                <a:gd name="T43" fmla="*/ 0 h 110"/>
                <a:gd name="T44" fmla="*/ 6 w 96"/>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0">
                  <a:moveTo>
                    <a:pt x="95" y="109"/>
                  </a:moveTo>
                  <a:cubicBezTo>
                    <a:pt x="95" y="109"/>
                    <a:pt x="95" y="109"/>
                    <a:pt x="95" y="109"/>
                  </a:cubicBezTo>
                  <a:cubicBezTo>
                    <a:pt x="96" y="110"/>
                    <a:pt x="96" y="110"/>
                    <a:pt x="96" y="110"/>
                  </a:cubicBezTo>
                  <a:cubicBezTo>
                    <a:pt x="95" y="109"/>
                    <a:pt x="95" y="109"/>
                    <a:pt x="95" y="109"/>
                  </a:cubicBezTo>
                  <a:moveTo>
                    <a:pt x="34" y="48"/>
                  </a:moveTo>
                  <a:cubicBezTo>
                    <a:pt x="34" y="48"/>
                    <a:pt x="34" y="48"/>
                    <a:pt x="34" y="48"/>
                  </a:cubicBezTo>
                  <a:cubicBezTo>
                    <a:pt x="53" y="67"/>
                    <a:pt x="53" y="67"/>
                    <a:pt x="53" y="67"/>
                  </a:cubicBezTo>
                  <a:cubicBezTo>
                    <a:pt x="53" y="67"/>
                    <a:pt x="53" y="67"/>
                    <a:pt x="53" y="67"/>
                  </a:cubicBezTo>
                  <a:cubicBezTo>
                    <a:pt x="34" y="48"/>
                    <a:pt x="34" y="48"/>
                    <a:pt x="34" y="48"/>
                  </a:cubicBezTo>
                  <a:moveTo>
                    <a:pt x="0" y="13"/>
                  </a:moveTo>
                  <a:cubicBezTo>
                    <a:pt x="0" y="14"/>
                    <a:pt x="0" y="14"/>
                    <a:pt x="0" y="14"/>
                  </a:cubicBezTo>
                  <a:cubicBezTo>
                    <a:pt x="0" y="14"/>
                    <a:pt x="0" y="14"/>
                    <a:pt x="0" y="14"/>
                  </a:cubicBezTo>
                  <a:cubicBezTo>
                    <a:pt x="21" y="35"/>
                    <a:pt x="21" y="35"/>
                    <a:pt x="21" y="35"/>
                  </a:cubicBezTo>
                  <a:cubicBezTo>
                    <a:pt x="21" y="35"/>
                    <a:pt x="21" y="35"/>
                    <a:pt x="21" y="35"/>
                  </a:cubicBezTo>
                  <a:cubicBezTo>
                    <a:pt x="3" y="17"/>
                    <a:pt x="3" y="17"/>
                    <a:pt x="3" y="17"/>
                  </a:cubicBezTo>
                  <a:cubicBezTo>
                    <a:pt x="2" y="16"/>
                    <a:pt x="1" y="15"/>
                    <a:pt x="0" y="13"/>
                  </a:cubicBezTo>
                  <a:moveTo>
                    <a:pt x="6" y="0"/>
                  </a:moveTo>
                  <a:cubicBezTo>
                    <a:pt x="0" y="5"/>
                    <a:pt x="0" y="5"/>
                    <a:pt x="0" y="5"/>
                  </a:cubicBezTo>
                  <a:cubicBezTo>
                    <a:pt x="0" y="5"/>
                    <a:pt x="0" y="5"/>
                    <a:pt x="0" y="5"/>
                  </a:cubicBezTo>
                  <a:cubicBezTo>
                    <a:pt x="0" y="6"/>
                    <a:pt x="0" y="6"/>
                    <a:pt x="0" y="7"/>
                  </a:cubicBezTo>
                  <a:cubicBezTo>
                    <a:pt x="1" y="5"/>
                    <a:pt x="2" y="4"/>
                    <a:pt x="3" y="3"/>
                  </a:cubicBezTo>
                  <a:cubicBezTo>
                    <a:pt x="6" y="0"/>
                    <a:pt x="6" y="0"/>
                    <a:pt x="6" y="0"/>
                  </a:cubicBezTo>
                  <a:cubicBezTo>
                    <a:pt x="6" y="0"/>
                    <a:pt x="6" y="0"/>
                    <a:pt x="6"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0" name="Freeform 109"/>
            <p:cNvSpPr>
              <a:spLocks noEditPoints="1"/>
            </p:cNvSpPr>
            <p:nvPr/>
          </p:nvSpPr>
          <p:spPr bwMode="auto">
            <a:xfrm>
              <a:off x="5222875" y="3073401"/>
              <a:ext cx="234950" cy="234950"/>
            </a:xfrm>
            <a:custGeom>
              <a:avLst/>
              <a:gdLst>
                <a:gd name="T0" fmla="*/ 122 w 148"/>
                <a:gd name="T1" fmla="*/ 122 h 148"/>
                <a:gd name="T2" fmla="*/ 122 w 148"/>
                <a:gd name="T3" fmla="*/ 122 h 148"/>
                <a:gd name="T4" fmla="*/ 148 w 148"/>
                <a:gd name="T5" fmla="*/ 148 h 148"/>
                <a:gd name="T6" fmla="*/ 148 w 148"/>
                <a:gd name="T7" fmla="*/ 148 h 148"/>
                <a:gd name="T8" fmla="*/ 122 w 148"/>
                <a:gd name="T9" fmla="*/ 122 h 148"/>
                <a:gd name="T10" fmla="*/ 96 w 148"/>
                <a:gd name="T11" fmla="*/ 96 h 148"/>
                <a:gd name="T12" fmla="*/ 96 w 148"/>
                <a:gd name="T13" fmla="*/ 96 h 148"/>
                <a:gd name="T14" fmla="*/ 104 w 148"/>
                <a:gd name="T15" fmla="*/ 104 h 148"/>
                <a:gd name="T16" fmla="*/ 104 w 148"/>
                <a:gd name="T17" fmla="*/ 104 h 148"/>
                <a:gd name="T18" fmla="*/ 96 w 148"/>
                <a:gd name="T19" fmla="*/ 96 h 148"/>
                <a:gd name="T20" fmla="*/ 64 w 148"/>
                <a:gd name="T21" fmla="*/ 64 h 148"/>
                <a:gd name="T22" fmla="*/ 64 w 148"/>
                <a:gd name="T23" fmla="*/ 64 h 148"/>
                <a:gd name="T24" fmla="*/ 80 w 148"/>
                <a:gd name="T25" fmla="*/ 80 h 148"/>
                <a:gd name="T26" fmla="*/ 80 w 148"/>
                <a:gd name="T27" fmla="*/ 80 h 148"/>
                <a:gd name="T28" fmla="*/ 64 w 148"/>
                <a:gd name="T29" fmla="*/ 64 h 148"/>
                <a:gd name="T30" fmla="*/ 0 w 148"/>
                <a:gd name="T31" fmla="*/ 0 h 148"/>
                <a:gd name="T32" fmla="*/ 0 w 148"/>
                <a:gd name="T33" fmla="*/ 0 h 148"/>
                <a:gd name="T34" fmla="*/ 26 w 148"/>
                <a:gd name="T35" fmla="*/ 26 h 148"/>
                <a:gd name="T36" fmla="*/ 26 w 148"/>
                <a:gd name="T37" fmla="*/ 26 h 148"/>
                <a:gd name="T38" fmla="*/ 0 w 148"/>
                <a:gd name="T3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8">
                  <a:moveTo>
                    <a:pt x="122" y="122"/>
                  </a:moveTo>
                  <a:lnTo>
                    <a:pt x="122" y="122"/>
                  </a:lnTo>
                  <a:lnTo>
                    <a:pt x="148" y="148"/>
                  </a:lnTo>
                  <a:lnTo>
                    <a:pt x="148" y="148"/>
                  </a:lnTo>
                  <a:lnTo>
                    <a:pt x="122" y="122"/>
                  </a:lnTo>
                  <a:close/>
                  <a:moveTo>
                    <a:pt x="96" y="96"/>
                  </a:moveTo>
                  <a:lnTo>
                    <a:pt x="96" y="96"/>
                  </a:lnTo>
                  <a:lnTo>
                    <a:pt x="104" y="104"/>
                  </a:lnTo>
                  <a:lnTo>
                    <a:pt x="104" y="104"/>
                  </a:lnTo>
                  <a:lnTo>
                    <a:pt x="96" y="96"/>
                  </a:lnTo>
                  <a:close/>
                  <a:moveTo>
                    <a:pt x="64" y="64"/>
                  </a:moveTo>
                  <a:lnTo>
                    <a:pt x="64" y="64"/>
                  </a:lnTo>
                  <a:lnTo>
                    <a:pt x="80" y="80"/>
                  </a:lnTo>
                  <a:lnTo>
                    <a:pt x="80" y="80"/>
                  </a:lnTo>
                  <a:lnTo>
                    <a:pt x="64" y="64"/>
                  </a:lnTo>
                  <a:close/>
                  <a:moveTo>
                    <a:pt x="0" y="0"/>
                  </a:moveTo>
                  <a:lnTo>
                    <a:pt x="0" y="0"/>
                  </a:lnTo>
                  <a:lnTo>
                    <a:pt x="26" y="26"/>
                  </a:lnTo>
                  <a:lnTo>
                    <a:pt x="26" y="26"/>
                  </a:lnTo>
                  <a:lnTo>
                    <a:pt x="0" y="0"/>
                  </a:lnTo>
                  <a:close/>
                </a:path>
              </a:pathLst>
            </a:custGeom>
            <a:solidFill>
              <a:srgbClr val="007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1" name="Freeform 110"/>
            <p:cNvSpPr>
              <a:spLocks noEditPoints="1"/>
            </p:cNvSpPr>
            <p:nvPr/>
          </p:nvSpPr>
          <p:spPr bwMode="auto">
            <a:xfrm>
              <a:off x="5222875" y="3073401"/>
              <a:ext cx="234950" cy="234950"/>
            </a:xfrm>
            <a:custGeom>
              <a:avLst/>
              <a:gdLst>
                <a:gd name="T0" fmla="*/ 122 w 148"/>
                <a:gd name="T1" fmla="*/ 122 h 148"/>
                <a:gd name="T2" fmla="*/ 122 w 148"/>
                <a:gd name="T3" fmla="*/ 122 h 148"/>
                <a:gd name="T4" fmla="*/ 148 w 148"/>
                <a:gd name="T5" fmla="*/ 148 h 148"/>
                <a:gd name="T6" fmla="*/ 148 w 148"/>
                <a:gd name="T7" fmla="*/ 148 h 148"/>
                <a:gd name="T8" fmla="*/ 122 w 148"/>
                <a:gd name="T9" fmla="*/ 122 h 148"/>
                <a:gd name="T10" fmla="*/ 96 w 148"/>
                <a:gd name="T11" fmla="*/ 96 h 148"/>
                <a:gd name="T12" fmla="*/ 96 w 148"/>
                <a:gd name="T13" fmla="*/ 96 h 148"/>
                <a:gd name="T14" fmla="*/ 104 w 148"/>
                <a:gd name="T15" fmla="*/ 104 h 148"/>
                <a:gd name="T16" fmla="*/ 104 w 148"/>
                <a:gd name="T17" fmla="*/ 104 h 148"/>
                <a:gd name="T18" fmla="*/ 96 w 148"/>
                <a:gd name="T19" fmla="*/ 96 h 148"/>
                <a:gd name="T20" fmla="*/ 64 w 148"/>
                <a:gd name="T21" fmla="*/ 64 h 148"/>
                <a:gd name="T22" fmla="*/ 64 w 148"/>
                <a:gd name="T23" fmla="*/ 64 h 148"/>
                <a:gd name="T24" fmla="*/ 80 w 148"/>
                <a:gd name="T25" fmla="*/ 80 h 148"/>
                <a:gd name="T26" fmla="*/ 80 w 148"/>
                <a:gd name="T27" fmla="*/ 80 h 148"/>
                <a:gd name="T28" fmla="*/ 64 w 148"/>
                <a:gd name="T29" fmla="*/ 64 h 148"/>
                <a:gd name="T30" fmla="*/ 0 w 148"/>
                <a:gd name="T31" fmla="*/ 0 h 148"/>
                <a:gd name="T32" fmla="*/ 0 w 148"/>
                <a:gd name="T33" fmla="*/ 0 h 148"/>
                <a:gd name="T34" fmla="*/ 26 w 148"/>
                <a:gd name="T35" fmla="*/ 26 h 148"/>
                <a:gd name="T36" fmla="*/ 26 w 148"/>
                <a:gd name="T37" fmla="*/ 26 h 148"/>
                <a:gd name="T38" fmla="*/ 0 w 148"/>
                <a:gd name="T3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8">
                  <a:moveTo>
                    <a:pt x="122" y="122"/>
                  </a:moveTo>
                  <a:lnTo>
                    <a:pt x="122" y="122"/>
                  </a:lnTo>
                  <a:lnTo>
                    <a:pt x="148" y="148"/>
                  </a:lnTo>
                  <a:lnTo>
                    <a:pt x="148" y="148"/>
                  </a:lnTo>
                  <a:lnTo>
                    <a:pt x="122" y="122"/>
                  </a:lnTo>
                  <a:moveTo>
                    <a:pt x="96" y="96"/>
                  </a:moveTo>
                  <a:lnTo>
                    <a:pt x="96" y="96"/>
                  </a:lnTo>
                  <a:lnTo>
                    <a:pt x="104" y="104"/>
                  </a:lnTo>
                  <a:lnTo>
                    <a:pt x="104" y="104"/>
                  </a:lnTo>
                  <a:lnTo>
                    <a:pt x="96" y="96"/>
                  </a:lnTo>
                  <a:moveTo>
                    <a:pt x="64" y="64"/>
                  </a:moveTo>
                  <a:lnTo>
                    <a:pt x="64" y="64"/>
                  </a:lnTo>
                  <a:lnTo>
                    <a:pt x="80" y="80"/>
                  </a:lnTo>
                  <a:lnTo>
                    <a:pt x="80" y="80"/>
                  </a:lnTo>
                  <a:lnTo>
                    <a:pt x="64" y="64"/>
                  </a:lnTo>
                  <a:moveTo>
                    <a:pt x="0" y="0"/>
                  </a:moveTo>
                  <a:lnTo>
                    <a:pt x="0" y="0"/>
                  </a:lnTo>
                  <a:lnTo>
                    <a:pt x="26" y="26"/>
                  </a:lnTo>
                  <a:lnTo>
                    <a:pt x="26"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2" name="Freeform 111"/>
            <p:cNvSpPr>
              <a:spLocks noEditPoints="1"/>
            </p:cNvSpPr>
            <p:nvPr/>
          </p:nvSpPr>
          <p:spPr bwMode="auto">
            <a:xfrm>
              <a:off x="5349875" y="3200401"/>
              <a:ext cx="66675" cy="66675"/>
            </a:xfrm>
            <a:custGeom>
              <a:avLst/>
              <a:gdLst>
                <a:gd name="T0" fmla="*/ 24 w 42"/>
                <a:gd name="T1" fmla="*/ 24 h 42"/>
                <a:gd name="T2" fmla="*/ 24 w 42"/>
                <a:gd name="T3" fmla="*/ 24 h 42"/>
                <a:gd name="T4" fmla="*/ 42 w 42"/>
                <a:gd name="T5" fmla="*/ 42 h 42"/>
                <a:gd name="T6" fmla="*/ 42 w 42"/>
                <a:gd name="T7" fmla="*/ 42 h 42"/>
                <a:gd name="T8" fmla="*/ 24 w 42"/>
                <a:gd name="T9" fmla="*/ 24 h 42"/>
                <a:gd name="T10" fmla="*/ 0 w 42"/>
                <a:gd name="T11" fmla="*/ 0 h 42"/>
                <a:gd name="T12" fmla="*/ 0 w 42"/>
                <a:gd name="T13" fmla="*/ 0 h 42"/>
                <a:gd name="T14" fmla="*/ 16 w 42"/>
                <a:gd name="T15" fmla="*/ 16 h 42"/>
                <a:gd name="T16" fmla="*/ 16 w 42"/>
                <a:gd name="T17" fmla="*/ 16 h 42"/>
                <a:gd name="T18" fmla="*/ 0 w 42"/>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24" y="24"/>
                  </a:moveTo>
                  <a:lnTo>
                    <a:pt x="24" y="24"/>
                  </a:lnTo>
                  <a:lnTo>
                    <a:pt x="42" y="42"/>
                  </a:lnTo>
                  <a:lnTo>
                    <a:pt x="42" y="42"/>
                  </a:lnTo>
                  <a:lnTo>
                    <a:pt x="24" y="24"/>
                  </a:lnTo>
                  <a:close/>
                  <a:moveTo>
                    <a:pt x="0" y="0"/>
                  </a:moveTo>
                  <a:lnTo>
                    <a:pt x="0" y="0"/>
                  </a:lnTo>
                  <a:lnTo>
                    <a:pt x="16" y="16"/>
                  </a:lnTo>
                  <a:lnTo>
                    <a:pt x="16" y="16"/>
                  </a:lnTo>
                  <a:lnTo>
                    <a:pt x="0" y="0"/>
                  </a:lnTo>
                  <a:close/>
                </a:path>
              </a:pathLst>
            </a:custGeom>
            <a:solidFill>
              <a:srgbClr val="006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3" name="Freeform 112"/>
            <p:cNvSpPr>
              <a:spLocks noEditPoints="1"/>
            </p:cNvSpPr>
            <p:nvPr/>
          </p:nvSpPr>
          <p:spPr bwMode="auto">
            <a:xfrm>
              <a:off x="5349875" y="3200401"/>
              <a:ext cx="66675" cy="66675"/>
            </a:xfrm>
            <a:custGeom>
              <a:avLst/>
              <a:gdLst>
                <a:gd name="T0" fmla="*/ 24 w 42"/>
                <a:gd name="T1" fmla="*/ 24 h 42"/>
                <a:gd name="T2" fmla="*/ 24 w 42"/>
                <a:gd name="T3" fmla="*/ 24 h 42"/>
                <a:gd name="T4" fmla="*/ 42 w 42"/>
                <a:gd name="T5" fmla="*/ 42 h 42"/>
                <a:gd name="T6" fmla="*/ 42 w 42"/>
                <a:gd name="T7" fmla="*/ 42 h 42"/>
                <a:gd name="T8" fmla="*/ 24 w 42"/>
                <a:gd name="T9" fmla="*/ 24 h 42"/>
                <a:gd name="T10" fmla="*/ 0 w 42"/>
                <a:gd name="T11" fmla="*/ 0 h 42"/>
                <a:gd name="T12" fmla="*/ 0 w 42"/>
                <a:gd name="T13" fmla="*/ 0 h 42"/>
                <a:gd name="T14" fmla="*/ 16 w 42"/>
                <a:gd name="T15" fmla="*/ 16 h 42"/>
                <a:gd name="T16" fmla="*/ 16 w 42"/>
                <a:gd name="T17" fmla="*/ 16 h 42"/>
                <a:gd name="T18" fmla="*/ 0 w 42"/>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24" y="24"/>
                  </a:moveTo>
                  <a:lnTo>
                    <a:pt x="24" y="24"/>
                  </a:lnTo>
                  <a:lnTo>
                    <a:pt x="42" y="42"/>
                  </a:lnTo>
                  <a:lnTo>
                    <a:pt x="42" y="42"/>
                  </a:lnTo>
                  <a:lnTo>
                    <a:pt x="24" y="24"/>
                  </a:lnTo>
                  <a:moveTo>
                    <a:pt x="0" y="0"/>
                  </a:moveTo>
                  <a:lnTo>
                    <a:pt x="0" y="0"/>
                  </a:lnTo>
                  <a:lnTo>
                    <a:pt x="16" y="16"/>
                  </a:lnTo>
                  <a:lnTo>
                    <a:pt x="16"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4" name="Freeform 113"/>
            <p:cNvSpPr>
              <a:spLocks/>
            </p:cNvSpPr>
            <p:nvPr/>
          </p:nvSpPr>
          <p:spPr bwMode="auto">
            <a:xfrm>
              <a:off x="5659438" y="3508376"/>
              <a:ext cx="41275" cy="12700"/>
            </a:xfrm>
            <a:custGeom>
              <a:avLst/>
              <a:gdLst>
                <a:gd name="T0" fmla="*/ 0 w 13"/>
                <a:gd name="T1" fmla="*/ 0 h 4"/>
                <a:gd name="T2" fmla="*/ 2 w 13"/>
                <a:gd name="T3" fmla="*/ 2 h 4"/>
                <a:gd name="T4" fmla="*/ 6 w 13"/>
                <a:gd name="T5" fmla="*/ 4 h 4"/>
                <a:gd name="T6" fmla="*/ 11 w 13"/>
                <a:gd name="T7" fmla="*/ 2 h 4"/>
                <a:gd name="T8" fmla="*/ 13 w 13"/>
                <a:gd name="T9" fmla="*/ 0 h 4"/>
                <a:gd name="T10" fmla="*/ 6 w 13"/>
                <a:gd name="T11" fmla="*/ 2 h 4"/>
                <a:gd name="T12" fmla="*/ 0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0" y="0"/>
                  </a:moveTo>
                  <a:cubicBezTo>
                    <a:pt x="2" y="2"/>
                    <a:pt x="2" y="2"/>
                    <a:pt x="2" y="2"/>
                  </a:cubicBezTo>
                  <a:cubicBezTo>
                    <a:pt x="3" y="3"/>
                    <a:pt x="5" y="4"/>
                    <a:pt x="6" y="4"/>
                  </a:cubicBezTo>
                  <a:cubicBezTo>
                    <a:pt x="8" y="4"/>
                    <a:pt x="10" y="3"/>
                    <a:pt x="11" y="2"/>
                  </a:cubicBezTo>
                  <a:cubicBezTo>
                    <a:pt x="13" y="0"/>
                    <a:pt x="13" y="0"/>
                    <a:pt x="13" y="0"/>
                  </a:cubicBezTo>
                  <a:cubicBezTo>
                    <a:pt x="11" y="2"/>
                    <a:pt x="9" y="2"/>
                    <a:pt x="6" y="2"/>
                  </a:cubicBezTo>
                  <a:cubicBezTo>
                    <a:pt x="4" y="2"/>
                    <a:pt x="2" y="2"/>
                    <a:pt x="0" y="0"/>
                  </a:cubicBezTo>
                </a:path>
              </a:pathLst>
            </a:custGeom>
            <a:solidFill>
              <a:srgbClr val="03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5" name="Freeform 114"/>
            <p:cNvSpPr>
              <a:spLocks/>
            </p:cNvSpPr>
            <p:nvPr/>
          </p:nvSpPr>
          <p:spPr bwMode="auto">
            <a:xfrm>
              <a:off x="5175250" y="2914651"/>
              <a:ext cx="47625" cy="47625"/>
            </a:xfrm>
            <a:custGeom>
              <a:avLst/>
              <a:gdLst>
                <a:gd name="T0" fmla="*/ 30 w 30"/>
                <a:gd name="T1" fmla="*/ 0 h 30"/>
                <a:gd name="T2" fmla="*/ 0 w 30"/>
                <a:gd name="T3" fmla="*/ 30 h 30"/>
                <a:gd name="T4" fmla="*/ 0 w 30"/>
                <a:gd name="T5" fmla="*/ 30 h 30"/>
                <a:gd name="T6" fmla="*/ 30 w 30"/>
                <a:gd name="T7" fmla="*/ 0 h 30"/>
              </a:gdLst>
              <a:ahLst/>
              <a:cxnLst>
                <a:cxn ang="0">
                  <a:pos x="T0" y="T1"/>
                </a:cxn>
                <a:cxn ang="0">
                  <a:pos x="T2" y="T3"/>
                </a:cxn>
                <a:cxn ang="0">
                  <a:pos x="T4" y="T5"/>
                </a:cxn>
                <a:cxn ang="0">
                  <a:pos x="T6" y="T7"/>
                </a:cxn>
              </a:cxnLst>
              <a:rect l="0" t="0" r="r" b="b"/>
              <a:pathLst>
                <a:path w="30" h="30">
                  <a:moveTo>
                    <a:pt x="30" y="0"/>
                  </a:moveTo>
                  <a:lnTo>
                    <a:pt x="0" y="30"/>
                  </a:lnTo>
                  <a:lnTo>
                    <a:pt x="0" y="30"/>
                  </a:lnTo>
                  <a:lnTo>
                    <a:pt x="30"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6" name="Freeform 115"/>
            <p:cNvSpPr>
              <a:spLocks/>
            </p:cNvSpPr>
            <p:nvPr/>
          </p:nvSpPr>
          <p:spPr bwMode="auto">
            <a:xfrm>
              <a:off x="5175250" y="2914651"/>
              <a:ext cx="47625" cy="47625"/>
            </a:xfrm>
            <a:custGeom>
              <a:avLst/>
              <a:gdLst>
                <a:gd name="T0" fmla="*/ 30 w 30"/>
                <a:gd name="T1" fmla="*/ 0 h 30"/>
                <a:gd name="T2" fmla="*/ 0 w 30"/>
                <a:gd name="T3" fmla="*/ 30 h 30"/>
                <a:gd name="T4" fmla="*/ 0 w 30"/>
                <a:gd name="T5" fmla="*/ 30 h 30"/>
                <a:gd name="T6" fmla="*/ 30 w 30"/>
                <a:gd name="T7" fmla="*/ 0 h 30"/>
              </a:gdLst>
              <a:ahLst/>
              <a:cxnLst>
                <a:cxn ang="0">
                  <a:pos x="T0" y="T1"/>
                </a:cxn>
                <a:cxn ang="0">
                  <a:pos x="T2" y="T3"/>
                </a:cxn>
                <a:cxn ang="0">
                  <a:pos x="T4" y="T5"/>
                </a:cxn>
                <a:cxn ang="0">
                  <a:pos x="T6" y="T7"/>
                </a:cxn>
              </a:cxnLst>
              <a:rect l="0" t="0" r="r" b="b"/>
              <a:pathLst>
                <a:path w="30" h="30">
                  <a:moveTo>
                    <a:pt x="30" y="0"/>
                  </a:moveTo>
                  <a:lnTo>
                    <a:pt x="0" y="30"/>
                  </a:lnTo>
                  <a:lnTo>
                    <a:pt x="0" y="3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7" name="Freeform 116"/>
            <p:cNvSpPr>
              <a:spLocks/>
            </p:cNvSpPr>
            <p:nvPr/>
          </p:nvSpPr>
          <p:spPr bwMode="auto">
            <a:xfrm>
              <a:off x="5156200" y="2914651"/>
              <a:ext cx="601663" cy="600075"/>
            </a:xfrm>
            <a:custGeom>
              <a:avLst/>
              <a:gdLst>
                <a:gd name="T0" fmla="*/ 21 w 189"/>
                <a:gd name="T1" fmla="*/ 0 h 189"/>
                <a:gd name="T2" fmla="*/ 21 w 189"/>
                <a:gd name="T3" fmla="*/ 0 h 189"/>
                <a:gd name="T4" fmla="*/ 6 w 189"/>
                <a:gd name="T5" fmla="*/ 15 h 189"/>
                <a:gd name="T6" fmla="*/ 3 w 189"/>
                <a:gd name="T7" fmla="*/ 18 h 189"/>
                <a:gd name="T8" fmla="*/ 0 w 189"/>
                <a:gd name="T9" fmla="*/ 22 h 189"/>
                <a:gd name="T10" fmla="*/ 0 w 189"/>
                <a:gd name="T11" fmla="*/ 28 h 189"/>
                <a:gd name="T12" fmla="*/ 3 w 189"/>
                <a:gd name="T13" fmla="*/ 32 h 189"/>
                <a:gd name="T14" fmla="*/ 21 w 189"/>
                <a:gd name="T15" fmla="*/ 50 h 189"/>
                <a:gd name="T16" fmla="*/ 34 w 189"/>
                <a:gd name="T17" fmla="*/ 63 h 189"/>
                <a:gd name="T18" fmla="*/ 53 w 189"/>
                <a:gd name="T19" fmla="*/ 82 h 189"/>
                <a:gd name="T20" fmla="*/ 61 w 189"/>
                <a:gd name="T21" fmla="*/ 90 h 189"/>
                <a:gd name="T22" fmla="*/ 69 w 189"/>
                <a:gd name="T23" fmla="*/ 98 h 189"/>
                <a:gd name="T24" fmla="*/ 73 w 189"/>
                <a:gd name="T25" fmla="*/ 102 h 189"/>
                <a:gd name="T26" fmla="*/ 82 w 189"/>
                <a:gd name="T27" fmla="*/ 111 h 189"/>
                <a:gd name="T28" fmla="*/ 95 w 189"/>
                <a:gd name="T29" fmla="*/ 124 h 189"/>
                <a:gd name="T30" fmla="*/ 96 w 189"/>
                <a:gd name="T31" fmla="*/ 125 h 189"/>
                <a:gd name="T32" fmla="*/ 158 w 189"/>
                <a:gd name="T33" fmla="*/ 187 h 189"/>
                <a:gd name="T34" fmla="*/ 164 w 189"/>
                <a:gd name="T35" fmla="*/ 189 h 189"/>
                <a:gd name="T36" fmla="*/ 171 w 189"/>
                <a:gd name="T37" fmla="*/ 187 h 189"/>
                <a:gd name="T38" fmla="*/ 189 w 189"/>
                <a:gd name="T39" fmla="*/ 168 h 189"/>
                <a:gd name="T40" fmla="*/ 21 w 189"/>
                <a:gd name="T4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9">
                  <a:moveTo>
                    <a:pt x="21" y="0"/>
                  </a:moveTo>
                  <a:cubicBezTo>
                    <a:pt x="21" y="0"/>
                    <a:pt x="21" y="0"/>
                    <a:pt x="21" y="0"/>
                  </a:cubicBezTo>
                  <a:cubicBezTo>
                    <a:pt x="6" y="15"/>
                    <a:pt x="6" y="15"/>
                    <a:pt x="6" y="15"/>
                  </a:cubicBezTo>
                  <a:cubicBezTo>
                    <a:pt x="3" y="18"/>
                    <a:pt x="3" y="18"/>
                    <a:pt x="3" y="18"/>
                  </a:cubicBezTo>
                  <a:cubicBezTo>
                    <a:pt x="2" y="19"/>
                    <a:pt x="1" y="20"/>
                    <a:pt x="0" y="22"/>
                  </a:cubicBezTo>
                  <a:cubicBezTo>
                    <a:pt x="0" y="24"/>
                    <a:pt x="0" y="26"/>
                    <a:pt x="0" y="28"/>
                  </a:cubicBezTo>
                  <a:cubicBezTo>
                    <a:pt x="1" y="30"/>
                    <a:pt x="2" y="31"/>
                    <a:pt x="3" y="32"/>
                  </a:cubicBezTo>
                  <a:cubicBezTo>
                    <a:pt x="21" y="50"/>
                    <a:pt x="21" y="50"/>
                    <a:pt x="21" y="50"/>
                  </a:cubicBezTo>
                  <a:cubicBezTo>
                    <a:pt x="34" y="63"/>
                    <a:pt x="34" y="63"/>
                    <a:pt x="34" y="63"/>
                  </a:cubicBezTo>
                  <a:cubicBezTo>
                    <a:pt x="53" y="82"/>
                    <a:pt x="53" y="82"/>
                    <a:pt x="53" y="82"/>
                  </a:cubicBezTo>
                  <a:cubicBezTo>
                    <a:pt x="61" y="90"/>
                    <a:pt x="61" y="90"/>
                    <a:pt x="61" y="90"/>
                  </a:cubicBezTo>
                  <a:cubicBezTo>
                    <a:pt x="69" y="98"/>
                    <a:pt x="69" y="98"/>
                    <a:pt x="69" y="98"/>
                  </a:cubicBezTo>
                  <a:cubicBezTo>
                    <a:pt x="73" y="102"/>
                    <a:pt x="73" y="102"/>
                    <a:pt x="73" y="102"/>
                  </a:cubicBezTo>
                  <a:cubicBezTo>
                    <a:pt x="82" y="111"/>
                    <a:pt x="82" y="111"/>
                    <a:pt x="82" y="111"/>
                  </a:cubicBezTo>
                  <a:cubicBezTo>
                    <a:pt x="95" y="124"/>
                    <a:pt x="95" y="124"/>
                    <a:pt x="95" y="124"/>
                  </a:cubicBezTo>
                  <a:cubicBezTo>
                    <a:pt x="96" y="125"/>
                    <a:pt x="96" y="125"/>
                    <a:pt x="96" y="125"/>
                  </a:cubicBezTo>
                  <a:cubicBezTo>
                    <a:pt x="158" y="187"/>
                    <a:pt x="158" y="187"/>
                    <a:pt x="158" y="187"/>
                  </a:cubicBezTo>
                  <a:cubicBezTo>
                    <a:pt x="160" y="189"/>
                    <a:pt x="162" y="189"/>
                    <a:pt x="164" y="189"/>
                  </a:cubicBezTo>
                  <a:cubicBezTo>
                    <a:pt x="167" y="189"/>
                    <a:pt x="169" y="189"/>
                    <a:pt x="171" y="187"/>
                  </a:cubicBezTo>
                  <a:cubicBezTo>
                    <a:pt x="189" y="168"/>
                    <a:pt x="189" y="168"/>
                    <a:pt x="189" y="168"/>
                  </a:cubicBezTo>
                  <a:cubicBezTo>
                    <a:pt x="21" y="0"/>
                    <a:pt x="21" y="0"/>
                    <a:pt x="21" y="0"/>
                  </a:cubicBezTo>
                </a:path>
              </a:pathLst>
            </a:custGeom>
            <a:solidFill>
              <a:srgbClr val="24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8" name="Freeform 117"/>
            <p:cNvSpPr>
              <a:spLocks noEditPoints="1"/>
            </p:cNvSpPr>
            <p:nvPr/>
          </p:nvSpPr>
          <p:spPr bwMode="auto">
            <a:xfrm>
              <a:off x="4286250" y="1976438"/>
              <a:ext cx="1089025" cy="1090613"/>
            </a:xfrm>
            <a:custGeom>
              <a:avLst/>
              <a:gdLst>
                <a:gd name="T0" fmla="*/ 80 w 343"/>
                <a:gd name="T1" fmla="*/ 80 h 343"/>
                <a:gd name="T2" fmla="*/ 263 w 343"/>
                <a:gd name="T3" fmla="*/ 80 h 343"/>
                <a:gd name="T4" fmla="*/ 263 w 343"/>
                <a:gd name="T5" fmla="*/ 262 h 343"/>
                <a:gd name="T6" fmla="*/ 80 w 343"/>
                <a:gd name="T7" fmla="*/ 262 h 343"/>
                <a:gd name="T8" fmla="*/ 80 w 343"/>
                <a:gd name="T9" fmla="*/ 80 h 343"/>
                <a:gd name="T10" fmla="*/ 61 w 343"/>
                <a:gd name="T11" fmla="*/ 61 h 343"/>
                <a:gd name="T12" fmla="*/ 61 w 343"/>
                <a:gd name="T13" fmla="*/ 282 h 343"/>
                <a:gd name="T14" fmla="*/ 282 w 343"/>
                <a:gd name="T15" fmla="*/ 282 h 343"/>
                <a:gd name="T16" fmla="*/ 282 w 343"/>
                <a:gd name="T17" fmla="*/ 61 h 343"/>
                <a:gd name="T18" fmla="*/ 61 w 343"/>
                <a:gd name="T19" fmla="*/ 6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80" y="80"/>
                  </a:moveTo>
                  <a:cubicBezTo>
                    <a:pt x="131" y="30"/>
                    <a:pt x="212" y="30"/>
                    <a:pt x="263" y="80"/>
                  </a:cubicBezTo>
                  <a:cubicBezTo>
                    <a:pt x="313" y="130"/>
                    <a:pt x="313" y="212"/>
                    <a:pt x="263" y="262"/>
                  </a:cubicBezTo>
                  <a:cubicBezTo>
                    <a:pt x="212" y="313"/>
                    <a:pt x="131" y="313"/>
                    <a:pt x="80" y="262"/>
                  </a:cubicBezTo>
                  <a:cubicBezTo>
                    <a:pt x="30" y="212"/>
                    <a:pt x="30" y="130"/>
                    <a:pt x="80" y="80"/>
                  </a:cubicBezTo>
                  <a:moveTo>
                    <a:pt x="61" y="61"/>
                  </a:moveTo>
                  <a:cubicBezTo>
                    <a:pt x="0" y="122"/>
                    <a:pt x="0" y="221"/>
                    <a:pt x="61" y="282"/>
                  </a:cubicBezTo>
                  <a:cubicBezTo>
                    <a:pt x="122" y="343"/>
                    <a:pt x="221" y="343"/>
                    <a:pt x="282" y="282"/>
                  </a:cubicBezTo>
                  <a:cubicBezTo>
                    <a:pt x="343" y="221"/>
                    <a:pt x="343" y="122"/>
                    <a:pt x="282" y="61"/>
                  </a:cubicBezTo>
                  <a:cubicBezTo>
                    <a:pt x="221" y="0"/>
                    <a:pt x="122" y="0"/>
                    <a:pt x="61" y="61"/>
                  </a:cubicBezTo>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9" name="Freeform 118"/>
            <p:cNvSpPr>
              <a:spLocks noEditPoints="1"/>
            </p:cNvSpPr>
            <p:nvPr/>
          </p:nvSpPr>
          <p:spPr bwMode="auto">
            <a:xfrm>
              <a:off x="4772025" y="2763838"/>
              <a:ext cx="387350" cy="166688"/>
            </a:xfrm>
            <a:custGeom>
              <a:avLst/>
              <a:gdLst>
                <a:gd name="T0" fmla="*/ 69 w 122"/>
                <a:gd name="T1" fmla="*/ 42 h 52"/>
                <a:gd name="T2" fmla="*/ 18 w 122"/>
                <a:gd name="T3" fmla="*/ 52 h 52"/>
                <a:gd name="T4" fmla="*/ 0 w 122"/>
                <a:gd name="T5" fmla="*/ 51 h 52"/>
                <a:gd name="T6" fmla="*/ 18 w 122"/>
                <a:gd name="T7" fmla="*/ 52 h 52"/>
                <a:gd name="T8" fmla="*/ 69 w 122"/>
                <a:gd name="T9" fmla="*/ 42 h 52"/>
                <a:gd name="T10" fmla="*/ 69 w 122"/>
                <a:gd name="T11" fmla="*/ 42 h 52"/>
                <a:gd name="T12" fmla="*/ 86 w 122"/>
                <a:gd name="T13" fmla="*/ 33 h 52"/>
                <a:gd name="T14" fmla="*/ 77 w 122"/>
                <a:gd name="T15" fmla="*/ 38 h 52"/>
                <a:gd name="T16" fmla="*/ 77 w 122"/>
                <a:gd name="T17" fmla="*/ 38 h 52"/>
                <a:gd name="T18" fmla="*/ 86 w 122"/>
                <a:gd name="T19" fmla="*/ 33 h 52"/>
                <a:gd name="T20" fmla="*/ 86 w 122"/>
                <a:gd name="T21" fmla="*/ 33 h 52"/>
                <a:gd name="T22" fmla="*/ 122 w 122"/>
                <a:gd name="T23" fmla="*/ 0 h 52"/>
                <a:gd name="T24" fmla="*/ 110 w 122"/>
                <a:gd name="T25" fmla="*/ 14 h 52"/>
                <a:gd name="T26" fmla="*/ 90 w 122"/>
                <a:gd name="T27" fmla="*/ 31 h 52"/>
                <a:gd name="T28" fmla="*/ 90 w 122"/>
                <a:gd name="T29" fmla="*/ 31 h 52"/>
                <a:gd name="T30" fmla="*/ 110 w 122"/>
                <a:gd name="T31" fmla="*/ 14 h 52"/>
                <a:gd name="T32" fmla="*/ 122 w 122"/>
                <a:gd name="T33" fmla="*/ 0 h 52"/>
                <a:gd name="T34" fmla="*/ 122 w 122"/>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52">
                  <a:moveTo>
                    <a:pt x="69" y="42"/>
                  </a:moveTo>
                  <a:cubicBezTo>
                    <a:pt x="53" y="49"/>
                    <a:pt x="36" y="52"/>
                    <a:pt x="18" y="52"/>
                  </a:cubicBezTo>
                  <a:cubicBezTo>
                    <a:pt x="12" y="52"/>
                    <a:pt x="6" y="52"/>
                    <a:pt x="0" y="51"/>
                  </a:cubicBezTo>
                  <a:cubicBezTo>
                    <a:pt x="6" y="52"/>
                    <a:pt x="12" y="52"/>
                    <a:pt x="18" y="52"/>
                  </a:cubicBezTo>
                  <a:cubicBezTo>
                    <a:pt x="36" y="52"/>
                    <a:pt x="53" y="49"/>
                    <a:pt x="69" y="42"/>
                  </a:cubicBezTo>
                  <a:cubicBezTo>
                    <a:pt x="69" y="42"/>
                    <a:pt x="69" y="42"/>
                    <a:pt x="69" y="42"/>
                  </a:cubicBezTo>
                  <a:moveTo>
                    <a:pt x="86" y="33"/>
                  </a:moveTo>
                  <a:cubicBezTo>
                    <a:pt x="83" y="35"/>
                    <a:pt x="80" y="37"/>
                    <a:pt x="77" y="38"/>
                  </a:cubicBezTo>
                  <a:cubicBezTo>
                    <a:pt x="77" y="38"/>
                    <a:pt x="77" y="38"/>
                    <a:pt x="77" y="38"/>
                  </a:cubicBezTo>
                  <a:cubicBezTo>
                    <a:pt x="80" y="37"/>
                    <a:pt x="83" y="35"/>
                    <a:pt x="86" y="33"/>
                  </a:cubicBezTo>
                  <a:cubicBezTo>
                    <a:pt x="86" y="33"/>
                    <a:pt x="86" y="33"/>
                    <a:pt x="86" y="33"/>
                  </a:cubicBezTo>
                  <a:moveTo>
                    <a:pt x="122" y="0"/>
                  </a:moveTo>
                  <a:cubicBezTo>
                    <a:pt x="119" y="5"/>
                    <a:pt x="114" y="10"/>
                    <a:pt x="110" y="14"/>
                  </a:cubicBezTo>
                  <a:cubicBezTo>
                    <a:pt x="103" y="21"/>
                    <a:pt x="97" y="26"/>
                    <a:pt x="90" y="31"/>
                  </a:cubicBezTo>
                  <a:cubicBezTo>
                    <a:pt x="90" y="31"/>
                    <a:pt x="90" y="31"/>
                    <a:pt x="90" y="31"/>
                  </a:cubicBezTo>
                  <a:cubicBezTo>
                    <a:pt x="97" y="26"/>
                    <a:pt x="103" y="21"/>
                    <a:pt x="110" y="14"/>
                  </a:cubicBezTo>
                  <a:cubicBezTo>
                    <a:pt x="114" y="10"/>
                    <a:pt x="119" y="5"/>
                    <a:pt x="122" y="0"/>
                  </a:cubicBezTo>
                  <a:cubicBezTo>
                    <a:pt x="122" y="0"/>
                    <a:pt x="122" y="0"/>
                    <a:pt x="122" y="0"/>
                  </a:cubicBezTo>
                </a:path>
              </a:pathLst>
            </a:custGeom>
            <a:solidFill>
              <a:srgbClr val="2B6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0" name="Freeform 119"/>
            <p:cNvSpPr>
              <a:spLocks noEditPoints="1"/>
            </p:cNvSpPr>
            <p:nvPr/>
          </p:nvSpPr>
          <p:spPr bwMode="auto">
            <a:xfrm>
              <a:off x="4991100" y="2570163"/>
              <a:ext cx="244475" cy="328613"/>
            </a:xfrm>
            <a:custGeom>
              <a:avLst/>
              <a:gdLst>
                <a:gd name="T0" fmla="*/ 8 w 77"/>
                <a:gd name="T1" fmla="*/ 99 h 103"/>
                <a:gd name="T2" fmla="*/ 0 w 77"/>
                <a:gd name="T3" fmla="*/ 103 h 103"/>
                <a:gd name="T4" fmla="*/ 0 w 77"/>
                <a:gd name="T5" fmla="*/ 103 h 103"/>
                <a:gd name="T6" fmla="*/ 8 w 77"/>
                <a:gd name="T7" fmla="*/ 99 h 103"/>
                <a:gd name="T8" fmla="*/ 8 w 77"/>
                <a:gd name="T9" fmla="*/ 99 h 103"/>
                <a:gd name="T10" fmla="*/ 21 w 77"/>
                <a:gd name="T11" fmla="*/ 92 h 103"/>
                <a:gd name="T12" fmla="*/ 17 w 77"/>
                <a:gd name="T13" fmla="*/ 94 h 103"/>
                <a:gd name="T14" fmla="*/ 17 w 77"/>
                <a:gd name="T15" fmla="*/ 94 h 103"/>
                <a:gd name="T16" fmla="*/ 21 w 77"/>
                <a:gd name="T17" fmla="*/ 92 h 103"/>
                <a:gd name="T18" fmla="*/ 21 w 77"/>
                <a:gd name="T19" fmla="*/ 92 h 103"/>
                <a:gd name="T20" fmla="*/ 56 w 77"/>
                <a:gd name="T21" fmla="*/ 57 h 103"/>
                <a:gd name="T22" fmla="*/ 53 w 77"/>
                <a:gd name="T23" fmla="*/ 61 h 103"/>
                <a:gd name="T24" fmla="*/ 53 w 77"/>
                <a:gd name="T25" fmla="*/ 61 h 103"/>
                <a:gd name="T26" fmla="*/ 56 w 77"/>
                <a:gd name="T27" fmla="*/ 57 h 103"/>
                <a:gd name="T28" fmla="*/ 56 w 77"/>
                <a:gd name="T29" fmla="*/ 57 h 103"/>
                <a:gd name="T30" fmla="*/ 65 w 77"/>
                <a:gd name="T31" fmla="*/ 42 h 103"/>
                <a:gd name="T32" fmla="*/ 63 w 77"/>
                <a:gd name="T33" fmla="*/ 46 h 103"/>
                <a:gd name="T34" fmla="*/ 63 w 77"/>
                <a:gd name="T35" fmla="*/ 46 h 103"/>
                <a:gd name="T36" fmla="*/ 65 w 77"/>
                <a:gd name="T37" fmla="*/ 42 h 103"/>
                <a:gd name="T38" fmla="*/ 65 w 77"/>
                <a:gd name="T39" fmla="*/ 42 h 103"/>
                <a:gd name="T40" fmla="*/ 77 w 77"/>
                <a:gd name="T41" fmla="*/ 0 h 103"/>
                <a:gd name="T42" fmla="*/ 77 w 77"/>
                <a:gd name="T43" fmla="*/ 6 h 103"/>
                <a:gd name="T44" fmla="*/ 77 w 77"/>
                <a:gd name="T45" fmla="*/ 6 h 103"/>
                <a:gd name="T46" fmla="*/ 77 w 77"/>
                <a:gd name="T47" fmla="*/ 0 h 103"/>
                <a:gd name="T48" fmla="*/ 77 w 77"/>
                <a:gd name="T4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103">
                  <a:moveTo>
                    <a:pt x="8" y="99"/>
                  </a:moveTo>
                  <a:cubicBezTo>
                    <a:pt x="5" y="101"/>
                    <a:pt x="2" y="102"/>
                    <a:pt x="0" y="103"/>
                  </a:cubicBezTo>
                  <a:cubicBezTo>
                    <a:pt x="0" y="103"/>
                    <a:pt x="0" y="103"/>
                    <a:pt x="0" y="103"/>
                  </a:cubicBezTo>
                  <a:cubicBezTo>
                    <a:pt x="2" y="102"/>
                    <a:pt x="5" y="101"/>
                    <a:pt x="8" y="99"/>
                  </a:cubicBezTo>
                  <a:cubicBezTo>
                    <a:pt x="8" y="99"/>
                    <a:pt x="8" y="99"/>
                    <a:pt x="8" y="99"/>
                  </a:cubicBezTo>
                  <a:moveTo>
                    <a:pt x="21" y="92"/>
                  </a:moveTo>
                  <a:cubicBezTo>
                    <a:pt x="19" y="93"/>
                    <a:pt x="18" y="93"/>
                    <a:pt x="17" y="94"/>
                  </a:cubicBezTo>
                  <a:cubicBezTo>
                    <a:pt x="17" y="94"/>
                    <a:pt x="17" y="94"/>
                    <a:pt x="17" y="94"/>
                  </a:cubicBezTo>
                  <a:cubicBezTo>
                    <a:pt x="18" y="93"/>
                    <a:pt x="19" y="93"/>
                    <a:pt x="21" y="92"/>
                  </a:cubicBezTo>
                  <a:cubicBezTo>
                    <a:pt x="21" y="92"/>
                    <a:pt x="21" y="92"/>
                    <a:pt x="21" y="92"/>
                  </a:cubicBezTo>
                  <a:moveTo>
                    <a:pt x="56" y="57"/>
                  </a:moveTo>
                  <a:cubicBezTo>
                    <a:pt x="55" y="59"/>
                    <a:pt x="54" y="60"/>
                    <a:pt x="53" y="61"/>
                  </a:cubicBezTo>
                  <a:cubicBezTo>
                    <a:pt x="53" y="61"/>
                    <a:pt x="53" y="61"/>
                    <a:pt x="53" y="61"/>
                  </a:cubicBezTo>
                  <a:cubicBezTo>
                    <a:pt x="54" y="60"/>
                    <a:pt x="55" y="59"/>
                    <a:pt x="56" y="57"/>
                  </a:cubicBezTo>
                  <a:cubicBezTo>
                    <a:pt x="56" y="57"/>
                    <a:pt x="56" y="57"/>
                    <a:pt x="56" y="57"/>
                  </a:cubicBezTo>
                  <a:moveTo>
                    <a:pt x="65" y="42"/>
                  </a:moveTo>
                  <a:cubicBezTo>
                    <a:pt x="64" y="43"/>
                    <a:pt x="63" y="45"/>
                    <a:pt x="63" y="46"/>
                  </a:cubicBezTo>
                  <a:cubicBezTo>
                    <a:pt x="63" y="46"/>
                    <a:pt x="63" y="46"/>
                    <a:pt x="63" y="46"/>
                  </a:cubicBezTo>
                  <a:cubicBezTo>
                    <a:pt x="63" y="45"/>
                    <a:pt x="64" y="43"/>
                    <a:pt x="65" y="42"/>
                  </a:cubicBezTo>
                  <a:cubicBezTo>
                    <a:pt x="65" y="42"/>
                    <a:pt x="65" y="42"/>
                    <a:pt x="65" y="42"/>
                  </a:cubicBezTo>
                  <a:moveTo>
                    <a:pt x="77" y="0"/>
                  </a:moveTo>
                  <a:cubicBezTo>
                    <a:pt x="77" y="2"/>
                    <a:pt x="77" y="4"/>
                    <a:pt x="77" y="6"/>
                  </a:cubicBezTo>
                  <a:cubicBezTo>
                    <a:pt x="77" y="6"/>
                    <a:pt x="77" y="6"/>
                    <a:pt x="77" y="6"/>
                  </a:cubicBezTo>
                  <a:cubicBezTo>
                    <a:pt x="77" y="4"/>
                    <a:pt x="77" y="2"/>
                    <a:pt x="77" y="0"/>
                  </a:cubicBezTo>
                  <a:cubicBezTo>
                    <a:pt x="77" y="0"/>
                    <a:pt x="77" y="0"/>
                    <a:pt x="77"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1" name="Freeform 120"/>
            <p:cNvSpPr>
              <a:spLocks noEditPoints="1"/>
            </p:cNvSpPr>
            <p:nvPr/>
          </p:nvSpPr>
          <p:spPr bwMode="auto">
            <a:xfrm>
              <a:off x="4540250" y="2808288"/>
              <a:ext cx="95250" cy="73025"/>
            </a:xfrm>
            <a:custGeom>
              <a:avLst/>
              <a:gdLst>
                <a:gd name="T0" fmla="*/ 24 w 30"/>
                <a:gd name="T1" fmla="*/ 19 h 23"/>
                <a:gd name="T2" fmla="*/ 24 w 30"/>
                <a:gd name="T3" fmla="*/ 19 h 23"/>
                <a:gd name="T4" fmla="*/ 30 w 30"/>
                <a:gd name="T5" fmla="*/ 23 h 23"/>
                <a:gd name="T6" fmla="*/ 24 w 30"/>
                <a:gd name="T7" fmla="*/ 19 h 23"/>
                <a:gd name="T8" fmla="*/ 12 w 30"/>
                <a:gd name="T9" fmla="*/ 11 h 23"/>
                <a:gd name="T10" fmla="*/ 12 w 30"/>
                <a:gd name="T11" fmla="*/ 11 h 23"/>
                <a:gd name="T12" fmla="*/ 20 w 30"/>
                <a:gd name="T13" fmla="*/ 17 h 23"/>
                <a:gd name="T14" fmla="*/ 20 w 30"/>
                <a:gd name="T15" fmla="*/ 17 h 23"/>
                <a:gd name="T16" fmla="*/ 12 w 30"/>
                <a:gd name="T17" fmla="*/ 11 h 23"/>
                <a:gd name="T18" fmla="*/ 0 w 30"/>
                <a:gd name="T19" fmla="*/ 0 h 23"/>
                <a:gd name="T20" fmla="*/ 0 w 30"/>
                <a:gd name="T21" fmla="*/ 0 h 23"/>
                <a:gd name="T22" fmla="*/ 0 w 30"/>
                <a:gd name="T23" fmla="*/ 0 h 23"/>
                <a:gd name="T24" fmla="*/ 9 w 30"/>
                <a:gd name="T25" fmla="*/ 9 h 23"/>
                <a:gd name="T26" fmla="*/ 9 w 30"/>
                <a:gd name="T27" fmla="*/ 9 h 23"/>
                <a:gd name="T28" fmla="*/ 0 w 30"/>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3">
                  <a:moveTo>
                    <a:pt x="24" y="19"/>
                  </a:moveTo>
                  <a:cubicBezTo>
                    <a:pt x="24" y="19"/>
                    <a:pt x="24" y="19"/>
                    <a:pt x="24" y="19"/>
                  </a:cubicBezTo>
                  <a:cubicBezTo>
                    <a:pt x="26" y="20"/>
                    <a:pt x="28" y="22"/>
                    <a:pt x="30" y="23"/>
                  </a:cubicBezTo>
                  <a:cubicBezTo>
                    <a:pt x="28" y="22"/>
                    <a:pt x="26" y="20"/>
                    <a:pt x="24" y="19"/>
                  </a:cubicBezTo>
                  <a:moveTo>
                    <a:pt x="12" y="11"/>
                  </a:moveTo>
                  <a:cubicBezTo>
                    <a:pt x="12" y="11"/>
                    <a:pt x="12" y="11"/>
                    <a:pt x="12" y="11"/>
                  </a:cubicBezTo>
                  <a:cubicBezTo>
                    <a:pt x="15" y="13"/>
                    <a:pt x="18" y="15"/>
                    <a:pt x="20" y="17"/>
                  </a:cubicBezTo>
                  <a:cubicBezTo>
                    <a:pt x="20" y="17"/>
                    <a:pt x="20" y="17"/>
                    <a:pt x="20" y="17"/>
                  </a:cubicBezTo>
                  <a:cubicBezTo>
                    <a:pt x="18" y="15"/>
                    <a:pt x="15" y="13"/>
                    <a:pt x="12" y="11"/>
                  </a:cubicBezTo>
                  <a:moveTo>
                    <a:pt x="0" y="0"/>
                  </a:moveTo>
                  <a:cubicBezTo>
                    <a:pt x="0" y="0"/>
                    <a:pt x="0" y="0"/>
                    <a:pt x="0" y="0"/>
                  </a:cubicBezTo>
                  <a:cubicBezTo>
                    <a:pt x="0" y="0"/>
                    <a:pt x="0" y="0"/>
                    <a:pt x="0" y="0"/>
                  </a:cubicBezTo>
                  <a:cubicBezTo>
                    <a:pt x="3" y="3"/>
                    <a:pt x="6" y="6"/>
                    <a:pt x="9" y="9"/>
                  </a:cubicBezTo>
                  <a:cubicBezTo>
                    <a:pt x="9" y="9"/>
                    <a:pt x="9" y="9"/>
                    <a:pt x="9" y="9"/>
                  </a:cubicBezTo>
                  <a:cubicBezTo>
                    <a:pt x="6" y="6"/>
                    <a:pt x="3" y="3"/>
                    <a:pt x="0" y="0"/>
                  </a:cubicBezTo>
                </a:path>
              </a:pathLst>
            </a:custGeom>
            <a:solidFill>
              <a:srgbClr val="2B6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2" name="Freeform 121"/>
            <p:cNvSpPr>
              <a:spLocks noEditPoints="1"/>
            </p:cNvSpPr>
            <p:nvPr/>
          </p:nvSpPr>
          <p:spPr bwMode="auto">
            <a:xfrm>
              <a:off x="4568825" y="2836863"/>
              <a:ext cx="47625" cy="31750"/>
            </a:xfrm>
            <a:custGeom>
              <a:avLst/>
              <a:gdLst>
                <a:gd name="T0" fmla="*/ 11 w 15"/>
                <a:gd name="T1" fmla="*/ 8 h 10"/>
                <a:gd name="T2" fmla="*/ 11 w 15"/>
                <a:gd name="T3" fmla="*/ 8 h 10"/>
                <a:gd name="T4" fmla="*/ 15 w 15"/>
                <a:gd name="T5" fmla="*/ 10 h 10"/>
                <a:gd name="T6" fmla="*/ 15 w 15"/>
                <a:gd name="T7" fmla="*/ 10 h 10"/>
                <a:gd name="T8" fmla="*/ 11 w 15"/>
                <a:gd name="T9" fmla="*/ 8 h 10"/>
                <a:gd name="T10" fmla="*/ 0 w 15"/>
                <a:gd name="T11" fmla="*/ 0 h 10"/>
                <a:gd name="T12" fmla="*/ 0 w 15"/>
                <a:gd name="T13" fmla="*/ 0 h 10"/>
                <a:gd name="T14" fmla="*/ 3 w 15"/>
                <a:gd name="T15" fmla="*/ 2 h 10"/>
                <a:gd name="T16" fmla="*/ 3 w 15"/>
                <a:gd name="T17" fmla="*/ 2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1" y="8"/>
                  </a:moveTo>
                  <a:cubicBezTo>
                    <a:pt x="11" y="8"/>
                    <a:pt x="11" y="8"/>
                    <a:pt x="11" y="8"/>
                  </a:cubicBezTo>
                  <a:cubicBezTo>
                    <a:pt x="12" y="9"/>
                    <a:pt x="14" y="9"/>
                    <a:pt x="15" y="10"/>
                  </a:cubicBezTo>
                  <a:cubicBezTo>
                    <a:pt x="15" y="10"/>
                    <a:pt x="15" y="10"/>
                    <a:pt x="15" y="10"/>
                  </a:cubicBezTo>
                  <a:cubicBezTo>
                    <a:pt x="14" y="9"/>
                    <a:pt x="12" y="9"/>
                    <a:pt x="11" y="8"/>
                  </a:cubicBezTo>
                  <a:moveTo>
                    <a:pt x="0" y="0"/>
                  </a:moveTo>
                  <a:cubicBezTo>
                    <a:pt x="0" y="0"/>
                    <a:pt x="0" y="0"/>
                    <a:pt x="0" y="0"/>
                  </a:cubicBezTo>
                  <a:cubicBezTo>
                    <a:pt x="1" y="1"/>
                    <a:pt x="2" y="1"/>
                    <a:pt x="3" y="2"/>
                  </a:cubicBezTo>
                  <a:cubicBezTo>
                    <a:pt x="3" y="2"/>
                    <a:pt x="3" y="2"/>
                    <a:pt x="3" y="2"/>
                  </a:cubicBezTo>
                  <a:cubicBezTo>
                    <a:pt x="2" y="1"/>
                    <a:pt x="1" y="1"/>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3" name="Freeform 122"/>
            <p:cNvSpPr>
              <a:spLocks/>
            </p:cNvSpPr>
            <p:nvPr/>
          </p:nvSpPr>
          <p:spPr bwMode="auto">
            <a:xfrm>
              <a:off x="4479925" y="2170113"/>
              <a:ext cx="847725" cy="846138"/>
            </a:xfrm>
            <a:custGeom>
              <a:avLst/>
              <a:gdLst>
                <a:gd name="T0" fmla="*/ 221 w 267"/>
                <a:gd name="T1" fmla="*/ 0 h 266"/>
                <a:gd name="T2" fmla="*/ 202 w 267"/>
                <a:gd name="T3" fmla="*/ 19 h 266"/>
                <a:gd name="T4" fmla="*/ 239 w 267"/>
                <a:gd name="T5" fmla="*/ 110 h 266"/>
                <a:gd name="T6" fmla="*/ 238 w 267"/>
                <a:gd name="T7" fmla="*/ 126 h 266"/>
                <a:gd name="T8" fmla="*/ 238 w 267"/>
                <a:gd name="T9" fmla="*/ 132 h 266"/>
                <a:gd name="T10" fmla="*/ 226 w 267"/>
                <a:gd name="T11" fmla="*/ 168 h 266"/>
                <a:gd name="T12" fmla="*/ 224 w 267"/>
                <a:gd name="T13" fmla="*/ 172 h 266"/>
                <a:gd name="T14" fmla="*/ 217 w 267"/>
                <a:gd name="T15" fmla="*/ 183 h 266"/>
                <a:gd name="T16" fmla="*/ 214 w 267"/>
                <a:gd name="T17" fmla="*/ 187 h 266"/>
                <a:gd name="T18" fmla="*/ 202 w 267"/>
                <a:gd name="T19" fmla="*/ 201 h 266"/>
                <a:gd name="T20" fmla="*/ 182 w 267"/>
                <a:gd name="T21" fmla="*/ 218 h 266"/>
                <a:gd name="T22" fmla="*/ 178 w 267"/>
                <a:gd name="T23" fmla="*/ 220 h 266"/>
                <a:gd name="T24" fmla="*/ 169 w 267"/>
                <a:gd name="T25" fmla="*/ 225 h 266"/>
                <a:gd name="T26" fmla="*/ 161 w 267"/>
                <a:gd name="T27" fmla="*/ 229 h 266"/>
                <a:gd name="T28" fmla="*/ 110 w 267"/>
                <a:gd name="T29" fmla="*/ 239 h 266"/>
                <a:gd name="T30" fmla="*/ 92 w 267"/>
                <a:gd name="T31" fmla="*/ 238 h 266"/>
                <a:gd name="T32" fmla="*/ 49 w 267"/>
                <a:gd name="T33" fmla="*/ 224 h 266"/>
                <a:gd name="T34" fmla="*/ 43 w 267"/>
                <a:gd name="T35" fmla="*/ 220 h 266"/>
                <a:gd name="T36" fmla="*/ 39 w 267"/>
                <a:gd name="T37" fmla="*/ 218 h 266"/>
                <a:gd name="T38" fmla="*/ 31 w 267"/>
                <a:gd name="T39" fmla="*/ 212 h 266"/>
                <a:gd name="T40" fmla="*/ 28 w 267"/>
                <a:gd name="T41" fmla="*/ 210 h 266"/>
                <a:gd name="T42" fmla="*/ 19 w 267"/>
                <a:gd name="T43" fmla="*/ 201 h 266"/>
                <a:gd name="T44" fmla="*/ 19 w 267"/>
                <a:gd name="T45" fmla="*/ 201 h 266"/>
                <a:gd name="T46" fmla="*/ 0 w 267"/>
                <a:gd name="T47" fmla="*/ 221 h 266"/>
                <a:gd name="T48" fmla="*/ 110 w 267"/>
                <a:gd name="T49" fmla="*/ 266 h 266"/>
                <a:gd name="T50" fmla="*/ 221 w 267"/>
                <a:gd name="T51" fmla="*/ 221 h 266"/>
                <a:gd name="T52" fmla="*/ 267 w 267"/>
                <a:gd name="T53" fmla="*/ 110 h 266"/>
                <a:gd name="T54" fmla="*/ 266 w 267"/>
                <a:gd name="T55" fmla="*/ 103 h 266"/>
                <a:gd name="T56" fmla="*/ 263 w 267"/>
                <a:gd name="T57" fmla="*/ 78 h 266"/>
                <a:gd name="T58" fmla="*/ 261 w 267"/>
                <a:gd name="T59" fmla="*/ 69 h 266"/>
                <a:gd name="T60" fmla="*/ 251 w 267"/>
                <a:gd name="T61" fmla="*/ 42 h 266"/>
                <a:gd name="T62" fmla="*/ 247 w 267"/>
                <a:gd name="T63" fmla="*/ 34 h 266"/>
                <a:gd name="T64" fmla="*/ 234 w 267"/>
                <a:gd name="T65" fmla="*/ 15 h 266"/>
                <a:gd name="T66" fmla="*/ 221 w 267"/>
                <a:gd name="T67" fmla="*/ 0 h 266"/>
                <a:gd name="T68" fmla="*/ 221 w 267"/>
                <a:gd name="T6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66">
                  <a:moveTo>
                    <a:pt x="221" y="0"/>
                  </a:moveTo>
                  <a:cubicBezTo>
                    <a:pt x="202" y="19"/>
                    <a:pt x="202" y="19"/>
                    <a:pt x="202" y="19"/>
                  </a:cubicBezTo>
                  <a:cubicBezTo>
                    <a:pt x="227" y="44"/>
                    <a:pt x="239" y="77"/>
                    <a:pt x="239" y="110"/>
                  </a:cubicBezTo>
                  <a:cubicBezTo>
                    <a:pt x="239" y="116"/>
                    <a:pt x="239" y="121"/>
                    <a:pt x="238" y="126"/>
                  </a:cubicBezTo>
                  <a:cubicBezTo>
                    <a:pt x="238" y="128"/>
                    <a:pt x="238" y="130"/>
                    <a:pt x="238" y="132"/>
                  </a:cubicBezTo>
                  <a:cubicBezTo>
                    <a:pt x="236" y="144"/>
                    <a:pt x="232" y="156"/>
                    <a:pt x="226" y="168"/>
                  </a:cubicBezTo>
                  <a:cubicBezTo>
                    <a:pt x="225" y="169"/>
                    <a:pt x="224" y="171"/>
                    <a:pt x="224" y="172"/>
                  </a:cubicBezTo>
                  <a:cubicBezTo>
                    <a:pt x="222" y="176"/>
                    <a:pt x="219" y="180"/>
                    <a:pt x="217" y="183"/>
                  </a:cubicBezTo>
                  <a:cubicBezTo>
                    <a:pt x="216" y="185"/>
                    <a:pt x="215" y="186"/>
                    <a:pt x="214" y="187"/>
                  </a:cubicBezTo>
                  <a:cubicBezTo>
                    <a:pt x="211" y="192"/>
                    <a:pt x="206" y="197"/>
                    <a:pt x="202" y="201"/>
                  </a:cubicBezTo>
                  <a:cubicBezTo>
                    <a:pt x="195" y="208"/>
                    <a:pt x="189" y="213"/>
                    <a:pt x="182" y="218"/>
                  </a:cubicBezTo>
                  <a:cubicBezTo>
                    <a:pt x="180" y="219"/>
                    <a:pt x="179" y="219"/>
                    <a:pt x="178" y="220"/>
                  </a:cubicBezTo>
                  <a:cubicBezTo>
                    <a:pt x="175" y="222"/>
                    <a:pt x="172" y="224"/>
                    <a:pt x="169" y="225"/>
                  </a:cubicBezTo>
                  <a:cubicBezTo>
                    <a:pt x="166" y="227"/>
                    <a:pt x="163" y="228"/>
                    <a:pt x="161" y="229"/>
                  </a:cubicBezTo>
                  <a:cubicBezTo>
                    <a:pt x="145" y="236"/>
                    <a:pt x="128" y="239"/>
                    <a:pt x="110" y="239"/>
                  </a:cubicBezTo>
                  <a:cubicBezTo>
                    <a:pt x="104" y="239"/>
                    <a:pt x="98" y="239"/>
                    <a:pt x="92" y="238"/>
                  </a:cubicBezTo>
                  <a:cubicBezTo>
                    <a:pt x="77" y="236"/>
                    <a:pt x="63" y="231"/>
                    <a:pt x="49" y="224"/>
                  </a:cubicBezTo>
                  <a:cubicBezTo>
                    <a:pt x="47" y="223"/>
                    <a:pt x="45" y="221"/>
                    <a:pt x="43" y="220"/>
                  </a:cubicBezTo>
                  <a:cubicBezTo>
                    <a:pt x="42" y="219"/>
                    <a:pt x="40" y="219"/>
                    <a:pt x="39" y="218"/>
                  </a:cubicBezTo>
                  <a:cubicBezTo>
                    <a:pt x="37" y="216"/>
                    <a:pt x="34" y="214"/>
                    <a:pt x="31" y="212"/>
                  </a:cubicBezTo>
                  <a:cubicBezTo>
                    <a:pt x="30" y="211"/>
                    <a:pt x="29" y="211"/>
                    <a:pt x="28" y="210"/>
                  </a:cubicBezTo>
                  <a:cubicBezTo>
                    <a:pt x="25" y="207"/>
                    <a:pt x="22" y="204"/>
                    <a:pt x="19" y="201"/>
                  </a:cubicBezTo>
                  <a:cubicBezTo>
                    <a:pt x="19" y="201"/>
                    <a:pt x="19" y="201"/>
                    <a:pt x="19" y="201"/>
                  </a:cubicBezTo>
                  <a:cubicBezTo>
                    <a:pt x="0" y="221"/>
                    <a:pt x="0" y="221"/>
                    <a:pt x="0" y="221"/>
                  </a:cubicBezTo>
                  <a:cubicBezTo>
                    <a:pt x="31" y="251"/>
                    <a:pt x="71" y="266"/>
                    <a:pt x="110" y="266"/>
                  </a:cubicBezTo>
                  <a:cubicBezTo>
                    <a:pt x="150" y="266"/>
                    <a:pt x="190" y="251"/>
                    <a:pt x="221" y="221"/>
                  </a:cubicBezTo>
                  <a:cubicBezTo>
                    <a:pt x="251" y="190"/>
                    <a:pt x="267" y="150"/>
                    <a:pt x="267" y="110"/>
                  </a:cubicBezTo>
                  <a:cubicBezTo>
                    <a:pt x="267" y="108"/>
                    <a:pt x="267" y="106"/>
                    <a:pt x="266" y="103"/>
                  </a:cubicBezTo>
                  <a:cubicBezTo>
                    <a:pt x="266" y="95"/>
                    <a:pt x="265" y="87"/>
                    <a:pt x="263" y="78"/>
                  </a:cubicBezTo>
                  <a:cubicBezTo>
                    <a:pt x="263" y="75"/>
                    <a:pt x="262" y="72"/>
                    <a:pt x="261" y="69"/>
                  </a:cubicBezTo>
                  <a:cubicBezTo>
                    <a:pt x="259" y="60"/>
                    <a:pt x="255" y="51"/>
                    <a:pt x="251" y="42"/>
                  </a:cubicBezTo>
                  <a:cubicBezTo>
                    <a:pt x="250" y="39"/>
                    <a:pt x="248" y="37"/>
                    <a:pt x="247" y="34"/>
                  </a:cubicBezTo>
                  <a:cubicBezTo>
                    <a:pt x="243" y="28"/>
                    <a:pt x="239" y="21"/>
                    <a:pt x="234" y="15"/>
                  </a:cubicBezTo>
                  <a:cubicBezTo>
                    <a:pt x="230" y="10"/>
                    <a:pt x="226" y="5"/>
                    <a:pt x="221" y="0"/>
                  </a:cubicBezTo>
                  <a:cubicBezTo>
                    <a:pt x="221" y="0"/>
                    <a:pt x="221" y="0"/>
                    <a:pt x="221" y="0"/>
                  </a:cubicBezTo>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 name="Freeform 123"/>
            <p:cNvSpPr>
              <a:spLocks noEditPoints="1"/>
            </p:cNvSpPr>
            <p:nvPr/>
          </p:nvSpPr>
          <p:spPr bwMode="auto">
            <a:xfrm>
              <a:off x="4460875" y="2144713"/>
              <a:ext cx="650875" cy="650875"/>
            </a:xfrm>
            <a:custGeom>
              <a:avLst/>
              <a:gdLst>
                <a:gd name="T0" fmla="*/ 35 w 205"/>
                <a:gd name="T1" fmla="*/ 197 h 205"/>
                <a:gd name="T2" fmla="*/ 32 w 205"/>
                <a:gd name="T3" fmla="*/ 192 h 205"/>
                <a:gd name="T4" fmla="*/ 17 w 205"/>
                <a:gd name="T5" fmla="*/ 176 h 205"/>
                <a:gd name="T6" fmla="*/ 4 w 205"/>
                <a:gd name="T7" fmla="*/ 136 h 205"/>
                <a:gd name="T8" fmla="*/ 8 w 205"/>
                <a:gd name="T9" fmla="*/ 145 h 205"/>
                <a:gd name="T10" fmla="*/ 22 w 205"/>
                <a:gd name="T11" fmla="*/ 66 h 205"/>
                <a:gd name="T12" fmla="*/ 30 w 205"/>
                <a:gd name="T13" fmla="*/ 69 h 205"/>
                <a:gd name="T14" fmla="*/ 193 w 205"/>
                <a:gd name="T15" fmla="*/ 29 h 205"/>
                <a:gd name="T16" fmla="*/ 193 w 205"/>
                <a:gd name="T17" fmla="*/ 29 h 205"/>
                <a:gd name="T18" fmla="*/ 36 w 205"/>
                <a:gd name="T19" fmla="*/ 35 h 205"/>
                <a:gd name="T20" fmla="*/ 182 w 205"/>
                <a:gd name="T21" fmla="*/ 25 h 205"/>
                <a:gd name="T22" fmla="*/ 189 w 205"/>
                <a:gd name="T23" fmla="*/ 26 h 205"/>
                <a:gd name="T24" fmla="*/ 52 w 205"/>
                <a:gd name="T25" fmla="*/ 20 h 205"/>
                <a:gd name="T26" fmla="*/ 59 w 205"/>
                <a:gd name="T27" fmla="*/ 26 h 205"/>
                <a:gd name="T28" fmla="*/ 69 w 205"/>
                <a:gd name="T29" fmla="*/ 26 h 205"/>
                <a:gd name="T30" fmla="*/ 73 w 205"/>
                <a:gd name="T31" fmla="*/ 17 h 205"/>
                <a:gd name="T32" fmla="*/ 95 w 205"/>
                <a:gd name="T33" fmla="*/ 18 h 205"/>
                <a:gd name="T34" fmla="*/ 170 w 205"/>
                <a:gd name="T35" fmla="*/ 20 h 205"/>
                <a:gd name="T36" fmla="*/ 116 w 205"/>
                <a:gd name="T37" fmla="*/ 0 h 205"/>
                <a:gd name="T38" fmla="*/ 61 w 205"/>
                <a:gd name="T39" fmla="*/ 34 h 205"/>
                <a:gd name="T40" fmla="*/ 47 w 205"/>
                <a:gd name="T41" fmla="*/ 26 h 205"/>
                <a:gd name="T42" fmla="*/ 44 w 205"/>
                <a:gd name="T43" fmla="*/ 25 h 205"/>
                <a:gd name="T44" fmla="*/ 32 w 205"/>
                <a:gd name="T45" fmla="*/ 36 h 205"/>
                <a:gd name="T46" fmla="*/ 10 w 205"/>
                <a:gd name="T47" fmla="*/ 77 h 205"/>
                <a:gd name="T48" fmla="*/ 3 w 205"/>
                <a:gd name="T49" fmla="*/ 105 h 205"/>
                <a:gd name="T50" fmla="*/ 0 w 205"/>
                <a:gd name="T51" fmla="*/ 116 h 205"/>
                <a:gd name="T52" fmla="*/ 12 w 205"/>
                <a:gd name="T53" fmla="*/ 145 h 205"/>
                <a:gd name="T54" fmla="*/ 15 w 205"/>
                <a:gd name="T55" fmla="*/ 173 h 205"/>
                <a:gd name="T56" fmla="*/ 24 w 205"/>
                <a:gd name="T57" fmla="*/ 187 h 205"/>
                <a:gd name="T58" fmla="*/ 27 w 205"/>
                <a:gd name="T59" fmla="*/ 184 h 205"/>
                <a:gd name="T60" fmla="*/ 14 w 205"/>
                <a:gd name="T61" fmla="*/ 143 h 205"/>
                <a:gd name="T62" fmla="*/ 11 w 205"/>
                <a:gd name="T63" fmla="*/ 117 h 205"/>
                <a:gd name="T64" fmla="*/ 6 w 205"/>
                <a:gd name="T65" fmla="*/ 100 h 205"/>
                <a:gd name="T66" fmla="*/ 9 w 205"/>
                <a:gd name="T67" fmla="*/ 95 h 205"/>
                <a:gd name="T68" fmla="*/ 15 w 205"/>
                <a:gd name="T69" fmla="*/ 93 h 205"/>
                <a:gd name="T70" fmla="*/ 21 w 205"/>
                <a:gd name="T71" fmla="*/ 74 h 205"/>
                <a:gd name="T72" fmla="*/ 27 w 205"/>
                <a:gd name="T73" fmla="*/ 53 h 205"/>
                <a:gd name="T74" fmla="*/ 37 w 205"/>
                <a:gd name="T75" fmla="*/ 57 h 205"/>
                <a:gd name="T76" fmla="*/ 66 w 205"/>
                <a:gd name="T77" fmla="*/ 32 h 205"/>
                <a:gd name="T78" fmla="*/ 74 w 205"/>
                <a:gd name="T79" fmla="*/ 14 h 205"/>
                <a:gd name="T80" fmla="*/ 86 w 205"/>
                <a:gd name="T81" fmla="*/ 17 h 205"/>
                <a:gd name="T82" fmla="*/ 106 w 205"/>
                <a:gd name="T83" fmla="*/ 16 h 205"/>
                <a:gd name="T84" fmla="*/ 109 w 205"/>
                <a:gd name="T85" fmla="*/ 13 h 205"/>
                <a:gd name="T86" fmla="*/ 130 w 205"/>
                <a:gd name="T87" fmla="*/ 13 h 205"/>
                <a:gd name="T88" fmla="*/ 146 w 205"/>
                <a:gd name="T89" fmla="*/ 14 h 205"/>
                <a:gd name="T90" fmla="*/ 158 w 205"/>
                <a:gd name="T91" fmla="*/ 15 h 205"/>
                <a:gd name="T92" fmla="*/ 161 w 205"/>
                <a:gd name="T93" fmla="*/ 17 h 205"/>
                <a:gd name="T94" fmla="*/ 172 w 205"/>
                <a:gd name="T95"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5" h="205">
                  <a:moveTo>
                    <a:pt x="33" y="197"/>
                  </a:moveTo>
                  <a:cubicBezTo>
                    <a:pt x="36" y="200"/>
                    <a:pt x="38" y="202"/>
                    <a:pt x="41" y="205"/>
                  </a:cubicBezTo>
                  <a:cubicBezTo>
                    <a:pt x="39" y="202"/>
                    <a:pt x="37" y="200"/>
                    <a:pt x="35" y="197"/>
                  </a:cubicBezTo>
                  <a:cubicBezTo>
                    <a:pt x="35" y="197"/>
                    <a:pt x="35" y="197"/>
                    <a:pt x="35" y="197"/>
                  </a:cubicBezTo>
                  <a:cubicBezTo>
                    <a:pt x="34" y="197"/>
                    <a:pt x="34" y="197"/>
                    <a:pt x="33" y="197"/>
                  </a:cubicBezTo>
                  <a:moveTo>
                    <a:pt x="32" y="192"/>
                  </a:moveTo>
                  <a:cubicBezTo>
                    <a:pt x="32" y="192"/>
                    <a:pt x="32" y="193"/>
                    <a:pt x="33" y="193"/>
                  </a:cubicBezTo>
                  <a:cubicBezTo>
                    <a:pt x="33" y="193"/>
                    <a:pt x="32" y="192"/>
                    <a:pt x="32" y="192"/>
                  </a:cubicBezTo>
                  <a:moveTo>
                    <a:pt x="17" y="176"/>
                  </a:moveTo>
                  <a:cubicBezTo>
                    <a:pt x="18" y="178"/>
                    <a:pt x="19" y="180"/>
                    <a:pt x="20" y="181"/>
                  </a:cubicBezTo>
                  <a:cubicBezTo>
                    <a:pt x="20" y="178"/>
                    <a:pt x="19" y="176"/>
                    <a:pt x="17" y="176"/>
                  </a:cubicBezTo>
                  <a:moveTo>
                    <a:pt x="4" y="136"/>
                  </a:moveTo>
                  <a:cubicBezTo>
                    <a:pt x="3" y="136"/>
                    <a:pt x="3" y="136"/>
                    <a:pt x="2" y="137"/>
                  </a:cubicBezTo>
                  <a:cubicBezTo>
                    <a:pt x="3" y="142"/>
                    <a:pt x="5" y="148"/>
                    <a:pt x="6" y="153"/>
                  </a:cubicBezTo>
                  <a:cubicBezTo>
                    <a:pt x="7" y="152"/>
                    <a:pt x="8" y="149"/>
                    <a:pt x="8" y="145"/>
                  </a:cubicBezTo>
                  <a:cubicBezTo>
                    <a:pt x="8" y="139"/>
                    <a:pt x="7" y="136"/>
                    <a:pt x="4" y="136"/>
                  </a:cubicBezTo>
                  <a:moveTo>
                    <a:pt x="27" y="56"/>
                  </a:moveTo>
                  <a:cubicBezTo>
                    <a:pt x="24" y="56"/>
                    <a:pt x="22" y="60"/>
                    <a:pt x="22" y="66"/>
                  </a:cubicBezTo>
                  <a:cubicBezTo>
                    <a:pt x="22" y="72"/>
                    <a:pt x="24" y="74"/>
                    <a:pt x="26" y="74"/>
                  </a:cubicBezTo>
                  <a:cubicBezTo>
                    <a:pt x="27" y="74"/>
                    <a:pt x="27" y="74"/>
                    <a:pt x="27" y="74"/>
                  </a:cubicBezTo>
                  <a:cubicBezTo>
                    <a:pt x="28" y="73"/>
                    <a:pt x="29" y="71"/>
                    <a:pt x="30" y="69"/>
                  </a:cubicBezTo>
                  <a:cubicBezTo>
                    <a:pt x="30" y="68"/>
                    <a:pt x="31" y="67"/>
                    <a:pt x="31" y="66"/>
                  </a:cubicBezTo>
                  <a:cubicBezTo>
                    <a:pt x="31" y="59"/>
                    <a:pt x="29" y="56"/>
                    <a:pt x="27" y="56"/>
                  </a:cubicBezTo>
                  <a:moveTo>
                    <a:pt x="193" y="29"/>
                  </a:moveTo>
                  <a:cubicBezTo>
                    <a:pt x="193" y="32"/>
                    <a:pt x="193" y="32"/>
                    <a:pt x="193" y="32"/>
                  </a:cubicBezTo>
                  <a:cubicBezTo>
                    <a:pt x="197" y="35"/>
                    <a:pt x="201" y="38"/>
                    <a:pt x="205" y="41"/>
                  </a:cubicBezTo>
                  <a:cubicBezTo>
                    <a:pt x="201" y="37"/>
                    <a:pt x="197" y="33"/>
                    <a:pt x="193" y="29"/>
                  </a:cubicBezTo>
                  <a:moveTo>
                    <a:pt x="40" y="28"/>
                  </a:moveTo>
                  <a:cubicBezTo>
                    <a:pt x="38" y="30"/>
                    <a:pt x="36" y="32"/>
                    <a:pt x="34" y="34"/>
                  </a:cubicBezTo>
                  <a:cubicBezTo>
                    <a:pt x="35" y="34"/>
                    <a:pt x="36" y="35"/>
                    <a:pt x="36" y="35"/>
                  </a:cubicBezTo>
                  <a:cubicBezTo>
                    <a:pt x="39" y="35"/>
                    <a:pt x="40" y="32"/>
                    <a:pt x="40" y="28"/>
                  </a:cubicBezTo>
                  <a:moveTo>
                    <a:pt x="181" y="20"/>
                  </a:moveTo>
                  <a:cubicBezTo>
                    <a:pt x="182" y="21"/>
                    <a:pt x="182" y="23"/>
                    <a:pt x="182" y="25"/>
                  </a:cubicBezTo>
                  <a:cubicBezTo>
                    <a:pt x="182" y="25"/>
                    <a:pt x="182" y="25"/>
                    <a:pt x="182" y="26"/>
                  </a:cubicBezTo>
                  <a:cubicBezTo>
                    <a:pt x="185" y="27"/>
                    <a:pt x="187" y="28"/>
                    <a:pt x="189" y="30"/>
                  </a:cubicBezTo>
                  <a:cubicBezTo>
                    <a:pt x="189" y="26"/>
                    <a:pt x="189" y="26"/>
                    <a:pt x="189" y="26"/>
                  </a:cubicBezTo>
                  <a:cubicBezTo>
                    <a:pt x="187" y="24"/>
                    <a:pt x="184" y="22"/>
                    <a:pt x="181" y="20"/>
                  </a:cubicBezTo>
                  <a:moveTo>
                    <a:pt x="56" y="17"/>
                  </a:moveTo>
                  <a:cubicBezTo>
                    <a:pt x="55" y="18"/>
                    <a:pt x="53" y="19"/>
                    <a:pt x="52" y="20"/>
                  </a:cubicBezTo>
                  <a:cubicBezTo>
                    <a:pt x="51" y="21"/>
                    <a:pt x="51" y="23"/>
                    <a:pt x="51" y="26"/>
                  </a:cubicBezTo>
                  <a:cubicBezTo>
                    <a:pt x="51" y="32"/>
                    <a:pt x="52" y="35"/>
                    <a:pt x="55" y="35"/>
                  </a:cubicBezTo>
                  <a:cubicBezTo>
                    <a:pt x="58" y="35"/>
                    <a:pt x="59" y="32"/>
                    <a:pt x="59" y="26"/>
                  </a:cubicBezTo>
                  <a:cubicBezTo>
                    <a:pt x="59" y="20"/>
                    <a:pt x="58" y="17"/>
                    <a:pt x="56" y="17"/>
                  </a:cubicBezTo>
                  <a:moveTo>
                    <a:pt x="73" y="17"/>
                  </a:moveTo>
                  <a:cubicBezTo>
                    <a:pt x="71" y="17"/>
                    <a:pt x="69" y="20"/>
                    <a:pt x="69" y="26"/>
                  </a:cubicBezTo>
                  <a:cubicBezTo>
                    <a:pt x="69" y="27"/>
                    <a:pt x="69" y="29"/>
                    <a:pt x="70" y="30"/>
                  </a:cubicBezTo>
                  <a:cubicBezTo>
                    <a:pt x="72" y="28"/>
                    <a:pt x="75" y="27"/>
                    <a:pt x="78" y="26"/>
                  </a:cubicBezTo>
                  <a:cubicBezTo>
                    <a:pt x="77" y="20"/>
                    <a:pt x="76" y="17"/>
                    <a:pt x="73" y="17"/>
                  </a:cubicBezTo>
                  <a:moveTo>
                    <a:pt x="92" y="17"/>
                  </a:moveTo>
                  <a:cubicBezTo>
                    <a:pt x="90" y="17"/>
                    <a:pt x="89" y="18"/>
                    <a:pt x="88" y="21"/>
                  </a:cubicBezTo>
                  <a:cubicBezTo>
                    <a:pt x="90" y="20"/>
                    <a:pt x="93" y="19"/>
                    <a:pt x="95" y="18"/>
                  </a:cubicBezTo>
                  <a:cubicBezTo>
                    <a:pt x="94" y="17"/>
                    <a:pt x="93" y="17"/>
                    <a:pt x="92" y="17"/>
                  </a:cubicBezTo>
                  <a:moveTo>
                    <a:pt x="174" y="17"/>
                  </a:moveTo>
                  <a:cubicBezTo>
                    <a:pt x="172" y="17"/>
                    <a:pt x="171" y="18"/>
                    <a:pt x="170" y="20"/>
                  </a:cubicBezTo>
                  <a:cubicBezTo>
                    <a:pt x="173" y="21"/>
                    <a:pt x="176" y="22"/>
                    <a:pt x="178" y="24"/>
                  </a:cubicBezTo>
                  <a:cubicBezTo>
                    <a:pt x="178" y="19"/>
                    <a:pt x="176" y="17"/>
                    <a:pt x="174" y="17"/>
                  </a:cubicBezTo>
                  <a:moveTo>
                    <a:pt x="116" y="0"/>
                  </a:moveTo>
                  <a:cubicBezTo>
                    <a:pt x="96" y="0"/>
                    <a:pt x="76" y="5"/>
                    <a:pt x="59" y="15"/>
                  </a:cubicBezTo>
                  <a:cubicBezTo>
                    <a:pt x="62" y="17"/>
                    <a:pt x="63" y="20"/>
                    <a:pt x="63" y="25"/>
                  </a:cubicBezTo>
                  <a:cubicBezTo>
                    <a:pt x="63" y="29"/>
                    <a:pt x="62" y="32"/>
                    <a:pt x="61" y="34"/>
                  </a:cubicBezTo>
                  <a:cubicBezTo>
                    <a:pt x="59" y="37"/>
                    <a:pt x="57" y="38"/>
                    <a:pt x="55" y="38"/>
                  </a:cubicBezTo>
                  <a:cubicBezTo>
                    <a:pt x="52" y="38"/>
                    <a:pt x="50" y="37"/>
                    <a:pt x="49" y="35"/>
                  </a:cubicBezTo>
                  <a:cubicBezTo>
                    <a:pt x="48" y="33"/>
                    <a:pt x="47" y="30"/>
                    <a:pt x="47" y="26"/>
                  </a:cubicBezTo>
                  <a:cubicBezTo>
                    <a:pt x="47" y="25"/>
                    <a:pt x="47" y="24"/>
                    <a:pt x="47" y="23"/>
                  </a:cubicBezTo>
                  <a:cubicBezTo>
                    <a:pt x="46" y="23"/>
                    <a:pt x="45" y="24"/>
                    <a:pt x="44" y="25"/>
                  </a:cubicBezTo>
                  <a:cubicBezTo>
                    <a:pt x="44" y="25"/>
                    <a:pt x="44" y="25"/>
                    <a:pt x="44" y="25"/>
                  </a:cubicBezTo>
                  <a:cubicBezTo>
                    <a:pt x="44" y="29"/>
                    <a:pt x="44" y="32"/>
                    <a:pt x="42" y="34"/>
                  </a:cubicBezTo>
                  <a:cubicBezTo>
                    <a:pt x="41" y="37"/>
                    <a:pt x="39" y="38"/>
                    <a:pt x="36" y="38"/>
                  </a:cubicBezTo>
                  <a:cubicBezTo>
                    <a:pt x="35" y="38"/>
                    <a:pt x="33" y="37"/>
                    <a:pt x="32" y="36"/>
                  </a:cubicBezTo>
                  <a:cubicBezTo>
                    <a:pt x="25" y="44"/>
                    <a:pt x="19" y="52"/>
                    <a:pt x="14" y="62"/>
                  </a:cubicBezTo>
                  <a:cubicBezTo>
                    <a:pt x="14" y="77"/>
                    <a:pt x="14" y="77"/>
                    <a:pt x="14" y="77"/>
                  </a:cubicBezTo>
                  <a:cubicBezTo>
                    <a:pt x="10" y="77"/>
                    <a:pt x="10" y="77"/>
                    <a:pt x="10" y="77"/>
                  </a:cubicBezTo>
                  <a:cubicBezTo>
                    <a:pt x="10" y="69"/>
                    <a:pt x="10" y="69"/>
                    <a:pt x="10" y="69"/>
                  </a:cubicBezTo>
                  <a:cubicBezTo>
                    <a:pt x="6" y="78"/>
                    <a:pt x="3" y="87"/>
                    <a:pt x="2" y="97"/>
                  </a:cubicBezTo>
                  <a:cubicBezTo>
                    <a:pt x="3" y="99"/>
                    <a:pt x="3" y="102"/>
                    <a:pt x="3" y="105"/>
                  </a:cubicBezTo>
                  <a:cubicBezTo>
                    <a:pt x="3" y="109"/>
                    <a:pt x="3" y="112"/>
                    <a:pt x="1" y="114"/>
                  </a:cubicBezTo>
                  <a:cubicBezTo>
                    <a:pt x="1" y="115"/>
                    <a:pt x="1" y="115"/>
                    <a:pt x="0" y="115"/>
                  </a:cubicBezTo>
                  <a:cubicBezTo>
                    <a:pt x="0" y="116"/>
                    <a:pt x="0" y="116"/>
                    <a:pt x="0" y="116"/>
                  </a:cubicBezTo>
                  <a:cubicBezTo>
                    <a:pt x="0" y="122"/>
                    <a:pt x="1" y="128"/>
                    <a:pt x="2" y="134"/>
                  </a:cubicBezTo>
                  <a:cubicBezTo>
                    <a:pt x="2" y="133"/>
                    <a:pt x="3" y="133"/>
                    <a:pt x="4" y="133"/>
                  </a:cubicBezTo>
                  <a:cubicBezTo>
                    <a:pt x="9" y="133"/>
                    <a:pt x="12" y="137"/>
                    <a:pt x="12" y="145"/>
                  </a:cubicBezTo>
                  <a:cubicBezTo>
                    <a:pt x="12" y="149"/>
                    <a:pt x="11" y="152"/>
                    <a:pt x="10" y="154"/>
                  </a:cubicBezTo>
                  <a:cubicBezTo>
                    <a:pt x="9" y="155"/>
                    <a:pt x="8" y="156"/>
                    <a:pt x="7" y="156"/>
                  </a:cubicBezTo>
                  <a:cubicBezTo>
                    <a:pt x="10" y="162"/>
                    <a:pt x="12" y="168"/>
                    <a:pt x="15" y="173"/>
                  </a:cubicBezTo>
                  <a:cubicBezTo>
                    <a:pt x="16" y="173"/>
                    <a:pt x="16" y="173"/>
                    <a:pt x="17" y="173"/>
                  </a:cubicBezTo>
                  <a:cubicBezTo>
                    <a:pt x="22" y="173"/>
                    <a:pt x="24" y="177"/>
                    <a:pt x="24" y="185"/>
                  </a:cubicBezTo>
                  <a:cubicBezTo>
                    <a:pt x="24" y="186"/>
                    <a:pt x="24" y="186"/>
                    <a:pt x="24" y="187"/>
                  </a:cubicBezTo>
                  <a:cubicBezTo>
                    <a:pt x="25" y="188"/>
                    <a:pt x="26" y="189"/>
                    <a:pt x="28" y="191"/>
                  </a:cubicBezTo>
                  <a:cubicBezTo>
                    <a:pt x="27" y="189"/>
                    <a:pt x="27" y="188"/>
                    <a:pt x="27" y="186"/>
                  </a:cubicBezTo>
                  <a:cubicBezTo>
                    <a:pt x="27" y="185"/>
                    <a:pt x="27" y="184"/>
                    <a:pt x="27" y="184"/>
                  </a:cubicBezTo>
                  <a:cubicBezTo>
                    <a:pt x="22" y="174"/>
                    <a:pt x="19" y="165"/>
                    <a:pt x="16" y="154"/>
                  </a:cubicBezTo>
                  <a:cubicBezTo>
                    <a:pt x="15" y="152"/>
                    <a:pt x="14" y="149"/>
                    <a:pt x="14" y="146"/>
                  </a:cubicBezTo>
                  <a:cubicBezTo>
                    <a:pt x="14" y="145"/>
                    <a:pt x="14" y="144"/>
                    <a:pt x="14" y="143"/>
                  </a:cubicBezTo>
                  <a:cubicBezTo>
                    <a:pt x="14" y="138"/>
                    <a:pt x="14" y="134"/>
                    <a:pt x="14" y="129"/>
                  </a:cubicBezTo>
                  <a:cubicBezTo>
                    <a:pt x="14" y="125"/>
                    <a:pt x="14" y="121"/>
                    <a:pt x="14" y="117"/>
                  </a:cubicBezTo>
                  <a:cubicBezTo>
                    <a:pt x="11" y="117"/>
                    <a:pt x="11" y="117"/>
                    <a:pt x="11" y="117"/>
                  </a:cubicBezTo>
                  <a:cubicBezTo>
                    <a:pt x="11" y="98"/>
                    <a:pt x="11" y="98"/>
                    <a:pt x="11" y="98"/>
                  </a:cubicBezTo>
                  <a:cubicBezTo>
                    <a:pt x="10" y="98"/>
                    <a:pt x="9" y="99"/>
                    <a:pt x="9" y="99"/>
                  </a:cubicBezTo>
                  <a:cubicBezTo>
                    <a:pt x="8" y="99"/>
                    <a:pt x="7" y="100"/>
                    <a:pt x="6" y="100"/>
                  </a:cubicBezTo>
                  <a:cubicBezTo>
                    <a:pt x="6" y="97"/>
                    <a:pt x="6" y="97"/>
                    <a:pt x="6" y="97"/>
                  </a:cubicBezTo>
                  <a:cubicBezTo>
                    <a:pt x="7" y="97"/>
                    <a:pt x="7" y="96"/>
                    <a:pt x="8" y="96"/>
                  </a:cubicBezTo>
                  <a:cubicBezTo>
                    <a:pt x="8" y="96"/>
                    <a:pt x="9" y="96"/>
                    <a:pt x="9" y="95"/>
                  </a:cubicBezTo>
                  <a:cubicBezTo>
                    <a:pt x="10" y="95"/>
                    <a:pt x="11" y="95"/>
                    <a:pt x="11" y="94"/>
                  </a:cubicBezTo>
                  <a:cubicBezTo>
                    <a:pt x="12" y="94"/>
                    <a:pt x="12" y="94"/>
                    <a:pt x="13" y="93"/>
                  </a:cubicBezTo>
                  <a:cubicBezTo>
                    <a:pt x="15" y="93"/>
                    <a:pt x="15" y="93"/>
                    <a:pt x="15" y="93"/>
                  </a:cubicBezTo>
                  <a:cubicBezTo>
                    <a:pt x="15" y="114"/>
                    <a:pt x="15" y="114"/>
                    <a:pt x="15" y="114"/>
                  </a:cubicBezTo>
                  <a:cubicBezTo>
                    <a:pt x="16" y="101"/>
                    <a:pt x="20" y="89"/>
                    <a:pt x="26" y="77"/>
                  </a:cubicBezTo>
                  <a:cubicBezTo>
                    <a:pt x="24" y="77"/>
                    <a:pt x="22" y="76"/>
                    <a:pt x="21" y="74"/>
                  </a:cubicBezTo>
                  <a:cubicBezTo>
                    <a:pt x="19" y="73"/>
                    <a:pt x="18" y="70"/>
                    <a:pt x="18" y="66"/>
                  </a:cubicBezTo>
                  <a:cubicBezTo>
                    <a:pt x="18" y="62"/>
                    <a:pt x="19" y="59"/>
                    <a:pt x="21" y="57"/>
                  </a:cubicBezTo>
                  <a:cubicBezTo>
                    <a:pt x="22" y="54"/>
                    <a:pt x="24" y="53"/>
                    <a:pt x="27" y="53"/>
                  </a:cubicBezTo>
                  <a:cubicBezTo>
                    <a:pt x="31" y="53"/>
                    <a:pt x="34" y="57"/>
                    <a:pt x="34" y="63"/>
                  </a:cubicBezTo>
                  <a:cubicBezTo>
                    <a:pt x="35" y="62"/>
                    <a:pt x="36" y="61"/>
                    <a:pt x="37" y="59"/>
                  </a:cubicBezTo>
                  <a:cubicBezTo>
                    <a:pt x="37" y="57"/>
                    <a:pt x="37" y="57"/>
                    <a:pt x="37" y="57"/>
                  </a:cubicBezTo>
                  <a:cubicBezTo>
                    <a:pt x="38" y="57"/>
                    <a:pt x="38" y="56"/>
                    <a:pt x="39" y="56"/>
                  </a:cubicBezTo>
                  <a:cubicBezTo>
                    <a:pt x="39" y="56"/>
                    <a:pt x="40" y="56"/>
                    <a:pt x="40" y="56"/>
                  </a:cubicBezTo>
                  <a:cubicBezTo>
                    <a:pt x="47" y="47"/>
                    <a:pt x="56" y="39"/>
                    <a:pt x="66" y="32"/>
                  </a:cubicBezTo>
                  <a:cubicBezTo>
                    <a:pt x="66" y="30"/>
                    <a:pt x="65" y="28"/>
                    <a:pt x="65" y="26"/>
                  </a:cubicBezTo>
                  <a:cubicBezTo>
                    <a:pt x="65" y="22"/>
                    <a:pt x="66" y="19"/>
                    <a:pt x="68" y="17"/>
                  </a:cubicBezTo>
                  <a:cubicBezTo>
                    <a:pt x="69" y="15"/>
                    <a:pt x="71" y="14"/>
                    <a:pt x="74" y="14"/>
                  </a:cubicBezTo>
                  <a:cubicBezTo>
                    <a:pt x="78" y="14"/>
                    <a:pt x="81" y="17"/>
                    <a:pt x="81" y="24"/>
                  </a:cubicBezTo>
                  <a:cubicBezTo>
                    <a:pt x="82" y="23"/>
                    <a:pt x="83" y="23"/>
                    <a:pt x="84" y="22"/>
                  </a:cubicBezTo>
                  <a:cubicBezTo>
                    <a:pt x="84" y="20"/>
                    <a:pt x="85" y="18"/>
                    <a:pt x="86" y="17"/>
                  </a:cubicBezTo>
                  <a:cubicBezTo>
                    <a:pt x="87" y="15"/>
                    <a:pt x="89" y="14"/>
                    <a:pt x="92" y="14"/>
                  </a:cubicBezTo>
                  <a:cubicBezTo>
                    <a:pt x="95" y="14"/>
                    <a:pt x="97" y="15"/>
                    <a:pt x="98" y="17"/>
                  </a:cubicBezTo>
                  <a:cubicBezTo>
                    <a:pt x="101" y="17"/>
                    <a:pt x="103" y="16"/>
                    <a:pt x="106" y="16"/>
                  </a:cubicBezTo>
                  <a:cubicBezTo>
                    <a:pt x="106" y="16"/>
                    <a:pt x="106" y="16"/>
                    <a:pt x="106" y="15"/>
                  </a:cubicBezTo>
                  <a:cubicBezTo>
                    <a:pt x="107" y="15"/>
                    <a:pt x="107" y="15"/>
                    <a:pt x="108" y="15"/>
                  </a:cubicBezTo>
                  <a:cubicBezTo>
                    <a:pt x="108" y="14"/>
                    <a:pt x="109" y="14"/>
                    <a:pt x="109" y="13"/>
                  </a:cubicBezTo>
                  <a:cubicBezTo>
                    <a:pt x="111" y="13"/>
                    <a:pt x="111" y="13"/>
                    <a:pt x="111" y="13"/>
                  </a:cubicBezTo>
                  <a:cubicBezTo>
                    <a:pt x="111" y="15"/>
                    <a:pt x="111" y="15"/>
                    <a:pt x="111" y="15"/>
                  </a:cubicBezTo>
                  <a:cubicBezTo>
                    <a:pt x="117" y="14"/>
                    <a:pt x="123" y="13"/>
                    <a:pt x="130" y="13"/>
                  </a:cubicBezTo>
                  <a:cubicBezTo>
                    <a:pt x="133" y="13"/>
                    <a:pt x="137" y="13"/>
                    <a:pt x="141" y="14"/>
                  </a:cubicBezTo>
                  <a:cubicBezTo>
                    <a:pt x="141" y="14"/>
                    <a:pt x="142" y="14"/>
                    <a:pt x="142" y="14"/>
                  </a:cubicBezTo>
                  <a:cubicBezTo>
                    <a:pt x="144" y="14"/>
                    <a:pt x="145" y="14"/>
                    <a:pt x="146" y="14"/>
                  </a:cubicBezTo>
                  <a:cubicBezTo>
                    <a:pt x="149" y="15"/>
                    <a:pt x="152" y="15"/>
                    <a:pt x="155" y="16"/>
                  </a:cubicBezTo>
                  <a:cubicBezTo>
                    <a:pt x="156" y="16"/>
                    <a:pt x="156" y="16"/>
                    <a:pt x="156" y="15"/>
                  </a:cubicBezTo>
                  <a:cubicBezTo>
                    <a:pt x="157" y="15"/>
                    <a:pt x="157" y="15"/>
                    <a:pt x="158" y="15"/>
                  </a:cubicBezTo>
                  <a:cubicBezTo>
                    <a:pt x="159" y="14"/>
                    <a:pt x="159" y="14"/>
                    <a:pt x="160" y="13"/>
                  </a:cubicBezTo>
                  <a:cubicBezTo>
                    <a:pt x="161" y="13"/>
                    <a:pt x="161" y="13"/>
                    <a:pt x="161" y="13"/>
                  </a:cubicBezTo>
                  <a:cubicBezTo>
                    <a:pt x="161" y="17"/>
                    <a:pt x="161" y="17"/>
                    <a:pt x="161" y="17"/>
                  </a:cubicBezTo>
                  <a:cubicBezTo>
                    <a:pt x="163" y="18"/>
                    <a:pt x="165" y="19"/>
                    <a:pt x="167" y="19"/>
                  </a:cubicBezTo>
                  <a:cubicBezTo>
                    <a:pt x="167" y="18"/>
                    <a:pt x="168" y="17"/>
                    <a:pt x="168" y="17"/>
                  </a:cubicBezTo>
                  <a:cubicBezTo>
                    <a:pt x="169" y="15"/>
                    <a:pt x="170" y="14"/>
                    <a:pt x="172" y="14"/>
                  </a:cubicBezTo>
                  <a:cubicBezTo>
                    <a:pt x="155" y="5"/>
                    <a:pt x="137" y="0"/>
                    <a:pt x="116" y="0"/>
                  </a:cubicBezTo>
                </a:path>
              </a:pathLst>
            </a:custGeom>
            <a:solidFill>
              <a:srgbClr val="C1D6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5" name="Freeform 124"/>
            <p:cNvSpPr>
              <a:spLocks noEditPoints="1"/>
            </p:cNvSpPr>
            <p:nvPr/>
          </p:nvSpPr>
          <p:spPr bwMode="auto">
            <a:xfrm>
              <a:off x="4460875" y="2185988"/>
              <a:ext cx="612775" cy="584200"/>
            </a:xfrm>
            <a:custGeom>
              <a:avLst/>
              <a:gdLst>
                <a:gd name="T0" fmla="*/ 28 w 193"/>
                <a:gd name="T1" fmla="*/ 178 h 184"/>
                <a:gd name="T2" fmla="*/ 35 w 193"/>
                <a:gd name="T3" fmla="*/ 184 h 184"/>
                <a:gd name="T4" fmla="*/ 27 w 193"/>
                <a:gd name="T5" fmla="*/ 171 h 184"/>
                <a:gd name="T6" fmla="*/ 17 w 193"/>
                <a:gd name="T7" fmla="*/ 163 h 184"/>
                <a:gd name="T8" fmla="*/ 24 w 193"/>
                <a:gd name="T9" fmla="*/ 172 h 184"/>
                <a:gd name="T10" fmla="*/ 14 w 193"/>
                <a:gd name="T11" fmla="*/ 133 h 184"/>
                <a:gd name="T12" fmla="*/ 4 w 193"/>
                <a:gd name="T13" fmla="*/ 120 h 184"/>
                <a:gd name="T14" fmla="*/ 4 w 193"/>
                <a:gd name="T15" fmla="*/ 123 h 184"/>
                <a:gd name="T16" fmla="*/ 7 w 193"/>
                <a:gd name="T17" fmla="*/ 143 h 184"/>
                <a:gd name="T18" fmla="*/ 4 w 193"/>
                <a:gd name="T19" fmla="*/ 120 h 184"/>
                <a:gd name="T20" fmla="*/ 1 w 193"/>
                <a:gd name="T21" fmla="*/ 101 h 184"/>
                <a:gd name="T22" fmla="*/ 15 w 193"/>
                <a:gd name="T23" fmla="*/ 80 h 184"/>
                <a:gd name="T24" fmla="*/ 9 w 193"/>
                <a:gd name="T25" fmla="*/ 82 h 184"/>
                <a:gd name="T26" fmla="*/ 6 w 193"/>
                <a:gd name="T27" fmla="*/ 87 h 184"/>
                <a:gd name="T28" fmla="*/ 11 w 193"/>
                <a:gd name="T29" fmla="*/ 104 h 184"/>
                <a:gd name="T30" fmla="*/ 15 w 193"/>
                <a:gd name="T31" fmla="*/ 80 h 184"/>
                <a:gd name="T32" fmla="*/ 10 w 193"/>
                <a:gd name="T33" fmla="*/ 64 h 184"/>
                <a:gd name="T34" fmla="*/ 40 w 193"/>
                <a:gd name="T35" fmla="*/ 43 h 184"/>
                <a:gd name="T36" fmla="*/ 37 w 193"/>
                <a:gd name="T37" fmla="*/ 46 h 184"/>
                <a:gd name="T38" fmla="*/ 21 w 193"/>
                <a:gd name="T39" fmla="*/ 44 h 184"/>
                <a:gd name="T40" fmla="*/ 26 w 193"/>
                <a:gd name="T41" fmla="*/ 64 h 184"/>
                <a:gd name="T42" fmla="*/ 22 w 193"/>
                <a:gd name="T43" fmla="*/ 53 h 184"/>
                <a:gd name="T44" fmla="*/ 30 w 193"/>
                <a:gd name="T45" fmla="*/ 56 h 184"/>
                <a:gd name="T46" fmla="*/ 189 w 193"/>
                <a:gd name="T47" fmla="*/ 13 h 184"/>
                <a:gd name="T48" fmla="*/ 193 w 193"/>
                <a:gd name="T49" fmla="*/ 16 h 184"/>
                <a:gd name="T50" fmla="*/ 40 w 193"/>
                <a:gd name="T51" fmla="*/ 15 h 184"/>
                <a:gd name="T52" fmla="*/ 32 w 193"/>
                <a:gd name="T53" fmla="*/ 23 h 184"/>
                <a:gd name="T54" fmla="*/ 44 w 193"/>
                <a:gd name="T55" fmla="*/ 12 h 184"/>
                <a:gd name="T56" fmla="*/ 56 w 193"/>
                <a:gd name="T57" fmla="*/ 4 h 184"/>
                <a:gd name="T58" fmla="*/ 51 w 193"/>
                <a:gd name="T59" fmla="*/ 13 h 184"/>
                <a:gd name="T60" fmla="*/ 47 w 193"/>
                <a:gd name="T61" fmla="*/ 13 h 184"/>
                <a:gd name="T62" fmla="*/ 61 w 193"/>
                <a:gd name="T63" fmla="*/ 21 h 184"/>
                <a:gd name="T64" fmla="*/ 172 w 193"/>
                <a:gd name="T65" fmla="*/ 1 h 184"/>
                <a:gd name="T66" fmla="*/ 170 w 193"/>
                <a:gd name="T67" fmla="*/ 7 h 184"/>
                <a:gd name="T68" fmla="*/ 182 w 193"/>
                <a:gd name="T69" fmla="*/ 13 h 184"/>
                <a:gd name="T70" fmla="*/ 172 w 193"/>
                <a:gd name="T71" fmla="*/ 1 h 184"/>
                <a:gd name="T72" fmla="*/ 65 w 193"/>
                <a:gd name="T73" fmla="*/ 13 h 184"/>
                <a:gd name="T74" fmla="*/ 69 w 193"/>
                <a:gd name="T75" fmla="*/ 13 h 184"/>
                <a:gd name="T76" fmla="*/ 81 w 193"/>
                <a:gd name="T77" fmla="*/ 11 h 184"/>
                <a:gd name="T78" fmla="*/ 86 w 193"/>
                <a:gd name="T79" fmla="*/ 4 h 184"/>
                <a:gd name="T80" fmla="*/ 92 w 193"/>
                <a:gd name="T81" fmla="*/ 4 h 184"/>
                <a:gd name="T82" fmla="*/ 92 w 193"/>
                <a:gd name="T83" fmla="*/ 1 h 184"/>
                <a:gd name="T84" fmla="*/ 146 w 193"/>
                <a:gd name="T85" fmla="*/ 1 h 184"/>
                <a:gd name="T86" fmla="*/ 109 w 193"/>
                <a:gd name="T87" fmla="*/ 0 h 184"/>
                <a:gd name="T88" fmla="*/ 106 w 193"/>
                <a:gd name="T89" fmla="*/ 3 h 184"/>
                <a:gd name="T90" fmla="*/ 161 w 193"/>
                <a:gd name="T91" fmla="*/ 0 h 184"/>
                <a:gd name="T92" fmla="*/ 156 w 193"/>
                <a:gd name="T93" fmla="*/ 2 h 184"/>
                <a:gd name="T94" fmla="*/ 161 w 193"/>
                <a:gd name="T9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 h="184">
                  <a:moveTo>
                    <a:pt x="27" y="171"/>
                  </a:moveTo>
                  <a:cubicBezTo>
                    <a:pt x="27" y="171"/>
                    <a:pt x="27" y="172"/>
                    <a:pt x="27" y="173"/>
                  </a:cubicBezTo>
                  <a:cubicBezTo>
                    <a:pt x="27" y="175"/>
                    <a:pt x="27" y="176"/>
                    <a:pt x="28" y="178"/>
                  </a:cubicBezTo>
                  <a:cubicBezTo>
                    <a:pt x="29" y="180"/>
                    <a:pt x="31" y="182"/>
                    <a:pt x="33" y="184"/>
                  </a:cubicBezTo>
                  <a:cubicBezTo>
                    <a:pt x="34" y="184"/>
                    <a:pt x="34" y="184"/>
                    <a:pt x="35" y="184"/>
                  </a:cubicBezTo>
                  <a:cubicBezTo>
                    <a:pt x="35" y="184"/>
                    <a:pt x="35" y="184"/>
                    <a:pt x="35" y="184"/>
                  </a:cubicBezTo>
                  <a:cubicBezTo>
                    <a:pt x="35" y="183"/>
                    <a:pt x="34" y="182"/>
                    <a:pt x="33" y="180"/>
                  </a:cubicBezTo>
                  <a:cubicBezTo>
                    <a:pt x="32" y="180"/>
                    <a:pt x="32" y="179"/>
                    <a:pt x="32" y="179"/>
                  </a:cubicBezTo>
                  <a:cubicBezTo>
                    <a:pt x="30" y="176"/>
                    <a:pt x="28" y="173"/>
                    <a:pt x="27" y="171"/>
                  </a:cubicBezTo>
                  <a:moveTo>
                    <a:pt x="17" y="160"/>
                  </a:moveTo>
                  <a:cubicBezTo>
                    <a:pt x="16" y="160"/>
                    <a:pt x="16" y="160"/>
                    <a:pt x="15" y="160"/>
                  </a:cubicBezTo>
                  <a:cubicBezTo>
                    <a:pt x="16" y="161"/>
                    <a:pt x="16" y="162"/>
                    <a:pt x="17" y="163"/>
                  </a:cubicBezTo>
                  <a:cubicBezTo>
                    <a:pt x="19" y="163"/>
                    <a:pt x="20" y="165"/>
                    <a:pt x="20" y="168"/>
                  </a:cubicBezTo>
                  <a:cubicBezTo>
                    <a:pt x="22" y="170"/>
                    <a:pt x="23" y="172"/>
                    <a:pt x="24" y="174"/>
                  </a:cubicBezTo>
                  <a:cubicBezTo>
                    <a:pt x="24" y="173"/>
                    <a:pt x="24" y="173"/>
                    <a:pt x="24" y="172"/>
                  </a:cubicBezTo>
                  <a:cubicBezTo>
                    <a:pt x="24" y="164"/>
                    <a:pt x="22" y="160"/>
                    <a:pt x="17" y="160"/>
                  </a:cubicBezTo>
                  <a:moveTo>
                    <a:pt x="14" y="130"/>
                  </a:moveTo>
                  <a:cubicBezTo>
                    <a:pt x="14" y="131"/>
                    <a:pt x="14" y="132"/>
                    <a:pt x="14" y="133"/>
                  </a:cubicBezTo>
                  <a:cubicBezTo>
                    <a:pt x="14" y="136"/>
                    <a:pt x="15" y="139"/>
                    <a:pt x="16" y="141"/>
                  </a:cubicBezTo>
                  <a:cubicBezTo>
                    <a:pt x="15" y="138"/>
                    <a:pt x="15" y="134"/>
                    <a:pt x="14" y="130"/>
                  </a:cubicBezTo>
                  <a:moveTo>
                    <a:pt x="4" y="120"/>
                  </a:moveTo>
                  <a:cubicBezTo>
                    <a:pt x="3" y="120"/>
                    <a:pt x="2" y="120"/>
                    <a:pt x="2" y="121"/>
                  </a:cubicBezTo>
                  <a:cubicBezTo>
                    <a:pt x="2" y="122"/>
                    <a:pt x="2" y="123"/>
                    <a:pt x="2" y="124"/>
                  </a:cubicBezTo>
                  <a:cubicBezTo>
                    <a:pt x="3" y="123"/>
                    <a:pt x="3" y="123"/>
                    <a:pt x="4" y="123"/>
                  </a:cubicBezTo>
                  <a:cubicBezTo>
                    <a:pt x="7" y="123"/>
                    <a:pt x="8" y="126"/>
                    <a:pt x="8" y="132"/>
                  </a:cubicBezTo>
                  <a:cubicBezTo>
                    <a:pt x="8" y="136"/>
                    <a:pt x="7" y="139"/>
                    <a:pt x="6" y="140"/>
                  </a:cubicBezTo>
                  <a:cubicBezTo>
                    <a:pt x="7" y="141"/>
                    <a:pt x="7" y="142"/>
                    <a:pt x="7" y="143"/>
                  </a:cubicBezTo>
                  <a:cubicBezTo>
                    <a:pt x="8" y="143"/>
                    <a:pt x="9" y="142"/>
                    <a:pt x="10" y="141"/>
                  </a:cubicBezTo>
                  <a:cubicBezTo>
                    <a:pt x="11" y="139"/>
                    <a:pt x="12" y="136"/>
                    <a:pt x="12" y="132"/>
                  </a:cubicBezTo>
                  <a:cubicBezTo>
                    <a:pt x="12" y="124"/>
                    <a:pt x="9" y="120"/>
                    <a:pt x="4" y="120"/>
                  </a:cubicBezTo>
                  <a:moveTo>
                    <a:pt x="2" y="84"/>
                  </a:moveTo>
                  <a:cubicBezTo>
                    <a:pt x="1" y="90"/>
                    <a:pt x="0" y="96"/>
                    <a:pt x="0" y="102"/>
                  </a:cubicBezTo>
                  <a:cubicBezTo>
                    <a:pt x="1" y="102"/>
                    <a:pt x="1" y="102"/>
                    <a:pt x="1" y="101"/>
                  </a:cubicBezTo>
                  <a:cubicBezTo>
                    <a:pt x="3" y="99"/>
                    <a:pt x="3" y="96"/>
                    <a:pt x="3" y="92"/>
                  </a:cubicBezTo>
                  <a:cubicBezTo>
                    <a:pt x="3" y="89"/>
                    <a:pt x="3" y="86"/>
                    <a:pt x="2" y="84"/>
                  </a:cubicBezTo>
                  <a:moveTo>
                    <a:pt x="15" y="80"/>
                  </a:moveTo>
                  <a:cubicBezTo>
                    <a:pt x="13" y="80"/>
                    <a:pt x="13" y="80"/>
                    <a:pt x="13" y="80"/>
                  </a:cubicBezTo>
                  <a:cubicBezTo>
                    <a:pt x="12" y="81"/>
                    <a:pt x="12" y="81"/>
                    <a:pt x="11" y="81"/>
                  </a:cubicBezTo>
                  <a:cubicBezTo>
                    <a:pt x="11" y="82"/>
                    <a:pt x="10" y="82"/>
                    <a:pt x="9" y="82"/>
                  </a:cubicBezTo>
                  <a:cubicBezTo>
                    <a:pt x="9" y="83"/>
                    <a:pt x="8" y="83"/>
                    <a:pt x="8" y="83"/>
                  </a:cubicBezTo>
                  <a:cubicBezTo>
                    <a:pt x="7" y="83"/>
                    <a:pt x="7" y="84"/>
                    <a:pt x="6" y="84"/>
                  </a:cubicBezTo>
                  <a:cubicBezTo>
                    <a:pt x="6" y="87"/>
                    <a:pt x="6" y="87"/>
                    <a:pt x="6" y="87"/>
                  </a:cubicBezTo>
                  <a:cubicBezTo>
                    <a:pt x="7" y="87"/>
                    <a:pt x="8" y="86"/>
                    <a:pt x="9" y="86"/>
                  </a:cubicBezTo>
                  <a:cubicBezTo>
                    <a:pt x="9" y="86"/>
                    <a:pt x="10" y="85"/>
                    <a:pt x="11" y="85"/>
                  </a:cubicBezTo>
                  <a:cubicBezTo>
                    <a:pt x="11" y="104"/>
                    <a:pt x="11" y="104"/>
                    <a:pt x="11" y="104"/>
                  </a:cubicBezTo>
                  <a:cubicBezTo>
                    <a:pt x="14" y="104"/>
                    <a:pt x="14" y="104"/>
                    <a:pt x="14" y="104"/>
                  </a:cubicBezTo>
                  <a:cubicBezTo>
                    <a:pt x="14" y="103"/>
                    <a:pt x="14" y="102"/>
                    <a:pt x="15" y="101"/>
                  </a:cubicBezTo>
                  <a:cubicBezTo>
                    <a:pt x="15" y="80"/>
                    <a:pt x="15" y="80"/>
                    <a:pt x="15" y="80"/>
                  </a:cubicBezTo>
                  <a:moveTo>
                    <a:pt x="14" y="49"/>
                  </a:moveTo>
                  <a:cubicBezTo>
                    <a:pt x="12" y="51"/>
                    <a:pt x="11" y="54"/>
                    <a:pt x="10" y="56"/>
                  </a:cubicBezTo>
                  <a:cubicBezTo>
                    <a:pt x="10" y="64"/>
                    <a:pt x="10" y="64"/>
                    <a:pt x="10" y="64"/>
                  </a:cubicBezTo>
                  <a:cubicBezTo>
                    <a:pt x="14" y="64"/>
                    <a:pt x="14" y="64"/>
                    <a:pt x="14" y="64"/>
                  </a:cubicBezTo>
                  <a:cubicBezTo>
                    <a:pt x="14" y="49"/>
                    <a:pt x="14" y="49"/>
                    <a:pt x="14" y="49"/>
                  </a:cubicBezTo>
                  <a:moveTo>
                    <a:pt x="40" y="43"/>
                  </a:moveTo>
                  <a:cubicBezTo>
                    <a:pt x="40" y="43"/>
                    <a:pt x="39" y="43"/>
                    <a:pt x="39" y="43"/>
                  </a:cubicBezTo>
                  <a:cubicBezTo>
                    <a:pt x="38" y="43"/>
                    <a:pt x="38" y="44"/>
                    <a:pt x="37" y="44"/>
                  </a:cubicBezTo>
                  <a:cubicBezTo>
                    <a:pt x="37" y="46"/>
                    <a:pt x="37" y="46"/>
                    <a:pt x="37" y="46"/>
                  </a:cubicBezTo>
                  <a:cubicBezTo>
                    <a:pt x="38" y="45"/>
                    <a:pt x="39" y="44"/>
                    <a:pt x="40" y="43"/>
                  </a:cubicBezTo>
                  <a:moveTo>
                    <a:pt x="27" y="40"/>
                  </a:moveTo>
                  <a:cubicBezTo>
                    <a:pt x="24" y="40"/>
                    <a:pt x="22" y="41"/>
                    <a:pt x="21" y="44"/>
                  </a:cubicBezTo>
                  <a:cubicBezTo>
                    <a:pt x="19" y="46"/>
                    <a:pt x="18" y="49"/>
                    <a:pt x="18" y="53"/>
                  </a:cubicBezTo>
                  <a:cubicBezTo>
                    <a:pt x="18" y="57"/>
                    <a:pt x="19" y="60"/>
                    <a:pt x="21" y="61"/>
                  </a:cubicBezTo>
                  <a:cubicBezTo>
                    <a:pt x="22" y="63"/>
                    <a:pt x="24" y="64"/>
                    <a:pt x="26" y="64"/>
                  </a:cubicBezTo>
                  <a:cubicBezTo>
                    <a:pt x="26" y="63"/>
                    <a:pt x="27" y="62"/>
                    <a:pt x="27" y="61"/>
                  </a:cubicBezTo>
                  <a:cubicBezTo>
                    <a:pt x="27" y="61"/>
                    <a:pt x="27" y="61"/>
                    <a:pt x="26" y="61"/>
                  </a:cubicBezTo>
                  <a:cubicBezTo>
                    <a:pt x="24" y="61"/>
                    <a:pt x="22" y="59"/>
                    <a:pt x="22" y="53"/>
                  </a:cubicBezTo>
                  <a:cubicBezTo>
                    <a:pt x="22" y="47"/>
                    <a:pt x="24" y="43"/>
                    <a:pt x="27" y="43"/>
                  </a:cubicBezTo>
                  <a:cubicBezTo>
                    <a:pt x="29" y="43"/>
                    <a:pt x="31" y="46"/>
                    <a:pt x="31" y="53"/>
                  </a:cubicBezTo>
                  <a:cubicBezTo>
                    <a:pt x="31" y="54"/>
                    <a:pt x="30" y="55"/>
                    <a:pt x="30" y="56"/>
                  </a:cubicBezTo>
                  <a:cubicBezTo>
                    <a:pt x="32" y="54"/>
                    <a:pt x="33" y="52"/>
                    <a:pt x="34" y="50"/>
                  </a:cubicBezTo>
                  <a:cubicBezTo>
                    <a:pt x="34" y="44"/>
                    <a:pt x="31" y="40"/>
                    <a:pt x="27" y="40"/>
                  </a:cubicBezTo>
                  <a:moveTo>
                    <a:pt x="189" y="13"/>
                  </a:moveTo>
                  <a:cubicBezTo>
                    <a:pt x="189" y="17"/>
                    <a:pt x="189" y="17"/>
                    <a:pt x="189" y="17"/>
                  </a:cubicBezTo>
                  <a:cubicBezTo>
                    <a:pt x="191" y="17"/>
                    <a:pt x="192" y="18"/>
                    <a:pt x="193" y="19"/>
                  </a:cubicBezTo>
                  <a:cubicBezTo>
                    <a:pt x="193" y="16"/>
                    <a:pt x="193" y="16"/>
                    <a:pt x="193" y="16"/>
                  </a:cubicBezTo>
                  <a:cubicBezTo>
                    <a:pt x="192" y="15"/>
                    <a:pt x="191" y="14"/>
                    <a:pt x="189" y="13"/>
                  </a:cubicBezTo>
                  <a:moveTo>
                    <a:pt x="44" y="12"/>
                  </a:moveTo>
                  <a:cubicBezTo>
                    <a:pt x="43" y="13"/>
                    <a:pt x="42" y="14"/>
                    <a:pt x="40" y="15"/>
                  </a:cubicBezTo>
                  <a:cubicBezTo>
                    <a:pt x="40" y="19"/>
                    <a:pt x="39" y="22"/>
                    <a:pt x="36" y="22"/>
                  </a:cubicBezTo>
                  <a:cubicBezTo>
                    <a:pt x="36" y="22"/>
                    <a:pt x="35" y="21"/>
                    <a:pt x="34" y="21"/>
                  </a:cubicBezTo>
                  <a:cubicBezTo>
                    <a:pt x="34" y="22"/>
                    <a:pt x="33" y="22"/>
                    <a:pt x="32" y="23"/>
                  </a:cubicBezTo>
                  <a:cubicBezTo>
                    <a:pt x="33" y="24"/>
                    <a:pt x="35" y="25"/>
                    <a:pt x="36" y="25"/>
                  </a:cubicBezTo>
                  <a:cubicBezTo>
                    <a:pt x="39" y="25"/>
                    <a:pt x="41" y="24"/>
                    <a:pt x="42" y="21"/>
                  </a:cubicBezTo>
                  <a:cubicBezTo>
                    <a:pt x="44" y="19"/>
                    <a:pt x="44" y="16"/>
                    <a:pt x="44" y="12"/>
                  </a:cubicBezTo>
                  <a:cubicBezTo>
                    <a:pt x="44" y="12"/>
                    <a:pt x="44" y="12"/>
                    <a:pt x="44" y="12"/>
                  </a:cubicBezTo>
                  <a:moveTo>
                    <a:pt x="59" y="2"/>
                  </a:moveTo>
                  <a:cubicBezTo>
                    <a:pt x="58" y="2"/>
                    <a:pt x="57" y="3"/>
                    <a:pt x="56" y="4"/>
                  </a:cubicBezTo>
                  <a:cubicBezTo>
                    <a:pt x="58" y="4"/>
                    <a:pt x="59" y="7"/>
                    <a:pt x="59" y="13"/>
                  </a:cubicBezTo>
                  <a:cubicBezTo>
                    <a:pt x="59" y="19"/>
                    <a:pt x="58" y="22"/>
                    <a:pt x="55" y="22"/>
                  </a:cubicBezTo>
                  <a:cubicBezTo>
                    <a:pt x="52" y="22"/>
                    <a:pt x="51" y="19"/>
                    <a:pt x="51" y="13"/>
                  </a:cubicBezTo>
                  <a:cubicBezTo>
                    <a:pt x="51" y="10"/>
                    <a:pt x="51" y="8"/>
                    <a:pt x="52" y="7"/>
                  </a:cubicBezTo>
                  <a:cubicBezTo>
                    <a:pt x="50" y="8"/>
                    <a:pt x="49" y="9"/>
                    <a:pt x="47" y="10"/>
                  </a:cubicBezTo>
                  <a:cubicBezTo>
                    <a:pt x="47" y="11"/>
                    <a:pt x="47" y="12"/>
                    <a:pt x="47" y="13"/>
                  </a:cubicBezTo>
                  <a:cubicBezTo>
                    <a:pt x="47" y="17"/>
                    <a:pt x="48" y="20"/>
                    <a:pt x="49" y="22"/>
                  </a:cubicBezTo>
                  <a:cubicBezTo>
                    <a:pt x="50" y="24"/>
                    <a:pt x="52" y="25"/>
                    <a:pt x="55" y="25"/>
                  </a:cubicBezTo>
                  <a:cubicBezTo>
                    <a:pt x="57" y="25"/>
                    <a:pt x="59" y="24"/>
                    <a:pt x="61" y="21"/>
                  </a:cubicBezTo>
                  <a:cubicBezTo>
                    <a:pt x="62" y="19"/>
                    <a:pt x="63" y="16"/>
                    <a:pt x="63" y="12"/>
                  </a:cubicBezTo>
                  <a:cubicBezTo>
                    <a:pt x="63" y="7"/>
                    <a:pt x="62" y="4"/>
                    <a:pt x="59" y="2"/>
                  </a:cubicBezTo>
                  <a:moveTo>
                    <a:pt x="172" y="1"/>
                  </a:moveTo>
                  <a:cubicBezTo>
                    <a:pt x="170" y="1"/>
                    <a:pt x="169" y="2"/>
                    <a:pt x="168" y="4"/>
                  </a:cubicBezTo>
                  <a:cubicBezTo>
                    <a:pt x="168" y="4"/>
                    <a:pt x="167" y="5"/>
                    <a:pt x="167" y="6"/>
                  </a:cubicBezTo>
                  <a:cubicBezTo>
                    <a:pt x="168" y="7"/>
                    <a:pt x="169" y="7"/>
                    <a:pt x="170" y="7"/>
                  </a:cubicBezTo>
                  <a:cubicBezTo>
                    <a:pt x="171" y="5"/>
                    <a:pt x="172" y="4"/>
                    <a:pt x="174" y="4"/>
                  </a:cubicBezTo>
                  <a:cubicBezTo>
                    <a:pt x="176" y="4"/>
                    <a:pt x="178" y="6"/>
                    <a:pt x="178" y="11"/>
                  </a:cubicBezTo>
                  <a:cubicBezTo>
                    <a:pt x="179" y="11"/>
                    <a:pt x="181" y="12"/>
                    <a:pt x="182" y="13"/>
                  </a:cubicBezTo>
                  <a:cubicBezTo>
                    <a:pt x="182" y="12"/>
                    <a:pt x="182" y="12"/>
                    <a:pt x="182" y="12"/>
                  </a:cubicBezTo>
                  <a:cubicBezTo>
                    <a:pt x="182" y="10"/>
                    <a:pt x="182" y="8"/>
                    <a:pt x="181" y="7"/>
                  </a:cubicBezTo>
                  <a:cubicBezTo>
                    <a:pt x="178" y="5"/>
                    <a:pt x="175" y="3"/>
                    <a:pt x="172" y="1"/>
                  </a:cubicBezTo>
                  <a:moveTo>
                    <a:pt x="74" y="1"/>
                  </a:moveTo>
                  <a:cubicBezTo>
                    <a:pt x="71" y="1"/>
                    <a:pt x="69" y="2"/>
                    <a:pt x="68" y="4"/>
                  </a:cubicBezTo>
                  <a:cubicBezTo>
                    <a:pt x="66" y="6"/>
                    <a:pt x="65" y="9"/>
                    <a:pt x="65" y="13"/>
                  </a:cubicBezTo>
                  <a:cubicBezTo>
                    <a:pt x="65" y="15"/>
                    <a:pt x="66" y="17"/>
                    <a:pt x="66" y="19"/>
                  </a:cubicBezTo>
                  <a:cubicBezTo>
                    <a:pt x="67" y="18"/>
                    <a:pt x="68" y="18"/>
                    <a:pt x="70" y="17"/>
                  </a:cubicBezTo>
                  <a:cubicBezTo>
                    <a:pt x="69" y="16"/>
                    <a:pt x="69" y="14"/>
                    <a:pt x="69" y="13"/>
                  </a:cubicBezTo>
                  <a:cubicBezTo>
                    <a:pt x="69" y="7"/>
                    <a:pt x="71" y="4"/>
                    <a:pt x="73" y="4"/>
                  </a:cubicBezTo>
                  <a:cubicBezTo>
                    <a:pt x="76" y="4"/>
                    <a:pt x="77" y="7"/>
                    <a:pt x="78" y="13"/>
                  </a:cubicBezTo>
                  <a:cubicBezTo>
                    <a:pt x="79" y="12"/>
                    <a:pt x="80" y="11"/>
                    <a:pt x="81" y="11"/>
                  </a:cubicBezTo>
                  <a:cubicBezTo>
                    <a:pt x="81" y="4"/>
                    <a:pt x="78" y="1"/>
                    <a:pt x="74" y="1"/>
                  </a:cubicBezTo>
                  <a:moveTo>
                    <a:pt x="92" y="1"/>
                  </a:moveTo>
                  <a:cubicBezTo>
                    <a:pt x="89" y="1"/>
                    <a:pt x="87" y="2"/>
                    <a:pt x="86" y="4"/>
                  </a:cubicBezTo>
                  <a:cubicBezTo>
                    <a:pt x="85" y="5"/>
                    <a:pt x="84" y="7"/>
                    <a:pt x="84" y="9"/>
                  </a:cubicBezTo>
                  <a:cubicBezTo>
                    <a:pt x="85" y="9"/>
                    <a:pt x="87" y="8"/>
                    <a:pt x="88" y="8"/>
                  </a:cubicBezTo>
                  <a:cubicBezTo>
                    <a:pt x="89" y="5"/>
                    <a:pt x="90" y="4"/>
                    <a:pt x="92" y="4"/>
                  </a:cubicBezTo>
                  <a:cubicBezTo>
                    <a:pt x="93" y="4"/>
                    <a:pt x="94" y="4"/>
                    <a:pt x="95" y="5"/>
                  </a:cubicBezTo>
                  <a:cubicBezTo>
                    <a:pt x="96" y="5"/>
                    <a:pt x="97" y="5"/>
                    <a:pt x="98" y="4"/>
                  </a:cubicBezTo>
                  <a:cubicBezTo>
                    <a:pt x="97" y="2"/>
                    <a:pt x="95" y="1"/>
                    <a:pt x="92" y="1"/>
                  </a:cubicBezTo>
                  <a:moveTo>
                    <a:pt x="142" y="1"/>
                  </a:moveTo>
                  <a:cubicBezTo>
                    <a:pt x="142" y="1"/>
                    <a:pt x="141" y="1"/>
                    <a:pt x="141" y="1"/>
                  </a:cubicBezTo>
                  <a:cubicBezTo>
                    <a:pt x="142" y="1"/>
                    <a:pt x="144" y="1"/>
                    <a:pt x="146" y="1"/>
                  </a:cubicBezTo>
                  <a:cubicBezTo>
                    <a:pt x="145" y="1"/>
                    <a:pt x="144" y="1"/>
                    <a:pt x="142" y="1"/>
                  </a:cubicBezTo>
                  <a:moveTo>
                    <a:pt x="111" y="0"/>
                  </a:moveTo>
                  <a:cubicBezTo>
                    <a:pt x="109" y="0"/>
                    <a:pt x="109" y="0"/>
                    <a:pt x="109" y="0"/>
                  </a:cubicBezTo>
                  <a:cubicBezTo>
                    <a:pt x="109" y="1"/>
                    <a:pt x="108" y="1"/>
                    <a:pt x="108" y="2"/>
                  </a:cubicBezTo>
                  <a:cubicBezTo>
                    <a:pt x="107" y="2"/>
                    <a:pt x="107" y="2"/>
                    <a:pt x="106" y="2"/>
                  </a:cubicBezTo>
                  <a:cubicBezTo>
                    <a:pt x="106" y="3"/>
                    <a:pt x="106" y="3"/>
                    <a:pt x="106" y="3"/>
                  </a:cubicBezTo>
                  <a:cubicBezTo>
                    <a:pt x="107" y="2"/>
                    <a:pt x="109" y="2"/>
                    <a:pt x="111" y="2"/>
                  </a:cubicBezTo>
                  <a:cubicBezTo>
                    <a:pt x="111" y="0"/>
                    <a:pt x="111" y="0"/>
                    <a:pt x="111" y="0"/>
                  </a:cubicBezTo>
                  <a:moveTo>
                    <a:pt x="161" y="0"/>
                  </a:moveTo>
                  <a:cubicBezTo>
                    <a:pt x="160" y="0"/>
                    <a:pt x="160" y="0"/>
                    <a:pt x="160" y="0"/>
                  </a:cubicBezTo>
                  <a:cubicBezTo>
                    <a:pt x="159" y="1"/>
                    <a:pt x="159" y="1"/>
                    <a:pt x="158" y="2"/>
                  </a:cubicBezTo>
                  <a:cubicBezTo>
                    <a:pt x="157" y="2"/>
                    <a:pt x="157" y="2"/>
                    <a:pt x="156" y="2"/>
                  </a:cubicBezTo>
                  <a:cubicBezTo>
                    <a:pt x="156" y="3"/>
                    <a:pt x="156" y="3"/>
                    <a:pt x="155" y="3"/>
                  </a:cubicBezTo>
                  <a:cubicBezTo>
                    <a:pt x="157" y="3"/>
                    <a:pt x="159" y="4"/>
                    <a:pt x="161" y="4"/>
                  </a:cubicBezTo>
                  <a:cubicBezTo>
                    <a:pt x="161" y="0"/>
                    <a:pt x="161" y="0"/>
                    <a:pt x="16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AutoShape 4"/>
          <p:cNvSpPr>
            <a:spLocks noChangeAspect="1" noChangeArrowheads="1" noTextEdit="1"/>
          </p:cNvSpPr>
          <p:nvPr/>
        </p:nvSpPr>
        <p:spPr bwMode="auto">
          <a:xfrm>
            <a:off x="0" y="1722438"/>
            <a:ext cx="1220787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035175" y="1719263"/>
            <a:ext cx="2033588"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latin typeface="Segoe UI" panose="020B0502040204020203" pitchFamily="34" charset="0"/>
              </a:rPr>
              <a:t>IDENTIFY</a:t>
            </a:r>
          </a:p>
          <a:p>
            <a:pPr algn="ctr"/>
            <a:r>
              <a:rPr lang="en-US" sz="2000" dirty="0">
                <a:solidFill>
                  <a:schemeClr val="bg1"/>
                </a:solidFill>
                <a:latin typeface="Segoe UI" panose="020B0502040204020203" pitchFamily="34" charset="0"/>
              </a:rPr>
              <a:t>Profit Potential</a:t>
            </a:r>
          </a:p>
        </p:txBody>
      </p:sp>
      <p:sp>
        <p:nvSpPr>
          <p:cNvPr id="11" name="Rectangle 7"/>
          <p:cNvSpPr>
            <a:spLocks noChangeArrowheads="1"/>
          </p:cNvSpPr>
          <p:nvPr/>
        </p:nvSpPr>
        <p:spPr bwMode="auto">
          <a:xfrm>
            <a:off x="6103938" y="1719263"/>
            <a:ext cx="2032000"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rPr>
              <a:t>CAPTURE</a:t>
            </a:r>
          </a:p>
          <a:p>
            <a:pPr algn="ctr"/>
            <a:r>
              <a:rPr lang="en-US" sz="2000" dirty="0">
                <a:solidFill>
                  <a:schemeClr val="bg1"/>
                </a:solidFill>
              </a:rPr>
              <a:t>Price Elasticity</a:t>
            </a:r>
          </a:p>
        </p:txBody>
      </p:sp>
      <p:sp>
        <p:nvSpPr>
          <p:cNvPr id="12" name="Rectangle 8"/>
          <p:cNvSpPr>
            <a:spLocks noChangeArrowheads="1"/>
          </p:cNvSpPr>
          <p:nvPr/>
        </p:nvSpPr>
        <p:spPr bwMode="auto">
          <a:xfrm>
            <a:off x="6104996" y="3751793"/>
            <a:ext cx="2028825" cy="2030413"/>
          </a:xfrm>
          <a:prstGeom prst="rect">
            <a:avLst/>
          </a:prstGeom>
          <a:solidFill>
            <a:srgbClr val="FBE5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6104996" y="5528205"/>
            <a:ext cx="2028825" cy="254000"/>
          </a:xfrm>
          <a:prstGeom prst="rect">
            <a:avLst/>
          </a:prstGeom>
          <a:solidFill>
            <a:srgbClr val="8541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5"/>
          <p:cNvSpPr>
            <a:spLocks noChangeArrowheads="1"/>
          </p:cNvSpPr>
          <p:nvPr/>
        </p:nvSpPr>
        <p:spPr bwMode="auto">
          <a:xfrm>
            <a:off x="10164794" y="1719263"/>
            <a:ext cx="2035175" cy="2030413"/>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rPr>
              <a:t>IMPROVE</a:t>
            </a:r>
          </a:p>
          <a:p>
            <a:pPr algn="ctr"/>
            <a:r>
              <a:rPr lang="en-US" sz="2000" dirty="0">
                <a:solidFill>
                  <a:schemeClr val="bg1"/>
                </a:solidFill>
              </a:rPr>
              <a:t>Inventory Management</a:t>
            </a:r>
          </a:p>
        </p:txBody>
      </p:sp>
      <p:sp>
        <p:nvSpPr>
          <p:cNvPr id="20" name="Rectangle 16"/>
          <p:cNvSpPr>
            <a:spLocks noChangeArrowheads="1"/>
          </p:cNvSpPr>
          <p:nvPr/>
        </p:nvSpPr>
        <p:spPr bwMode="auto">
          <a:xfrm>
            <a:off x="0" y="3749676"/>
            <a:ext cx="2035175"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latin typeface="Segoe UI" panose="020B0502040204020203" pitchFamily="34" charset="0"/>
                <a:ea typeface="Calibri" panose="020F0502020204030204" pitchFamily="34" charset="0"/>
              </a:rPr>
              <a:t>MAXIMIZE</a:t>
            </a:r>
          </a:p>
          <a:p>
            <a:pPr algn="ctr"/>
            <a:r>
              <a:rPr lang="en-US" sz="2000" dirty="0">
                <a:solidFill>
                  <a:schemeClr val="bg1"/>
                </a:solidFill>
                <a:latin typeface="Segoe UI" panose="020B0502040204020203" pitchFamily="34" charset="0"/>
                <a:ea typeface="Calibri" panose="020F0502020204030204" pitchFamily="34" charset="0"/>
              </a:rPr>
              <a:t>Profit Margins</a:t>
            </a:r>
            <a:endParaRPr lang="en-US" dirty="0">
              <a:solidFill>
                <a:schemeClr val="bg1"/>
              </a:solidFill>
            </a:endParaRPr>
          </a:p>
        </p:txBody>
      </p:sp>
      <p:sp>
        <p:nvSpPr>
          <p:cNvPr id="21" name="Rectangle 17"/>
          <p:cNvSpPr>
            <a:spLocks noChangeArrowheads="1"/>
          </p:cNvSpPr>
          <p:nvPr/>
        </p:nvSpPr>
        <p:spPr bwMode="auto">
          <a:xfrm>
            <a:off x="4068763" y="3749676"/>
            <a:ext cx="2035175"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800" dirty="0">
                <a:solidFill>
                  <a:schemeClr val="bg1"/>
                </a:solidFill>
              </a:rPr>
              <a:t>GAIN</a:t>
            </a:r>
          </a:p>
          <a:p>
            <a:pPr algn="ctr"/>
            <a:r>
              <a:rPr lang="en-US" sz="2000" dirty="0">
                <a:solidFill>
                  <a:schemeClr val="bg1"/>
                </a:solidFill>
              </a:rPr>
              <a:t>Data Insight</a:t>
            </a:r>
          </a:p>
        </p:txBody>
      </p:sp>
      <p:sp>
        <p:nvSpPr>
          <p:cNvPr id="22" name="Rectangle 18"/>
          <p:cNvSpPr>
            <a:spLocks noChangeArrowheads="1"/>
          </p:cNvSpPr>
          <p:nvPr/>
        </p:nvSpPr>
        <p:spPr bwMode="auto">
          <a:xfrm>
            <a:off x="8135938" y="3749676"/>
            <a:ext cx="2033588" cy="2033588"/>
          </a:xfrm>
          <a:prstGeom prst="rect">
            <a:avLst/>
          </a:prstGeom>
          <a:solidFill>
            <a:srgbClr val="004B50"/>
          </a:soli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SIMPLIFY</a:t>
            </a:r>
          </a:p>
          <a:p>
            <a:pPr algn="ctr"/>
            <a:r>
              <a:rPr lang="en-US" sz="2000" dirty="0">
                <a:solidFill>
                  <a:schemeClr val="bg1"/>
                </a:solidFill>
              </a:rPr>
              <a:t>Pricing &amp; Inventory</a:t>
            </a:r>
          </a:p>
        </p:txBody>
      </p:sp>
      <p:grpSp>
        <p:nvGrpSpPr>
          <p:cNvPr id="1287" name="Group 1286"/>
          <p:cNvGrpSpPr/>
          <p:nvPr/>
        </p:nvGrpSpPr>
        <p:grpSpPr>
          <a:xfrm>
            <a:off x="0" y="1719263"/>
            <a:ext cx="2035175" cy="2030413"/>
            <a:chOff x="0" y="1719263"/>
            <a:chExt cx="2035175" cy="2030413"/>
          </a:xfrm>
        </p:grpSpPr>
        <p:sp>
          <p:nvSpPr>
            <p:cNvPr id="23" name="Rectangle 19"/>
            <p:cNvSpPr>
              <a:spLocks noChangeArrowheads="1"/>
            </p:cNvSpPr>
            <p:nvPr/>
          </p:nvSpPr>
          <p:spPr bwMode="auto">
            <a:xfrm>
              <a:off x="0" y="1719263"/>
              <a:ext cx="2035175" cy="1925638"/>
            </a:xfrm>
            <a:prstGeom prst="rect">
              <a:avLst/>
            </a:prstGeom>
            <a:solidFill>
              <a:srgbClr val="4BC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0" y="1719263"/>
              <a:ext cx="203517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149225" y="1814513"/>
              <a:ext cx="400050" cy="225425"/>
            </a:xfrm>
            <a:custGeom>
              <a:avLst/>
              <a:gdLst>
                <a:gd name="T0" fmla="*/ 105 w 126"/>
                <a:gd name="T1" fmla="*/ 30 h 71"/>
                <a:gd name="T2" fmla="*/ 103 w 126"/>
                <a:gd name="T3" fmla="*/ 30 h 71"/>
                <a:gd name="T4" fmla="*/ 105 w 126"/>
                <a:gd name="T5" fmla="*/ 21 h 71"/>
                <a:gd name="T6" fmla="*/ 84 w 126"/>
                <a:gd name="T7" fmla="*/ 0 h 71"/>
                <a:gd name="T8" fmla="*/ 64 w 126"/>
                <a:gd name="T9" fmla="*/ 18 h 71"/>
                <a:gd name="T10" fmla="*/ 49 w 126"/>
                <a:gd name="T11" fmla="*/ 11 h 71"/>
                <a:gd name="T12" fmla="*/ 28 w 126"/>
                <a:gd name="T13" fmla="*/ 31 h 71"/>
                <a:gd name="T14" fmla="*/ 21 w 126"/>
                <a:gd name="T15" fmla="*/ 30 h 71"/>
                <a:gd name="T16" fmla="*/ 0 w 126"/>
                <a:gd name="T17" fmla="*/ 50 h 71"/>
                <a:gd name="T18" fmla="*/ 21 w 126"/>
                <a:gd name="T19" fmla="*/ 71 h 71"/>
                <a:gd name="T20" fmla="*/ 105 w 126"/>
                <a:gd name="T21" fmla="*/ 71 h 71"/>
                <a:gd name="T22" fmla="*/ 126 w 126"/>
                <a:gd name="T23" fmla="*/ 50 h 71"/>
                <a:gd name="T24" fmla="*/ 105 w 126"/>
                <a:gd name="T25"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71">
                  <a:moveTo>
                    <a:pt x="105" y="30"/>
                  </a:moveTo>
                  <a:cubicBezTo>
                    <a:pt x="105" y="30"/>
                    <a:pt x="103" y="30"/>
                    <a:pt x="103" y="30"/>
                  </a:cubicBezTo>
                  <a:cubicBezTo>
                    <a:pt x="104" y="27"/>
                    <a:pt x="105" y="24"/>
                    <a:pt x="105" y="21"/>
                  </a:cubicBezTo>
                  <a:cubicBezTo>
                    <a:pt x="105" y="9"/>
                    <a:pt x="96" y="0"/>
                    <a:pt x="84" y="0"/>
                  </a:cubicBezTo>
                  <a:cubicBezTo>
                    <a:pt x="74" y="0"/>
                    <a:pt x="65" y="8"/>
                    <a:pt x="64" y="18"/>
                  </a:cubicBezTo>
                  <a:cubicBezTo>
                    <a:pt x="60" y="14"/>
                    <a:pt x="55" y="11"/>
                    <a:pt x="49" y="11"/>
                  </a:cubicBezTo>
                  <a:cubicBezTo>
                    <a:pt x="38" y="11"/>
                    <a:pt x="28" y="20"/>
                    <a:pt x="28" y="31"/>
                  </a:cubicBezTo>
                  <a:cubicBezTo>
                    <a:pt x="26" y="30"/>
                    <a:pt x="23" y="30"/>
                    <a:pt x="21" y="30"/>
                  </a:cubicBezTo>
                  <a:cubicBezTo>
                    <a:pt x="9" y="30"/>
                    <a:pt x="0" y="39"/>
                    <a:pt x="0" y="50"/>
                  </a:cubicBezTo>
                  <a:cubicBezTo>
                    <a:pt x="0" y="62"/>
                    <a:pt x="9" y="71"/>
                    <a:pt x="21" y="71"/>
                  </a:cubicBezTo>
                  <a:cubicBezTo>
                    <a:pt x="105" y="71"/>
                    <a:pt x="105" y="71"/>
                    <a:pt x="105" y="71"/>
                  </a:cubicBezTo>
                  <a:cubicBezTo>
                    <a:pt x="116" y="71"/>
                    <a:pt x="126" y="62"/>
                    <a:pt x="126" y="50"/>
                  </a:cubicBezTo>
                  <a:cubicBezTo>
                    <a:pt x="126" y="39"/>
                    <a:pt x="116" y="30"/>
                    <a:pt x="10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1570038" y="1814513"/>
              <a:ext cx="398463" cy="225425"/>
            </a:xfrm>
            <a:custGeom>
              <a:avLst/>
              <a:gdLst>
                <a:gd name="T0" fmla="*/ 105 w 125"/>
                <a:gd name="T1" fmla="*/ 30 h 71"/>
                <a:gd name="T2" fmla="*/ 102 w 125"/>
                <a:gd name="T3" fmla="*/ 30 h 71"/>
                <a:gd name="T4" fmla="*/ 105 w 125"/>
                <a:gd name="T5" fmla="*/ 21 h 71"/>
                <a:gd name="T6" fmla="*/ 84 w 125"/>
                <a:gd name="T7" fmla="*/ 0 h 71"/>
                <a:gd name="T8" fmla="*/ 63 w 125"/>
                <a:gd name="T9" fmla="*/ 18 h 71"/>
                <a:gd name="T10" fmla="*/ 48 w 125"/>
                <a:gd name="T11" fmla="*/ 11 h 71"/>
                <a:gd name="T12" fmla="*/ 27 w 125"/>
                <a:gd name="T13" fmla="*/ 31 h 71"/>
                <a:gd name="T14" fmla="*/ 20 w 125"/>
                <a:gd name="T15" fmla="*/ 30 h 71"/>
                <a:gd name="T16" fmla="*/ 0 w 125"/>
                <a:gd name="T17" fmla="*/ 50 h 71"/>
                <a:gd name="T18" fmla="*/ 20 w 125"/>
                <a:gd name="T19" fmla="*/ 71 h 71"/>
                <a:gd name="T20" fmla="*/ 105 w 125"/>
                <a:gd name="T21" fmla="*/ 71 h 71"/>
                <a:gd name="T22" fmla="*/ 125 w 125"/>
                <a:gd name="T23" fmla="*/ 50 h 71"/>
                <a:gd name="T24" fmla="*/ 105 w 125"/>
                <a:gd name="T25"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1">
                  <a:moveTo>
                    <a:pt x="105" y="30"/>
                  </a:moveTo>
                  <a:cubicBezTo>
                    <a:pt x="104" y="30"/>
                    <a:pt x="103" y="30"/>
                    <a:pt x="102" y="30"/>
                  </a:cubicBezTo>
                  <a:cubicBezTo>
                    <a:pt x="103" y="27"/>
                    <a:pt x="105" y="24"/>
                    <a:pt x="105" y="21"/>
                  </a:cubicBezTo>
                  <a:cubicBezTo>
                    <a:pt x="105" y="9"/>
                    <a:pt x="95" y="0"/>
                    <a:pt x="84" y="0"/>
                  </a:cubicBezTo>
                  <a:cubicBezTo>
                    <a:pt x="73" y="0"/>
                    <a:pt x="65" y="8"/>
                    <a:pt x="63" y="18"/>
                  </a:cubicBezTo>
                  <a:cubicBezTo>
                    <a:pt x="60" y="14"/>
                    <a:pt x="54" y="11"/>
                    <a:pt x="48" y="11"/>
                  </a:cubicBezTo>
                  <a:cubicBezTo>
                    <a:pt x="37" y="11"/>
                    <a:pt x="27" y="20"/>
                    <a:pt x="27" y="31"/>
                  </a:cubicBezTo>
                  <a:cubicBezTo>
                    <a:pt x="25" y="30"/>
                    <a:pt x="23" y="30"/>
                    <a:pt x="20" y="30"/>
                  </a:cubicBezTo>
                  <a:cubicBezTo>
                    <a:pt x="8" y="30"/>
                    <a:pt x="0" y="39"/>
                    <a:pt x="0" y="50"/>
                  </a:cubicBezTo>
                  <a:cubicBezTo>
                    <a:pt x="0" y="62"/>
                    <a:pt x="8" y="71"/>
                    <a:pt x="20" y="71"/>
                  </a:cubicBezTo>
                  <a:cubicBezTo>
                    <a:pt x="105" y="71"/>
                    <a:pt x="105" y="71"/>
                    <a:pt x="105" y="71"/>
                  </a:cubicBezTo>
                  <a:cubicBezTo>
                    <a:pt x="116" y="71"/>
                    <a:pt x="125" y="62"/>
                    <a:pt x="125" y="50"/>
                  </a:cubicBezTo>
                  <a:cubicBezTo>
                    <a:pt x="125" y="39"/>
                    <a:pt x="116" y="30"/>
                    <a:pt x="10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196850" y="1893888"/>
              <a:ext cx="773113" cy="314325"/>
            </a:xfrm>
            <a:custGeom>
              <a:avLst/>
              <a:gdLst>
                <a:gd name="T0" fmla="*/ 217 w 243"/>
                <a:gd name="T1" fmla="*/ 47 h 99"/>
                <a:gd name="T2" fmla="*/ 213 w 243"/>
                <a:gd name="T3" fmla="*/ 47 h 99"/>
                <a:gd name="T4" fmla="*/ 164 w 243"/>
                <a:gd name="T5" fmla="*/ 0 h 99"/>
                <a:gd name="T6" fmla="*/ 116 w 243"/>
                <a:gd name="T7" fmla="*/ 37 h 99"/>
                <a:gd name="T8" fmla="*/ 90 w 243"/>
                <a:gd name="T9" fmla="*/ 26 h 99"/>
                <a:gd name="T10" fmla="*/ 54 w 243"/>
                <a:gd name="T11" fmla="*/ 59 h 99"/>
                <a:gd name="T12" fmla="*/ 37 w 243"/>
                <a:gd name="T13" fmla="*/ 67 h 99"/>
                <a:gd name="T14" fmla="*/ 20 w 243"/>
                <a:gd name="T15" fmla="*/ 59 h 99"/>
                <a:gd name="T16" fmla="*/ 0 w 243"/>
                <a:gd name="T17" fmla="*/ 79 h 99"/>
                <a:gd name="T18" fmla="*/ 20 w 243"/>
                <a:gd name="T19" fmla="*/ 99 h 99"/>
                <a:gd name="T20" fmla="*/ 25 w 243"/>
                <a:gd name="T21" fmla="*/ 99 h 99"/>
                <a:gd name="T22" fmla="*/ 92 w 243"/>
                <a:gd name="T23" fmla="*/ 99 h 99"/>
                <a:gd name="T24" fmla="*/ 129 w 243"/>
                <a:gd name="T25" fmla="*/ 99 h 99"/>
                <a:gd name="T26" fmla="*/ 219 w 243"/>
                <a:gd name="T27" fmla="*/ 99 h 99"/>
                <a:gd name="T28" fmla="*/ 243 w 243"/>
                <a:gd name="T29" fmla="*/ 73 h 99"/>
                <a:gd name="T30" fmla="*/ 217 w 243"/>
                <a:gd name="T31"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3" h="99">
                  <a:moveTo>
                    <a:pt x="217" y="47"/>
                  </a:moveTo>
                  <a:cubicBezTo>
                    <a:pt x="216" y="47"/>
                    <a:pt x="215" y="47"/>
                    <a:pt x="213" y="47"/>
                  </a:cubicBezTo>
                  <a:cubicBezTo>
                    <a:pt x="211" y="21"/>
                    <a:pt x="190" y="0"/>
                    <a:pt x="164" y="0"/>
                  </a:cubicBezTo>
                  <a:cubicBezTo>
                    <a:pt x="141" y="0"/>
                    <a:pt x="122" y="16"/>
                    <a:pt x="116" y="37"/>
                  </a:cubicBezTo>
                  <a:cubicBezTo>
                    <a:pt x="109" y="30"/>
                    <a:pt x="100" y="26"/>
                    <a:pt x="90" y="26"/>
                  </a:cubicBezTo>
                  <a:cubicBezTo>
                    <a:pt x="72" y="26"/>
                    <a:pt x="56" y="41"/>
                    <a:pt x="54" y="59"/>
                  </a:cubicBezTo>
                  <a:cubicBezTo>
                    <a:pt x="47" y="60"/>
                    <a:pt x="41" y="63"/>
                    <a:pt x="37" y="67"/>
                  </a:cubicBezTo>
                  <a:cubicBezTo>
                    <a:pt x="33" y="62"/>
                    <a:pt x="27" y="59"/>
                    <a:pt x="20" y="59"/>
                  </a:cubicBezTo>
                  <a:cubicBezTo>
                    <a:pt x="9" y="59"/>
                    <a:pt x="0" y="68"/>
                    <a:pt x="0" y="79"/>
                  </a:cubicBezTo>
                  <a:cubicBezTo>
                    <a:pt x="0" y="90"/>
                    <a:pt x="9" y="99"/>
                    <a:pt x="20" y="99"/>
                  </a:cubicBezTo>
                  <a:cubicBezTo>
                    <a:pt x="25" y="99"/>
                    <a:pt x="25" y="99"/>
                    <a:pt x="25" y="99"/>
                  </a:cubicBezTo>
                  <a:cubicBezTo>
                    <a:pt x="92" y="99"/>
                    <a:pt x="92" y="99"/>
                    <a:pt x="92" y="99"/>
                  </a:cubicBezTo>
                  <a:cubicBezTo>
                    <a:pt x="129" y="99"/>
                    <a:pt x="129" y="99"/>
                    <a:pt x="129" y="99"/>
                  </a:cubicBezTo>
                  <a:cubicBezTo>
                    <a:pt x="219" y="99"/>
                    <a:pt x="219" y="99"/>
                    <a:pt x="219" y="99"/>
                  </a:cubicBezTo>
                  <a:cubicBezTo>
                    <a:pt x="233" y="99"/>
                    <a:pt x="243" y="87"/>
                    <a:pt x="243" y="73"/>
                  </a:cubicBezTo>
                  <a:cubicBezTo>
                    <a:pt x="243" y="59"/>
                    <a:pt x="231" y="47"/>
                    <a:pt x="217" y="4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4"/>
            <p:cNvSpPr>
              <a:spLocks noChangeArrowheads="1"/>
            </p:cNvSpPr>
            <p:nvPr/>
          </p:nvSpPr>
          <p:spPr bwMode="auto">
            <a:xfrm>
              <a:off x="0" y="3336926"/>
              <a:ext cx="2035175" cy="412750"/>
            </a:xfrm>
            <a:prstGeom prst="rect">
              <a:avLst/>
            </a:prstGeom>
            <a:solidFill>
              <a:srgbClr val="147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25"/>
            <p:cNvSpPr>
              <a:spLocks noChangeArrowheads="1"/>
            </p:cNvSpPr>
            <p:nvPr/>
          </p:nvSpPr>
          <p:spPr bwMode="auto">
            <a:xfrm>
              <a:off x="0" y="3336926"/>
              <a:ext cx="20351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630238" y="3336926"/>
              <a:ext cx="1168400" cy="241300"/>
            </a:xfrm>
            <a:custGeom>
              <a:avLst/>
              <a:gdLst>
                <a:gd name="T0" fmla="*/ 0 w 368"/>
                <a:gd name="T1" fmla="*/ 76 h 76"/>
                <a:gd name="T2" fmla="*/ 0 w 368"/>
                <a:gd name="T3" fmla="*/ 76 h 76"/>
                <a:gd name="T4" fmla="*/ 24 w 368"/>
                <a:gd name="T5" fmla="*/ 76 h 76"/>
                <a:gd name="T6" fmla="*/ 47 w 368"/>
                <a:gd name="T7" fmla="*/ 76 h 76"/>
                <a:gd name="T8" fmla="*/ 0 w 368"/>
                <a:gd name="T9" fmla="*/ 76 h 76"/>
                <a:gd name="T10" fmla="*/ 0 w 368"/>
                <a:gd name="T11" fmla="*/ 76 h 76"/>
                <a:gd name="T12" fmla="*/ 192 w 368"/>
                <a:gd name="T13" fmla="*/ 75 h 76"/>
                <a:gd name="T14" fmla="*/ 192 w 368"/>
                <a:gd name="T15" fmla="*/ 76 h 76"/>
                <a:gd name="T16" fmla="*/ 215 w 368"/>
                <a:gd name="T17" fmla="*/ 76 h 76"/>
                <a:gd name="T18" fmla="*/ 239 w 368"/>
                <a:gd name="T19" fmla="*/ 76 h 76"/>
                <a:gd name="T20" fmla="*/ 192 w 368"/>
                <a:gd name="T21" fmla="*/ 76 h 76"/>
                <a:gd name="T22" fmla="*/ 192 w 368"/>
                <a:gd name="T23" fmla="*/ 75 h 76"/>
                <a:gd name="T24" fmla="*/ 167 w 368"/>
                <a:gd name="T25" fmla="*/ 0 h 76"/>
                <a:gd name="T26" fmla="*/ 111 w 368"/>
                <a:gd name="T27" fmla="*/ 0 h 76"/>
                <a:gd name="T28" fmla="*/ 116 w 368"/>
                <a:gd name="T29" fmla="*/ 5 h 76"/>
                <a:gd name="T30" fmla="*/ 117 w 368"/>
                <a:gd name="T31" fmla="*/ 6 h 76"/>
                <a:gd name="T32" fmla="*/ 119 w 368"/>
                <a:gd name="T33" fmla="*/ 7 h 76"/>
                <a:gd name="T34" fmla="*/ 121 w 368"/>
                <a:gd name="T35" fmla="*/ 8 h 76"/>
                <a:gd name="T36" fmla="*/ 122 w 368"/>
                <a:gd name="T37" fmla="*/ 9 h 76"/>
                <a:gd name="T38" fmla="*/ 125 w 368"/>
                <a:gd name="T39" fmla="*/ 10 h 76"/>
                <a:gd name="T40" fmla="*/ 126 w 368"/>
                <a:gd name="T41" fmla="*/ 11 h 76"/>
                <a:gd name="T42" fmla="*/ 129 w 368"/>
                <a:gd name="T43" fmla="*/ 12 h 76"/>
                <a:gd name="T44" fmla="*/ 131 w 368"/>
                <a:gd name="T45" fmla="*/ 13 h 76"/>
                <a:gd name="T46" fmla="*/ 134 w 368"/>
                <a:gd name="T47" fmla="*/ 14 h 76"/>
                <a:gd name="T48" fmla="*/ 136 w 368"/>
                <a:gd name="T49" fmla="*/ 14 h 76"/>
                <a:gd name="T50" fmla="*/ 139 w 368"/>
                <a:gd name="T51" fmla="*/ 15 h 76"/>
                <a:gd name="T52" fmla="*/ 141 w 368"/>
                <a:gd name="T53" fmla="*/ 16 h 76"/>
                <a:gd name="T54" fmla="*/ 144 w 368"/>
                <a:gd name="T55" fmla="*/ 16 h 76"/>
                <a:gd name="T56" fmla="*/ 145 w 368"/>
                <a:gd name="T57" fmla="*/ 17 h 76"/>
                <a:gd name="T58" fmla="*/ 54 w 368"/>
                <a:gd name="T59" fmla="*/ 53 h 76"/>
                <a:gd name="T60" fmla="*/ 47 w 368"/>
                <a:gd name="T61" fmla="*/ 76 h 76"/>
                <a:gd name="T62" fmla="*/ 175 w 368"/>
                <a:gd name="T63" fmla="*/ 23 h 76"/>
                <a:gd name="T64" fmla="*/ 167 w 368"/>
                <a:gd name="T65" fmla="*/ 0 h 76"/>
                <a:gd name="T66" fmla="*/ 368 w 368"/>
                <a:gd name="T67" fmla="*/ 0 h 76"/>
                <a:gd name="T68" fmla="*/ 214 w 368"/>
                <a:gd name="T69" fmla="*/ 0 h 76"/>
                <a:gd name="T70" fmla="*/ 221 w 368"/>
                <a:gd name="T71" fmla="*/ 22 h 76"/>
                <a:gd name="T72" fmla="*/ 222 w 368"/>
                <a:gd name="T73" fmla="*/ 22 h 76"/>
                <a:gd name="T74" fmla="*/ 227 w 368"/>
                <a:gd name="T75" fmla="*/ 21 h 76"/>
                <a:gd name="T76" fmla="*/ 231 w 368"/>
                <a:gd name="T77" fmla="*/ 21 h 76"/>
                <a:gd name="T78" fmla="*/ 232 w 368"/>
                <a:gd name="T79" fmla="*/ 21 h 76"/>
                <a:gd name="T80" fmla="*/ 232 w 368"/>
                <a:gd name="T81" fmla="*/ 21 h 76"/>
                <a:gd name="T82" fmla="*/ 232 w 368"/>
                <a:gd name="T83" fmla="*/ 21 h 76"/>
                <a:gd name="T84" fmla="*/ 225 w 368"/>
                <a:gd name="T85" fmla="*/ 32 h 76"/>
                <a:gd name="T86" fmla="*/ 239 w 368"/>
                <a:gd name="T87" fmla="*/ 75 h 76"/>
                <a:gd name="T88" fmla="*/ 283 w 368"/>
                <a:gd name="T89" fmla="*/ 16 h 76"/>
                <a:gd name="T90" fmla="*/ 283 w 368"/>
                <a:gd name="T91" fmla="*/ 16 h 76"/>
                <a:gd name="T92" fmla="*/ 289 w 368"/>
                <a:gd name="T93" fmla="*/ 16 h 76"/>
                <a:gd name="T94" fmla="*/ 293 w 368"/>
                <a:gd name="T95" fmla="*/ 15 h 76"/>
                <a:gd name="T96" fmla="*/ 299 w 368"/>
                <a:gd name="T97" fmla="*/ 14 h 76"/>
                <a:gd name="T98" fmla="*/ 302 w 368"/>
                <a:gd name="T99" fmla="*/ 14 h 76"/>
                <a:gd name="T100" fmla="*/ 308 w 368"/>
                <a:gd name="T101" fmla="*/ 13 h 76"/>
                <a:gd name="T102" fmla="*/ 312 w 368"/>
                <a:gd name="T103" fmla="*/ 12 h 76"/>
                <a:gd name="T104" fmla="*/ 318 w 368"/>
                <a:gd name="T105" fmla="*/ 11 h 76"/>
                <a:gd name="T106" fmla="*/ 322 w 368"/>
                <a:gd name="T107" fmla="*/ 10 h 76"/>
                <a:gd name="T108" fmla="*/ 328 w 368"/>
                <a:gd name="T109" fmla="*/ 9 h 76"/>
                <a:gd name="T110" fmla="*/ 332 w 368"/>
                <a:gd name="T111" fmla="*/ 8 h 76"/>
                <a:gd name="T112" fmla="*/ 338 w 368"/>
                <a:gd name="T113" fmla="*/ 7 h 76"/>
                <a:gd name="T114" fmla="*/ 343 w 368"/>
                <a:gd name="T115" fmla="*/ 6 h 76"/>
                <a:gd name="T116" fmla="*/ 348 w 368"/>
                <a:gd name="T117" fmla="*/ 5 h 76"/>
                <a:gd name="T118" fmla="*/ 367 w 368"/>
                <a:gd name="T119" fmla="*/ 0 h 76"/>
                <a:gd name="T120" fmla="*/ 368 w 368"/>
                <a:gd name="T1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76">
                  <a:moveTo>
                    <a:pt x="0" y="76"/>
                  </a:moveTo>
                  <a:cubicBezTo>
                    <a:pt x="0" y="76"/>
                    <a:pt x="0" y="76"/>
                    <a:pt x="0" y="76"/>
                  </a:cubicBezTo>
                  <a:cubicBezTo>
                    <a:pt x="24" y="76"/>
                    <a:pt x="24" y="76"/>
                    <a:pt x="24" y="76"/>
                  </a:cubicBezTo>
                  <a:cubicBezTo>
                    <a:pt x="47" y="76"/>
                    <a:pt x="47" y="76"/>
                    <a:pt x="47" y="76"/>
                  </a:cubicBezTo>
                  <a:cubicBezTo>
                    <a:pt x="0" y="76"/>
                    <a:pt x="0" y="76"/>
                    <a:pt x="0" y="76"/>
                  </a:cubicBezTo>
                  <a:cubicBezTo>
                    <a:pt x="0" y="76"/>
                    <a:pt x="0" y="76"/>
                    <a:pt x="0" y="76"/>
                  </a:cubicBezTo>
                  <a:moveTo>
                    <a:pt x="192" y="75"/>
                  </a:moveTo>
                  <a:cubicBezTo>
                    <a:pt x="192" y="76"/>
                    <a:pt x="192" y="76"/>
                    <a:pt x="192" y="76"/>
                  </a:cubicBezTo>
                  <a:cubicBezTo>
                    <a:pt x="215" y="76"/>
                    <a:pt x="215" y="76"/>
                    <a:pt x="215" y="76"/>
                  </a:cubicBezTo>
                  <a:cubicBezTo>
                    <a:pt x="239" y="76"/>
                    <a:pt x="239" y="76"/>
                    <a:pt x="239" y="76"/>
                  </a:cubicBezTo>
                  <a:cubicBezTo>
                    <a:pt x="192" y="76"/>
                    <a:pt x="192" y="76"/>
                    <a:pt x="192" y="76"/>
                  </a:cubicBezTo>
                  <a:cubicBezTo>
                    <a:pt x="192" y="75"/>
                    <a:pt x="192" y="75"/>
                    <a:pt x="192" y="75"/>
                  </a:cubicBezTo>
                  <a:moveTo>
                    <a:pt x="167" y="0"/>
                  </a:moveTo>
                  <a:cubicBezTo>
                    <a:pt x="111" y="0"/>
                    <a:pt x="111" y="0"/>
                    <a:pt x="111" y="0"/>
                  </a:cubicBezTo>
                  <a:cubicBezTo>
                    <a:pt x="112" y="2"/>
                    <a:pt x="114" y="3"/>
                    <a:pt x="116" y="5"/>
                  </a:cubicBezTo>
                  <a:cubicBezTo>
                    <a:pt x="116" y="5"/>
                    <a:pt x="117" y="6"/>
                    <a:pt x="117" y="6"/>
                  </a:cubicBezTo>
                  <a:cubicBezTo>
                    <a:pt x="118" y="6"/>
                    <a:pt x="118" y="7"/>
                    <a:pt x="119" y="7"/>
                  </a:cubicBezTo>
                  <a:cubicBezTo>
                    <a:pt x="120" y="7"/>
                    <a:pt x="120" y="8"/>
                    <a:pt x="121" y="8"/>
                  </a:cubicBezTo>
                  <a:cubicBezTo>
                    <a:pt x="122" y="9"/>
                    <a:pt x="122" y="9"/>
                    <a:pt x="122" y="9"/>
                  </a:cubicBezTo>
                  <a:cubicBezTo>
                    <a:pt x="123" y="9"/>
                    <a:pt x="124" y="10"/>
                    <a:pt x="125" y="10"/>
                  </a:cubicBezTo>
                  <a:cubicBezTo>
                    <a:pt x="125" y="10"/>
                    <a:pt x="126" y="11"/>
                    <a:pt x="126" y="11"/>
                  </a:cubicBezTo>
                  <a:cubicBezTo>
                    <a:pt x="127" y="11"/>
                    <a:pt x="128" y="12"/>
                    <a:pt x="129" y="12"/>
                  </a:cubicBezTo>
                  <a:cubicBezTo>
                    <a:pt x="130" y="12"/>
                    <a:pt x="130" y="12"/>
                    <a:pt x="131" y="13"/>
                  </a:cubicBezTo>
                  <a:cubicBezTo>
                    <a:pt x="132" y="13"/>
                    <a:pt x="133" y="13"/>
                    <a:pt x="134" y="14"/>
                  </a:cubicBezTo>
                  <a:cubicBezTo>
                    <a:pt x="134" y="14"/>
                    <a:pt x="135" y="14"/>
                    <a:pt x="136" y="14"/>
                  </a:cubicBezTo>
                  <a:cubicBezTo>
                    <a:pt x="137" y="14"/>
                    <a:pt x="138" y="15"/>
                    <a:pt x="139" y="15"/>
                  </a:cubicBezTo>
                  <a:cubicBezTo>
                    <a:pt x="139" y="15"/>
                    <a:pt x="140" y="15"/>
                    <a:pt x="141" y="16"/>
                  </a:cubicBezTo>
                  <a:cubicBezTo>
                    <a:pt x="142" y="16"/>
                    <a:pt x="143" y="16"/>
                    <a:pt x="144" y="16"/>
                  </a:cubicBezTo>
                  <a:cubicBezTo>
                    <a:pt x="145" y="17"/>
                    <a:pt x="145" y="17"/>
                    <a:pt x="145" y="17"/>
                  </a:cubicBezTo>
                  <a:cubicBezTo>
                    <a:pt x="54" y="53"/>
                    <a:pt x="54" y="53"/>
                    <a:pt x="54" y="53"/>
                  </a:cubicBezTo>
                  <a:cubicBezTo>
                    <a:pt x="47" y="76"/>
                    <a:pt x="47" y="76"/>
                    <a:pt x="47" y="76"/>
                  </a:cubicBezTo>
                  <a:cubicBezTo>
                    <a:pt x="175" y="23"/>
                    <a:pt x="175" y="23"/>
                    <a:pt x="175" y="23"/>
                  </a:cubicBezTo>
                  <a:cubicBezTo>
                    <a:pt x="167" y="0"/>
                    <a:pt x="167" y="0"/>
                    <a:pt x="167" y="0"/>
                  </a:cubicBezTo>
                  <a:moveTo>
                    <a:pt x="368" y="0"/>
                  </a:moveTo>
                  <a:cubicBezTo>
                    <a:pt x="214" y="0"/>
                    <a:pt x="214" y="0"/>
                    <a:pt x="214" y="0"/>
                  </a:cubicBezTo>
                  <a:cubicBezTo>
                    <a:pt x="221" y="22"/>
                    <a:pt x="221" y="22"/>
                    <a:pt x="221" y="22"/>
                  </a:cubicBezTo>
                  <a:cubicBezTo>
                    <a:pt x="222" y="22"/>
                    <a:pt x="222" y="22"/>
                    <a:pt x="222" y="22"/>
                  </a:cubicBezTo>
                  <a:cubicBezTo>
                    <a:pt x="224" y="22"/>
                    <a:pt x="226" y="21"/>
                    <a:pt x="227" y="21"/>
                  </a:cubicBezTo>
                  <a:cubicBezTo>
                    <a:pt x="229" y="21"/>
                    <a:pt x="230" y="21"/>
                    <a:pt x="231" y="21"/>
                  </a:cubicBezTo>
                  <a:cubicBezTo>
                    <a:pt x="231" y="21"/>
                    <a:pt x="232" y="21"/>
                    <a:pt x="232" y="21"/>
                  </a:cubicBezTo>
                  <a:cubicBezTo>
                    <a:pt x="232" y="21"/>
                    <a:pt x="232" y="21"/>
                    <a:pt x="232" y="21"/>
                  </a:cubicBezTo>
                  <a:cubicBezTo>
                    <a:pt x="232" y="21"/>
                    <a:pt x="232" y="21"/>
                    <a:pt x="232" y="21"/>
                  </a:cubicBezTo>
                  <a:cubicBezTo>
                    <a:pt x="225" y="32"/>
                    <a:pt x="225" y="32"/>
                    <a:pt x="225" y="32"/>
                  </a:cubicBezTo>
                  <a:cubicBezTo>
                    <a:pt x="239" y="75"/>
                    <a:pt x="239" y="75"/>
                    <a:pt x="239" y="75"/>
                  </a:cubicBezTo>
                  <a:cubicBezTo>
                    <a:pt x="283" y="16"/>
                    <a:pt x="283" y="16"/>
                    <a:pt x="283" y="16"/>
                  </a:cubicBezTo>
                  <a:cubicBezTo>
                    <a:pt x="283" y="16"/>
                    <a:pt x="283" y="16"/>
                    <a:pt x="283" y="16"/>
                  </a:cubicBezTo>
                  <a:cubicBezTo>
                    <a:pt x="285" y="16"/>
                    <a:pt x="287" y="16"/>
                    <a:pt x="289" y="16"/>
                  </a:cubicBezTo>
                  <a:cubicBezTo>
                    <a:pt x="290" y="15"/>
                    <a:pt x="291" y="15"/>
                    <a:pt x="293" y="15"/>
                  </a:cubicBezTo>
                  <a:cubicBezTo>
                    <a:pt x="295" y="15"/>
                    <a:pt x="297" y="14"/>
                    <a:pt x="299" y="14"/>
                  </a:cubicBezTo>
                  <a:cubicBezTo>
                    <a:pt x="300" y="14"/>
                    <a:pt x="301" y="14"/>
                    <a:pt x="302" y="14"/>
                  </a:cubicBezTo>
                  <a:cubicBezTo>
                    <a:pt x="304" y="13"/>
                    <a:pt x="306" y="13"/>
                    <a:pt x="308" y="13"/>
                  </a:cubicBezTo>
                  <a:cubicBezTo>
                    <a:pt x="310" y="12"/>
                    <a:pt x="311" y="12"/>
                    <a:pt x="312" y="12"/>
                  </a:cubicBezTo>
                  <a:cubicBezTo>
                    <a:pt x="314" y="12"/>
                    <a:pt x="316" y="11"/>
                    <a:pt x="318" y="11"/>
                  </a:cubicBezTo>
                  <a:cubicBezTo>
                    <a:pt x="319" y="11"/>
                    <a:pt x="321" y="10"/>
                    <a:pt x="322" y="10"/>
                  </a:cubicBezTo>
                  <a:cubicBezTo>
                    <a:pt x="324" y="10"/>
                    <a:pt x="326" y="9"/>
                    <a:pt x="328" y="9"/>
                  </a:cubicBezTo>
                  <a:cubicBezTo>
                    <a:pt x="329" y="9"/>
                    <a:pt x="331" y="9"/>
                    <a:pt x="332" y="8"/>
                  </a:cubicBezTo>
                  <a:cubicBezTo>
                    <a:pt x="334" y="8"/>
                    <a:pt x="336" y="7"/>
                    <a:pt x="338" y="7"/>
                  </a:cubicBezTo>
                  <a:cubicBezTo>
                    <a:pt x="340" y="7"/>
                    <a:pt x="341" y="6"/>
                    <a:pt x="343" y="6"/>
                  </a:cubicBezTo>
                  <a:cubicBezTo>
                    <a:pt x="344" y="6"/>
                    <a:pt x="346" y="5"/>
                    <a:pt x="348" y="5"/>
                  </a:cubicBezTo>
                  <a:cubicBezTo>
                    <a:pt x="354" y="4"/>
                    <a:pt x="361" y="2"/>
                    <a:pt x="367" y="0"/>
                  </a:cubicBezTo>
                  <a:cubicBezTo>
                    <a:pt x="367" y="0"/>
                    <a:pt x="368" y="0"/>
                    <a:pt x="368" y="0"/>
                  </a:cubicBezTo>
                </a:path>
              </a:pathLst>
            </a:custGeom>
            <a:solidFill>
              <a:srgbClr val="106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p:cNvSpPr>
            <p:nvPr/>
          </p:nvSpPr>
          <p:spPr bwMode="auto">
            <a:xfrm>
              <a:off x="630238" y="2868613"/>
              <a:ext cx="377825" cy="709613"/>
            </a:xfrm>
            <a:custGeom>
              <a:avLst/>
              <a:gdLst>
                <a:gd name="T0" fmla="*/ 238 w 238"/>
                <a:gd name="T1" fmla="*/ 0 h 447"/>
                <a:gd name="T2" fmla="*/ 144 w 238"/>
                <a:gd name="T3" fmla="*/ 0 h 447"/>
                <a:gd name="T4" fmla="*/ 0 w 238"/>
                <a:gd name="T5" fmla="*/ 447 h 447"/>
                <a:gd name="T6" fmla="*/ 94 w 238"/>
                <a:gd name="T7" fmla="*/ 447 h 447"/>
                <a:gd name="T8" fmla="*/ 238 w 238"/>
                <a:gd name="T9" fmla="*/ 0 h 447"/>
              </a:gdLst>
              <a:ahLst/>
              <a:cxnLst>
                <a:cxn ang="0">
                  <a:pos x="T0" y="T1"/>
                </a:cxn>
                <a:cxn ang="0">
                  <a:pos x="T2" y="T3"/>
                </a:cxn>
                <a:cxn ang="0">
                  <a:pos x="T4" y="T5"/>
                </a:cxn>
                <a:cxn ang="0">
                  <a:pos x="T6" y="T7"/>
                </a:cxn>
                <a:cxn ang="0">
                  <a:pos x="T8" y="T9"/>
                </a:cxn>
              </a:cxnLst>
              <a:rect l="0" t="0" r="r" b="b"/>
              <a:pathLst>
                <a:path w="238" h="447">
                  <a:moveTo>
                    <a:pt x="238" y="0"/>
                  </a:moveTo>
                  <a:lnTo>
                    <a:pt x="144" y="0"/>
                  </a:lnTo>
                  <a:lnTo>
                    <a:pt x="0" y="447"/>
                  </a:lnTo>
                  <a:lnTo>
                    <a:pt x="94" y="447"/>
                  </a:lnTo>
                  <a:lnTo>
                    <a:pt x="238"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7" name="Freeform 28"/>
            <p:cNvSpPr>
              <a:spLocks/>
            </p:cNvSpPr>
            <p:nvPr/>
          </p:nvSpPr>
          <p:spPr bwMode="auto">
            <a:xfrm>
              <a:off x="630238" y="2868613"/>
              <a:ext cx="377825" cy="709613"/>
            </a:xfrm>
            <a:custGeom>
              <a:avLst/>
              <a:gdLst>
                <a:gd name="T0" fmla="*/ 238 w 238"/>
                <a:gd name="T1" fmla="*/ 0 h 447"/>
                <a:gd name="T2" fmla="*/ 144 w 238"/>
                <a:gd name="T3" fmla="*/ 0 h 447"/>
                <a:gd name="T4" fmla="*/ 0 w 238"/>
                <a:gd name="T5" fmla="*/ 447 h 447"/>
                <a:gd name="T6" fmla="*/ 94 w 238"/>
                <a:gd name="T7" fmla="*/ 447 h 447"/>
                <a:gd name="T8" fmla="*/ 238 w 238"/>
                <a:gd name="T9" fmla="*/ 0 h 447"/>
              </a:gdLst>
              <a:ahLst/>
              <a:cxnLst>
                <a:cxn ang="0">
                  <a:pos x="T0" y="T1"/>
                </a:cxn>
                <a:cxn ang="0">
                  <a:pos x="T2" y="T3"/>
                </a:cxn>
                <a:cxn ang="0">
                  <a:pos x="T4" y="T5"/>
                </a:cxn>
                <a:cxn ang="0">
                  <a:pos x="T6" y="T7"/>
                </a:cxn>
                <a:cxn ang="0">
                  <a:pos x="T8" y="T9"/>
                </a:cxn>
              </a:cxnLst>
              <a:rect l="0" t="0" r="r" b="b"/>
              <a:pathLst>
                <a:path w="238" h="447">
                  <a:moveTo>
                    <a:pt x="238" y="0"/>
                  </a:moveTo>
                  <a:lnTo>
                    <a:pt x="144" y="0"/>
                  </a:lnTo>
                  <a:lnTo>
                    <a:pt x="0" y="447"/>
                  </a:lnTo>
                  <a:lnTo>
                    <a:pt x="94" y="447"/>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8" name="Freeform 29"/>
            <p:cNvSpPr>
              <a:spLocks/>
            </p:cNvSpPr>
            <p:nvPr/>
          </p:nvSpPr>
          <p:spPr bwMode="auto">
            <a:xfrm>
              <a:off x="706438" y="2868613"/>
              <a:ext cx="301625" cy="709613"/>
            </a:xfrm>
            <a:custGeom>
              <a:avLst/>
              <a:gdLst>
                <a:gd name="T0" fmla="*/ 190 w 190"/>
                <a:gd name="T1" fmla="*/ 0 h 447"/>
                <a:gd name="T2" fmla="*/ 144 w 190"/>
                <a:gd name="T3" fmla="*/ 0 h 447"/>
                <a:gd name="T4" fmla="*/ 0 w 190"/>
                <a:gd name="T5" fmla="*/ 447 h 447"/>
                <a:gd name="T6" fmla="*/ 46 w 190"/>
                <a:gd name="T7" fmla="*/ 447 h 447"/>
                <a:gd name="T8" fmla="*/ 190 w 190"/>
                <a:gd name="T9" fmla="*/ 0 h 447"/>
              </a:gdLst>
              <a:ahLst/>
              <a:cxnLst>
                <a:cxn ang="0">
                  <a:pos x="T0" y="T1"/>
                </a:cxn>
                <a:cxn ang="0">
                  <a:pos x="T2" y="T3"/>
                </a:cxn>
                <a:cxn ang="0">
                  <a:pos x="T4" y="T5"/>
                </a:cxn>
                <a:cxn ang="0">
                  <a:pos x="T6" y="T7"/>
                </a:cxn>
                <a:cxn ang="0">
                  <a:pos x="T8" y="T9"/>
                </a:cxn>
              </a:cxnLst>
              <a:rect l="0" t="0" r="r" b="b"/>
              <a:pathLst>
                <a:path w="190" h="447">
                  <a:moveTo>
                    <a:pt x="190" y="0"/>
                  </a:moveTo>
                  <a:lnTo>
                    <a:pt x="144" y="0"/>
                  </a:lnTo>
                  <a:lnTo>
                    <a:pt x="0" y="447"/>
                  </a:lnTo>
                  <a:lnTo>
                    <a:pt x="46" y="447"/>
                  </a:lnTo>
                  <a:lnTo>
                    <a:pt x="19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9" name="Freeform 30"/>
            <p:cNvSpPr>
              <a:spLocks/>
            </p:cNvSpPr>
            <p:nvPr/>
          </p:nvSpPr>
          <p:spPr bwMode="auto">
            <a:xfrm>
              <a:off x="706438" y="2868613"/>
              <a:ext cx="301625" cy="709613"/>
            </a:xfrm>
            <a:custGeom>
              <a:avLst/>
              <a:gdLst>
                <a:gd name="T0" fmla="*/ 190 w 190"/>
                <a:gd name="T1" fmla="*/ 0 h 447"/>
                <a:gd name="T2" fmla="*/ 144 w 190"/>
                <a:gd name="T3" fmla="*/ 0 h 447"/>
                <a:gd name="T4" fmla="*/ 0 w 190"/>
                <a:gd name="T5" fmla="*/ 447 h 447"/>
                <a:gd name="T6" fmla="*/ 46 w 190"/>
                <a:gd name="T7" fmla="*/ 447 h 447"/>
                <a:gd name="T8" fmla="*/ 190 w 190"/>
                <a:gd name="T9" fmla="*/ 0 h 447"/>
              </a:gdLst>
              <a:ahLst/>
              <a:cxnLst>
                <a:cxn ang="0">
                  <a:pos x="T0" y="T1"/>
                </a:cxn>
                <a:cxn ang="0">
                  <a:pos x="T2" y="T3"/>
                </a:cxn>
                <a:cxn ang="0">
                  <a:pos x="T4" y="T5"/>
                </a:cxn>
                <a:cxn ang="0">
                  <a:pos x="T6" y="T7"/>
                </a:cxn>
                <a:cxn ang="0">
                  <a:pos x="T8" y="T9"/>
                </a:cxn>
              </a:cxnLst>
              <a:rect l="0" t="0" r="r" b="b"/>
              <a:pathLst>
                <a:path w="190" h="447">
                  <a:moveTo>
                    <a:pt x="190" y="0"/>
                  </a:moveTo>
                  <a:lnTo>
                    <a:pt x="144" y="0"/>
                  </a:lnTo>
                  <a:lnTo>
                    <a:pt x="0" y="447"/>
                  </a:lnTo>
                  <a:lnTo>
                    <a:pt x="46" y="447"/>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0" name="Freeform 31"/>
            <p:cNvSpPr>
              <a:spLocks/>
            </p:cNvSpPr>
            <p:nvPr/>
          </p:nvSpPr>
          <p:spPr bwMode="auto">
            <a:xfrm>
              <a:off x="1011238" y="2868613"/>
              <a:ext cx="377825" cy="709613"/>
            </a:xfrm>
            <a:custGeom>
              <a:avLst/>
              <a:gdLst>
                <a:gd name="T0" fmla="*/ 0 w 238"/>
                <a:gd name="T1" fmla="*/ 0 h 447"/>
                <a:gd name="T2" fmla="*/ 94 w 238"/>
                <a:gd name="T3" fmla="*/ 0 h 447"/>
                <a:gd name="T4" fmla="*/ 238 w 238"/>
                <a:gd name="T5" fmla="*/ 447 h 447"/>
                <a:gd name="T6" fmla="*/ 144 w 238"/>
                <a:gd name="T7" fmla="*/ 447 h 447"/>
                <a:gd name="T8" fmla="*/ 0 w 238"/>
                <a:gd name="T9" fmla="*/ 0 h 447"/>
              </a:gdLst>
              <a:ahLst/>
              <a:cxnLst>
                <a:cxn ang="0">
                  <a:pos x="T0" y="T1"/>
                </a:cxn>
                <a:cxn ang="0">
                  <a:pos x="T2" y="T3"/>
                </a:cxn>
                <a:cxn ang="0">
                  <a:pos x="T4" y="T5"/>
                </a:cxn>
                <a:cxn ang="0">
                  <a:pos x="T6" y="T7"/>
                </a:cxn>
                <a:cxn ang="0">
                  <a:pos x="T8" y="T9"/>
                </a:cxn>
              </a:cxnLst>
              <a:rect l="0" t="0" r="r" b="b"/>
              <a:pathLst>
                <a:path w="238" h="447">
                  <a:moveTo>
                    <a:pt x="0" y="0"/>
                  </a:moveTo>
                  <a:lnTo>
                    <a:pt x="94" y="0"/>
                  </a:lnTo>
                  <a:lnTo>
                    <a:pt x="238" y="447"/>
                  </a:lnTo>
                  <a:lnTo>
                    <a:pt x="144" y="447"/>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1" name="Freeform 32"/>
            <p:cNvSpPr>
              <a:spLocks/>
            </p:cNvSpPr>
            <p:nvPr/>
          </p:nvSpPr>
          <p:spPr bwMode="auto">
            <a:xfrm>
              <a:off x="1011238" y="2868613"/>
              <a:ext cx="377825" cy="709613"/>
            </a:xfrm>
            <a:custGeom>
              <a:avLst/>
              <a:gdLst>
                <a:gd name="T0" fmla="*/ 0 w 238"/>
                <a:gd name="T1" fmla="*/ 0 h 447"/>
                <a:gd name="T2" fmla="*/ 94 w 238"/>
                <a:gd name="T3" fmla="*/ 0 h 447"/>
                <a:gd name="T4" fmla="*/ 238 w 238"/>
                <a:gd name="T5" fmla="*/ 447 h 447"/>
                <a:gd name="T6" fmla="*/ 144 w 238"/>
                <a:gd name="T7" fmla="*/ 447 h 447"/>
                <a:gd name="T8" fmla="*/ 0 w 238"/>
                <a:gd name="T9" fmla="*/ 0 h 447"/>
              </a:gdLst>
              <a:ahLst/>
              <a:cxnLst>
                <a:cxn ang="0">
                  <a:pos x="T0" y="T1"/>
                </a:cxn>
                <a:cxn ang="0">
                  <a:pos x="T2" y="T3"/>
                </a:cxn>
                <a:cxn ang="0">
                  <a:pos x="T4" y="T5"/>
                </a:cxn>
                <a:cxn ang="0">
                  <a:pos x="T6" y="T7"/>
                </a:cxn>
                <a:cxn ang="0">
                  <a:pos x="T8" y="T9"/>
                </a:cxn>
              </a:cxnLst>
              <a:rect l="0" t="0" r="r" b="b"/>
              <a:pathLst>
                <a:path w="238" h="447">
                  <a:moveTo>
                    <a:pt x="0" y="0"/>
                  </a:moveTo>
                  <a:lnTo>
                    <a:pt x="94" y="0"/>
                  </a:lnTo>
                  <a:lnTo>
                    <a:pt x="238" y="447"/>
                  </a:lnTo>
                  <a:lnTo>
                    <a:pt x="144" y="4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2" name="Freeform 33"/>
            <p:cNvSpPr>
              <a:spLocks/>
            </p:cNvSpPr>
            <p:nvPr/>
          </p:nvSpPr>
          <p:spPr bwMode="auto">
            <a:xfrm>
              <a:off x="1011238" y="2868613"/>
              <a:ext cx="301625" cy="709613"/>
            </a:xfrm>
            <a:custGeom>
              <a:avLst/>
              <a:gdLst>
                <a:gd name="T0" fmla="*/ 0 w 190"/>
                <a:gd name="T1" fmla="*/ 0 h 447"/>
                <a:gd name="T2" fmla="*/ 46 w 190"/>
                <a:gd name="T3" fmla="*/ 0 h 447"/>
                <a:gd name="T4" fmla="*/ 190 w 190"/>
                <a:gd name="T5" fmla="*/ 447 h 447"/>
                <a:gd name="T6" fmla="*/ 144 w 190"/>
                <a:gd name="T7" fmla="*/ 447 h 447"/>
                <a:gd name="T8" fmla="*/ 0 w 190"/>
                <a:gd name="T9" fmla="*/ 0 h 447"/>
              </a:gdLst>
              <a:ahLst/>
              <a:cxnLst>
                <a:cxn ang="0">
                  <a:pos x="T0" y="T1"/>
                </a:cxn>
                <a:cxn ang="0">
                  <a:pos x="T2" y="T3"/>
                </a:cxn>
                <a:cxn ang="0">
                  <a:pos x="T4" y="T5"/>
                </a:cxn>
                <a:cxn ang="0">
                  <a:pos x="T6" y="T7"/>
                </a:cxn>
                <a:cxn ang="0">
                  <a:pos x="T8" y="T9"/>
                </a:cxn>
              </a:cxnLst>
              <a:rect l="0" t="0" r="r" b="b"/>
              <a:pathLst>
                <a:path w="190" h="447">
                  <a:moveTo>
                    <a:pt x="0" y="0"/>
                  </a:moveTo>
                  <a:lnTo>
                    <a:pt x="46" y="0"/>
                  </a:lnTo>
                  <a:lnTo>
                    <a:pt x="190" y="447"/>
                  </a:lnTo>
                  <a:lnTo>
                    <a:pt x="144" y="447"/>
                  </a:lnTo>
                  <a:lnTo>
                    <a:pt x="0" y="0"/>
                  </a:lnTo>
                  <a:close/>
                </a:path>
              </a:pathLst>
            </a:custGeom>
            <a:solidFill>
              <a:srgbClr val="8D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3" name="Freeform 34"/>
            <p:cNvSpPr>
              <a:spLocks/>
            </p:cNvSpPr>
            <p:nvPr/>
          </p:nvSpPr>
          <p:spPr bwMode="auto">
            <a:xfrm>
              <a:off x="1011238" y="2868613"/>
              <a:ext cx="301625" cy="709613"/>
            </a:xfrm>
            <a:custGeom>
              <a:avLst/>
              <a:gdLst>
                <a:gd name="T0" fmla="*/ 0 w 190"/>
                <a:gd name="T1" fmla="*/ 0 h 447"/>
                <a:gd name="T2" fmla="*/ 46 w 190"/>
                <a:gd name="T3" fmla="*/ 0 h 447"/>
                <a:gd name="T4" fmla="*/ 190 w 190"/>
                <a:gd name="T5" fmla="*/ 447 h 447"/>
                <a:gd name="T6" fmla="*/ 144 w 190"/>
                <a:gd name="T7" fmla="*/ 447 h 447"/>
                <a:gd name="T8" fmla="*/ 0 w 190"/>
                <a:gd name="T9" fmla="*/ 0 h 447"/>
              </a:gdLst>
              <a:ahLst/>
              <a:cxnLst>
                <a:cxn ang="0">
                  <a:pos x="T0" y="T1"/>
                </a:cxn>
                <a:cxn ang="0">
                  <a:pos x="T2" y="T3"/>
                </a:cxn>
                <a:cxn ang="0">
                  <a:pos x="T4" y="T5"/>
                </a:cxn>
                <a:cxn ang="0">
                  <a:pos x="T6" y="T7"/>
                </a:cxn>
                <a:cxn ang="0">
                  <a:pos x="T8" y="T9"/>
                </a:cxn>
              </a:cxnLst>
              <a:rect l="0" t="0" r="r" b="b"/>
              <a:pathLst>
                <a:path w="190" h="447">
                  <a:moveTo>
                    <a:pt x="0" y="0"/>
                  </a:moveTo>
                  <a:lnTo>
                    <a:pt x="46" y="0"/>
                  </a:lnTo>
                  <a:lnTo>
                    <a:pt x="190" y="447"/>
                  </a:lnTo>
                  <a:lnTo>
                    <a:pt x="144" y="4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4" name="Oval 35"/>
            <p:cNvSpPr>
              <a:spLocks noChangeArrowheads="1"/>
            </p:cNvSpPr>
            <p:nvPr/>
          </p:nvSpPr>
          <p:spPr bwMode="auto">
            <a:xfrm>
              <a:off x="460375" y="2033588"/>
              <a:ext cx="1096963" cy="1096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5" name="Freeform 36"/>
            <p:cNvSpPr>
              <a:spLocks noEditPoints="1"/>
            </p:cNvSpPr>
            <p:nvPr/>
          </p:nvSpPr>
          <p:spPr bwMode="auto">
            <a:xfrm>
              <a:off x="533400" y="2106613"/>
              <a:ext cx="950913" cy="950913"/>
            </a:xfrm>
            <a:custGeom>
              <a:avLst/>
              <a:gdLst>
                <a:gd name="T0" fmla="*/ 149 w 299"/>
                <a:gd name="T1" fmla="*/ 299 h 299"/>
                <a:gd name="T2" fmla="*/ 0 w 299"/>
                <a:gd name="T3" fmla="*/ 149 h 299"/>
                <a:gd name="T4" fmla="*/ 149 w 299"/>
                <a:gd name="T5" fmla="*/ 0 h 299"/>
                <a:gd name="T6" fmla="*/ 299 w 299"/>
                <a:gd name="T7" fmla="*/ 149 h 299"/>
                <a:gd name="T8" fmla="*/ 149 w 299"/>
                <a:gd name="T9" fmla="*/ 299 h 299"/>
                <a:gd name="T10" fmla="*/ 149 w 299"/>
                <a:gd name="T11" fmla="*/ 25 h 299"/>
                <a:gd name="T12" fmla="*/ 25 w 299"/>
                <a:gd name="T13" fmla="*/ 149 h 299"/>
                <a:gd name="T14" fmla="*/ 149 w 299"/>
                <a:gd name="T15" fmla="*/ 273 h 299"/>
                <a:gd name="T16" fmla="*/ 273 w 299"/>
                <a:gd name="T17" fmla="*/ 149 h 299"/>
                <a:gd name="T18" fmla="*/ 149 w 299"/>
                <a:gd name="T19" fmla="*/ 2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299"/>
                  </a:moveTo>
                  <a:cubicBezTo>
                    <a:pt x="67" y="299"/>
                    <a:pt x="0" y="232"/>
                    <a:pt x="0" y="149"/>
                  </a:cubicBezTo>
                  <a:cubicBezTo>
                    <a:pt x="0" y="67"/>
                    <a:pt x="67" y="0"/>
                    <a:pt x="149" y="0"/>
                  </a:cubicBezTo>
                  <a:cubicBezTo>
                    <a:pt x="232" y="0"/>
                    <a:pt x="299" y="67"/>
                    <a:pt x="299" y="149"/>
                  </a:cubicBezTo>
                  <a:cubicBezTo>
                    <a:pt x="299" y="232"/>
                    <a:pt x="232" y="299"/>
                    <a:pt x="149" y="299"/>
                  </a:cubicBezTo>
                  <a:moveTo>
                    <a:pt x="149" y="25"/>
                  </a:moveTo>
                  <a:cubicBezTo>
                    <a:pt x="81" y="25"/>
                    <a:pt x="25" y="81"/>
                    <a:pt x="25" y="149"/>
                  </a:cubicBezTo>
                  <a:cubicBezTo>
                    <a:pt x="25" y="218"/>
                    <a:pt x="81" y="273"/>
                    <a:pt x="149" y="273"/>
                  </a:cubicBezTo>
                  <a:cubicBezTo>
                    <a:pt x="217" y="273"/>
                    <a:pt x="273" y="218"/>
                    <a:pt x="273" y="149"/>
                  </a:cubicBezTo>
                  <a:cubicBezTo>
                    <a:pt x="273" y="81"/>
                    <a:pt x="217" y="25"/>
                    <a:pt x="149" y="25"/>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6" name="Freeform 37"/>
            <p:cNvSpPr>
              <a:spLocks noEditPoints="1"/>
            </p:cNvSpPr>
            <p:nvPr/>
          </p:nvSpPr>
          <p:spPr bwMode="auto">
            <a:xfrm>
              <a:off x="681038" y="2252663"/>
              <a:ext cx="654050" cy="658813"/>
            </a:xfrm>
            <a:custGeom>
              <a:avLst/>
              <a:gdLst>
                <a:gd name="T0" fmla="*/ 103 w 206"/>
                <a:gd name="T1" fmla="*/ 207 h 207"/>
                <a:gd name="T2" fmla="*/ 0 w 206"/>
                <a:gd name="T3" fmla="*/ 103 h 207"/>
                <a:gd name="T4" fmla="*/ 103 w 206"/>
                <a:gd name="T5" fmla="*/ 0 h 207"/>
                <a:gd name="T6" fmla="*/ 206 w 206"/>
                <a:gd name="T7" fmla="*/ 103 h 207"/>
                <a:gd name="T8" fmla="*/ 103 w 206"/>
                <a:gd name="T9" fmla="*/ 207 h 207"/>
                <a:gd name="T10" fmla="*/ 103 w 206"/>
                <a:gd name="T11" fmla="*/ 26 h 207"/>
                <a:gd name="T12" fmla="*/ 26 w 206"/>
                <a:gd name="T13" fmla="*/ 103 h 207"/>
                <a:gd name="T14" fmla="*/ 103 w 206"/>
                <a:gd name="T15" fmla="*/ 181 h 207"/>
                <a:gd name="T16" fmla="*/ 181 w 206"/>
                <a:gd name="T17" fmla="*/ 103 h 207"/>
                <a:gd name="T18" fmla="*/ 103 w 206"/>
                <a:gd name="T19" fmla="*/ 2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7">
                  <a:moveTo>
                    <a:pt x="103" y="207"/>
                  </a:moveTo>
                  <a:cubicBezTo>
                    <a:pt x="46" y="207"/>
                    <a:pt x="0" y="160"/>
                    <a:pt x="0" y="103"/>
                  </a:cubicBezTo>
                  <a:cubicBezTo>
                    <a:pt x="0" y="46"/>
                    <a:pt x="46" y="0"/>
                    <a:pt x="103" y="0"/>
                  </a:cubicBezTo>
                  <a:cubicBezTo>
                    <a:pt x="160" y="0"/>
                    <a:pt x="206" y="46"/>
                    <a:pt x="206" y="103"/>
                  </a:cubicBezTo>
                  <a:cubicBezTo>
                    <a:pt x="206" y="160"/>
                    <a:pt x="160" y="207"/>
                    <a:pt x="103" y="207"/>
                  </a:cubicBezTo>
                  <a:moveTo>
                    <a:pt x="103" y="26"/>
                  </a:moveTo>
                  <a:cubicBezTo>
                    <a:pt x="60" y="26"/>
                    <a:pt x="26" y="61"/>
                    <a:pt x="26" y="103"/>
                  </a:cubicBezTo>
                  <a:cubicBezTo>
                    <a:pt x="26" y="146"/>
                    <a:pt x="60" y="181"/>
                    <a:pt x="103" y="181"/>
                  </a:cubicBezTo>
                  <a:cubicBezTo>
                    <a:pt x="146" y="181"/>
                    <a:pt x="181" y="146"/>
                    <a:pt x="181" y="103"/>
                  </a:cubicBezTo>
                  <a:cubicBezTo>
                    <a:pt x="181" y="61"/>
                    <a:pt x="146" y="26"/>
                    <a:pt x="103" y="26"/>
                  </a:cubicBezTo>
                </a:path>
              </a:pathLst>
            </a:cu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7" name="Oval 38"/>
            <p:cNvSpPr>
              <a:spLocks noChangeArrowheads="1"/>
            </p:cNvSpPr>
            <p:nvPr/>
          </p:nvSpPr>
          <p:spPr bwMode="auto">
            <a:xfrm>
              <a:off x="836613" y="2411413"/>
              <a:ext cx="342900" cy="339725"/>
            </a:xfrm>
            <a:prstGeom prst="ellipse">
              <a:avLst/>
            </a:prstGeom>
            <a:solidFill>
              <a:srgbClr val="DC2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8" name="Freeform 39"/>
            <p:cNvSpPr>
              <a:spLocks noEditPoints="1"/>
            </p:cNvSpPr>
            <p:nvPr/>
          </p:nvSpPr>
          <p:spPr bwMode="auto">
            <a:xfrm>
              <a:off x="574675" y="2420938"/>
              <a:ext cx="985838" cy="709613"/>
            </a:xfrm>
            <a:custGeom>
              <a:avLst/>
              <a:gdLst>
                <a:gd name="T0" fmla="*/ 163 w 310"/>
                <a:gd name="T1" fmla="*/ 221 h 223"/>
                <a:gd name="T2" fmla="*/ 136 w 310"/>
                <a:gd name="T3" fmla="*/ 223 h 223"/>
                <a:gd name="T4" fmla="*/ 123 w 310"/>
                <a:gd name="T5" fmla="*/ 222 h 223"/>
                <a:gd name="T6" fmla="*/ 136 w 310"/>
                <a:gd name="T7" fmla="*/ 223 h 223"/>
                <a:gd name="T8" fmla="*/ 163 w 310"/>
                <a:gd name="T9" fmla="*/ 221 h 223"/>
                <a:gd name="T10" fmla="*/ 163 w 310"/>
                <a:gd name="T11" fmla="*/ 221 h 223"/>
                <a:gd name="T12" fmla="*/ 0 w 310"/>
                <a:gd name="T13" fmla="*/ 157 h 223"/>
                <a:gd name="T14" fmla="*/ 54 w 310"/>
                <a:gd name="T15" fmla="*/ 202 h 223"/>
                <a:gd name="T16" fmla="*/ 0 w 310"/>
                <a:gd name="T17" fmla="*/ 157 h 223"/>
                <a:gd name="T18" fmla="*/ 288 w 310"/>
                <a:gd name="T19" fmla="*/ 132 h 223"/>
                <a:gd name="T20" fmla="*/ 242 w 310"/>
                <a:gd name="T21" fmla="*/ 186 h 223"/>
                <a:gd name="T22" fmla="*/ 288 w 310"/>
                <a:gd name="T23" fmla="*/ 132 h 223"/>
                <a:gd name="T24" fmla="*/ 301 w 310"/>
                <a:gd name="T25" fmla="*/ 0 h 223"/>
                <a:gd name="T26" fmla="*/ 309 w 310"/>
                <a:gd name="T27" fmla="*/ 50 h 223"/>
                <a:gd name="T28" fmla="*/ 308 w 310"/>
                <a:gd name="T29" fmla="*/ 63 h 223"/>
                <a:gd name="T30" fmla="*/ 301 w 310"/>
                <a:gd name="T3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223">
                  <a:moveTo>
                    <a:pt x="163" y="221"/>
                  </a:moveTo>
                  <a:cubicBezTo>
                    <a:pt x="154" y="222"/>
                    <a:pt x="145" y="223"/>
                    <a:pt x="136" y="223"/>
                  </a:cubicBezTo>
                  <a:cubicBezTo>
                    <a:pt x="132" y="223"/>
                    <a:pt x="128" y="223"/>
                    <a:pt x="123" y="222"/>
                  </a:cubicBezTo>
                  <a:cubicBezTo>
                    <a:pt x="128" y="223"/>
                    <a:pt x="132" y="223"/>
                    <a:pt x="136" y="223"/>
                  </a:cubicBezTo>
                  <a:cubicBezTo>
                    <a:pt x="145" y="223"/>
                    <a:pt x="154" y="222"/>
                    <a:pt x="163" y="221"/>
                  </a:cubicBezTo>
                  <a:cubicBezTo>
                    <a:pt x="163" y="221"/>
                    <a:pt x="163" y="221"/>
                    <a:pt x="163" y="221"/>
                  </a:cubicBezTo>
                  <a:moveTo>
                    <a:pt x="0" y="157"/>
                  </a:moveTo>
                  <a:cubicBezTo>
                    <a:pt x="15" y="176"/>
                    <a:pt x="34" y="191"/>
                    <a:pt x="54" y="202"/>
                  </a:cubicBezTo>
                  <a:cubicBezTo>
                    <a:pt x="33" y="191"/>
                    <a:pt x="15" y="175"/>
                    <a:pt x="0" y="157"/>
                  </a:cubicBezTo>
                  <a:moveTo>
                    <a:pt x="288" y="132"/>
                  </a:moveTo>
                  <a:cubicBezTo>
                    <a:pt x="277" y="153"/>
                    <a:pt x="261" y="172"/>
                    <a:pt x="242" y="186"/>
                  </a:cubicBezTo>
                  <a:cubicBezTo>
                    <a:pt x="262" y="171"/>
                    <a:pt x="277" y="152"/>
                    <a:pt x="288" y="132"/>
                  </a:cubicBezTo>
                  <a:moveTo>
                    <a:pt x="301" y="0"/>
                  </a:moveTo>
                  <a:cubicBezTo>
                    <a:pt x="306" y="16"/>
                    <a:pt x="309" y="33"/>
                    <a:pt x="309" y="50"/>
                  </a:cubicBezTo>
                  <a:cubicBezTo>
                    <a:pt x="309" y="55"/>
                    <a:pt x="309" y="59"/>
                    <a:pt x="308" y="63"/>
                  </a:cubicBezTo>
                  <a:cubicBezTo>
                    <a:pt x="310" y="42"/>
                    <a:pt x="308" y="20"/>
                    <a:pt x="301" y="0"/>
                  </a:cubicBezTo>
                </a:path>
              </a:pathLst>
            </a:custGeom>
            <a:solidFill>
              <a:srgbClr val="45B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9" name="Freeform 40"/>
            <p:cNvSpPr>
              <a:spLocks/>
            </p:cNvSpPr>
            <p:nvPr/>
          </p:nvSpPr>
          <p:spPr bwMode="auto">
            <a:xfrm>
              <a:off x="1163638" y="3105151"/>
              <a:ext cx="6350" cy="3175"/>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1"/>
                    <a:pt x="0" y="1"/>
                  </a:cubicBezTo>
                  <a:cubicBezTo>
                    <a:pt x="0" y="1"/>
                    <a:pt x="0" y="1"/>
                    <a:pt x="0" y="1"/>
                  </a:cubicBezTo>
                  <a:cubicBezTo>
                    <a:pt x="1" y="1"/>
                    <a:pt x="1" y="0"/>
                    <a:pt x="2" y="0"/>
                  </a:cubicBezTo>
                </a:path>
              </a:pathLst>
            </a:custGeom>
            <a:solidFill>
              <a:srgbClr val="593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0" name="Freeform 41"/>
            <p:cNvSpPr>
              <a:spLocks/>
            </p:cNvSpPr>
            <p:nvPr/>
          </p:nvSpPr>
          <p:spPr bwMode="auto">
            <a:xfrm>
              <a:off x="1093788" y="3108326"/>
              <a:ext cx="69850" cy="15875"/>
            </a:xfrm>
            <a:custGeom>
              <a:avLst/>
              <a:gdLst>
                <a:gd name="T0" fmla="*/ 22 w 22"/>
                <a:gd name="T1" fmla="*/ 0 h 5"/>
                <a:gd name="T2" fmla="*/ 0 w 22"/>
                <a:gd name="T3" fmla="*/ 5 h 5"/>
                <a:gd name="T4" fmla="*/ 0 w 22"/>
                <a:gd name="T5" fmla="*/ 5 h 5"/>
                <a:gd name="T6" fmla="*/ 22 w 22"/>
                <a:gd name="T7" fmla="*/ 0 h 5"/>
                <a:gd name="T8" fmla="*/ 22 w 22"/>
                <a:gd name="T9" fmla="*/ 0 h 5"/>
              </a:gdLst>
              <a:ahLst/>
              <a:cxnLst>
                <a:cxn ang="0">
                  <a:pos x="T0" y="T1"/>
                </a:cxn>
                <a:cxn ang="0">
                  <a:pos x="T2" y="T3"/>
                </a:cxn>
                <a:cxn ang="0">
                  <a:pos x="T4" y="T5"/>
                </a:cxn>
                <a:cxn ang="0">
                  <a:pos x="T6" y="T7"/>
                </a:cxn>
                <a:cxn ang="0">
                  <a:pos x="T8" y="T9"/>
                </a:cxn>
              </a:cxnLst>
              <a:rect l="0" t="0" r="r" b="b"/>
              <a:pathLst>
                <a:path w="22" h="5">
                  <a:moveTo>
                    <a:pt x="22" y="0"/>
                  </a:moveTo>
                  <a:cubicBezTo>
                    <a:pt x="14" y="2"/>
                    <a:pt x="7" y="4"/>
                    <a:pt x="0" y="5"/>
                  </a:cubicBezTo>
                  <a:cubicBezTo>
                    <a:pt x="0" y="5"/>
                    <a:pt x="0" y="5"/>
                    <a:pt x="0" y="5"/>
                  </a:cubicBezTo>
                  <a:cubicBezTo>
                    <a:pt x="7" y="4"/>
                    <a:pt x="14" y="2"/>
                    <a:pt x="22" y="0"/>
                  </a:cubicBezTo>
                  <a:cubicBezTo>
                    <a:pt x="22" y="0"/>
                    <a:pt x="22" y="0"/>
                    <a:pt x="22" y="0"/>
                  </a:cubicBezTo>
                </a:path>
              </a:pathLst>
            </a:custGeom>
            <a:solidFill>
              <a:srgbClr val="824F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1" name="Freeform 42"/>
            <p:cNvSpPr>
              <a:spLocks noEditPoints="1"/>
            </p:cNvSpPr>
            <p:nvPr/>
          </p:nvSpPr>
          <p:spPr bwMode="auto">
            <a:xfrm>
              <a:off x="552450" y="2278063"/>
              <a:ext cx="1004888" cy="852488"/>
            </a:xfrm>
            <a:custGeom>
              <a:avLst/>
              <a:gdLst>
                <a:gd name="T0" fmla="*/ 196 w 316"/>
                <a:gd name="T1" fmla="*/ 184 h 268"/>
                <a:gd name="T2" fmla="*/ 219 w 316"/>
                <a:gd name="T3" fmla="*/ 193 h 268"/>
                <a:gd name="T4" fmla="*/ 225 w 316"/>
                <a:gd name="T5" fmla="*/ 158 h 268"/>
                <a:gd name="T6" fmla="*/ 230 w 316"/>
                <a:gd name="T7" fmla="*/ 183 h 268"/>
                <a:gd name="T8" fmla="*/ 225 w 316"/>
                <a:gd name="T9" fmla="*/ 158 h 268"/>
                <a:gd name="T10" fmla="*/ 40 w 316"/>
                <a:gd name="T11" fmla="*/ 164 h 268"/>
                <a:gd name="T12" fmla="*/ 192 w 316"/>
                <a:gd name="T13" fmla="*/ 209 h 268"/>
                <a:gd name="T14" fmla="*/ 143 w 316"/>
                <a:gd name="T15" fmla="*/ 199 h 268"/>
                <a:gd name="T16" fmla="*/ 176 w 316"/>
                <a:gd name="T17" fmla="*/ 144 h 268"/>
                <a:gd name="T18" fmla="*/ 188 w 316"/>
                <a:gd name="T19" fmla="*/ 158 h 268"/>
                <a:gd name="T20" fmla="*/ 185 w 316"/>
                <a:gd name="T21" fmla="*/ 132 h 268"/>
                <a:gd name="T22" fmla="*/ 204 w 316"/>
                <a:gd name="T23" fmla="*/ 144 h 268"/>
                <a:gd name="T24" fmla="*/ 98 w 316"/>
                <a:gd name="T25" fmla="*/ 125 h 268"/>
                <a:gd name="T26" fmla="*/ 143 w 316"/>
                <a:gd name="T27" fmla="*/ 173 h 268"/>
                <a:gd name="T28" fmla="*/ 160 w 316"/>
                <a:gd name="T29" fmla="*/ 146 h 268"/>
                <a:gd name="T30" fmla="*/ 98 w 316"/>
                <a:gd name="T31" fmla="*/ 125 h 268"/>
                <a:gd name="T32" fmla="*/ 188 w 316"/>
                <a:gd name="T33" fmla="*/ 66 h 268"/>
                <a:gd name="T34" fmla="*/ 192 w 316"/>
                <a:gd name="T35" fmla="*/ 118 h 268"/>
                <a:gd name="T36" fmla="*/ 221 w 316"/>
                <a:gd name="T37" fmla="*/ 95 h 268"/>
                <a:gd name="T38" fmla="*/ 246 w 316"/>
                <a:gd name="T39" fmla="*/ 27 h 268"/>
                <a:gd name="T40" fmla="*/ 246 w 316"/>
                <a:gd name="T41" fmla="*/ 95 h 268"/>
                <a:gd name="T42" fmla="*/ 251 w 316"/>
                <a:gd name="T43" fmla="*/ 156 h 268"/>
                <a:gd name="T44" fmla="*/ 246 w 316"/>
                <a:gd name="T45" fmla="*/ 27 h 268"/>
                <a:gd name="T46" fmla="*/ 268 w 316"/>
                <a:gd name="T47" fmla="*/ 12 h 268"/>
                <a:gd name="T48" fmla="*/ 272 w 316"/>
                <a:gd name="T49" fmla="*/ 171 h 268"/>
                <a:gd name="T50" fmla="*/ 283 w 316"/>
                <a:gd name="T51" fmla="*/ 196 h 268"/>
                <a:gd name="T52" fmla="*/ 247 w 316"/>
                <a:gd name="T53" fmla="*/ 203 h 268"/>
                <a:gd name="T54" fmla="*/ 251 w 316"/>
                <a:gd name="T55" fmla="*/ 230 h 268"/>
                <a:gd name="T56" fmla="*/ 217 w 316"/>
                <a:gd name="T57" fmla="*/ 226 h 268"/>
                <a:gd name="T58" fmla="*/ 214 w 316"/>
                <a:gd name="T59" fmla="*/ 253 h 268"/>
                <a:gd name="T60" fmla="*/ 143 w 316"/>
                <a:gd name="T61" fmla="*/ 245 h 268"/>
                <a:gd name="T62" fmla="*/ 0 w 316"/>
                <a:gd name="T63" fmla="*/ 191 h 268"/>
                <a:gd name="T64" fmla="*/ 61 w 316"/>
                <a:gd name="T65" fmla="*/ 247 h 268"/>
                <a:gd name="T66" fmla="*/ 143 w 316"/>
                <a:gd name="T67" fmla="*/ 268 h 268"/>
                <a:gd name="T68" fmla="*/ 170 w 316"/>
                <a:gd name="T69" fmla="*/ 266 h 268"/>
                <a:gd name="T70" fmla="*/ 194 w 316"/>
                <a:gd name="T71" fmla="*/ 260 h 268"/>
                <a:gd name="T72" fmla="*/ 249 w 316"/>
                <a:gd name="T73" fmla="*/ 231 h 268"/>
                <a:gd name="T74" fmla="*/ 315 w 316"/>
                <a:gd name="T75" fmla="*/ 108 h 268"/>
                <a:gd name="T76" fmla="*/ 308 w 316"/>
                <a:gd name="T77" fmla="*/ 4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6" h="268">
                  <a:moveTo>
                    <a:pt x="205" y="178"/>
                  </a:moveTo>
                  <a:cubicBezTo>
                    <a:pt x="202" y="180"/>
                    <a:pt x="199" y="182"/>
                    <a:pt x="196" y="184"/>
                  </a:cubicBezTo>
                  <a:cubicBezTo>
                    <a:pt x="205" y="202"/>
                    <a:pt x="205" y="202"/>
                    <a:pt x="205" y="202"/>
                  </a:cubicBezTo>
                  <a:cubicBezTo>
                    <a:pt x="210" y="200"/>
                    <a:pt x="215" y="197"/>
                    <a:pt x="219" y="193"/>
                  </a:cubicBezTo>
                  <a:cubicBezTo>
                    <a:pt x="205" y="178"/>
                    <a:pt x="205" y="178"/>
                    <a:pt x="205" y="178"/>
                  </a:cubicBezTo>
                  <a:moveTo>
                    <a:pt x="225" y="158"/>
                  </a:moveTo>
                  <a:cubicBezTo>
                    <a:pt x="223" y="161"/>
                    <a:pt x="220" y="165"/>
                    <a:pt x="217" y="168"/>
                  </a:cubicBezTo>
                  <a:cubicBezTo>
                    <a:pt x="230" y="183"/>
                    <a:pt x="230" y="183"/>
                    <a:pt x="230" y="183"/>
                  </a:cubicBezTo>
                  <a:cubicBezTo>
                    <a:pt x="235" y="179"/>
                    <a:pt x="239" y="174"/>
                    <a:pt x="243" y="169"/>
                  </a:cubicBezTo>
                  <a:cubicBezTo>
                    <a:pt x="225" y="158"/>
                    <a:pt x="225" y="158"/>
                    <a:pt x="225" y="158"/>
                  </a:cubicBezTo>
                  <a:moveTo>
                    <a:pt x="57" y="153"/>
                  </a:moveTo>
                  <a:cubicBezTo>
                    <a:pt x="51" y="156"/>
                    <a:pt x="46" y="160"/>
                    <a:pt x="40" y="164"/>
                  </a:cubicBezTo>
                  <a:cubicBezTo>
                    <a:pt x="62" y="197"/>
                    <a:pt x="100" y="219"/>
                    <a:pt x="143" y="219"/>
                  </a:cubicBezTo>
                  <a:cubicBezTo>
                    <a:pt x="160" y="219"/>
                    <a:pt x="177" y="216"/>
                    <a:pt x="192" y="209"/>
                  </a:cubicBezTo>
                  <a:cubicBezTo>
                    <a:pt x="183" y="191"/>
                    <a:pt x="183" y="191"/>
                    <a:pt x="183" y="191"/>
                  </a:cubicBezTo>
                  <a:cubicBezTo>
                    <a:pt x="170" y="196"/>
                    <a:pt x="157" y="199"/>
                    <a:pt x="143" y="199"/>
                  </a:cubicBezTo>
                  <a:cubicBezTo>
                    <a:pt x="107" y="199"/>
                    <a:pt x="76" y="180"/>
                    <a:pt x="57" y="153"/>
                  </a:cubicBezTo>
                  <a:moveTo>
                    <a:pt x="176" y="144"/>
                  </a:moveTo>
                  <a:cubicBezTo>
                    <a:pt x="184" y="161"/>
                    <a:pt x="184" y="161"/>
                    <a:pt x="184" y="161"/>
                  </a:cubicBezTo>
                  <a:cubicBezTo>
                    <a:pt x="186" y="160"/>
                    <a:pt x="187" y="159"/>
                    <a:pt x="188" y="158"/>
                  </a:cubicBezTo>
                  <a:cubicBezTo>
                    <a:pt x="176" y="144"/>
                    <a:pt x="176" y="144"/>
                    <a:pt x="176" y="144"/>
                  </a:cubicBezTo>
                  <a:moveTo>
                    <a:pt x="185" y="132"/>
                  </a:moveTo>
                  <a:cubicBezTo>
                    <a:pt x="200" y="148"/>
                    <a:pt x="200" y="148"/>
                    <a:pt x="200" y="148"/>
                  </a:cubicBezTo>
                  <a:cubicBezTo>
                    <a:pt x="201" y="147"/>
                    <a:pt x="202" y="145"/>
                    <a:pt x="204" y="144"/>
                  </a:cubicBezTo>
                  <a:cubicBezTo>
                    <a:pt x="185" y="132"/>
                    <a:pt x="185" y="132"/>
                    <a:pt x="185" y="132"/>
                  </a:cubicBezTo>
                  <a:moveTo>
                    <a:pt x="98" y="125"/>
                  </a:moveTo>
                  <a:cubicBezTo>
                    <a:pt x="92" y="130"/>
                    <a:pt x="85" y="134"/>
                    <a:pt x="79" y="138"/>
                  </a:cubicBezTo>
                  <a:cubicBezTo>
                    <a:pt x="93" y="159"/>
                    <a:pt x="116" y="173"/>
                    <a:pt x="143" y="173"/>
                  </a:cubicBezTo>
                  <a:cubicBezTo>
                    <a:pt x="153" y="173"/>
                    <a:pt x="162" y="171"/>
                    <a:pt x="171" y="168"/>
                  </a:cubicBezTo>
                  <a:cubicBezTo>
                    <a:pt x="160" y="146"/>
                    <a:pt x="160" y="146"/>
                    <a:pt x="160" y="146"/>
                  </a:cubicBezTo>
                  <a:cubicBezTo>
                    <a:pt x="155" y="148"/>
                    <a:pt x="149" y="149"/>
                    <a:pt x="143" y="149"/>
                  </a:cubicBezTo>
                  <a:cubicBezTo>
                    <a:pt x="125" y="149"/>
                    <a:pt x="108" y="140"/>
                    <a:pt x="98" y="125"/>
                  </a:cubicBezTo>
                  <a:moveTo>
                    <a:pt x="208" y="52"/>
                  </a:moveTo>
                  <a:cubicBezTo>
                    <a:pt x="201" y="57"/>
                    <a:pt x="194" y="61"/>
                    <a:pt x="188" y="66"/>
                  </a:cubicBezTo>
                  <a:cubicBezTo>
                    <a:pt x="194" y="74"/>
                    <a:pt x="197" y="84"/>
                    <a:pt x="197" y="95"/>
                  </a:cubicBezTo>
                  <a:cubicBezTo>
                    <a:pt x="197" y="103"/>
                    <a:pt x="195" y="111"/>
                    <a:pt x="192" y="118"/>
                  </a:cubicBezTo>
                  <a:cubicBezTo>
                    <a:pt x="212" y="131"/>
                    <a:pt x="212" y="131"/>
                    <a:pt x="212" y="131"/>
                  </a:cubicBezTo>
                  <a:cubicBezTo>
                    <a:pt x="218" y="120"/>
                    <a:pt x="221" y="108"/>
                    <a:pt x="221" y="95"/>
                  </a:cubicBezTo>
                  <a:cubicBezTo>
                    <a:pt x="221" y="79"/>
                    <a:pt x="216" y="65"/>
                    <a:pt x="208" y="52"/>
                  </a:cubicBezTo>
                  <a:moveTo>
                    <a:pt x="246" y="27"/>
                  </a:moveTo>
                  <a:cubicBezTo>
                    <a:pt x="241" y="30"/>
                    <a:pt x="235" y="34"/>
                    <a:pt x="229" y="38"/>
                  </a:cubicBezTo>
                  <a:cubicBezTo>
                    <a:pt x="240" y="54"/>
                    <a:pt x="246" y="74"/>
                    <a:pt x="246" y="95"/>
                  </a:cubicBezTo>
                  <a:cubicBezTo>
                    <a:pt x="246" y="113"/>
                    <a:pt x="242" y="130"/>
                    <a:pt x="234" y="145"/>
                  </a:cubicBezTo>
                  <a:cubicBezTo>
                    <a:pt x="251" y="156"/>
                    <a:pt x="251" y="156"/>
                    <a:pt x="251" y="156"/>
                  </a:cubicBezTo>
                  <a:cubicBezTo>
                    <a:pt x="261" y="138"/>
                    <a:pt x="267" y="118"/>
                    <a:pt x="267" y="95"/>
                  </a:cubicBezTo>
                  <a:cubicBezTo>
                    <a:pt x="267" y="70"/>
                    <a:pt x="259" y="46"/>
                    <a:pt x="246" y="27"/>
                  </a:cubicBezTo>
                  <a:moveTo>
                    <a:pt x="287" y="0"/>
                  </a:moveTo>
                  <a:cubicBezTo>
                    <a:pt x="280" y="4"/>
                    <a:pt x="274" y="8"/>
                    <a:pt x="268" y="12"/>
                  </a:cubicBezTo>
                  <a:cubicBezTo>
                    <a:pt x="284" y="36"/>
                    <a:pt x="293" y="65"/>
                    <a:pt x="293" y="95"/>
                  </a:cubicBezTo>
                  <a:cubicBezTo>
                    <a:pt x="293" y="123"/>
                    <a:pt x="285" y="148"/>
                    <a:pt x="272" y="171"/>
                  </a:cubicBezTo>
                  <a:cubicBezTo>
                    <a:pt x="292" y="183"/>
                    <a:pt x="292" y="183"/>
                    <a:pt x="292" y="183"/>
                  </a:cubicBezTo>
                  <a:cubicBezTo>
                    <a:pt x="289" y="187"/>
                    <a:pt x="286" y="192"/>
                    <a:pt x="283" y="196"/>
                  </a:cubicBezTo>
                  <a:cubicBezTo>
                    <a:pt x="264" y="183"/>
                    <a:pt x="264" y="183"/>
                    <a:pt x="264" y="183"/>
                  </a:cubicBezTo>
                  <a:cubicBezTo>
                    <a:pt x="259" y="190"/>
                    <a:pt x="254" y="197"/>
                    <a:pt x="247" y="203"/>
                  </a:cubicBezTo>
                  <a:cubicBezTo>
                    <a:pt x="263" y="220"/>
                    <a:pt x="263" y="220"/>
                    <a:pt x="263" y="220"/>
                  </a:cubicBezTo>
                  <a:cubicBezTo>
                    <a:pt x="259" y="223"/>
                    <a:pt x="255" y="227"/>
                    <a:pt x="251" y="230"/>
                  </a:cubicBezTo>
                  <a:cubicBezTo>
                    <a:pt x="236" y="212"/>
                    <a:pt x="236" y="212"/>
                    <a:pt x="236" y="212"/>
                  </a:cubicBezTo>
                  <a:cubicBezTo>
                    <a:pt x="230" y="217"/>
                    <a:pt x="224" y="222"/>
                    <a:pt x="217" y="226"/>
                  </a:cubicBezTo>
                  <a:cubicBezTo>
                    <a:pt x="227" y="246"/>
                    <a:pt x="227" y="246"/>
                    <a:pt x="227" y="246"/>
                  </a:cubicBezTo>
                  <a:cubicBezTo>
                    <a:pt x="223" y="248"/>
                    <a:pt x="218" y="251"/>
                    <a:pt x="214" y="253"/>
                  </a:cubicBezTo>
                  <a:cubicBezTo>
                    <a:pt x="203" y="232"/>
                    <a:pt x="203" y="232"/>
                    <a:pt x="203" y="232"/>
                  </a:cubicBezTo>
                  <a:cubicBezTo>
                    <a:pt x="185" y="240"/>
                    <a:pt x="165" y="245"/>
                    <a:pt x="143" y="245"/>
                  </a:cubicBezTo>
                  <a:cubicBezTo>
                    <a:pt x="91" y="245"/>
                    <a:pt x="46" y="218"/>
                    <a:pt x="19" y="178"/>
                  </a:cubicBezTo>
                  <a:cubicBezTo>
                    <a:pt x="12" y="183"/>
                    <a:pt x="5" y="187"/>
                    <a:pt x="0" y="191"/>
                  </a:cubicBezTo>
                  <a:cubicBezTo>
                    <a:pt x="2" y="195"/>
                    <a:pt x="5" y="198"/>
                    <a:pt x="7" y="202"/>
                  </a:cubicBezTo>
                  <a:cubicBezTo>
                    <a:pt x="22" y="220"/>
                    <a:pt x="40" y="236"/>
                    <a:pt x="61" y="247"/>
                  </a:cubicBezTo>
                  <a:cubicBezTo>
                    <a:pt x="82" y="259"/>
                    <a:pt x="106" y="266"/>
                    <a:pt x="130" y="267"/>
                  </a:cubicBezTo>
                  <a:cubicBezTo>
                    <a:pt x="135" y="268"/>
                    <a:pt x="139" y="268"/>
                    <a:pt x="143" y="268"/>
                  </a:cubicBezTo>
                  <a:cubicBezTo>
                    <a:pt x="152" y="268"/>
                    <a:pt x="161" y="267"/>
                    <a:pt x="170" y="266"/>
                  </a:cubicBezTo>
                  <a:cubicBezTo>
                    <a:pt x="170" y="266"/>
                    <a:pt x="170" y="266"/>
                    <a:pt x="170" y="266"/>
                  </a:cubicBezTo>
                  <a:cubicBezTo>
                    <a:pt x="177" y="265"/>
                    <a:pt x="184" y="263"/>
                    <a:pt x="192" y="261"/>
                  </a:cubicBezTo>
                  <a:cubicBezTo>
                    <a:pt x="193" y="261"/>
                    <a:pt x="193" y="260"/>
                    <a:pt x="194" y="260"/>
                  </a:cubicBezTo>
                  <a:cubicBezTo>
                    <a:pt x="210" y="255"/>
                    <a:pt x="225" y="248"/>
                    <a:pt x="239" y="239"/>
                  </a:cubicBezTo>
                  <a:cubicBezTo>
                    <a:pt x="242" y="236"/>
                    <a:pt x="246" y="234"/>
                    <a:pt x="249" y="231"/>
                  </a:cubicBezTo>
                  <a:cubicBezTo>
                    <a:pt x="268" y="217"/>
                    <a:pt x="284" y="198"/>
                    <a:pt x="295" y="177"/>
                  </a:cubicBezTo>
                  <a:cubicBezTo>
                    <a:pt x="307" y="155"/>
                    <a:pt x="313" y="132"/>
                    <a:pt x="315" y="108"/>
                  </a:cubicBezTo>
                  <a:cubicBezTo>
                    <a:pt x="316" y="104"/>
                    <a:pt x="316" y="100"/>
                    <a:pt x="316" y="95"/>
                  </a:cubicBezTo>
                  <a:cubicBezTo>
                    <a:pt x="316" y="78"/>
                    <a:pt x="313" y="61"/>
                    <a:pt x="308" y="45"/>
                  </a:cubicBezTo>
                  <a:cubicBezTo>
                    <a:pt x="303" y="29"/>
                    <a:pt x="296" y="14"/>
                    <a:pt x="287"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2" name="Freeform 43"/>
            <p:cNvSpPr>
              <a:spLocks noEditPoints="1"/>
            </p:cNvSpPr>
            <p:nvPr/>
          </p:nvSpPr>
          <p:spPr bwMode="auto">
            <a:xfrm>
              <a:off x="614363" y="2316163"/>
              <a:ext cx="869950" cy="741363"/>
            </a:xfrm>
            <a:custGeom>
              <a:avLst/>
              <a:gdLst>
                <a:gd name="T0" fmla="*/ 200 w 274"/>
                <a:gd name="T1" fmla="*/ 181 h 233"/>
                <a:gd name="T2" fmla="*/ 186 w 274"/>
                <a:gd name="T3" fmla="*/ 190 h 233"/>
                <a:gd name="T4" fmla="*/ 198 w 274"/>
                <a:gd name="T5" fmla="*/ 214 h 233"/>
                <a:gd name="T6" fmla="*/ 217 w 274"/>
                <a:gd name="T7" fmla="*/ 200 h 233"/>
                <a:gd name="T8" fmla="*/ 200 w 274"/>
                <a:gd name="T9" fmla="*/ 181 h 233"/>
                <a:gd name="T10" fmla="*/ 224 w 274"/>
                <a:gd name="T11" fmla="*/ 157 h 233"/>
                <a:gd name="T12" fmla="*/ 211 w 274"/>
                <a:gd name="T13" fmla="*/ 171 h 233"/>
                <a:gd name="T14" fmla="*/ 228 w 274"/>
                <a:gd name="T15" fmla="*/ 191 h 233"/>
                <a:gd name="T16" fmla="*/ 245 w 274"/>
                <a:gd name="T17" fmla="*/ 171 h 233"/>
                <a:gd name="T18" fmla="*/ 224 w 274"/>
                <a:gd name="T19" fmla="*/ 157 h 233"/>
                <a:gd name="T20" fmla="*/ 21 w 274"/>
                <a:gd name="T21" fmla="*/ 152 h 233"/>
                <a:gd name="T22" fmla="*/ 0 w 274"/>
                <a:gd name="T23" fmla="*/ 166 h 233"/>
                <a:gd name="T24" fmla="*/ 124 w 274"/>
                <a:gd name="T25" fmla="*/ 233 h 233"/>
                <a:gd name="T26" fmla="*/ 184 w 274"/>
                <a:gd name="T27" fmla="*/ 220 h 233"/>
                <a:gd name="T28" fmla="*/ 173 w 274"/>
                <a:gd name="T29" fmla="*/ 197 h 233"/>
                <a:gd name="T30" fmla="*/ 124 w 274"/>
                <a:gd name="T31" fmla="*/ 207 h 233"/>
                <a:gd name="T32" fmla="*/ 21 w 274"/>
                <a:gd name="T33" fmla="*/ 152 h 233"/>
                <a:gd name="T34" fmla="*/ 249 w 274"/>
                <a:gd name="T35" fmla="*/ 0 h 233"/>
                <a:gd name="T36" fmla="*/ 227 w 274"/>
                <a:gd name="T37" fmla="*/ 15 h 233"/>
                <a:gd name="T38" fmla="*/ 248 w 274"/>
                <a:gd name="T39" fmla="*/ 83 h 233"/>
                <a:gd name="T40" fmla="*/ 232 w 274"/>
                <a:gd name="T41" fmla="*/ 144 h 233"/>
                <a:gd name="T42" fmla="*/ 253 w 274"/>
                <a:gd name="T43" fmla="*/ 159 h 233"/>
                <a:gd name="T44" fmla="*/ 274 w 274"/>
                <a:gd name="T45" fmla="*/ 83 h 233"/>
                <a:gd name="T46" fmla="*/ 249 w 274"/>
                <a:gd name="T4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4" h="233">
                  <a:moveTo>
                    <a:pt x="200" y="181"/>
                  </a:moveTo>
                  <a:cubicBezTo>
                    <a:pt x="196" y="185"/>
                    <a:pt x="191" y="188"/>
                    <a:pt x="186" y="190"/>
                  </a:cubicBezTo>
                  <a:cubicBezTo>
                    <a:pt x="198" y="214"/>
                    <a:pt x="198" y="214"/>
                    <a:pt x="198" y="214"/>
                  </a:cubicBezTo>
                  <a:cubicBezTo>
                    <a:pt x="205" y="210"/>
                    <a:pt x="211" y="205"/>
                    <a:pt x="217" y="200"/>
                  </a:cubicBezTo>
                  <a:cubicBezTo>
                    <a:pt x="200" y="181"/>
                    <a:pt x="200" y="181"/>
                    <a:pt x="200" y="181"/>
                  </a:cubicBezTo>
                  <a:moveTo>
                    <a:pt x="224" y="157"/>
                  </a:moveTo>
                  <a:cubicBezTo>
                    <a:pt x="220" y="162"/>
                    <a:pt x="216" y="167"/>
                    <a:pt x="211" y="171"/>
                  </a:cubicBezTo>
                  <a:cubicBezTo>
                    <a:pt x="228" y="191"/>
                    <a:pt x="228" y="191"/>
                    <a:pt x="228" y="191"/>
                  </a:cubicBezTo>
                  <a:cubicBezTo>
                    <a:pt x="235" y="185"/>
                    <a:pt x="240" y="178"/>
                    <a:pt x="245" y="171"/>
                  </a:cubicBezTo>
                  <a:cubicBezTo>
                    <a:pt x="224" y="157"/>
                    <a:pt x="224" y="157"/>
                    <a:pt x="224" y="157"/>
                  </a:cubicBezTo>
                  <a:moveTo>
                    <a:pt x="21" y="152"/>
                  </a:moveTo>
                  <a:cubicBezTo>
                    <a:pt x="14" y="157"/>
                    <a:pt x="6" y="162"/>
                    <a:pt x="0" y="166"/>
                  </a:cubicBezTo>
                  <a:cubicBezTo>
                    <a:pt x="27" y="206"/>
                    <a:pt x="72" y="233"/>
                    <a:pt x="124" y="233"/>
                  </a:cubicBezTo>
                  <a:cubicBezTo>
                    <a:pt x="146" y="233"/>
                    <a:pt x="166" y="228"/>
                    <a:pt x="184" y="220"/>
                  </a:cubicBezTo>
                  <a:cubicBezTo>
                    <a:pt x="173" y="197"/>
                    <a:pt x="173" y="197"/>
                    <a:pt x="173" y="197"/>
                  </a:cubicBezTo>
                  <a:cubicBezTo>
                    <a:pt x="158" y="204"/>
                    <a:pt x="141" y="207"/>
                    <a:pt x="124" y="207"/>
                  </a:cubicBezTo>
                  <a:cubicBezTo>
                    <a:pt x="81" y="207"/>
                    <a:pt x="43" y="185"/>
                    <a:pt x="21" y="152"/>
                  </a:cubicBezTo>
                  <a:moveTo>
                    <a:pt x="249" y="0"/>
                  </a:moveTo>
                  <a:cubicBezTo>
                    <a:pt x="242" y="5"/>
                    <a:pt x="234" y="10"/>
                    <a:pt x="227" y="15"/>
                  </a:cubicBezTo>
                  <a:cubicBezTo>
                    <a:pt x="240" y="34"/>
                    <a:pt x="248" y="58"/>
                    <a:pt x="248" y="83"/>
                  </a:cubicBezTo>
                  <a:cubicBezTo>
                    <a:pt x="248" y="106"/>
                    <a:pt x="242" y="126"/>
                    <a:pt x="232" y="144"/>
                  </a:cubicBezTo>
                  <a:cubicBezTo>
                    <a:pt x="253" y="159"/>
                    <a:pt x="253" y="159"/>
                    <a:pt x="253" y="159"/>
                  </a:cubicBezTo>
                  <a:cubicBezTo>
                    <a:pt x="266" y="136"/>
                    <a:pt x="274" y="111"/>
                    <a:pt x="274" y="83"/>
                  </a:cubicBezTo>
                  <a:cubicBezTo>
                    <a:pt x="274" y="53"/>
                    <a:pt x="265" y="24"/>
                    <a:pt x="249"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3" name="Freeform 44"/>
            <p:cNvSpPr>
              <a:spLocks noEditPoints="1"/>
            </p:cNvSpPr>
            <p:nvPr/>
          </p:nvSpPr>
          <p:spPr bwMode="auto">
            <a:xfrm>
              <a:off x="735013" y="2398713"/>
              <a:ext cx="600075" cy="512763"/>
            </a:xfrm>
            <a:custGeom>
              <a:avLst/>
              <a:gdLst>
                <a:gd name="T0" fmla="*/ 131 w 189"/>
                <a:gd name="T1" fmla="*/ 120 h 161"/>
                <a:gd name="T2" fmla="*/ 127 w 189"/>
                <a:gd name="T3" fmla="*/ 123 h 161"/>
                <a:gd name="T4" fmla="*/ 139 w 189"/>
                <a:gd name="T5" fmla="*/ 146 h 161"/>
                <a:gd name="T6" fmla="*/ 148 w 189"/>
                <a:gd name="T7" fmla="*/ 140 h 161"/>
                <a:gd name="T8" fmla="*/ 131 w 189"/>
                <a:gd name="T9" fmla="*/ 120 h 161"/>
                <a:gd name="T10" fmla="*/ 147 w 189"/>
                <a:gd name="T11" fmla="*/ 106 h 161"/>
                <a:gd name="T12" fmla="*/ 143 w 189"/>
                <a:gd name="T13" fmla="*/ 110 h 161"/>
                <a:gd name="T14" fmla="*/ 160 w 189"/>
                <a:gd name="T15" fmla="*/ 130 h 161"/>
                <a:gd name="T16" fmla="*/ 168 w 189"/>
                <a:gd name="T17" fmla="*/ 120 h 161"/>
                <a:gd name="T18" fmla="*/ 147 w 189"/>
                <a:gd name="T19" fmla="*/ 106 h 161"/>
                <a:gd name="T20" fmla="*/ 22 w 189"/>
                <a:gd name="T21" fmla="*/ 100 h 161"/>
                <a:gd name="T22" fmla="*/ 0 w 189"/>
                <a:gd name="T23" fmla="*/ 115 h 161"/>
                <a:gd name="T24" fmla="*/ 86 w 189"/>
                <a:gd name="T25" fmla="*/ 161 h 161"/>
                <a:gd name="T26" fmla="*/ 126 w 189"/>
                <a:gd name="T27" fmla="*/ 153 h 161"/>
                <a:gd name="T28" fmla="*/ 114 w 189"/>
                <a:gd name="T29" fmla="*/ 130 h 161"/>
                <a:gd name="T30" fmla="*/ 86 w 189"/>
                <a:gd name="T31" fmla="*/ 135 h 161"/>
                <a:gd name="T32" fmla="*/ 22 w 189"/>
                <a:gd name="T33" fmla="*/ 100 h 161"/>
                <a:gd name="T34" fmla="*/ 172 w 189"/>
                <a:gd name="T35" fmla="*/ 0 h 161"/>
                <a:gd name="T36" fmla="*/ 151 w 189"/>
                <a:gd name="T37" fmla="*/ 14 h 161"/>
                <a:gd name="T38" fmla="*/ 164 w 189"/>
                <a:gd name="T39" fmla="*/ 57 h 161"/>
                <a:gd name="T40" fmla="*/ 155 w 189"/>
                <a:gd name="T41" fmla="*/ 93 h 161"/>
                <a:gd name="T42" fmla="*/ 177 w 189"/>
                <a:gd name="T43" fmla="*/ 107 h 161"/>
                <a:gd name="T44" fmla="*/ 189 w 189"/>
                <a:gd name="T45" fmla="*/ 57 h 161"/>
                <a:gd name="T46" fmla="*/ 172 w 189"/>
                <a:gd name="T4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1">
                  <a:moveTo>
                    <a:pt x="131" y="120"/>
                  </a:moveTo>
                  <a:cubicBezTo>
                    <a:pt x="130" y="121"/>
                    <a:pt x="129" y="122"/>
                    <a:pt x="127" y="123"/>
                  </a:cubicBezTo>
                  <a:cubicBezTo>
                    <a:pt x="139" y="146"/>
                    <a:pt x="139" y="146"/>
                    <a:pt x="139" y="146"/>
                  </a:cubicBezTo>
                  <a:cubicBezTo>
                    <a:pt x="142" y="144"/>
                    <a:pt x="145" y="142"/>
                    <a:pt x="148" y="140"/>
                  </a:cubicBezTo>
                  <a:cubicBezTo>
                    <a:pt x="131" y="120"/>
                    <a:pt x="131" y="120"/>
                    <a:pt x="131" y="120"/>
                  </a:cubicBezTo>
                  <a:moveTo>
                    <a:pt x="147" y="106"/>
                  </a:moveTo>
                  <a:cubicBezTo>
                    <a:pt x="145" y="107"/>
                    <a:pt x="144" y="109"/>
                    <a:pt x="143" y="110"/>
                  </a:cubicBezTo>
                  <a:cubicBezTo>
                    <a:pt x="160" y="130"/>
                    <a:pt x="160" y="130"/>
                    <a:pt x="160" y="130"/>
                  </a:cubicBezTo>
                  <a:cubicBezTo>
                    <a:pt x="163" y="127"/>
                    <a:pt x="166" y="123"/>
                    <a:pt x="168" y="120"/>
                  </a:cubicBezTo>
                  <a:cubicBezTo>
                    <a:pt x="147" y="106"/>
                    <a:pt x="147" y="106"/>
                    <a:pt x="147" y="106"/>
                  </a:cubicBezTo>
                  <a:moveTo>
                    <a:pt x="22" y="100"/>
                  </a:moveTo>
                  <a:cubicBezTo>
                    <a:pt x="14" y="105"/>
                    <a:pt x="7" y="110"/>
                    <a:pt x="0" y="115"/>
                  </a:cubicBezTo>
                  <a:cubicBezTo>
                    <a:pt x="19" y="142"/>
                    <a:pt x="50" y="161"/>
                    <a:pt x="86" y="161"/>
                  </a:cubicBezTo>
                  <a:cubicBezTo>
                    <a:pt x="100" y="161"/>
                    <a:pt x="113" y="158"/>
                    <a:pt x="126" y="153"/>
                  </a:cubicBezTo>
                  <a:cubicBezTo>
                    <a:pt x="114" y="130"/>
                    <a:pt x="114" y="130"/>
                    <a:pt x="114" y="130"/>
                  </a:cubicBezTo>
                  <a:cubicBezTo>
                    <a:pt x="105" y="133"/>
                    <a:pt x="96" y="135"/>
                    <a:pt x="86" y="135"/>
                  </a:cubicBezTo>
                  <a:cubicBezTo>
                    <a:pt x="59" y="135"/>
                    <a:pt x="36" y="121"/>
                    <a:pt x="22" y="100"/>
                  </a:cubicBezTo>
                  <a:moveTo>
                    <a:pt x="172" y="0"/>
                  </a:moveTo>
                  <a:cubicBezTo>
                    <a:pt x="165" y="5"/>
                    <a:pt x="158" y="10"/>
                    <a:pt x="151" y="14"/>
                  </a:cubicBezTo>
                  <a:cubicBezTo>
                    <a:pt x="159" y="27"/>
                    <a:pt x="164" y="41"/>
                    <a:pt x="164" y="57"/>
                  </a:cubicBezTo>
                  <a:cubicBezTo>
                    <a:pt x="164" y="70"/>
                    <a:pt x="161" y="82"/>
                    <a:pt x="155" y="93"/>
                  </a:cubicBezTo>
                  <a:cubicBezTo>
                    <a:pt x="177" y="107"/>
                    <a:pt x="177" y="107"/>
                    <a:pt x="177" y="107"/>
                  </a:cubicBezTo>
                  <a:cubicBezTo>
                    <a:pt x="185" y="92"/>
                    <a:pt x="189" y="75"/>
                    <a:pt x="189" y="57"/>
                  </a:cubicBezTo>
                  <a:cubicBezTo>
                    <a:pt x="189" y="36"/>
                    <a:pt x="183" y="16"/>
                    <a:pt x="172"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4" name="Freeform 45"/>
            <p:cNvSpPr>
              <a:spLocks noEditPoints="1"/>
            </p:cNvSpPr>
            <p:nvPr/>
          </p:nvSpPr>
          <p:spPr bwMode="auto">
            <a:xfrm>
              <a:off x="865188" y="2487613"/>
              <a:ext cx="314325" cy="263525"/>
            </a:xfrm>
            <a:custGeom>
              <a:avLst/>
              <a:gdLst>
                <a:gd name="T0" fmla="*/ 39 w 99"/>
                <a:gd name="T1" fmla="*/ 34 h 83"/>
                <a:gd name="T2" fmla="*/ 0 w 99"/>
                <a:gd name="T3" fmla="*/ 59 h 83"/>
                <a:gd name="T4" fmla="*/ 45 w 99"/>
                <a:gd name="T5" fmla="*/ 83 h 83"/>
                <a:gd name="T6" fmla="*/ 62 w 99"/>
                <a:gd name="T7" fmla="*/ 80 h 83"/>
                <a:gd name="T8" fmla="*/ 39 w 99"/>
                <a:gd name="T9" fmla="*/ 34 h 83"/>
                <a:gd name="T10" fmla="*/ 90 w 99"/>
                <a:gd name="T11" fmla="*/ 0 h 83"/>
                <a:gd name="T12" fmla="*/ 52 w 99"/>
                <a:gd name="T13" fmla="*/ 25 h 83"/>
                <a:gd name="T14" fmla="*/ 94 w 99"/>
                <a:gd name="T15" fmla="*/ 52 h 83"/>
                <a:gd name="T16" fmla="*/ 99 w 99"/>
                <a:gd name="T17" fmla="*/ 29 h 83"/>
                <a:gd name="T18" fmla="*/ 90 w 9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83">
                  <a:moveTo>
                    <a:pt x="39" y="34"/>
                  </a:moveTo>
                  <a:cubicBezTo>
                    <a:pt x="26" y="42"/>
                    <a:pt x="13" y="51"/>
                    <a:pt x="0" y="59"/>
                  </a:cubicBezTo>
                  <a:cubicBezTo>
                    <a:pt x="10" y="74"/>
                    <a:pt x="27" y="83"/>
                    <a:pt x="45" y="83"/>
                  </a:cubicBezTo>
                  <a:cubicBezTo>
                    <a:pt x="51" y="83"/>
                    <a:pt x="57" y="82"/>
                    <a:pt x="62" y="80"/>
                  </a:cubicBezTo>
                  <a:cubicBezTo>
                    <a:pt x="39" y="34"/>
                    <a:pt x="39" y="34"/>
                    <a:pt x="39" y="34"/>
                  </a:cubicBezTo>
                  <a:moveTo>
                    <a:pt x="90" y="0"/>
                  </a:moveTo>
                  <a:cubicBezTo>
                    <a:pt x="77" y="8"/>
                    <a:pt x="64" y="16"/>
                    <a:pt x="52" y="25"/>
                  </a:cubicBezTo>
                  <a:cubicBezTo>
                    <a:pt x="94" y="52"/>
                    <a:pt x="94" y="52"/>
                    <a:pt x="94" y="52"/>
                  </a:cubicBezTo>
                  <a:cubicBezTo>
                    <a:pt x="97" y="45"/>
                    <a:pt x="99" y="37"/>
                    <a:pt x="99" y="29"/>
                  </a:cubicBezTo>
                  <a:cubicBezTo>
                    <a:pt x="99" y="18"/>
                    <a:pt x="96" y="8"/>
                    <a:pt x="90" y="0"/>
                  </a:cubicBezTo>
                </a:path>
              </a:pathLst>
            </a:custGeom>
            <a:solidFill>
              <a:srgbClr val="CB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5" name="Freeform 46"/>
            <p:cNvSpPr>
              <a:spLocks noEditPoints="1"/>
            </p:cNvSpPr>
            <p:nvPr/>
          </p:nvSpPr>
          <p:spPr bwMode="auto">
            <a:xfrm>
              <a:off x="985838" y="2557463"/>
              <a:ext cx="22225" cy="38100"/>
            </a:xfrm>
            <a:custGeom>
              <a:avLst/>
              <a:gdLst>
                <a:gd name="T0" fmla="*/ 0 w 7"/>
                <a:gd name="T1" fmla="*/ 11 h 12"/>
                <a:gd name="T2" fmla="*/ 1 w 7"/>
                <a:gd name="T3" fmla="*/ 12 h 12"/>
                <a:gd name="T4" fmla="*/ 1 w 7"/>
                <a:gd name="T5" fmla="*/ 11 h 12"/>
                <a:gd name="T6" fmla="*/ 1 w 7"/>
                <a:gd name="T7" fmla="*/ 11 h 12"/>
                <a:gd name="T8" fmla="*/ 0 w 7"/>
                <a:gd name="T9" fmla="*/ 11 h 12"/>
                <a:gd name="T10" fmla="*/ 0 w 7"/>
                <a:gd name="T11" fmla="*/ 7 h 12"/>
                <a:gd name="T12" fmla="*/ 0 w 7"/>
                <a:gd name="T13" fmla="*/ 9 h 12"/>
                <a:gd name="T14" fmla="*/ 0 w 7"/>
                <a:gd name="T15" fmla="*/ 8 h 12"/>
                <a:gd name="T16" fmla="*/ 0 w 7"/>
                <a:gd name="T17" fmla="*/ 8 h 12"/>
                <a:gd name="T18" fmla="*/ 0 w 7"/>
                <a:gd name="T19" fmla="*/ 8 h 12"/>
                <a:gd name="T20" fmla="*/ 0 w 7"/>
                <a:gd name="T21" fmla="*/ 7 h 12"/>
                <a:gd name="T22" fmla="*/ 1 w 7"/>
                <a:gd name="T23" fmla="*/ 3 h 12"/>
                <a:gd name="T24" fmla="*/ 1 w 7"/>
                <a:gd name="T25" fmla="*/ 3 h 12"/>
                <a:gd name="T26" fmla="*/ 1 w 7"/>
                <a:gd name="T27" fmla="*/ 3 h 12"/>
                <a:gd name="T28" fmla="*/ 2 w 7"/>
                <a:gd name="T29" fmla="*/ 2 h 12"/>
                <a:gd name="T30" fmla="*/ 1 w 7"/>
                <a:gd name="T31" fmla="*/ 3 h 12"/>
                <a:gd name="T32" fmla="*/ 1 w 7"/>
                <a:gd name="T33" fmla="*/ 3 h 12"/>
                <a:gd name="T34" fmla="*/ 1 w 7"/>
                <a:gd name="T35" fmla="*/ 3 h 12"/>
                <a:gd name="T36" fmla="*/ 1 w 7"/>
                <a:gd name="T37" fmla="*/ 3 h 12"/>
                <a:gd name="T38" fmla="*/ 2 w 7"/>
                <a:gd name="T39" fmla="*/ 2 h 12"/>
                <a:gd name="T40" fmla="*/ 2 w 7"/>
                <a:gd name="T41" fmla="*/ 2 h 12"/>
                <a:gd name="T42" fmla="*/ 2 w 7"/>
                <a:gd name="T43" fmla="*/ 2 h 12"/>
                <a:gd name="T44" fmla="*/ 2 w 7"/>
                <a:gd name="T45" fmla="*/ 2 h 12"/>
                <a:gd name="T46" fmla="*/ 2 w 7"/>
                <a:gd name="T47" fmla="*/ 2 h 12"/>
                <a:gd name="T48" fmla="*/ 2 w 7"/>
                <a:gd name="T49" fmla="*/ 2 h 12"/>
                <a:gd name="T50" fmla="*/ 2 w 7"/>
                <a:gd name="T51" fmla="*/ 2 h 12"/>
                <a:gd name="T52" fmla="*/ 7 w 7"/>
                <a:gd name="T53" fmla="*/ 0 h 12"/>
                <a:gd name="T54" fmla="*/ 5 w 7"/>
                <a:gd name="T55" fmla="*/ 0 h 12"/>
                <a:gd name="T56" fmla="*/ 6 w 7"/>
                <a:gd name="T57" fmla="*/ 0 h 12"/>
                <a:gd name="T58" fmla="*/ 7 w 7"/>
                <a:gd name="T5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2">
                  <a:moveTo>
                    <a:pt x="0" y="11"/>
                  </a:moveTo>
                  <a:cubicBezTo>
                    <a:pt x="1" y="12"/>
                    <a:pt x="1" y="12"/>
                    <a:pt x="1" y="12"/>
                  </a:cubicBezTo>
                  <a:cubicBezTo>
                    <a:pt x="1" y="12"/>
                    <a:pt x="1" y="11"/>
                    <a:pt x="1" y="11"/>
                  </a:cubicBezTo>
                  <a:cubicBezTo>
                    <a:pt x="1" y="11"/>
                    <a:pt x="1" y="11"/>
                    <a:pt x="1" y="11"/>
                  </a:cubicBezTo>
                  <a:cubicBezTo>
                    <a:pt x="1" y="11"/>
                    <a:pt x="1" y="11"/>
                    <a:pt x="0" y="11"/>
                  </a:cubicBezTo>
                  <a:moveTo>
                    <a:pt x="0" y="7"/>
                  </a:moveTo>
                  <a:cubicBezTo>
                    <a:pt x="0" y="8"/>
                    <a:pt x="0" y="9"/>
                    <a:pt x="0" y="9"/>
                  </a:cubicBezTo>
                  <a:cubicBezTo>
                    <a:pt x="0" y="9"/>
                    <a:pt x="0" y="8"/>
                    <a:pt x="0" y="8"/>
                  </a:cubicBezTo>
                  <a:cubicBezTo>
                    <a:pt x="0" y="8"/>
                    <a:pt x="0" y="8"/>
                    <a:pt x="0" y="8"/>
                  </a:cubicBezTo>
                  <a:cubicBezTo>
                    <a:pt x="0" y="8"/>
                    <a:pt x="0" y="8"/>
                    <a:pt x="0" y="8"/>
                  </a:cubicBezTo>
                  <a:cubicBezTo>
                    <a:pt x="0" y="8"/>
                    <a:pt x="0" y="7"/>
                    <a:pt x="0" y="7"/>
                  </a:cubicBezTo>
                  <a:moveTo>
                    <a:pt x="1" y="3"/>
                  </a:moveTo>
                  <a:cubicBezTo>
                    <a:pt x="1" y="3"/>
                    <a:pt x="1" y="3"/>
                    <a:pt x="1" y="3"/>
                  </a:cubicBezTo>
                  <a:cubicBezTo>
                    <a:pt x="1" y="3"/>
                    <a:pt x="1" y="3"/>
                    <a:pt x="1" y="3"/>
                  </a:cubicBezTo>
                  <a:moveTo>
                    <a:pt x="2" y="2"/>
                  </a:moveTo>
                  <a:cubicBezTo>
                    <a:pt x="2" y="2"/>
                    <a:pt x="1" y="2"/>
                    <a:pt x="1" y="3"/>
                  </a:cubicBezTo>
                  <a:cubicBezTo>
                    <a:pt x="1" y="3"/>
                    <a:pt x="1" y="3"/>
                    <a:pt x="1" y="3"/>
                  </a:cubicBezTo>
                  <a:cubicBezTo>
                    <a:pt x="1" y="3"/>
                    <a:pt x="1" y="3"/>
                    <a:pt x="1" y="3"/>
                  </a:cubicBezTo>
                  <a:cubicBezTo>
                    <a:pt x="1" y="3"/>
                    <a:pt x="1" y="3"/>
                    <a:pt x="1" y="3"/>
                  </a:cubicBezTo>
                  <a:cubicBezTo>
                    <a:pt x="2" y="2"/>
                    <a:pt x="2" y="2"/>
                    <a:pt x="2" y="2"/>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7" y="0"/>
                  </a:moveTo>
                  <a:cubicBezTo>
                    <a:pt x="6" y="0"/>
                    <a:pt x="6" y="0"/>
                    <a:pt x="5" y="0"/>
                  </a:cubicBezTo>
                  <a:cubicBezTo>
                    <a:pt x="5" y="0"/>
                    <a:pt x="6" y="0"/>
                    <a:pt x="6" y="0"/>
                  </a:cubicBezTo>
                  <a:cubicBezTo>
                    <a:pt x="6" y="0"/>
                    <a:pt x="7" y="0"/>
                    <a:pt x="7"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6" name="Freeform 47"/>
            <p:cNvSpPr>
              <a:spLocks noEditPoints="1"/>
            </p:cNvSpPr>
            <p:nvPr/>
          </p:nvSpPr>
          <p:spPr bwMode="auto">
            <a:xfrm>
              <a:off x="1062038" y="2722563"/>
              <a:ext cx="212725" cy="360363"/>
            </a:xfrm>
            <a:custGeom>
              <a:avLst/>
              <a:gdLst>
                <a:gd name="T0" fmla="*/ 57 w 67"/>
                <a:gd name="T1" fmla="*/ 86 h 113"/>
                <a:gd name="T2" fmla="*/ 43 w 67"/>
                <a:gd name="T3" fmla="*/ 92 h 113"/>
                <a:gd name="T4" fmla="*/ 54 w 67"/>
                <a:gd name="T5" fmla="*/ 113 h 113"/>
                <a:gd name="T6" fmla="*/ 67 w 67"/>
                <a:gd name="T7" fmla="*/ 106 h 113"/>
                <a:gd name="T8" fmla="*/ 57 w 67"/>
                <a:gd name="T9" fmla="*/ 86 h 113"/>
                <a:gd name="T10" fmla="*/ 36 w 67"/>
                <a:gd name="T11" fmla="*/ 44 h 113"/>
                <a:gd name="T12" fmla="*/ 23 w 67"/>
                <a:gd name="T13" fmla="*/ 51 h 113"/>
                <a:gd name="T14" fmla="*/ 32 w 67"/>
                <a:gd name="T15" fmla="*/ 69 h 113"/>
                <a:gd name="T16" fmla="*/ 45 w 67"/>
                <a:gd name="T17" fmla="*/ 62 h 113"/>
                <a:gd name="T18" fmla="*/ 36 w 67"/>
                <a:gd name="T19" fmla="*/ 44 h 113"/>
                <a:gd name="T20" fmla="*/ 13 w 67"/>
                <a:gd name="T21" fmla="*/ 0 h 113"/>
                <a:gd name="T22" fmla="*/ 0 w 67"/>
                <a:gd name="T23" fmla="*/ 6 h 113"/>
                <a:gd name="T24" fmla="*/ 11 w 67"/>
                <a:gd name="T25" fmla="*/ 28 h 113"/>
                <a:gd name="T26" fmla="*/ 24 w 67"/>
                <a:gd name="T27" fmla="*/ 21 h 113"/>
                <a:gd name="T28" fmla="*/ 16 w 67"/>
                <a:gd name="T29" fmla="*/ 4 h 113"/>
                <a:gd name="T30" fmla="*/ 13 w 67"/>
                <a:gd name="T3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113">
                  <a:moveTo>
                    <a:pt x="57" y="86"/>
                  </a:moveTo>
                  <a:cubicBezTo>
                    <a:pt x="52" y="88"/>
                    <a:pt x="48" y="90"/>
                    <a:pt x="43" y="92"/>
                  </a:cubicBezTo>
                  <a:cubicBezTo>
                    <a:pt x="54" y="113"/>
                    <a:pt x="54" y="113"/>
                    <a:pt x="54" y="113"/>
                  </a:cubicBezTo>
                  <a:cubicBezTo>
                    <a:pt x="58" y="111"/>
                    <a:pt x="63" y="108"/>
                    <a:pt x="67" y="106"/>
                  </a:cubicBezTo>
                  <a:cubicBezTo>
                    <a:pt x="57" y="86"/>
                    <a:pt x="57" y="86"/>
                    <a:pt x="57" y="86"/>
                  </a:cubicBezTo>
                  <a:moveTo>
                    <a:pt x="36" y="44"/>
                  </a:moveTo>
                  <a:cubicBezTo>
                    <a:pt x="32" y="47"/>
                    <a:pt x="27" y="49"/>
                    <a:pt x="23" y="51"/>
                  </a:cubicBezTo>
                  <a:cubicBezTo>
                    <a:pt x="32" y="69"/>
                    <a:pt x="32" y="69"/>
                    <a:pt x="32" y="69"/>
                  </a:cubicBezTo>
                  <a:cubicBezTo>
                    <a:pt x="36" y="67"/>
                    <a:pt x="41" y="65"/>
                    <a:pt x="45" y="62"/>
                  </a:cubicBezTo>
                  <a:cubicBezTo>
                    <a:pt x="36" y="44"/>
                    <a:pt x="36" y="44"/>
                    <a:pt x="36" y="44"/>
                  </a:cubicBezTo>
                  <a:moveTo>
                    <a:pt x="13" y="0"/>
                  </a:moveTo>
                  <a:cubicBezTo>
                    <a:pt x="9" y="3"/>
                    <a:pt x="5" y="5"/>
                    <a:pt x="0" y="6"/>
                  </a:cubicBezTo>
                  <a:cubicBezTo>
                    <a:pt x="11" y="28"/>
                    <a:pt x="11" y="28"/>
                    <a:pt x="11" y="28"/>
                  </a:cubicBezTo>
                  <a:cubicBezTo>
                    <a:pt x="16" y="26"/>
                    <a:pt x="20" y="24"/>
                    <a:pt x="24" y="21"/>
                  </a:cubicBezTo>
                  <a:cubicBezTo>
                    <a:pt x="16" y="4"/>
                    <a:pt x="16" y="4"/>
                    <a:pt x="16" y="4"/>
                  </a:cubicBezTo>
                  <a:cubicBezTo>
                    <a:pt x="13" y="0"/>
                    <a:pt x="13" y="0"/>
                    <a:pt x="13"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7" name="Freeform 48"/>
            <p:cNvSpPr>
              <a:spLocks/>
            </p:cNvSpPr>
            <p:nvPr/>
          </p:nvSpPr>
          <p:spPr bwMode="auto">
            <a:xfrm>
              <a:off x="1163638" y="2921001"/>
              <a:ext cx="79375" cy="95250"/>
            </a:xfrm>
            <a:custGeom>
              <a:avLst/>
              <a:gdLst>
                <a:gd name="T0" fmla="*/ 13 w 25"/>
                <a:gd name="T1" fmla="*/ 0 h 30"/>
                <a:gd name="T2" fmla="*/ 0 w 25"/>
                <a:gd name="T3" fmla="*/ 7 h 30"/>
                <a:gd name="T4" fmla="*/ 11 w 25"/>
                <a:gd name="T5" fmla="*/ 30 h 30"/>
                <a:gd name="T6" fmla="*/ 25 w 25"/>
                <a:gd name="T7" fmla="*/ 24 h 30"/>
                <a:gd name="T8" fmla="*/ 13 w 25"/>
                <a:gd name="T9" fmla="*/ 0 h 30"/>
              </a:gdLst>
              <a:ahLst/>
              <a:cxnLst>
                <a:cxn ang="0">
                  <a:pos x="T0" y="T1"/>
                </a:cxn>
                <a:cxn ang="0">
                  <a:pos x="T2" y="T3"/>
                </a:cxn>
                <a:cxn ang="0">
                  <a:pos x="T4" y="T5"/>
                </a:cxn>
                <a:cxn ang="0">
                  <a:pos x="T6" y="T7"/>
                </a:cxn>
                <a:cxn ang="0">
                  <a:pos x="T8" y="T9"/>
                </a:cxn>
              </a:cxnLst>
              <a:rect l="0" t="0" r="r" b="b"/>
              <a:pathLst>
                <a:path w="25" h="30">
                  <a:moveTo>
                    <a:pt x="13" y="0"/>
                  </a:moveTo>
                  <a:cubicBezTo>
                    <a:pt x="9" y="3"/>
                    <a:pt x="4" y="5"/>
                    <a:pt x="0" y="7"/>
                  </a:cubicBezTo>
                  <a:cubicBezTo>
                    <a:pt x="11" y="30"/>
                    <a:pt x="11" y="30"/>
                    <a:pt x="11" y="30"/>
                  </a:cubicBezTo>
                  <a:cubicBezTo>
                    <a:pt x="16" y="28"/>
                    <a:pt x="20" y="26"/>
                    <a:pt x="25" y="24"/>
                  </a:cubicBezTo>
                  <a:cubicBezTo>
                    <a:pt x="13" y="0"/>
                    <a:pt x="13" y="0"/>
                    <a:pt x="13"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8" name="Freeform 49"/>
            <p:cNvSpPr>
              <a:spLocks/>
            </p:cNvSpPr>
            <p:nvPr/>
          </p:nvSpPr>
          <p:spPr bwMode="auto">
            <a:xfrm>
              <a:off x="1096963" y="2789238"/>
              <a:ext cx="79375" cy="95250"/>
            </a:xfrm>
            <a:custGeom>
              <a:avLst/>
              <a:gdLst>
                <a:gd name="T0" fmla="*/ 13 w 25"/>
                <a:gd name="T1" fmla="*/ 0 h 30"/>
                <a:gd name="T2" fmla="*/ 0 w 25"/>
                <a:gd name="T3" fmla="*/ 7 h 30"/>
                <a:gd name="T4" fmla="*/ 12 w 25"/>
                <a:gd name="T5" fmla="*/ 30 h 30"/>
                <a:gd name="T6" fmla="*/ 25 w 25"/>
                <a:gd name="T7" fmla="*/ 23 h 30"/>
                <a:gd name="T8" fmla="*/ 13 w 25"/>
                <a:gd name="T9" fmla="*/ 0 h 30"/>
              </a:gdLst>
              <a:ahLst/>
              <a:cxnLst>
                <a:cxn ang="0">
                  <a:pos x="T0" y="T1"/>
                </a:cxn>
                <a:cxn ang="0">
                  <a:pos x="T2" y="T3"/>
                </a:cxn>
                <a:cxn ang="0">
                  <a:pos x="T4" y="T5"/>
                </a:cxn>
                <a:cxn ang="0">
                  <a:pos x="T6" y="T7"/>
                </a:cxn>
                <a:cxn ang="0">
                  <a:pos x="T8" y="T9"/>
                </a:cxn>
              </a:cxnLst>
              <a:rect l="0" t="0" r="r" b="b"/>
              <a:pathLst>
                <a:path w="25" h="30">
                  <a:moveTo>
                    <a:pt x="13" y="0"/>
                  </a:moveTo>
                  <a:cubicBezTo>
                    <a:pt x="9" y="3"/>
                    <a:pt x="5" y="5"/>
                    <a:pt x="0" y="7"/>
                  </a:cubicBezTo>
                  <a:cubicBezTo>
                    <a:pt x="12" y="30"/>
                    <a:pt x="12" y="30"/>
                    <a:pt x="12" y="30"/>
                  </a:cubicBezTo>
                  <a:cubicBezTo>
                    <a:pt x="16" y="28"/>
                    <a:pt x="21" y="26"/>
                    <a:pt x="25" y="23"/>
                  </a:cubicBezTo>
                  <a:cubicBezTo>
                    <a:pt x="13" y="0"/>
                    <a:pt x="13" y="0"/>
                    <a:pt x="13"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9" name="Freeform 50"/>
            <p:cNvSpPr>
              <a:spLocks/>
            </p:cNvSpPr>
            <p:nvPr/>
          </p:nvSpPr>
          <p:spPr bwMode="auto">
            <a:xfrm>
              <a:off x="989013" y="2592388"/>
              <a:ext cx="114300" cy="149225"/>
            </a:xfrm>
            <a:custGeom>
              <a:avLst/>
              <a:gdLst>
                <a:gd name="T0" fmla="*/ 0 w 36"/>
                <a:gd name="T1" fmla="*/ 0 h 47"/>
                <a:gd name="T2" fmla="*/ 0 w 36"/>
                <a:gd name="T3" fmla="*/ 1 h 47"/>
                <a:gd name="T4" fmla="*/ 23 w 36"/>
                <a:gd name="T5" fmla="*/ 47 h 47"/>
                <a:gd name="T6" fmla="*/ 36 w 36"/>
                <a:gd name="T7" fmla="*/ 41 h 47"/>
                <a:gd name="T8" fmla="*/ 1 w 36"/>
                <a:gd name="T9" fmla="*/ 1 h 47"/>
                <a:gd name="T10" fmla="*/ 0 w 36"/>
                <a:gd name="T11" fmla="*/ 0 h 47"/>
              </a:gdLst>
              <a:ahLst/>
              <a:cxnLst>
                <a:cxn ang="0">
                  <a:pos x="T0" y="T1"/>
                </a:cxn>
                <a:cxn ang="0">
                  <a:pos x="T2" y="T3"/>
                </a:cxn>
                <a:cxn ang="0">
                  <a:pos x="T4" y="T5"/>
                </a:cxn>
                <a:cxn ang="0">
                  <a:pos x="T6" y="T7"/>
                </a:cxn>
                <a:cxn ang="0">
                  <a:pos x="T8" y="T9"/>
                </a:cxn>
                <a:cxn ang="0">
                  <a:pos x="T10" y="T11"/>
                </a:cxn>
              </a:cxnLst>
              <a:rect l="0" t="0" r="r" b="b"/>
              <a:pathLst>
                <a:path w="36" h="47">
                  <a:moveTo>
                    <a:pt x="0" y="0"/>
                  </a:moveTo>
                  <a:cubicBezTo>
                    <a:pt x="0" y="0"/>
                    <a:pt x="0" y="1"/>
                    <a:pt x="0" y="1"/>
                  </a:cubicBezTo>
                  <a:cubicBezTo>
                    <a:pt x="23" y="47"/>
                    <a:pt x="23" y="47"/>
                    <a:pt x="23" y="47"/>
                  </a:cubicBezTo>
                  <a:cubicBezTo>
                    <a:pt x="28" y="46"/>
                    <a:pt x="32" y="44"/>
                    <a:pt x="36" y="41"/>
                  </a:cubicBezTo>
                  <a:cubicBezTo>
                    <a:pt x="1" y="1"/>
                    <a:pt x="1" y="1"/>
                    <a:pt x="1" y="1"/>
                  </a:cubicBezTo>
                  <a:cubicBezTo>
                    <a:pt x="0" y="1"/>
                    <a:pt x="0" y="1"/>
                    <a:pt x="0"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0" name="Freeform 51"/>
            <p:cNvSpPr>
              <a:spLocks noEditPoints="1"/>
            </p:cNvSpPr>
            <p:nvPr/>
          </p:nvSpPr>
          <p:spPr bwMode="auto">
            <a:xfrm>
              <a:off x="995363" y="2557463"/>
              <a:ext cx="25400" cy="3175"/>
            </a:xfrm>
            <a:custGeom>
              <a:avLst/>
              <a:gdLst>
                <a:gd name="T0" fmla="*/ 7 w 8"/>
                <a:gd name="T1" fmla="*/ 0 h 1"/>
                <a:gd name="T2" fmla="*/ 8 w 8"/>
                <a:gd name="T3" fmla="*/ 1 h 1"/>
                <a:gd name="T4" fmla="*/ 8 w 8"/>
                <a:gd name="T5" fmla="*/ 1 h 1"/>
                <a:gd name="T6" fmla="*/ 7 w 8"/>
                <a:gd name="T7" fmla="*/ 0 h 1"/>
                <a:gd name="T8" fmla="*/ 2 w 8"/>
                <a:gd name="T9" fmla="*/ 0 h 1"/>
                <a:gd name="T10" fmla="*/ 0 w 8"/>
                <a:gd name="T11" fmla="*/ 1 h 1"/>
                <a:gd name="T12" fmla="*/ 1 w 8"/>
                <a:gd name="T13" fmla="*/ 0 h 1"/>
                <a:gd name="T14" fmla="*/ 2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7" y="0"/>
                  </a:moveTo>
                  <a:cubicBezTo>
                    <a:pt x="8" y="1"/>
                    <a:pt x="8" y="1"/>
                    <a:pt x="8" y="1"/>
                  </a:cubicBezTo>
                  <a:cubicBezTo>
                    <a:pt x="8" y="1"/>
                    <a:pt x="8" y="1"/>
                    <a:pt x="8" y="1"/>
                  </a:cubicBezTo>
                  <a:cubicBezTo>
                    <a:pt x="8" y="1"/>
                    <a:pt x="8" y="1"/>
                    <a:pt x="7" y="0"/>
                  </a:cubicBezTo>
                  <a:moveTo>
                    <a:pt x="2" y="0"/>
                  </a:moveTo>
                  <a:cubicBezTo>
                    <a:pt x="2" y="0"/>
                    <a:pt x="1" y="0"/>
                    <a:pt x="0" y="1"/>
                  </a:cubicBezTo>
                  <a:cubicBezTo>
                    <a:pt x="1" y="1"/>
                    <a:pt x="1" y="0"/>
                    <a:pt x="1" y="0"/>
                  </a:cubicBezTo>
                  <a:cubicBezTo>
                    <a:pt x="2" y="0"/>
                    <a:pt x="2" y="0"/>
                    <a:pt x="2"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1" name="Freeform 52"/>
            <p:cNvSpPr>
              <a:spLocks noEditPoints="1"/>
            </p:cNvSpPr>
            <p:nvPr/>
          </p:nvSpPr>
          <p:spPr bwMode="auto">
            <a:xfrm>
              <a:off x="1106488" y="2693988"/>
              <a:ext cx="282575" cy="315913"/>
            </a:xfrm>
            <a:custGeom>
              <a:avLst/>
              <a:gdLst>
                <a:gd name="T0" fmla="*/ 73 w 89"/>
                <a:gd name="T1" fmla="*/ 72 h 99"/>
                <a:gd name="T2" fmla="*/ 62 w 89"/>
                <a:gd name="T3" fmla="*/ 81 h 99"/>
                <a:gd name="T4" fmla="*/ 77 w 89"/>
                <a:gd name="T5" fmla="*/ 99 h 99"/>
                <a:gd name="T6" fmla="*/ 89 w 89"/>
                <a:gd name="T7" fmla="*/ 89 h 99"/>
                <a:gd name="T8" fmla="*/ 73 w 89"/>
                <a:gd name="T9" fmla="*/ 72 h 99"/>
                <a:gd name="T10" fmla="*/ 43 w 89"/>
                <a:gd name="T11" fmla="*/ 37 h 99"/>
                <a:gd name="T12" fmla="*/ 31 w 89"/>
                <a:gd name="T13" fmla="*/ 47 h 99"/>
                <a:gd name="T14" fmla="*/ 45 w 89"/>
                <a:gd name="T15" fmla="*/ 62 h 99"/>
                <a:gd name="T16" fmla="*/ 56 w 89"/>
                <a:gd name="T17" fmla="*/ 52 h 99"/>
                <a:gd name="T18" fmla="*/ 43 w 89"/>
                <a:gd name="T19" fmla="*/ 37 h 99"/>
                <a:gd name="T20" fmla="*/ 10 w 89"/>
                <a:gd name="T21" fmla="*/ 0 h 99"/>
                <a:gd name="T22" fmla="*/ 0 w 89"/>
                <a:gd name="T23" fmla="*/ 8 h 99"/>
                <a:gd name="T24" fmla="*/ 2 w 89"/>
                <a:gd name="T25" fmla="*/ 13 h 99"/>
                <a:gd name="T26" fmla="*/ 14 w 89"/>
                <a:gd name="T27" fmla="*/ 27 h 99"/>
                <a:gd name="T28" fmla="*/ 26 w 89"/>
                <a:gd name="T29" fmla="*/ 17 h 99"/>
                <a:gd name="T30" fmla="*/ 11 w 89"/>
                <a:gd name="T31" fmla="*/ 1 h 99"/>
                <a:gd name="T32" fmla="*/ 10 w 89"/>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9">
                  <a:moveTo>
                    <a:pt x="73" y="72"/>
                  </a:moveTo>
                  <a:cubicBezTo>
                    <a:pt x="70" y="75"/>
                    <a:pt x="66" y="78"/>
                    <a:pt x="62" y="81"/>
                  </a:cubicBezTo>
                  <a:cubicBezTo>
                    <a:pt x="77" y="99"/>
                    <a:pt x="77" y="99"/>
                    <a:pt x="77" y="99"/>
                  </a:cubicBezTo>
                  <a:cubicBezTo>
                    <a:pt x="81" y="96"/>
                    <a:pt x="85" y="92"/>
                    <a:pt x="89" y="89"/>
                  </a:cubicBezTo>
                  <a:cubicBezTo>
                    <a:pt x="73" y="72"/>
                    <a:pt x="73" y="72"/>
                    <a:pt x="73" y="72"/>
                  </a:cubicBezTo>
                  <a:moveTo>
                    <a:pt x="43" y="37"/>
                  </a:moveTo>
                  <a:cubicBezTo>
                    <a:pt x="39" y="40"/>
                    <a:pt x="35" y="44"/>
                    <a:pt x="31" y="47"/>
                  </a:cubicBezTo>
                  <a:cubicBezTo>
                    <a:pt x="45" y="62"/>
                    <a:pt x="45" y="62"/>
                    <a:pt x="45" y="62"/>
                  </a:cubicBezTo>
                  <a:cubicBezTo>
                    <a:pt x="49" y="59"/>
                    <a:pt x="53" y="56"/>
                    <a:pt x="56" y="52"/>
                  </a:cubicBezTo>
                  <a:cubicBezTo>
                    <a:pt x="43" y="37"/>
                    <a:pt x="43" y="37"/>
                    <a:pt x="43" y="37"/>
                  </a:cubicBezTo>
                  <a:moveTo>
                    <a:pt x="10" y="0"/>
                  </a:moveTo>
                  <a:cubicBezTo>
                    <a:pt x="7" y="3"/>
                    <a:pt x="3" y="6"/>
                    <a:pt x="0" y="8"/>
                  </a:cubicBezTo>
                  <a:cubicBezTo>
                    <a:pt x="2" y="13"/>
                    <a:pt x="2" y="13"/>
                    <a:pt x="2" y="13"/>
                  </a:cubicBezTo>
                  <a:cubicBezTo>
                    <a:pt x="14" y="27"/>
                    <a:pt x="14" y="27"/>
                    <a:pt x="14" y="27"/>
                  </a:cubicBezTo>
                  <a:cubicBezTo>
                    <a:pt x="19" y="24"/>
                    <a:pt x="22" y="21"/>
                    <a:pt x="26" y="17"/>
                  </a:cubicBezTo>
                  <a:cubicBezTo>
                    <a:pt x="11" y="1"/>
                    <a:pt x="11" y="1"/>
                    <a:pt x="11" y="1"/>
                  </a:cubicBezTo>
                  <a:cubicBezTo>
                    <a:pt x="10" y="0"/>
                    <a:pt x="10" y="0"/>
                    <a:pt x="1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3"/>
            <p:cNvSpPr>
              <a:spLocks/>
            </p:cNvSpPr>
            <p:nvPr/>
          </p:nvSpPr>
          <p:spPr bwMode="auto">
            <a:xfrm>
              <a:off x="1249363" y="2859088"/>
              <a:ext cx="88900" cy="93663"/>
            </a:xfrm>
            <a:custGeom>
              <a:avLst/>
              <a:gdLst>
                <a:gd name="T0" fmla="*/ 11 w 28"/>
                <a:gd name="T1" fmla="*/ 0 h 29"/>
                <a:gd name="T2" fmla="*/ 0 w 28"/>
                <a:gd name="T3" fmla="*/ 10 h 29"/>
                <a:gd name="T4" fmla="*/ 17 w 28"/>
                <a:gd name="T5" fmla="*/ 29 h 29"/>
                <a:gd name="T6" fmla="*/ 28 w 28"/>
                <a:gd name="T7" fmla="*/ 20 h 29"/>
                <a:gd name="T8" fmla="*/ 11 w 28"/>
                <a:gd name="T9" fmla="*/ 0 h 29"/>
              </a:gdLst>
              <a:ahLst/>
              <a:cxnLst>
                <a:cxn ang="0">
                  <a:pos x="T0" y="T1"/>
                </a:cxn>
                <a:cxn ang="0">
                  <a:pos x="T2" y="T3"/>
                </a:cxn>
                <a:cxn ang="0">
                  <a:pos x="T4" y="T5"/>
                </a:cxn>
                <a:cxn ang="0">
                  <a:pos x="T6" y="T7"/>
                </a:cxn>
                <a:cxn ang="0">
                  <a:pos x="T8" y="T9"/>
                </a:cxn>
              </a:cxnLst>
              <a:rect l="0" t="0" r="r" b="b"/>
              <a:pathLst>
                <a:path w="28" h="29">
                  <a:moveTo>
                    <a:pt x="11" y="0"/>
                  </a:moveTo>
                  <a:cubicBezTo>
                    <a:pt x="8" y="4"/>
                    <a:pt x="4" y="7"/>
                    <a:pt x="0" y="10"/>
                  </a:cubicBezTo>
                  <a:cubicBezTo>
                    <a:pt x="17" y="29"/>
                    <a:pt x="17" y="29"/>
                    <a:pt x="17" y="29"/>
                  </a:cubicBezTo>
                  <a:cubicBezTo>
                    <a:pt x="21" y="26"/>
                    <a:pt x="25" y="23"/>
                    <a:pt x="28" y="20"/>
                  </a:cubicBezTo>
                  <a:cubicBezTo>
                    <a:pt x="11" y="0"/>
                    <a:pt x="11" y="0"/>
                    <a:pt x="11"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4"/>
            <p:cNvSpPr>
              <a:spLocks/>
            </p:cNvSpPr>
            <p:nvPr/>
          </p:nvSpPr>
          <p:spPr bwMode="auto">
            <a:xfrm>
              <a:off x="1150938" y="2747963"/>
              <a:ext cx="92075" cy="95250"/>
            </a:xfrm>
            <a:custGeom>
              <a:avLst/>
              <a:gdLst>
                <a:gd name="T0" fmla="*/ 12 w 29"/>
                <a:gd name="T1" fmla="*/ 0 h 30"/>
                <a:gd name="T2" fmla="*/ 0 w 29"/>
                <a:gd name="T3" fmla="*/ 10 h 30"/>
                <a:gd name="T4" fmla="*/ 17 w 29"/>
                <a:gd name="T5" fmla="*/ 30 h 30"/>
                <a:gd name="T6" fmla="*/ 29 w 29"/>
                <a:gd name="T7" fmla="*/ 20 h 30"/>
                <a:gd name="T8" fmla="*/ 12 w 29"/>
                <a:gd name="T9" fmla="*/ 0 h 30"/>
              </a:gdLst>
              <a:ahLst/>
              <a:cxnLst>
                <a:cxn ang="0">
                  <a:pos x="T0" y="T1"/>
                </a:cxn>
                <a:cxn ang="0">
                  <a:pos x="T2" y="T3"/>
                </a:cxn>
                <a:cxn ang="0">
                  <a:pos x="T4" y="T5"/>
                </a:cxn>
                <a:cxn ang="0">
                  <a:pos x="T6" y="T7"/>
                </a:cxn>
                <a:cxn ang="0">
                  <a:pos x="T8" y="T9"/>
                </a:cxn>
              </a:cxnLst>
              <a:rect l="0" t="0" r="r" b="b"/>
              <a:pathLst>
                <a:path w="29" h="30">
                  <a:moveTo>
                    <a:pt x="12" y="0"/>
                  </a:moveTo>
                  <a:cubicBezTo>
                    <a:pt x="8" y="4"/>
                    <a:pt x="5" y="7"/>
                    <a:pt x="0" y="10"/>
                  </a:cubicBezTo>
                  <a:cubicBezTo>
                    <a:pt x="17" y="30"/>
                    <a:pt x="17" y="30"/>
                    <a:pt x="17" y="30"/>
                  </a:cubicBezTo>
                  <a:cubicBezTo>
                    <a:pt x="21" y="27"/>
                    <a:pt x="25" y="23"/>
                    <a:pt x="29" y="20"/>
                  </a:cubicBezTo>
                  <a:cubicBezTo>
                    <a:pt x="12" y="0"/>
                    <a:pt x="12" y="0"/>
                    <a:pt x="12"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5"/>
            <p:cNvSpPr>
              <a:spLocks/>
            </p:cNvSpPr>
            <p:nvPr/>
          </p:nvSpPr>
          <p:spPr bwMode="auto">
            <a:xfrm>
              <a:off x="1068388" y="2649538"/>
              <a:ext cx="69850" cy="69850"/>
            </a:xfrm>
            <a:custGeom>
              <a:avLst/>
              <a:gdLst>
                <a:gd name="T0" fmla="*/ 0 w 22"/>
                <a:gd name="T1" fmla="*/ 0 h 22"/>
                <a:gd name="T2" fmla="*/ 12 w 22"/>
                <a:gd name="T3" fmla="*/ 22 h 22"/>
                <a:gd name="T4" fmla="*/ 22 w 22"/>
                <a:gd name="T5" fmla="*/ 14 h 22"/>
                <a:gd name="T6" fmla="*/ 0 w 22"/>
                <a:gd name="T7" fmla="*/ 0 h 22"/>
              </a:gdLst>
              <a:ahLst/>
              <a:cxnLst>
                <a:cxn ang="0">
                  <a:pos x="T0" y="T1"/>
                </a:cxn>
                <a:cxn ang="0">
                  <a:pos x="T2" y="T3"/>
                </a:cxn>
                <a:cxn ang="0">
                  <a:pos x="T4" y="T5"/>
                </a:cxn>
                <a:cxn ang="0">
                  <a:pos x="T6" y="T7"/>
                </a:cxn>
              </a:cxnLst>
              <a:rect l="0" t="0" r="r" b="b"/>
              <a:pathLst>
                <a:path w="22" h="22">
                  <a:moveTo>
                    <a:pt x="0" y="0"/>
                  </a:moveTo>
                  <a:cubicBezTo>
                    <a:pt x="12" y="22"/>
                    <a:pt x="12" y="22"/>
                    <a:pt x="12" y="22"/>
                  </a:cubicBezTo>
                  <a:cubicBezTo>
                    <a:pt x="15" y="20"/>
                    <a:pt x="19" y="17"/>
                    <a:pt x="22" y="14"/>
                  </a:cubicBezTo>
                  <a:cubicBezTo>
                    <a:pt x="0" y="0"/>
                    <a:pt x="0" y="0"/>
                    <a:pt x="0"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6"/>
            <p:cNvSpPr>
              <a:spLocks noEditPoints="1"/>
            </p:cNvSpPr>
            <p:nvPr/>
          </p:nvSpPr>
          <p:spPr bwMode="auto">
            <a:xfrm>
              <a:off x="985838" y="2566988"/>
              <a:ext cx="3175" cy="25400"/>
            </a:xfrm>
            <a:custGeom>
              <a:avLst/>
              <a:gdLst>
                <a:gd name="T0" fmla="*/ 0 w 1"/>
                <a:gd name="T1" fmla="*/ 6 h 8"/>
                <a:gd name="T2" fmla="*/ 0 w 1"/>
                <a:gd name="T3" fmla="*/ 8 h 8"/>
                <a:gd name="T4" fmla="*/ 0 w 1"/>
                <a:gd name="T5" fmla="*/ 8 h 8"/>
                <a:gd name="T6" fmla="*/ 0 w 1"/>
                <a:gd name="T7" fmla="*/ 7 h 8"/>
                <a:gd name="T8" fmla="*/ 0 w 1"/>
                <a:gd name="T9" fmla="*/ 7 h 8"/>
                <a:gd name="T10" fmla="*/ 0 w 1"/>
                <a:gd name="T11" fmla="*/ 7 h 8"/>
                <a:gd name="T12" fmla="*/ 0 w 1"/>
                <a:gd name="T13" fmla="*/ 6 h 8"/>
                <a:gd name="T14" fmla="*/ 1 w 1"/>
                <a:gd name="T15" fmla="*/ 0 h 8"/>
                <a:gd name="T16" fmla="*/ 0 w 1"/>
                <a:gd name="T17" fmla="*/ 1 h 8"/>
                <a:gd name="T18" fmla="*/ 1 w 1"/>
                <a:gd name="T19" fmla="*/ 0 h 8"/>
                <a:gd name="T20" fmla="*/ 1 w 1"/>
                <a:gd name="T21" fmla="*/ 0 h 8"/>
                <a:gd name="T22" fmla="*/ 1 w 1"/>
                <a:gd name="T23" fmla="*/ 0 h 8"/>
                <a:gd name="T24" fmla="*/ 1 w 1"/>
                <a:gd name="T25" fmla="*/ 0 h 8"/>
                <a:gd name="T26" fmla="*/ 1 w 1"/>
                <a:gd name="T27" fmla="*/ 0 h 8"/>
                <a:gd name="T28" fmla="*/ 1 w 1"/>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8">
                  <a:moveTo>
                    <a:pt x="0" y="6"/>
                  </a:moveTo>
                  <a:cubicBezTo>
                    <a:pt x="0" y="7"/>
                    <a:pt x="0" y="7"/>
                    <a:pt x="0" y="8"/>
                  </a:cubicBezTo>
                  <a:cubicBezTo>
                    <a:pt x="0" y="8"/>
                    <a:pt x="0" y="8"/>
                    <a:pt x="0" y="8"/>
                  </a:cubicBezTo>
                  <a:cubicBezTo>
                    <a:pt x="0" y="8"/>
                    <a:pt x="0" y="7"/>
                    <a:pt x="0" y="7"/>
                  </a:cubicBezTo>
                  <a:cubicBezTo>
                    <a:pt x="0" y="7"/>
                    <a:pt x="0" y="7"/>
                    <a:pt x="0" y="7"/>
                  </a:cubicBezTo>
                  <a:cubicBezTo>
                    <a:pt x="0" y="7"/>
                    <a:pt x="0" y="7"/>
                    <a:pt x="0" y="7"/>
                  </a:cubicBezTo>
                  <a:cubicBezTo>
                    <a:pt x="0" y="7"/>
                    <a:pt x="0" y="7"/>
                    <a:pt x="0" y="6"/>
                  </a:cubicBezTo>
                  <a:moveTo>
                    <a:pt x="1" y="0"/>
                  </a:moveTo>
                  <a:cubicBezTo>
                    <a:pt x="1" y="0"/>
                    <a:pt x="1" y="1"/>
                    <a:pt x="0" y="1"/>
                  </a:cubicBezTo>
                  <a:cubicBezTo>
                    <a:pt x="0" y="1"/>
                    <a:pt x="1" y="1"/>
                    <a:pt x="1" y="0"/>
                  </a:cubicBez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57"/>
            <p:cNvSpPr>
              <a:spLocks noEditPoints="1"/>
            </p:cNvSpPr>
            <p:nvPr/>
          </p:nvSpPr>
          <p:spPr bwMode="auto">
            <a:xfrm>
              <a:off x="985838" y="2557463"/>
              <a:ext cx="19050" cy="34925"/>
            </a:xfrm>
            <a:custGeom>
              <a:avLst/>
              <a:gdLst>
                <a:gd name="T0" fmla="*/ 0 w 6"/>
                <a:gd name="T1" fmla="*/ 11 h 11"/>
                <a:gd name="T2" fmla="*/ 0 w 6"/>
                <a:gd name="T3" fmla="*/ 11 h 11"/>
                <a:gd name="T4" fmla="*/ 1 w 6"/>
                <a:gd name="T5" fmla="*/ 11 h 11"/>
                <a:gd name="T6" fmla="*/ 0 w 6"/>
                <a:gd name="T7" fmla="*/ 11 h 11"/>
                <a:gd name="T8" fmla="*/ 0 w 6"/>
                <a:gd name="T9" fmla="*/ 10 h 11"/>
                <a:gd name="T10" fmla="*/ 0 w 6"/>
                <a:gd name="T11" fmla="*/ 10 h 11"/>
                <a:gd name="T12" fmla="*/ 0 w 6"/>
                <a:gd name="T13" fmla="*/ 10 h 11"/>
                <a:gd name="T14" fmla="*/ 0 w 6"/>
                <a:gd name="T15" fmla="*/ 8 h 11"/>
                <a:gd name="T16" fmla="*/ 0 w 6"/>
                <a:gd name="T17" fmla="*/ 9 h 11"/>
                <a:gd name="T18" fmla="*/ 0 w 6"/>
                <a:gd name="T19" fmla="*/ 10 h 11"/>
                <a:gd name="T20" fmla="*/ 0 w 6"/>
                <a:gd name="T21" fmla="*/ 8 h 11"/>
                <a:gd name="T22" fmla="*/ 0 w 6"/>
                <a:gd name="T23" fmla="*/ 8 h 11"/>
                <a:gd name="T24" fmla="*/ 0 w 6"/>
                <a:gd name="T25" fmla="*/ 8 h 11"/>
                <a:gd name="T26" fmla="*/ 0 w 6"/>
                <a:gd name="T27" fmla="*/ 8 h 11"/>
                <a:gd name="T28" fmla="*/ 1 w 6"/>
                <a:gd name="T29" fmla="*/ 3 h 11"/>
                <a:gd name="T30" fmla="*/ 1 w 6"/>
                <a:gd name="T31" fmla="*/ 3 h 11"/>
                <a:gd name="T32" fmla="*/ 1 w 6"/>
                <a:gd name="T33" fmla="*/ 3 h 11"/>
                <a:gd name="T34" fmla="*/ 1 w 6"/>
                <a:gd name="T35" fmla="*/ 3 h 11"/>
                <a:gd name="T36" fmla="*/ 1 w 6"/>
                <a:gd name="T37" fmla="*/ 3 h 11"/>
                <a:gd name="T38" fmla="*/ 1 w 6"/>
                <a:gd name="T39" fmla="*/ 3 h 11"/>
                <a:gd name="T40" fmla="*/ 1 w 6"/>
                <a:gd name="T41" fmla="*/ 3 h 11"/>
                <a:gd name="T42" fmla="*/ 1 w 6"/>
                <a:gd name="T43" fmla="*/ 3 h 11"/>
                <a:gd name="T44" fmla="*/ 1 w 6"/>
                <a:gd name="T45" fmla="*/ 3 h 11"/>
                <a:gd name="T46" fmla="*/ 6 w 6"/>
                <a:gd name="T47" fmla="*/ 0 h 11"/>
                <a:gd name="T48" fmla="*/ 5 w 6"/>
                <a:gd name="T49" fmla="*/ 0 h 11"/>
                <a:gd name="T50" fmla="*/ 4 w 6"/>
                <a:gd name="T51" fmla="*/ 0 h 11"/>
                <a:gd name="T52" fmla="*/ 6 w 6"/>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 h="11">
                  <a:moveTo>
                    <a:pt x="0" y="11"/>
                  </a:moveTo>
                  <a:cubicBezTo>
                    <a:pt x="0" y="11"/>
                    <a:pt x="0" y="11"/>
                    <a:pt x="0" y="11"/>
                  </a:cubicBezTo>
                  <a:cubicBezTo>
                    <a:pt x="1" y="11"/>
                    <a:pt x="1" y="11"/>
                    <a:pt x="1" y="11"/>
                  </a:cubicBezTo>
                  <a:cubicBezTo>
                    <a:pt x="1" y="11"/>
                    <a:pt x="1" y="11"/>
                    <a:pt x="0" y="11"/>
                  </a:cubicBezTo>
                  <a:moveTo>
                    <a:pt x="0" y="10"/>
                  </a:moveTo>
                  <a:cubicBezTo>
                    <a:pt x="0" y="10"/>
                    <a:pt x="0" y="10"/>
                    <a:pt x="0" y="10"/>
                  </a:cubicBezTo>
                  <a:cubicBezTo>
                    <a:pt x="0" y="10"/>
                    <a:pt x="0" y="10"/>
                    <a:pt x="0" y="10"/>
                  </a:cubicBezTo>
                  <a:moveTo>
                    <a:pt x="0" y="8"/>
                  </a:moveTo>
                  <a:cubicBezTo>
                    <a:pt x="0" y="8"/>
                    <a:pt x="0" y="9"/>
                    <a:pt x="0" y="9"/>
                  </a:cubicBezTo>
                  <a:cubicBezTo>
                    <a:pt x="0" y="10"/>
                    <a:pt x="0" y="10"/>
                    <a:pt x="0" y="10"/>
                  </a:cubicBezTo>
                  <a:cubicBezTo>
                    <a:pt x="0" y="10"/>
                    <a:pt x="0" y="9"/>
                    <a:pt x="0" y="8"/>
                  </a:cubicBezTo>
                  <a:moveTo>
                    <a:pt x="0" y="8"/>
                  </a:moveTo>
                  <a:cubicBezTo>
                    <a:pt x="0" y="8"/>
                    <a:pt x="0" y="8"/>
                    <a:pt x="0" y="8"/>
                  </a:cubicBezTo>
                  <a:cubicBezTo>
                    <a:pt x="0" y="8"/>
                    <a:pt x="0" y="8"/>
                    <a:pt x="0" y="8"/>
                  </a:cubicBezTo>
                  <a:moveTo>
                    <a:pt x="1" y="3"/>
                  </a:moveTo>
                  <a:cubicBezTo>
                    <a:pt x="1" y="3"/>
                    <a:pt x="1" y="3"/>
                    <a:pt x="1" y="3"/>
                  </a:cubicBezTo>
                  <a:cubicBezTo>
                    <a:pt x="1" y="3"/>
                    <a:pt x="1" y="3"/>
                    <a:pt x="1" y="3"/>
                  </a:cubicBezTo>
                  <a:cubicBezTo>
                    <a:pt x="1" y="3"/>
                    <a:pt x="1" y="3"/>
                    <a:pt x="1" y="3"/>
                  </a:cubicBezTo>
                  <a:cubicBezTo>
                    <a:pt x="1" y="3"/>
                    <a:pt x="1" y="3"/>
                    <a:pt x="1" y="3"/>
                  </a:cubicBezTo>
                  <a:cubicBezTo>
                    <a:pt x="1" y="3"/>
                    <a:pt x="1" y="3"/>
                    <a:pt x="1" y="3"/>
                  </a:cubicBezTo>
                  <a:moveTo>
                    <a:pt x="1" y="3"/>
                  </a:moveTo>
                  <a:cubicBezTo>
                    <a:pt x="1" y="3"/>
                    <a:pt x="1" y="3"/>
                    <a:pt x="1" y="3"/>
                  </a:cubicBezTo>
                  <a:cubicBezTo>
                    <a:pt x="1" y="3"/>
                    <a:pt x="1" y="3"/>
                    <a:pt x="1" y="3"/>
                  </a:cubicBezTo>
                  <a:moveTo>
                    <a:pt x="6" y="0"/>
                  </a:moveTo>
                  <a:cubicBezTo>
                    <a:pt x="6" y="0"/>
                    <a:pt x="5" y="0"/>
                    <a:pt x="5" y="0"/>
                  </a:cubicBezTo>
                  <a:cubicBezTo>
                    <a:pt x="5" y="0"/>
                    <a:pt x="5" y="0"/>
                    <a:pt x="4" y="0"/>
                  </a:cubicBezTo>
                  <a:cubicBezTo>
                    <a:pt x="5" y="0"/>
                    <a:pt x="6" y="0"/>
                    <a:pt x="6"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58"/>
            <p:cNvSpPr>
              <a:spLocks/>
            </p:cNvSpPr>
            <p:nvPr/>
          </p:nvSpPr>
          <p:spPr bwMode="auto">
            <a:xfrm>
              <a:off x="1103313" y="2719388"/>
              <a:ext cx="9525" cy="15875"/>
            </a:xfrm>
            <a:custGeom>
              <a:avLst/>
              <a:gdLst>
                <a:gd name="T0" fmla="*/ 1 w 3"/>
                <a:gd name="T1" fmla="*/ 0 h 5"/>
                <a:gd name="T2" fmla="*/ 0 w 3"/>
                <a:gd name="T3" fmla="*/ 1 h 5"/>
                <a:gd name="T4" fmla="*/ 3 w 3"/>
                <a:gd name="T5" fmla="*/ 5 h 5"/>
                <a:gd name="T6" fmla="*/ 1 w 3"/>
                <a:gd name="T7" fmla="*/ 0 h 5"/>
              </a:gdLst>
              <a:ahLst/>
              <a:cxnLst>
                <a:cxn ang="0">
                  <a:pos x="T0" y="T1"/>
                </a:cxn>
                <a:cxn ang="0">
                  <a:pos x="T2" y="T3"/>
                </a:cxn>
                <a:cxn ang="0">
                  <a:pos x="T4" y="T5"/>
                </a:cxn>
                <a:cxn ang="0">
                  <a:pos x="T6" y="T7"/>
                </a:cxn>
              </a:cxnLst>
              <a:rect l="0" t="0" r="r" b="b"/>
              <a:pathLst>
                <a:path w="3" h="5">
                  <a:moveTo>
                    <a:pt x="1" y="0"/>
                  </a:moveTo>
                  <a:cubicBezTo>
                    <a:pt x="0" y="1"/>
                    <a:pt x="0" y="1"/>
                    <a:pt x="0" y="1"/>
                  </a:cubicBezTo>
                  <a:cubicBezTo>
                    <a:pt x="3" y="5"/>
                    <a:pt x="3" y="5"/>
                    <a:pt x="3" y="5"/>
                  </a:cubicBezTo>
                  <a:cubicBezTo>
                    <a:pt x="1" y="0"/>
                    <a:pt x="1" y="0"/>
                    <a:pt x="1"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59"/>
            <p:cNvSpPr>
              <a:spLocks/>
            </p:cNvSpPr>
            <p:nvPr/>
          </p:nvSpPr>
          <p:spPr bwMode="auto">
            <a:xfrm>
              <a:off x="992188" y="2595563"/>
              <a:ext cx="114300" cy="127000"/>
            </a:xfrm>
            <a:custGeom>
              <a:avLst/>
              <a:gdLst>
                <a:gd name="T0" fmla="*/ 0 w 36"/>
                <a:gd name="T1" fmla="*/ 0 h 40"/>
                <a:gd name="T2" fmla="*/ 35 w 36"/>
                <a:gd name="T3" fmla="*/ 40 h 40"/>
                <a:gd name="T4" fmla="*/ 36 w 36"/>
                <a:gd name="T5" fmla="*/ 39 h 40"/>
                <a:gd name="T6" fmla="*/ 24 w 36"/>
                <a:gd name="T7" fmla="*/ 17 h 40"/>
                <a:gd name="T8" fmla="*/ 1 w 36"/>
                <a:gd name="T9" fmla="*/ 2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35" y="40"/>
                    <a:pt x="35" y="40"/>
                    <a:pt x="35" y="40"/>
                  </a:cubicBezTo>
                  <a:cubicBezTo>
                    <a:pt x="35" y="40"/>
                    <a:pt x="35" y="40"/>
                    <a:pt x="36" y="39"/>
                  </a:cubicBezTo>
                  <a:cubicBezTo>
                    <a:pt x="24" y="17"/>
                    <a:pt x="24" y="17"/>
                    <a:pt x="24" y="17"/>
                  </a:cubicBezTo>
                  <a:cubicBezTo>
                    <a:pt x="1" y="2"/>
                    <a:pt x="1" y="2"/>
                    <a:pt x="1" y="2"/>
                  </a:cubicBezTo>
                  <a:cubicBezTo>
                    <a:pt x="1" y="1"/>
                    <a:pt x="0" y="1"/>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0"/>
            <p:cNvSpPr>
              <a:spLocks noEditPoints="1"/>
            </p:cNvSpPr>
            <p:nvPr/>
          </p:nvSpPr>
          <p:spPr bwMode="auto">
            <a:xfrm>
              <a:off x="985838" y="2557463"/>
              <a:ext cx="44450" cy="22225"/>
            </a:xfrm>
            <a:custGeom>
              <a:avLst/>
              <a:gdLst>
                <a:gd name="T0" fmla="*/ 0 w 14"/>
                <a:gd name="T1" fmla="*/ 4 h 7"/>
                <a:gd name="T2" fmla="*/ 0 w 14"/>
                <a:gd name="T3" fmla="*/ 7 h 7"/>
                <a:gd name="T4" fmla="*/ 0 w 14"/>
                <a:gd name="T5" fmla="*/ 6 h 7"/>
                <a:gd name="T6" fmla="*/ 0 w 14"/>
                <a:gd name="T7" fmla="*/ 4 h 7"/>
                <a:gd name="T8" fmla="*/ 2 w 14"/>
                <a:gd name="T9" fmla="*/ 2 h 7"/>
                <a:gd name="T10" fmla="*/ 2 w 14"/>
                <a:gd name="T11" fmla="*/ 2 h 7"/>
                <a:gd name="T12" fmla="*/ 2 w 14"/>
                <a:gd name="T13" fmla="*/ 2 h 7"/>
                <a:gd name="T14" fmla="*/ 2 w 14"/>
                <a:gd name="T15" fmla="*/ 2 h 7"/>
                <a:gd name="T16" fmla="*/ 2 w 14"/>
                <a:gd name="T17" fmla="*/ 2 h 7"/>
                <a:gd name="T18" fmla="*/ 2 w 14"/>
                <a:gd name="T19" fmla="*/ 2 h 7"/>
                <a:gd name="T20" fmla="*/ 11 w 14"/>
                <a:gd name="T21" fmla="*/ 1 h 7"/>
                <a:gd name="T22" fmla="*/ 12 w 14"/>
                <a:gd name="T23" fmla="*/ 2 h 7"/>
                <a:gd name="T24" fmla="*/ 12 w 14"/>
                <a:gd name="T25" fmla="*/ 2 h 7"/>
                <a:gd name="T26" fmla="*/ 12 w 14"/>
                <a:gd name="T27" fmla="*/ 2 h 7"/>
                <a:gd name="T28" fmla="*/ 13 w 14"/>
                <a:gd name="T29" fmla="*/ 2 h 7"/>
                <a:gd name="T30" fmla="*/ 13 w 14"/>
                <a:gd name="T31" fmla="*/ 3 h 7"/>
                <a:gd name="T32" fmla="*/ 14 w 14"/>
                <a:gd name="T33" fmla="*/ 3 h 7"/>
                <a:gd name="T34" fmla="*/ 11 w 14"/>
                <a:gd name="T35" fmla="*/ 1 h 7"/>
                <a:gd name="T36" fmla="*/ 3 w 14"/>
                <a:gd name="T37" fmla="*/ 1 h 7"/>
                <a:gd name="T38" fmla="*/ 2 w 14"/>
                <a:gd name="T39" fmla="*/ 2 h 7"/>
                <a:gd name="T40" fmla="*/ 3 w 14"/>
                <a:gd name="T41" fmla="*/ 1 h 7"/>
                <a:gd name="T42" fmla="*/ 3 w 14"/>
                <a:gd name="T43" fmla="*/ 1 h 7"/>
                <a:gd name="T44" fmla="*/ 7 w 14"/>
                <a:gd name="T45" fmla="*/ 0 h 7"/>
                <a:gd name="T46" fmla="*/ 7 w 14"/>
                <a:gd name="T47" fmla="*/ 0 h 7"/>
                <a:gd name="T48" fmla="*/ 7 w 14"/>
                <a:gd name="T49" fmla="*/ 0 h 7"/>
                <a:gd name="T50" fmla="*/ 8 w 14"/>
                <a:gd name="T51" fmla="*/ 0 h 7"/>
                <a:gd name="T52" fmla="*/ 8 w 14"/>
                <a:gd name="T53" fmla="*/ 0 h 7"/>
                <a:gd name="T54" fmla="*/ 8 w 14"/>
                <a:gd name="T55" fmla="*/ 0 h 7"/>
                <a:gd name="T56" fmla="*/ 10 w 14"/>
                <a:gd name="T57" fmla="*/ 0 h 7"/>
                <a:gd name="T58" fmla="*/ 7 w 14"/>
                <a:gd name="T5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7">
                  <a:moveTo>
                    <a:pt x="0" y="4"/>
                  </a:moveTo>
                  <a:cubicBezTo>
                    <a:pt x="0" y="5"/>
                    <a:pt x="0" y="6"/>
                    <a:pt x="0" y="7"/>
                  </a:cubicBezTo>
                  <a:cubicBezTo>
                    <a:pt x="0" y="7"/>
                    <a:pt x="0" y="6"/>
                    <a:pt x="0" y="6"/>
                  </a:cubicBezTo>
                  <a:cubicBezTo>
                    <a:pt x="0" y="5"/>
                    <a:pt x="0" y="5"/>
                    <a:pt x="0" y="4"/>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11" y="1"/>
                  </a:moveTo>
                  <a:cubicBezTo>
                    <a:pt x="12" y="1"/>
                    <a:pt x="12" y="2"/>
                    <a:pt x="12" y="2"/>
                  </a:cubicBezTo>
                  <a:cubicBezTo>
                    <a:pt x="12" y="2"/>
                    <a:pt x="12" y="2"/>
                    <a:pt x="12" y="2"/>
                  </a:cubicBezTo>
                  <a:cubicBezTo>
                    <a:pt x="12" y="2"/>
                    <a:pt x="12" y="2"/>
                    <a:pt x="12" y="2"/>
                  </a:cubicBezTo>
                  <a:cubicBezTo>
                    <a:pt x="13" y="2"/>
                    <a:pt x="13" y="2"/>
                    <a:pt x="13" y="2"/>
                  </a:cubicBezTo>
                  <a:cubicBezTo>
                    <a:pt x="13" y="3"/>
                    <a:pt x="13" y="3"/>
                    <a:pt x="13" y="3"/>
                  </a:cubicBezTo>
                  <a:cubicBezTo>
                    <a:pt x="14" y="3"/>
                    <a:pt x="14" y="3"/>
                    <a:pt x="14" y="3"/>
                  </a:cubicBezTo>
                  <a:cubicBezTo>
                    <a:pt x="11" y="1"/>
                    <a:pt x="11" y="1"/>
                    <a:pt x="11" y="1"/>
                  </a:cubicBezTo>
                  <a:moveTo>
                    <a:pt x="3" y="1"/>
                  </a:moveTo>
                  <a:cubicBezTo>
                    <a:pt x="3" y="1"/>
                    <a:pt x="2" y="1"/>
                    <a:pt x="2" y="2"/>
                  </a:cubicBezTo>
                  <a:cubicBezTo>
                    <a:pt x="2" y="1"/>
                    <a:pt x="3" y="1"/>
                    <a:pt x="3" y="1"/>
                  </a:cubicBezTo>
                  <a:cubicBezTo>
                    <a:pt x="3" y="1"/>
                    <a:pt x="3" y="1"/>
                    <a:pt x="3" y="1"/>
                  </a:cubicBezTo>
                  <a:moveTo>
                    <a:pt x="7" y="0"/>
                  </a:moveTo>
                  <a:cubicBezTo>
                    <a:pt x="7" y="0"/>
                    <a:pt x="7" y="0"/>
                    <a:pt x="7" y="0"/>
                  </a:cubicBezTo>
                  <a:cubicBezTo>
                    <a:pt x="7" y="0"/>
                    <a:pt x="7" y="0"/>
                    <a:pt x="7" y="0"/>
                  </a:cubicBezTo>
                  <a:cubicBezTo>
                    <a:pt x="7" y="0"/>
                    <a:pt x="8" y="0"/>
                    <a:pt x="8" y="0"/>
                  </a:cubicBezTo>
                  <a:cubicBezTo>
                    <a:pt x="8" y="0"/>
                    <a:pt x="8" y="0"/>
                    <a:pt x="8" y="0"/>
                  </a:cubicBezTo>
                  <a:cubicBezTo>
                    <a:pt x="8" y="0"/>
                    <a:pt x="8" y="0"/>
                    <a:pt x="8" y="0"/>
                  </a:cubicBezTo>
                  <a:cubicBezTo>
                    <a:pt x="9" y="0"/>
                    <a:pt x="10" y="0"/>
                    <a:pt x="10" y="0"/>
                  </a:cubicBezTo>
                  <a:cubicBezTo>
                    <a:pt x="9" y="0"/>
                    <a:pt x="8" y="0"/>
                    <a:pt x="7" y="0"/>
                  </a:cubicBezTo>
                </a:path>
              </a:pathLst>
            </a:custGeom>
            <a:solidFill>
              <a:srgbClr val="C6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1"/>
            <p:cNvSpPr>
              <a:spLocks noEditPoints="1"/>
            </p:cNvSpPr>
            <p:nvPr/>
          </p:nvSpPr>
          <p:spPr bwMode="auto">
            <a:xfrm>
              <a:off x="1138238" y="2652713"/>
              <a:ext cx="342900" cy="249238"/>
            </a:xfrm>
            <a:custGeom>
              <a:avLst/>
              <a:gdLst>
                <a:gd name="T0" fmla="*/ 88 w 108"/>
                <a:gd name="T1" fmla="*/ 53 h 78"/>
                <a:gd name="T2" fmla="*/ 80 w 108"/>
                <a:gd name="T3" fmla="*/ 65 h 78"/>
                <a:gd name="T4" fmla="*/ 99 w 108"/>
                <a:gd name="T5" fmla="*/ 78 h 78"/>
                <a:gd name="T6" fmla="*/ 108 w 108"/>
                <a:gd name="T7" fmla="*/ 65 h 78"/>
                <a:gd name="T8" fmla="*/ 88 w 108"/>
                <a:gd name="T9" fmla="*/ 53 h 78"/>
                <a:gd name="T10" fmla="*/ 50 w 108"/>
                <a:gd name="T11" fmla="*/ 27 h 78"/>
                <a:gd name="T12" fmla="*/ 41 w 108"/>
                <a:gd name="T13" fmla="*/ 40 h 78"/>
                <a:gd name="T14" fmla="*/ 59 w 108"/>
                <a:gd name="T15" fmla="*/ 51 h 78"/>
                <a:gd name="T16" fmla="*/ 67 w 108"/>
                <a:gd name="T17" fmla="*/ 38 h 78"/>
                <a:gd name="T18" fmla="*/ 50 w 108"/>
                <a:gd name="T19" fmla="*/ 27 h 78"/>
                <a:gd name="T20" fmla="*/ 8 w 108"/>
                <a:gd name="T21" fmla="*/ 0 h 78"/>
                <a:gd name="T22" fmla="*/ 0 w 108"/>
                <a:gd name="T23" fmla="*/ 12 h 78"/>
                <a:gd name="T24" fmla="*/ 1 w 108"/>
                <a:gd name="T25" fmla="*/ 14 h 78"/>
                <a:gd name="T26" fmla="*/ 20 w 108"/>
                <a:gd name="T27" fmla="*/ 26 h 78"/>
                <a:gd name="T28" fmla="*/ 28 w 108"/>
                <a:gd name="T29" fmla="*/ 13 h 78"/>
                <a:gd name="T30" fmla="*/ 8 w 108"/>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78">
                  <a:moveTo>
                    <a:pt x="88" y="53"/>
                  </a:moveTo>
                  <a:cubicBezTo>
                    <a:pt x="86" y="57"/>
                    <a:pt x="83" y="61"/>
                    <a:pt x="80" y="65"/>
                  </a:cubicBezTo>
                  <a:cubicBezTo>
                    <a:pt x="99" y="78"/>
                    <a:pt x="99" y="78"/>
                    <a:pt x="99" y="78"/>
                  </a:cubicBezTo>
                  <a:cubicBezTo>
                    <a:pt x="102" y="74"/>
                    <a:pt x="105" y="69"/>
                    <a:pt x="108" y="65"/>
                  </a:cubicBezTo>
                  <a:cubicBezTo>
                    <a:pt x="88" y="53"/>
                    <a:pt x="88" y="53"/>
                    <a:pt x="88" y="53"/>
                  </a:cubicBezTo>
                  <a:moveTo>
                    <a:pt x="50" y="27"/>
                  </a:moveTo>
                  <a:cubicBezTo>
                    <a:pt x="47" y="32"/>
                    <a:pt x="44" y="36"/>
                    <a:pt x="41" y="40"/>
                  </a:cubicBezTo>
                  <a:cubicBezTo>
                    <a:pt x="59" y="51"/>
                    <a:pt x="59" y="51"/>
                    <a:pt x="59" y="51"/>
                  </a:cubicBezTo>
                  <a:cubicBezTo>
                    <a:pt x="62" y="47"/>
                    <a:pt x="64" y="43"/>
                    <a:pt x="67" y="38"/>
                  </a:cubicBezTo>
                  <a:cubicBezTo>
                    <a:pt x="50" y="27"/>
                    <a:pt x="50" y="27"/>
                    <a:pt x="50" y="27"/>
                  </a:cubicBezTo>
                  <a:moveTo>
                    <a:pt x="8" y="0"/>
                  </a:moveTo>
                  <a:cubicBezTo>
                    <a:pt x="6" y="4"/>
                    <a:pt x="3" y="9"/>
                    <a:pt x="0" y="12"/>
                  </a:cubicBezTo>
                  <a:cubicBezTo>
                    <a:pt x="1" y="14"/>
                    <a:pt x="1" y="14"/>
                    <a:pt x="1" y="14"/>
                  </a:cubicBezTo>
                  <a:cubicBezTo>
                    <a:pt x="20" y="26"/>
                    <a:pt x="20" y="26"/>
                    <a:pt x="20" y="26"/>
                  </a:cubicBezTo>
                  <a:cubicBezTo>
                    <a:pt x="23" y="22"/>
                    <a:pt x="26" y="18"/>
                    <a:pt x="28" y="13"/>
                  </a:cubicBezTo>
                  <a:cubicBezTo>
                    <a:pt x="8" y="0"/>
                    <a:pt x="8" y="0"/>
                    <a:pt x="8"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2"/>
            <p:cNvSpPr>
              <a:spLocks/>
            </p:cNvSpPr>
            <p:nvPr/>
          </p:nvSpPr>
          <p:spPr bwMode="auto">
            <a:xfrm>
              <a:off x="1325563" y="2773363"/>
              <a:ext cx="92075" cy="85725"/>
            </a:xfrm>
            <a:custGeom>
              <a:avLst/>
              <a:gdLst>
                <a:gd name="T0" fmla="*/ 8 w 29"/>
                <a:gd name="T1" fmla="*/ 0 h 27"/>
                <a:gd name="T2" fmla="*/ 0 w 29"/>
                <a:gd name="T3" fmla="*/ 13 h 27"/>
                <a:gd name="T4" fmla="*/ 21 w 29"/>
                <a:gd name="T5" fmla="*/ 27 h 27"/>
                <a:gd name="T6" fmla="*/ 29 w 29"/>
                <a:gd name="T7" fmla="*/ 15 h 27"/>
                <a:gd name="T8" fmla="*/ 8 w 29"/>
                <a:gd name="T9" fmla="*/ 0 h 27"/>
              </a:gdLst>
              <a:ahLst/>
              <a:cxnLst>
                <a:cxn ang="0">
                  <a:pos x="T0" y="T1"/>
                </a:cxn>
                <a:cxn ang="0">
                  <a:pos x="T2" y="T3"/>
                </a:cxn>
                <a:cxn ang="0">
                  <a:pos x="T4" y="T5"/>
                </a:cxn>
                <a:cxn ang="0">
                  <a:pos x="T6" y="T7"/>
                </a:cxn>
                <a:cxn ang="0">
                  <a:pos x="T8" y="T9"/>
                </a:cxn>
              </a:cxnLst>
              <a:rect l="0" t="0" r="r" b="b"/>
              <a:pathLst>
                <a:path w="29" h="27">
                  <a:moveTo>
                    <a:pt x="8" y="0"/>
                  </a:moveTo>
                  <a:cubicBezTo>
                    <a:pt x="5" y="5"/>
                    <a:pt x="3" y="9"/>
                    <a:pt x="0" y="13"/>
                  </a:cubicBezTo>
                  <a:cubicBezTo>
                    <a:pt x="21" y="27"/>
                    <a:pt x="21" y="27"/>
                    <a:pt x="21" y="27"/>
                  </a:cubicBezTo>
                  <a:cubicBezTo>
                    <a:pt x="24" y="23"/>
                    <a:pt x="27" y="19"/>
                    <a:pt x="29" y="15"/>
                  </a:cubicBezTo>
                  <a:cubicBezTo>
                    <a:pt x="8" y="0"/>
                    <a:pt x="8" y="0"/>
                    <a:pt x="8"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8" name="Freeform 63"/>
            <p:cNvSpPr>
              <a:spLocks/>
            </p:cNvSpPr>
            <p:nvPr/>
          </p:nvSpPr>
          <p:spPr bwMode="auto">
            <a:xfrm>
              <a:off x="1201738" y="2693988"/>
              <a:ext cx="95250" cy="85725"/>
            </a:xfrm>
            <a:custGeom>
              <a:avLst/>
              <a:gdLst>
                <a:gd name="T0" fmla="*/ 8 w 30"/>
                <a:gd name="T1" fmla="*/ 0 h 27"/>
                <a:gd name="T2" fmla="*/ 0 w 30"/>
                <a:gd name="T3" fmla="*/ 13 h 27"/>
                <a:gd name="T4" fmla="*/ 21 w 30"/>
                <a:gd name="T5" fmla="*/ 27 h 27"/>
                <a:gd name="T6" fmla="*/ 30 w 30"/>
                <a:gd name="T7" fmla="*/ 14 h 27"/>
                <a:gd name="T8" fmla="*/ 8 w 30"/>
                <a:gd name="T9" fmla="*/ 0 h 27"/>
              </a:gdLst>
              <a:ahLst/>
              <a:cxnLst>
                <a:cxn ang="0">
                  <a:pos x="T0" y="T1"/>
                </a:cxn>
                <a:cxn ang="0">
                  <a:pos x="T2" y="T3"/>
                </a:cxn>
                <a:cxn ang="0">
                  <a:pos x="T4" y="T5"/>
                </a:cxn>
                <a:cxn ang="0">
                  <a:pos x="T6" y="T7"/>
                </a:cxn>
                <a:cxn ang="0">
                  <a:pos x="T8" y="T9"/>
                </a:cxn>
              </a:cxnLst>
              <a:rect l="0" t="0" r="r" b="b"/>
              <a:pathLst>
                <a:path w="30" h="27">
                  <a:moveTo>
                    <a:pt x="8" y="0"/>
                  </a:moveTo>
                  <a:cubicBezTo>
                    <a:pt x="6" y="5"/>
                    <a:pt x="3" y="9"/>
                    <a:pt x="0" y="13"/>
                  </a:cubicBezTo>
                  <a:cubicBezTo>
                    <a:pt x="21" y="27"/>
                    <a:pt x="21" y="27"/>
                    <a:pt x="21" y="27"/>
                  </a:cubicBezTo>
                  <a:cubicBezTo>
                    <a:pt x="24" y="23"/>
                    <a:pt x="27" y="19"/>
                    <a:pt x="30" y="14"/>
                  </a:cubicBezTo>
                  <a:cubicBezTo>
                    <a:pt x="8" y="0"/>
                    <a:pt x="8" y="0"/>
                    <a:pt x="8"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9" name="Freeform 64"/>
            <p:cNvSpPr>
              <a:spLocks/>
            </p:cNvSpPr>
            <p:nvPr/>
          </p:nvSpPr>
          <p:spPr bwMode="auto">
            <a:xfrm>
              <a:off x="1027113" y="2566988"/>
              <a:ext cx="136525" cy="123825"/>
            </a:xfrm>
            <a:custGeom>
              <a:avLst/>
              <a:gdLst>
                <a:gd name="T0" fmla="*/ 1 w 43"/>
                <a:gd name="T1" fmla="*/ 0 h 39"/>
                <a:gd name="T2" fmla="*/ 0 w 43"/>
                <a:gd name="T3" fmla="*/ 0 h 39"/>
                <a:gd name="T4" fmla="*/ 35 w 43"/>
                <a:gd name="T5" fmla="*/ 39 h 39"/>
                <a:gd name="T6" fmla="*/ 43 w 43"/>
                <a:gd name="T7" fmla="*/ 27 h 39"/>
                <a:gd name="T8" fmla="*/ 1 w 43"/>
                <a:gd name="T9" fmla="*/ 0 h 39"/>
              </a:gdLst>
              <a:ahLst/>
              <a:cxnLst>
                <a:cxn ang="0">
                  <a:pos x="T0" y="T1"/>
                </a:cxn>
                <a:cxn ang="0">
                  <a:pos x="T2" y="T3"/>
                </a:cxn>
                <a:cxn ang="0">
                  <a:pos x="T4" y="T5"/>
                </a:cxn>
                <a:cxn ang="0">
                  <a:pos x="T6" y="T7"/>
                </a:cxn>
                <a:cxn ang="0">
                  <a:pos x="T8" y="T9"/>
                </a:cxn>
              </a:cxnLst>
              <a:rect l="0" t="0" r="r" b="b"/>
              <a:pathLst>
                <a:path w="43" h="39">
                  <a:moveTo>
                    <a:pt x="1" y="0"/>
                  </a:moveTo>
                  <a:cubicBezTo>
                    <a:pt x="1" y="0"/>
                    <a:pt x="1" y="0"/>
                    <a:pt x="0" y="0"/>
                  </a:cubicBezTo>
                  <a:cubicBezTo>
                    <a:pt x="35" y="39"/>
                    <a:pt x="35" y="39"/>
                    <a:pt x="35" y="39"/>
                  </a:cubicBezTo>
                  <a:cubicBezTo>
                    <a:pt x="38" y="36"/>
                    <a:pt x="41" y="31"/>
                    <a:pt x="43" y="27"/>
                  </a:cubicBezTo>
                  <a:cubicBezTo>
                    <a:pt x="1" y="0"/>
                    <a:pt x="1" y="0"/>
                    <a:pt x="1" y="0"/>
                  </a:cubicBezTo>
                </a:path>
              </a:pathLst>
            </a:custGeom>
            <a:solidFill>
              <a:srgbClr val="B61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0" name="Freeform 65"/>
            <p:cNvSpPr>
              <a:spLocks noEditPoints="1"/>
            </p:cNvSpPr>
            <p:nvPr/>
          </p:nvSpPr>
          <p:spPr bwMode="auto">
            <a:xfrm>
              <a:off x="985838" y="2557463"/>
              <a:ext cx="41275" cy="34925"/>
            </a:xfrm>
            <a:custGeom>
              <a:avLst/>
              <a:gdLst>
                <a:gd name="T0" fmla="*/ 1 w 13"/>
                <a:gd name="T1" fmla="*/ 11 h 11"/>
                <a:gd name="T2" fmla="*/ 1 w 13"/>
                <a:gd name="T3" fmla="*/ 11 h 11"/>
                <a:gd name="T4" fmla="*/ 1 w 13"/>
                <a:gd name="T5" fmla="*/ 11 h 11"/>
                <a:gd name="T6" fmla="*/ 1 w 13"/>
                <a:gd name="T7" fmla="*/ 11 h 11"/>
                <a:gd name="T8" fmla="*/ 0 w 13"/>
                <a:gd name="T9" fmla="*/ 8 h 11"/>
                <a:gd name="T10" fmla="*/ 0 w 13"/>
                <a:gd name="T11" fmla="*/ 8 h 11"/>
                <a:gd name="T12" fmla="*/ 0 w 13"/>
                <a:gd name="T13" fmla="*/ 8 h 11"/>
                <a:gd name="T14" fmla="*/ 0 w 13"/>
                <a:gd name="T15" fmla="*/ 6 h 11"/>
                <a:gd name="T16" fmla="*/ 0 w 13"/>
                <a:gd name="T17" fmla="*/ 7 h 11"/>
                <a:gd name="T18" fmla="*/ 0 w 13"/>
                <a:gd name="T19" fmla="*/ 8 h 11"/>
                <a:gd name="T20" fmla="*/ 0 w 13"/>
                <a:gd name="T21" fmla="*/ 6 h 11"/>
                <a:gd name="T22" fmla="*/ 1 w 13"/>
                <a:gd name="T23" fmla="*/ 3 h 11"/>
                <a:gd name="T24" fmla="*/ 1 w 13"/>
                <a:gd name="T25" fmla="*/ 3 h 11"/>
                <a:gd name="T26" fmla="*/ 1 w 13"/>
                <a:gd name="T27" fmla="*/ 3 h 11"/>
                <a:gd name="T28" fmla="*/ 12 w 13"/>
                <a:gd name="T29" fmla="*/ 2 h 11"/>
                <a:gd name="T30" fmla="*/ 13 w 13"/>
                <a:gd name="T31" fmla="*/ 2 h 11"/>
                <a:gd name="T32" fmla="*/ 13 w 13"/>
                <a:gd name="T33" fmla="*/ 2 h 11"/>
                <a:gd name="T34" fmla="*/ 12 w 13"/>
                <a:gd name="T35" fmla="*/ 2 h 11"/>
                <a:gd name="T36" fmla="*/ 12 w 13"/>
                <a:gd name="T37" fmla="*/ 2 h 11"/>
                <a:gd name="T38" fmla="*/ 12 w 13"/>
                <a:gd name="T39" fmla="*/ 2 h 11"/>
                <a:gd name="T40" fmla="*/ 12 w 13"/>
                <a:gd name="T41" fmla="*/ 2 h 11"/>
                <a:gd name="T42" fmla="*/ 3 w 13"/>
                <a:gd name="T43" fmla="*/ 1 h 11"/>
                <a:gd name="T44" fmla="*/ 2 w 13"/>
                <a:gd name="T45" fmla="*/ 2 h 11"/>
                <a:gd name="T46" fmla="*/ 2 w 13"/>
                <a:gd name="T47" fmla="*/ 2 h 11"/>
                <a:gd name="T48" fmla="*/ 2 w 13"/>
                <a:gd name="T49" fmla="*/ 2 h 11"/>
                <a:gd name="T50" fmla="*/ 2 w 13"/>
                <a:gd name="T51" fmla="*/ 2 h 11"/>
                <a:gd name="T52" fmla="*/ 2 w 13"/>
                <a:gd name="T53" fmla="*/ 2 h 11"/>
                <a:gd name="T54" fmla="*/ 1 w 13"/>
                <a:gd name="T55" fmla="*/ 3 h 11"/>
                <a:gd name="T56" fmla="*/ 2 w 13"/>
                <a:gd name="T57" fmla="*/ 2 h 11"/>
                <a:gd name="T58" fmla="*/ 3 w 13"/>
                <a:gd name="T59" fmla="*/ 1 h 11"/>
                <a:gd name="T60" fmla="*/ 8 w 13"/>
                <a:gd name="T61" fmla="*/ 0 h 11"/>
                <a:gd name="T62" fmla="*/ 8 w 13"/>
                <a:gd name="T63" fmla="*/ 0 h 11"/>
                <a:gd name="T64" fmla="*/ 8 w 13"/>
                <a:gd name="T65" fmla="*/ 0 h 11"/>
                <a:gd name="T66" fmla="*/ 7 w 13"/>
                <a:gd name="T67" fmla="*/ 0 h 11"/>
                <a:gd name="T68" fmla="*/ 7 w 13"/>
                <a:gd name="T69" fmla="*/ 0 h 11"/>
                <a:gd name="T70" fmla="*/ 6 w 13"/>
                <a:gd name="T71" fmla="*/ 0 h 11"/>
                <a:gd name="T72" fmla="*/ 7 w 13"/>
                <a:gd name="T73" fmla="*/ 0 h 11"/>
                <a:gd name="T74" fmla="*/ 8 w 13"/>
                <a:gd name="T75" fmla="*/ 0 h 11"/>
                <a:gd name="T76" fmla="*/ 7 w 13"/>
                <a:gd name="T7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1">
                  <a:moveTo>
                    <a:pt x="1" y="11"/>
                  </a:moveTo>
                  <a:cubicBezTo>
                    <a:pt x="1" y="11"/>
                    <a:pt x="1" y="11"/>
                    <a:pt x="1" y="11"/>
                  </a:cubicBezTo>
                  <a:cubicBezTo>
                    <a:pt x="1" y="11"/>
                    <a:pt x="1" y="11"/>
                    <a:pt x="1" y="11"/>
                  </a:cubicBezTo>
                  <a:cubicBezTo>
                    <a:pt x="1" y="11"/>
                    <a:pt x="1" y="11"/>
                    <a:pt x="1" y="11"/>
                  </a:cubicBezTo>
                  <a:moveTo>
                    <a:pt x="0" y="8"/>
                  </a:moveTo>
                  <a:cubicBezTo>
                    <a:pt x="0" y="8"/>
                    <a:pt x="0" y="8"/>
                    <a:pt x="0" y="8"/>
                  </a:cubicBezTo>
                  <a:cubicBezTo>
                    <a:pt x="0" y="8"/>
                    <a:pt x="0" y="8"/>
                    <a:pt x="0" y="8"/>
                  </a:cubicBezTo>
                  <a:moveTo>
                    <a:pt x="0" y="6"/>
                  </a:moveTo>
                  <a:cubicBezTo>
                    <a:pt x="0" y="6"/>
                    <a:pt x="0" y="7"/>
                    <a:pt x="0" y="7"/>
                  </a:cubicBezTo>
                  <a:cubicBezTo>
                    <a:pt x="0" y="7"/>
                    <a:pt x="0" y="8"/>
                    <a:pt x="0" y="8"/>
                  </a:cubicBezTo>
                  <a:cubicBezTo>
                    <a:pt x="0" y="7"/>
                    <a:pt x="0" y="7"/>
                    <a:pt x="0" y="6"/>
                  </a:cubicBezTo>
                  <a:moveTo>
                    <a:pt x="1" y="3"/>
                  </a:moveTo>
                  <a:cubicBezTo>
                    <a:pt x="1" y="3"/>
                    <a:pt x="1" y="3"/>
                    <a:pt x="1" y="3"/>
                  </a:cubicBezTo>
                  <a:cubicBezTo>
                    <a:pt x="1" y="3"/>
                    <a:pt x="1" y="3"/>
                    <a:pt x="1" y="3"/>
                  </a:cubicBezTo>
                  <a:moveTo>
                    <a:pt x="12" y="2"/>
                  </a:moveTo>
                  <a:cubicBezTo>
                    <a:pt x="13" y="2"/>
                    <a:pt x="13" y="2"/>
                    <a:pt x="13" y="2"/>
                  </a:cubicBezTo>
                  <a:cubicBezTo>
                    <a:pt x="13" y="2"/>
                    <a:pt x="13" y="2"/>
                    <a:pt x="13" y="2"/>
                  </a:cubicBezTo>
                  <a:cubicBezTo>
                    <a:pt x="13" y="2"/>
                    <a:pt x="13" y="2"/>
                    <a:pt x="12" y="2"/>
                  </a:cubicBezTo>
                  <a:moveTo>
                    <a:pt x="12" y="2"/>
                  </a:moveTo>
                  <a:cubicBezTo>
                    <a:pt x="12" y="2"/>
                    <a:pt x="12" y="2"/>
                    <a:pt x="12" y="2"/>
                  </a:cubicBezTo>
                  <a:cubicBezTo>
                    <a:pt x="12" y="2"/>
                    <a:pt x="12" y="2"/>
                    <a:pt x="12" y="2"/>
                  </a:cubicBezTo>
                  <a:moveTo>
                    <a:pt x="3" y="1"/>
                  </a:moveTo>
                  <a:cubicBezTo>
                    <a:pt x="3" y="1"/>
                    <a:pt x="2" y="1"/>
                    <a:pt x="2" y="2"/>
                  </a:cubicBezTo>
                  <a:cubicBezTo>
                    <a:pt x="2" y="2"/>
                    <a:pt x="2" y="2"/>
                    <a:pt x="2" y="2"/>
                  </a:cubicBezTo>
                  <a:cubicBezTo>
                    <a:pt x="2" y="2"/>
                    <a:pt x="2" y="2"/>
                    <a:pt x="2" y="2"/>
                  </a:cubicBezTo>
                  <a:cubicBezTo>
                    <a:pt x="2" y="2"/>
                    <a:pt x="2" y="2"/>
                    <a:pt x="2" y="2"/>
                  </a:cubicBezTo>
                  <a:cubicBezTo>
                    <a:pt x="2" y="2"/>
                    <a:pt x="2" y="2"/>
                    <a:pt x="2" y="2"/>
                  </a:cubicBezTo>
                  <a:cubicBezTo>
                    <a:pt x="2" y="2"/>
                    <a:pt x="2" y="2"/>
                    <a:pt x="1" y="3"/>
                  </a:cubicBezTo>
                  <a:cubicBezTo>
                    <a:pt x="2" y="2"/>
                    <a:pt x="2" y="2"/>
                    <a:pt x="2" y="2"/>
                  </a:cubicBezTo>
                  <a:cubicBezTo>
                    <a:pt x="2" y="1"/>
                    <a:pt x="3" y="1"/>
                    <a:pt x="3" y="1"/>
                  </a:cubicBezTo>
                  <a:moveTo>
                    <a:pt x="8" y="0"/>
                  </a:moveTo>
                  <a:cubicBezTo>
                    <a:pt x="8" y="0"/>
                    <a:pt x="8" y="0"/>
                    <a:pt x="8" y="0"/>
                  </a:cubicBezTo>
                  <a:cubicBezTo>
                    <a:pt x="8" y="0"/>
                    <a:pt x="8" y="0"/>
                    <a:pt x="8" y="0"/>
                  </a:cubicBezTo>
                  <a:moveTo>
                    <a:pt x="7" y="0"/>
                  </a:moveTo>
                  <a:cubicBezTo>
                    <a:pt x="7" y="0"/>
                    <a:pt x="7" y="0"/>
                    <a:pt x="7" y="0"/>
                  </a:cubicBezTo>
                  <a:cubicBezTo>
                    <a:pt x="7" y="0"/>
                    <a:pt x="6" y="0"/>
                    <a:pt x="6" y="0"/>
                  </a:cubicBezTo>
                  <a:cubicBezTo>
                    <a:pt x="7" y="0"/>
                    <a:pt x="7" y="0"/>
                    <a:pt x="7" y="0"/>
                  </a:cubicBezTo>
                  <a:cubicBezTo>
                    <a:pt x="7" y="0"/>
                    <a:pt x="8" y="0"/>
                    <a:pt x="8" y="0"/>
                  </a:cubicBezTo>
                  <a:cubicBezTo>
                    <a:pt x="8" y="0"/>
                    <a:pt x="7" y="0"/>
                    <a:pt x="7"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1" name="Freeform 66"/>
            <p:cNvSpPr>
              <a:spLocks/>
            </p:cNvSpPr>
            <p:nvPr/>
          </p:nvSpPr>
          <p:spPr bwMode="auto">
            <a:xfrm>
              <a:off x="989013" y="2592388"/>
              <a:ext cx="3175" cy="3175"/>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0"/>
                  </a:cubicBezTo>
                  <a:cubicBezTo>
                    <a:pt x="0" y="1"/>
                    <a:pt x="0" y="1"/>
                    <a:pt x="1" y="1"/>
                  </a:cubicBezTo>
                  <a:cubicBezTo>
                    <a:pt x="1" y="1"/>
                    <a:pt x="1" y="1"/>
                    <a:pt x="1" y="1"/>
                  </a:cubicBezTo>
                  <a:cubicBezTo>
                    <a:pt x="0" y="1"/>
                    <a:pt x="0" y="1"/>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2" name="Freeform 67"/>
            <p:cNvSpPr>
              <a:spLocks noEditPoints="1"/>
            </p:cNvSpPr>
            <p:nvPr/>
          </p:nvSpPr>
          <p:spPr bwMode="auto">
            <a:xfrm>
              <a:off x="995363" y="2557463"/>
              <a:ext cx="31750" cy="9525"/>
            </a:xfrm>
            <a:custGeom>
              <a:avLst/>
              <a:gdLst>
                <a:gd name="T0" fmla="*/ 10 w 10"/>
                <a:gd name="T1" fmla="*/ 2 h 3"/>
                <a:gd name="T2" fmla="*/ 10 w 10"/>
                <a:gd name="T3" fmla="*/ 3 h 3"/>
                <a:gd name="T4" fmla="*/ 10 w 10"/>
                <a:gd name="T5" fmla="*/ 3 h 3"/>
                <a:gd name="T6" fmla="*/ 10 w 10"/>
                <a:gd name="T7" fmla="*/ 2 h 3"/>
                <a:gd name="T8" fmla="*/ 9 w 10"/>
                <a:gd name="T9" fmla="*/ 2 h 3"/>
                <a:gd name="T10" fmla="*/ 9 w 10"/>
                <a:gd name="T11" fmla="*/ 2 h 3"/>
                <a:gd name="T12" fmla="*/ 9 w 10"/>
                <a:gd name="T13" fmla="*/ 2 h 3"/>
                <a:gd name="T14" fmla="*/ 1 w 10"/>
                <a:gd name="T15" fmla="*/ 0 h 3"/>
                <a:gd name="T16" fmla="*/ 0 w 10"/>
                <a:gd name="T17" fmla="*/ 1 h 3"/>
                <a:gd name="T18" fmla="*/ 0 w 10"/>
                <a:gd name="T19" fmla="*/ 1 h 3"/>
                <a:gd name="T20" fmla="*/ 1 w 10"/>
                <a:gd name="T21" fmla="*/ 1 h 3"/>
                <a:gd name="T22" fmla="*/ 1 w 10"/>
                <a:gd name="T23" fmla="*/ 0 h 3"/>
                <a:gd name="T24" fmla="*/ 5 w 10"/>
                <a:gd name="T25" fmla="*/ 0 h 3"/>
                <a:gd name="T26" fmla="*/ 9 w 10"/>
                <a:gd name="T27" fmla="*/ 2 h 3"/>
                <a:gd name="T28" fmla="*/ 8 w 10"/>
                <a:gd name="T29" fmla="*/ 1 h 3"/>
                <a:gd name="T30" fmla="*/ 8 w 10"/>
                <a:gd name="T31" fmla="*/ 1 h 3"/>
                <a:gd name="T32" fmla="*/ 7 w 10"/>
                <a:gd name="T33" fmla="*/ 0 h 3"/>
                <a:gd name="T34" fmla="*/ 5 w 10"/>
                <a:gd name="T35" fmla="*/ 0 h 3"/>
                <a:gd name="T36" fmla="*/ 5 w 10"/>
                <a:gd name="T37" fmla="*/ 0 h 3"/>
                <a:gd name="T38" fmla="*/ 5 w 10"/>
                <a:gd name="T39" fmla="*/ 0 h 3"/>
                <a:gd name="T40" fmla="*/ 5 w 10"/>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3">
                  <a:moveTo>
                    <a:pt x="10" y="2"/>
                  </a:moveTo>
                  <a:cubicBezTo>
                    <a:pt x="10" y="3"/>
                    <a:pt x="10" y="3"/>
                    <a:pt x="10" y="3"/>
                  </a:cubicBezTo>
                  <a:cubicBezTo>
                    <a:pt x="10" y="3"/>
                    <a:pt x="10" y="3"/>
                    <a:pt x="10" y="3"/>
                  </a:cubicBezTo>
                  <a:cubicBezTo>
                    <a:pt x="10" y="2"/>
                    <a:pt x="10" y="2"/>
                    <a:pt x="10" y="2"/>
                  </a:cubicBezTo>
                  <a:moveTo>
                    <a:pt x="9" y="2"/>
                  </a:moveTo>
                  <a:cubicBezTo>
                    <a:pt x="9" y="2"/>
                    <a:pt x="9" y="2"/>
                    <a:pt x="9" y="2"/>
                  </a:cubicBezTo>
                  <a:cubicBezTo>
                    <a:pt x="9" y="2"/>
                    <a:pt x="9" y="2"/>
                    <a:pt x="9" y="2"/>
                  </a:cubicBezTo>
                  <a:moveTo>
                    <a:pt x="1" y="0"/>
                  </a:moveTo>
                  <a:cubicBezTo>
                    <a:pt x="1" y="0"/>
                    <a:pt x="1" y="1"/>
                    <a:pt x="0" y="1"/>
                  </a:cubicBezTo>
                  <a:cubicBezTo>
                    <a:pt x="0" y="1"/>
                    <a:pt x="0" y="1"/>
                    <a:pt x="0" y="1"/>
                  </a:cubicBezTo>
                  <a:cubicBezTo>
                    <a:pt x="0" y="1"/>
                    <a:pt x="1" y="1"/>
                    <a:pt x="1" y="1"/>
                  </a:cubicBezTo>
                  <a:cubicBezTo>
                    <a:pt x="1" y="0"/>
                    <a:pt x="1" y="0"/>
                    <a:pt x="1" y="0"/>
                  </a:cubicBezTo>
                  <a:moveTo>
                    <a:pt x="5" y="0"/>
                  </a:moveTo>
                  <a:cubicBezTo>
                    <a:pt x="7" y="0"/>
                    <a:pt x="8" y="1"/>
                    <a:pt x="9" y="2"/>
                  </a:cubicBezTo>
                  <a:cubicBezTo>
                    <a:pt x="9" y="2"/>
                    <a:pt x="9" y="1"/>
                    <a:pt x="8" y="1"/>
                  </a:cubicBezTo>
                  <a:cubicBezTo>
                    <a:pt x="8" y="1"/>
                    <a:pt x="8" y="1"/>
                    <a:pt x="8" y="1"/>
                  </a:cubicBezTo>
                  <a:cubicBezTo>
                    <a:pt x="8" y="1"/>
                    <a:pt x="8" y="1"/>
                    <a:pt x="7" y="0"/>
                  </a:cubicBezTo>
                  <a:cubicBezTo>
                    <a:pt x="7" y="0"/>
                    <a:pt x="6" y="0"/>
                    <a:pt x="5" y="0"/>
                  </a:cubicBezTo>
                  <a:moveTo>
                    <a:pt x="5" y="0"/>
                  </a:moveTo>
                  <a:cubicBezTo>
                    <a:pt x="5" y="0"/>
                    <a:pt x="5" y="0"/>
                    <a:pt x="5" y="0"/>
                  </a:cubicBezTo>
                  <a:cubicBezTo>
                    <a:pt x="5" y="0"/>
                    <a:pt x="5" y="0"/>
                    <a:pt x="5"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3" name="Freeform 68"/>
            <p:cNvSpPr>
              <a:spLocks/>
            </p:cNvSpPr>
            <p:nvPr/>
          </p:nvSpPr>
          <p:spPr bwMode="auto">
            <a:xfrm>
              <a:off x="1138238" y="2690813"/>
              <a:ext cx="3175" cy="6350"/>
            </a:xfrm>
            <a:custGeom>
              <a:avLst/>
              <a:gdLst>
                <a:gd name="T0" fmla="*/ 0 w 1"/>
                <a:gd name="T1" fmla="*/ 0 h 2"/>
                <a:gd name="T2" fmla="*/ 0 w 1"/>
                <a:gd name="T3" fmla="*/ 1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1"/>
                    <a:pt x="0" y="1"/>
                  </a:cubicBezTo>
                  <a:cubicBezTo>
                    <a:pt x="1" y="2"/>
                    <a:pt x="1" y="2"/>
                    <a:pt x="1" y="2"/>
                  </a:cubicBezTo>
                  <a:cubicBezTo>
                    <a:pt x="0" y="0"/>
                    <a:pt x="0" y="0"/>
                    <a:pt x="0" y="0"/>
                  </a:cubicBezTo>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4" name="Freeform 69"/>
            <p:cNvSpPr>
              <a:spLocks/>
            </p:cNvSpPr>
            <p:nvPr/>
          </p:nvSpPr>
          <p:spPr bwMode="auto">
            <a:xfrm>
              <a:off x="1027113" y="2566988"/>
              <a:ext cx="111125" cy="127000"/>
            </a:xfrm>
            <a:custGeom>
              <a:avLst/>
              <a:gdLst>
                <a:gd name="T0" fmla="*/ 0 w 35"/>
                <a:gd name="T1" fmla="*/ 0 h 40"/>
                <a:gd name="T2" fmla="*/ 0 w 35"/>
                <a:gd name="T3" fmla="*/ 0 h 40"/>
                <a:gd name="T4" fmla="*/ 1 w 35"/>
                <a:gd name="T5" fmla="*/ 1 h 40"/>
                <a:gd name="T6" fmla="*/ 13 w 35"/>
                <a:gd name="T7" fmla="*/ 26 h 40"/>
                <a:gd name="T8" fmla="*/ 35 w 35"/>
                <a:gd name="T9" fmla="*/ 40 h 40"/>
                <a:gd name="T10" fmla="*/ 35 w 35"/>
                <a:gd name="T11" fmla="*/ 39 h 40"/>
                <a:gd name="T12" fmla="*/ 0 w 3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5" h="40">
                  <a:moveTo>
                    <a:pt x="0" y="0"/>
                  </a:moveTo>
                  <a:cubicBezTo>
                    <a:pt x="0" y="0"/>
                    <a:pt x="0" y="0"/>
                    <a:pt x="0" y="0"/>
                  </a:cubicBezTo>
                  <a:cubicBezTo>
                    <a:pt x="1" y="0"/>
                    <a:pt x="1" y="1"/>
                    <a:pt x="1" y="1"/>
                  </a:cubicBezTo>
                  <a:cubicBezTo>
                    <a:pt x="13" y="26"/>
                    <a:pt x="13" y="26"/>
                    <a:pt x="13" y="26"/>
                  </a:cubicBezTo>
                  <a:cubicBezTo>
                    <a:pt x="35" y="40"/>
                    <a:pt x="35" y="40"/>
                    <a:pt x="35" y="40"/>
                  </a:cubicBezTo>
                  <a:cubicBezTo>
                    <a:pt x="35" y="40"/>
                    <a:pt x="35" y="39"/>
                    <a:pt x="35" y="39"/>
                  </a:cubicBezTo>
                  <a:cubicBezTo>
                    <a:pt x="0" y="0"/>
                    <a:pt x="0" y="0"/>
                    <a:pt x="0" y="0"/>
                  </a:cubicBezTo>
                </a:path>
              </a:pathLst>
            </a:custGeom>
            <a:solidFill>
              <a:srgbClr val="A3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5" name="Freeform 70"/>
            <p:cNvSpPr>
              <a:spLocks noEditPoints="1"/>
            </p:cNvSpPr>
            <p:nvPr/>
          </p:nvSpPr>
          <p:spPr bwMode="auto">
            <a:xfrm>
              <a:off x="985838" y="2566988"/>
              <a:ext cx="3175" cy="25400"/>
            </a:xfrm>
            <a:custGeom>
              <a:avLst/>
              <a:gdLst>
                <a:gd name="T0" fmla="*/ 0 w 1"/>
                <a:gd name="T1" fmla="*/ 7 h 8"/>
                <a:gd name="T2" fmla="*/ 0 w 1"/>
                <a:gd name="T3" fmla="*/ 8 h 8"/>
                <a:gd name="T4" fmla="*/ 0 w 1"/>
                <a:gd name="T5" fmla="*/ 8 h 8"/>
                <a:gd name="T6" fmla="*/ 0 w 1"/>
                <a:gd name="T7" fmla="*/ 7 h 8"/>
                <a:gd name="T8" fmla="*/ 0 w 1"/>
                <a:gd name="T9" fmla="*/ 7 h 8"/>
                <a:gd name="T10" fmla="*/ 0 w 1"/>
                <a:gd name="T11" fmla="*/ 7 h 8"/>
                <a:gd name="T12" fmla="*/ 0 w 1"/>
                <a:gd name="T13" fmla="*/ 7 h 8"/>
                <a:gd name="T14" fmla="*/ 1 w 1"/>
                <a:gd name="T15" fmla="*/ 0 h 8"/>
                <a:gd name="T16" fmla="*/ 1 w 1"/>
                <a:gd name="T17" fmla="*/ 0 h 8"/>
                <a:gd name="T18" fmla="*/ 0 w 1"/>
                <a:gd name="T19" fmla="*/ 1 h 8"/>
                <a:gd name="T20" fmla="*/ 0 w 1"/>
                <a:gd name="T21" fmla="*/ 3 h 8"/>
                <a:gd name="T22" fmla="*/ 1 w 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8">
                  <a:moveTo>
                    <a:pt x="0" y="7"/>
                  </a:moveTo>
                  <a:cubicBezTo>
                    <a:pt x="0" y="7"/>
                    <a:pt x="0" y="8"/>
                    <a:pt x="0" y="8"/>
                  </a:cubicBezTo>
                  <a:cubicBezTo>
                    <a:pt x="0" y="8"/>
                    <a:pt x="0" y="8"/>
                    <a:pt x="0" y="8"/>
                  </a:cubicBezTo>
                  <a:cubicBezTo>
                    <a:pt x="0" y="8"/>
                    <a:pt x="0" y="7"/>
                    <a:pt x="0" y="7"/>
                  </a:cubicBezTo>
                  <a:moveTo>
                    <a:pt x="0" y="7"/>
                  </a:moveTo>
                  <a:cubicBezTo>
                    <a:pt x="0" y="7"/>
                    <a:pt x="0" y="7"/>
                    <a:pt x="0" y="7"/>
                  </a:cubicBezTo>
                  <a:cubicBezTo>
                    <a:pt x="0" y="7"/>
                    <a:pt x="0" y="7"/>
                    <a:pt x="0" y="7"/>
                  </a:cubicBezTo>
                  <a:moveTo>
                    <a:pt x="1" y="0"/>
                  </a:moveTo>
                  <a:cubicBezTo>
                    <a:pt x="1" y="0"/>
                    <a:pt x="1" y="0"/>
                    <a:pt x="1" y="0"/>
                  </a:cubicBezTo>
                  <a:cubicBezTo>
                    <a:pt x="1" y="1"/>
                    <a:pt x="0" y="1"/>
                    <a:pt x="0" y="1"/>
                  </a:cubicBezTo>
                  <a:cubicBezTo>
                    <a:pt x="0" y="2"/>
                    <a:pt x="0" y="2"/>
                    <a:pt x="0" y="3"/>
                  </a:cubicBezTo>
                  <a:cubicBezTo>
                    <a:pt x="0" y="2"/>
                    <a:pt x="0" y="1"/>
                    <a:pt x="1" y="0"/>
                  </a:cubicBezTo>
                </a:path>
              </a:pathLst>
            </a:custGeom>
            <a:solidFill>
              <a:srgbClr val="B21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2" name="Freeform 71"/>
            <p:cNvSpPr>
              <a:spLocks/>
            </p:cNvSpPr>
            <p:nvPr/>
          </p:nvSpPr>
          <p:spPr bwMode="auto">
            <a:xfrm>
              <a:off x="985838" y="2557463"/>
              <a:ext cx="41275" cy="34925"/>
            </a:xfrm>
            <a:custGeom>
              <a:avLst/>
              <a:gdLst>
                <a:gd name="T0" fmla="*/ 7 w 13"/>
                <a:gd name="T1" fmla="*/ 0 h 11"/>
                <a:gd name="T2" fmla="*/ 6 w 13"/>
                <a:gd name="T3" fmla="*/ 0 h 11"/>
                <a:gd name="T4" fmla="*/ 4 w 13"/>
                <a:gd name="T5" fmla="*/ 0 h 11"/>
                <a:gd name="T6" fmla="*/ 4 w 13"/>
                <a:gd name="T7" fmla="*/ 1 h 11"/>
                <a:gd name="T8" fmla="*/ 3 w 13"/>
                <a:gd name="T9" fmla="*/ 1 h 11"/>
                <a:gd name="T10" fmla="*/ 2 w 13"/>
                <a:gd name="T11" fmla="*/ 2 h 11"/>
                <a:gd name="T12" fmla="*/ 1 w 13"/>
                <a:gd name="T13" fmla="*/ 3 h 11"/>
                <a:gd name="T14" fmla="*/ 1 w 13"/>
                <a:gd name="T15" fmla="*/ 3 h 11"/>
                <a:gd name="T16" fmla="*/ 1 w 13"/>
                <a:gd name="T17" fmla="*/ 3 h 11"/>
                <a:gd name="T18" fmla="*/ 1 w 13"/>
                <a:gd name="T19" fmla="*/ 3 h 11"/>
                <a:gd name="T20" fmla="*/ 0 w 13"/>
                <a:gd name="T21" fmla="*/ 6 h 11"/>
                <a:gd name="T22" fmla="*/ 0 w 13"/>
                <a:gd name="T23" fmla="*/ 8 h 11"/>
                <a:gd name="T24" fmla="*/ 0 w 13"/>
                <a:gd name="T25" fmla="*/ 8 h 11"/>
                <a:gd name="T26" fmla="*/ 0 w 13"/>
                <a:gd name="T27" fmla="*/ 8 h 11"/>
                <a:gd name="T28" fmla="*/ 0 w 13"/>
                <a:gd name="T29" fmla="*/ 10 h 11"/>
                <a:gd name="T30" fmla="*/ 0 w 13"/>
                <a:gd name="T31" fmla="*/ 10 h 11"/>
                <a:gd name="T32" fmla="*/ 0 w 13"/>
                <a:gd name="T33" fmla="*/ 10 h 11"/>
                <a:gd name="T34" fmla="*/ 0 w 13"/>
                <a:gd name="T35" fmla="*/ 11 h 11"/>
                <a:gd name="T36" fmla="*/ 0 w 13"/>
                <a:gd name="T37" fmla="*/ 11 h 11"/>
                <a:gd name="T38" fmla="*/ 1 w 13"/>
                <a:gd name="T39" fmla="*/ 11 h 11"/>
                <a:gd name="T40" fmla="*/ 1 w 13"/>
                <a:gd name="T41" fmla="*/ 11 h 11"/>
                <a:gd name="T42" fmla="*/ 13 w 13"/>
                <a:gd name="T43" fmla="*/ 3 h 11"/>
                <a:gd name="T44" fmla="*/ 13 w 13"/>
                <a:gd name="T45" fmla="*/ 2 h 11"/>
                <a:gd name="T46" fmla="*/ 13 w 13"/>
                <a:gd name="T47" fmla="*/ 2 h 11"/>
                <a:gd name="T48" fmla="*/ 12 w 13"/>
                <a:gd name="T49" fmla="*/ 2 h 11"/>
                <a:gd name="T50" fmla="*/ 12 w 13"/>
                <a:gd name="T51" fmla="*/ 2 h 11"/>
                <a:gd name="T52" fmla="*/ 12 w 13"/>
                <a:gd name="T53" fmla="*/ 2 h 11"/>
                <a:gd name="T54" fmla="*/ 8 w 13"/>
                <a:gd name="T55" fmla="*/ 0 h 11"/>
                <a:gd name="T56" fmla="*/ 8 w 13"/>
                <a:gd name="T57" fmla="*/ 0 h 11"/>
                <a:gd name="T58" fmla="*/ 8 w 13"/>
                <a:gd name="T59" fmla="*/ 0 h 11"/>
                <a:gd name="T60" fmla="*/ 7 w 13"/>
                <a:gd name="T6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11">
                  <a:moveTo>
                    <a:pt x="7" y="0"/>
                  </a:moveTo>
                  <a:cubicBezTo>
                    <a:pt x="7" y="0"/>
                    <a:pt x="7" y="0"/>
                    <a:pt x="6" y="0"/>
                  </a:cubicBezTo>
                  <a:cubicBezTo>
                    <a:pt x="6" y="0"/>
                    <a:pt x="5" y="0"/>
                    <a:pt x="4" y="0"/>
                  </a:cubicBezTo>
                  <a:cubicBezTo>
                    <a:pt x="4" y="0"/>
                    <a:pt x="4" y="0"/>
                    <a:pt x="4" y="1"/>
                  </a:cubicBezTo>
                  <a:cubicBezTo>
                    <a:pt x="4" y="1"/>
                    <a:pt x="3" y="1"/>
                    <a:pt x="3" y="1"/>
                  </a:cubicBezTo>
                  <a:cubicBezTo>
                    <a:pt x="3" y="1"/>
                    <a:pt x="2" y="1"/>
                    <a:pt x="2" y="2"/>
                  </a:cubicBezTo>
                  <a:cubicBezTo>
                    <a:pt x="2" y="2"/>
                    <a:pt x="2" y="2"/>
                    <a:pt x="1" y="3"/>
                  </a:cubicBezTo>
                  <a:cubicBezTo>
                    <a:pt x="1" y="3"/>
                    <a:pt x="1" y="3"/>
                    <a:pt x="1" y="3"/>
                  </a:cubicBezTo>
                  <a:cubicBezTo>
                    <a:pt x="1" y="3"/>
                    <a:pt x="1" y="3"/>
                    <a:pt x="1" y="3"/>
                  </a:cubicBezTo>
                  <a:cubicBezTo>
                    <a:pt x="1" y="3"/>
                    <a:pt x="1" y="3"/>
                    <a:pt x="1" y="3"/>
                  </a:cubicBezTo>
                  <a:cubicBezTo>
                    <a:pt x="0" y="4"/>
                    <a:pt x="0" y="5"/>
                    <a:pt x="0" y="6"/>
                  </a:cubicBezTo>
                  <a:cubicBezTo>
                    <a:pt x="0" y="7"/>
                    <a:pt x="0" y="7"/>
                    <a:pt x="0" y="8"/>
                  </a:cubicBezTo>
                  <a:cubicBezTo>
                    <a:pt x="0" y="8"/>
                    <a:pt x="0" y="8"/>
                    <a:pt x="0" y="8"/>
                  </a:cubicBezTo>
                  <a:cubicBezTo>
                    <a:pt x="0" y="8"/>
                    <a:pt x="0" y="8"/>
                    <a:pt x="0" y="8"/>
                  </a:cubicBezTo>
                  <a:cubicBezTo>
                    <a:pt x="0" y="9"/>
                    <a:pt x="0" y="10"/>
                    <a:pt x="0" y="10"/>
                  </a:cubicBezTo>
                  <a:cubicBezTo>
                    <a:pt x="0" y="10"/>
                    <a:pt x="0" y="10"/>
                    <a:pt x="0" y="10"/>
                  </a:cubicBezTo>
                  <a:cubicBezTo>
                    <a:pt x="0" y="10"/>
                    <a:pt x="0" y="10"/>
                    <a:pt x="0" y="10"/>
                  </a:cubicBezTo>
                  <a:cubicBezTo>
                    <a:pt x="0" y="10"/>
                    <a:pt x="0" y="11"/>
                    <a:pt x="0" y="11"/>
                  </a:cubicBezTo>
                  <a:cubicBezTo>
                    <a:pt x="0" y="11"/>
                    <a:pt x="0" y="11"/>
                    <a:pt x="0" y="11"/>
                  </a:cubicBezTo>
                  <a:cubicBezTo>
                    <a:pt x="1" y="11"/>
                    <a:pt x="1" y="11"/>
                    <a:pt x="1" y="11"/>
                  </a:cubicBezTo>
                  <a:cubicBezTo>
                    <a:pt x="1" y="11"/>
                    <a:pt x="1" y="11"/>
                    <a:pt x="1" y="11"/>
                  </a:cubicBezTo>
                  <a:cubicBezTo>
                    <a:pt x="5" y="9"/>
                    <a:pt x="9" y="6"/>
                    <a:pt x="13" y="3"/>
                  </a:cubicBezTo>
                  <a:cubicBezTo>
                    <a:pt x="13" y="3"/>
                    <a:pt x="13" y="3"/>
                    <a:pt x="13" y="2"/>
                  </a:cubicBezTo>
                  <a:cubicBezTo>
                    <a:pt x="13" y="2"/>
                    <a:pt x="13" y="2"/>
                    <a:pt x="13" y="2"/>
                  </a:cubicBezTo>
                  <a:cubicBezTo>
                    <a:pt x="13" y="2"/>
                    <a:pt x="13" y="2"/>
                    <a:pt x="12" y="2"/>
                  </a:cubicBezTo>
                  <a:cubicBezTo>
                    <a:pt x="12" y="2"/>
                    <a:pt x="12" y="2"/>
                    <a:pt x="12" y="2"/>
                  </a:cubicBezTo>
                  <a:cubicBezTo>
                    <a:pt x="12" y="2"/>
                    <a:pt x="12" y="2"/>
                    <a:pt x="12" y="2"/>
                  </a:cubicBezTo>
                  <a:cubicBezTo>
                    <a:pt x="11" y="1"/>
                    <a:pt x="10" y="0"/>
                    <a:pt x="8" y="0"/>
                  </a:cubicBezTo>
                  <a:cubicBezTo>
                    <a:pt x="8" y="0"/>
                    <a:pt x="8" y="0"/>
                    <a:pt x="8" y="0"/>
                  </a:cubicBezTo>
                  <a:cubicBezTo>
                    <a:pt x="8" y="0"/>
                    <a:pt x="8" y="0"/>
                    <a:pt x="8" y="0"/>
                  </a:cubicBezTo>
                  <a:cubicBezTo>
                    <a:pt x="8" y="0"/>
                    <a:pt x="7" y="0"/>
                    <a:pt x="7" y="0"/>
                  </a:cubicBezTo>
                </a:path>
              </a:pathLst>
            </a:custGeom>
            <a:solidFill>
              <a:srgbClr val="A01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3" name="Freeform 72"/>
            <p:cNvSpPr>
              <a:spLocks/>
            </p:cNvSpPr>
            <p:nvPr/>
          </p:nvSpPr>
          <p:spPr bwMode="auto">
            <a:xfrm>
              <a:off x="989013" y="2566988"/>
              <a:ext cx="79375" cy="82550"/>
            </a:xfrm>
            <a:custGeom>
              <a:avLst/>
              <a:gdLst>
                <a:gd name="T0" fmla="*/ 12 w 25"/>
                <a:gd name="T1" fmla="*/ 0 h 26"/>
                <a:gd name="T2" fmla="*/ 0 w 25"/>
                <a:gd name="T3" fmla="*/ 8 h 26"/>
                <a:gd name="T4" fmla="*/ 1 w 25"/>
                <a:gd name="T5" fmla="*/ 9 h 26"/>
                <a:gd name="T6" fmla="*/ 1 w 25"/>
                <a:gd name="T7" fmla="*/ 9 h 26"/>
                <a:gd name="T8" fmla="*/ 2 w 25"/>
                <a:gd name="T9" fmla="*/ 11 h 26"/>
                <a:gd name="T10" fmla="*/ 25 w 25"/>
                <a:gd name="T11" fmla="*/ 26 h 26"/>
                <a:gd name="T12" fmla="*/ 13 w 25"/>
                <a:gd name="T13" fmla="*/ 1 h 26"/>
                <a:gd name="T14" fmla="*/ 12 w 25"/>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6">
                  <a:moveTo>
                    <a:pt x="12" y="0"/>
                  </a:moveTo>
                  <a:cubicBezTo>
                    <a:pt x="8" y="3"/>
                    <a:pt x="4" y="6"/>
                    <a:pt x="0" y="8"/>
                  </a:cubicBezTo>
                  <a:cubicBezTo>
                    <a:pt x="0" y="9"/>
                    <a:pt x="0" y="9"/>
                    <a:pt x="1" y="9"/>
                  </a:cubicBezTo>
                  <a:cubicBezTo>
                    <a:pt x="1" y="9"/>
                    <a:pt x="1" y="9"/>
                    <a:pt x="1" y="9"/>
                  </a:cubicBezTo>
                  <a:cubicBezTo>
                    <a:pt x="1" y="10"/>
                    <a:pt x="2" y="10"/>
                    <a:pt x="2" y="11"/>
                  </a:cubicBezTo>
                  <a:cubicBezTo>
                    <a:pt x="25" y="26"/>
                    <a:pt x="25" y="26"/>
                    <a:pt x="25" y="26"/>
                  </a:cubicBezTo>
                  <a:cubicBezTo>
                    <a:pt x="13" y="1"/>
                    <a:pt x="13" y="1"/>
                    <a:pt x="13" y="1"/>
                  </a:cubicBezTo>
                  <a:cubicBezTo>
                    <a:pt x="13" y="1"/>
                    <a:pt x="13" y="0"/>
                    <a:pt x="12" y="0"/>
                  </a:cubicBezTo>
                </a:path>
              </a:pathLst>
            </a:custGeom>
            <a:solidFill>
              <a:srgbClr val="9215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4" name="Freeform 73"/>
            <p:cNvSpPr>
              <a:spLocks/>
            </p:cNvSpPr>
            <p:nvPr/>
          </p:nvSpPr>
          <p:spPr bwMode="auto">
            <a:xfrm>
              <a:off x="1477963" y="2474913"/>
              <a:ext cx="354013" cy="203200"/>
            </a:xfrm>
            <a:custGeom>
              <a:avLst/>
              <a:gdLst>
                <a:gd name="T0" fmla="*/ 54 w 223"/>
                <a:gd name="T1" fmla="*/ 0 h 128"/>
                <a:gd name="T2" fmla="*/ 223 w 223"/>
                <a:gd name="T3" fmla="*/ 0 h 128"/>
                <a:gd name="T4" fmla="*/ 168 w 223"/>
                <a:gd name="T5" fmla="*/ 64 h 128"/>
                <a:gd name="T6" fmla="*/ 223 w 223"/>
                <a:gd name="T7" fmla="*/ 128 h 128"/>
                <a:gd name="T8" fmla="*/ 54 w 223"/>
                <a:gd name="T9" fmla="*/ 128 h 128"/>
                <a:gd name="T10" fmla="*/ 0 w 223"/>
                <a:gd name="T11" fmla="*/ 66 h 128"/>
                <a:gd name="T12" fmla="*/ 54 w 223"/>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223" h="128">
                  <a:moveTo>
                    <a:pt x="54" y="0"/>
                  </a:moveTo>
                  <a:lnTo>
                    <a:pt x="223" y="0"/>
                  </a:lnTo>
                  <a:lnTo>
                    <a:pt x="168" y="64"/>
                  </a:lnTo>
                  <a:lnTo>
                    <a:pt x="223" y="128"/>
                  </a:lnTo>
                  <a:lnTo>
                    <a:pt x="54" y="128"/>
                  </a:lnTo>
                  <a:lnTo>
                    <a:pt x="0" y="66"/>
                  </a:lnTo>
                  <a:lnTo>
                    <a:pt x="54" y="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5" name="Freeform 74"/>
            <p:cNvSpPr>
              <a:spLocks/>
            </p:cNvSpPr>
            <p:nvPr/>
          </p:nvSpPr>
          <p:spPr bwMode="auto">
            <a:xfrm>
              <a:off x="985838" y="2551113"/>
              <a:ext cx="871538" cy="53975"/>
            </a:xfrm>
            <a:custGeom>
              <a:avLst/>
              <a:gdLst>
                <a:gd name="T0" fmla="*/ 7 w 274"/>
                <a:gd name="T1" fmla="*/ 17 h 17"/>
                <a:gd name="T2" fmla="*/ 0 w 274"/>
                <a:gd name="T3" fmla="*/ 9 h 17"/>
                <a:gd name="T4" fmla="*/ 7 w 274"/>
                <a:gd name="T5" fmla="*/ 2 h 17"/>
                <a:gd name="T6" fmla="*/ 266 w 274"/>
                <a:gd name="T7" fmla="*/ 0 h 17"/>
                <a:gd name="T8" fmla="*/ 266 w 274"/>
                <a:gd name="T9" fmla="*/ 0 h 17"/>
                <a:gd name="T10" fmla="*/ 274 w 274"/>
                <a:gd name="T11" fmla="*/ 8 h 17"/>
                <a:gd name="T12" fmla="*/ 266 w 274"/>
                <a:gd name="T13" fmla="*/ 16 h 17"/>
                <a:gd name="T14" fmla="*/ 7 w 274"/>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17">
                  <a:moveTo>
                    <a:pt x="7" y="17"/>
                  </a:moveTo>
                  <a:cubicBezTo>
                    <a:pt x="3" y="17"/>
                    <a:pt x="0" y="13"/>
                    <a:pt x="0" y="9"/>
                  </a:cubicBezTo>
                  <a:cubicBezTo>
                    <a:pt x="0" y="5"/>
                    <a:pt x="3" y="2"/>
                    <a:pt x="7" y="2"/>
                  </a:cubicBezTo>
                  <a:cubicBezTo>
                    <a:pt x="266" y="0"/>
                    <a:pt x="266" y="0"/>
                    <a:pt x="266" y="0"/>
                  </a:cubicBezTo>
                  <a:cubicBezTo>
                    <a:pt x="266" y="0"/>
                    <a:pt x="266" y="0"/>
                    <a:pt x="266" y="0"/>
                  </a:cubicBezTo>
                  <a:cubicBezTo>
                    <a:pt x="270" y="0"/>
                    <a:pt x="274" y="4"/>
                    <a:pt x="274" y="8"/>
                  </a:cubicBezTo>
                  <a:cubicBezTo>
                    <a:pt x="274" y="12"/>
                    <a:pt x="270" y="16"/>
                    <a:pt x="266" y="16"/>
                  </a:cubicBezTo>
                  <a:cubicBezTo>
                    <a:pt x="7" y="17"/>
                    <a:pt x="7" y="17"/>
                    <a:pt x="7" y="1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6" name="Freeform 75"/>
            <p:cNvSpPr>
              <a:spLocks/>
            </p:cNvSpPr>
            <p:nvPr/>
          </p:nvSpPr>
          <p:spPr bwMode="auto">
            <a:xfrm>
              <a:off x="1443038" y="2173288"/>
              <a:ext cx="365125" cy="288925"/>
            </a:xfrm>
            <a:custGeom>
              <a:avLst/>
              <a:gdLst>
                <a:gd name="T0" fmla="*/ 26 w 230"/>
                <a:gd name="T1" fmla="*/ 64 h 182"/>
                <a:gd name="T2" fmla="*/ 182 w 230"/>
                <a:gd name="T3" fmla="*/ 0 h 182"/>
                <a:gd name="T4" fmla="*/ 154 w 230"/>
                <a:gd name="T5" fmla="*/ 80 h 182"/>
                <a:gd name="T6" fmla="*/ 230 w 230"/>
                <a:gd name="T7" fmla="*/ 118 h 182"/>
                <a:gd name="T8" fmla="*/ 74 w 230"/>
                <a:gd name="T9" fmla="*/ 182 h 182"/>
                <a:gd name="T10" fmla="*/ 0 w 230"/>
                <a:gd name="T11" fmla="*/ 144 h 182"/>
                <a:gd name="T12" fmla="*/ 26 w 230"/>
                <a:gd name="T13" fmla="*/ 64 h 182"/>
              </a:gdLst>
              <a:ahLst/>
              <a:cxnLst>
                <a:cxn ang="0">
                  <a:pos x="T0" y="T1"/>
                </a:cxn>
                <a:cxn ang="0">
                  <a:pos x="T2" y="T3"/>
                </a:cxn>
                <a:cxn ang="0">
                  <a:pos x="T4" y="T5"/>
                </a:cxn>
                <a:cxn ang="0">
                  <a:pos x="T6" y="T7"/>
                </a:cxn>
                <a:cxn ang="0">
                  <a:pos x="T8" y="T9"/>
                </a:cxn>
                <a:cxn ang="0">
                  <a:pos x="T10" y="T11"/>
                </a:cxn>
                <a:cxn ang="0">
                  <a:pos x="T12" y="T13"/>
                </a:cxn>
              </a:cxnLst>
              <a:rect l="0" t="0" r="r" b="b"/>
              <a:pathLst>
                <a:path w="230" h="182">
                  <a:moveTo>
                    <a:pt x="26" y="64"/>
                  </a:moveTo>
                  <a:lnTo>
                    <a:pt x="182" y="0"/>
                  </a:lnTo>
                  <a:lnTo>
                    <a:pt x="154" y="80"/>
                  </a:lnTo>
                  <a:lnTo>
                    <a:pt x="230" y="118"/>
                  </a:lnTo>
                  <a:lnTo>
                    <a:pt x="74" y="182"/>
                  </a:lnTo>
                  <a:lnTo>
                    <a:pt x="0" y="144"/>
                  </a:lnTo>
                  <a:lnTo>
                    <a:pt x="26" y="64"/>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7" name="Freeform 76"/>
            <p:cNvSpPr>
              <a:spLocks/>
            </p:cNvSpPr>
            <p:nvPr/>
          </p:nvSpPr>
          <p:spPr bwMode="auto">
            <a:xfrm>
              <a:off x="982663" y="2239963"/>
              <a:ext cx="812800" cy="365125"/>
            </a:xfrm>
            <a:custGeom>
              <a:avLst/>
              <a:gdLst>
                <a:gd name="T0" fmla="*/ 8 w 256"/>
                <a:gd name="T1" fmla="*/ 115 h 115"/>
                <a:gd name="T2" fmla="*/ 1 w 256"/>
                <a:gd name="T3" fmla="*/ 110 h 115"/>
                <a:gd name="T4" fmla="*/ 5 w 256"/>
                <a:gd name="T5" fmla="*/ 100 h 115"/>
                <a:gd name="T6" fmla="*/ 245 w 256"/>
                <a:gd name="T7" fmla="*/ 2 h 115"/>
                <a:gd name="T8" fmla="*/ 255 w 256"/>
                <a:gd name="T9" fmla="*/ 6 h 115"/>
                <a:gd name="T10" fmla="*/ 251 w 256"/>
                <a:gd name="T11" fmla="*/ 16 h 115"/>
                <a:gd name="T12" fmla="*/ 11 w 256"/>
                <a:gd name="T13" fmla="*/ 114 h 115"/>
                <a:gd name="T14" fmla="*/ 8 w 256"/>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115">
                  <a:moveTo>
                    <a:pt x="8" y="115"/>
                  </a:moveTo>
                  <a:cubicBezTo>
                    <a:pt x="5" y="115"/>
                    <a:pt x="2" y="113"/>
                    <a:pt x="1" y="110"/>
                  </a:cubicBezTo>
                  <a:cubicBezTo>
                    <a:pt x="0" y="106"/>
                    <a:pt x="1" y="102"/>
                    <a:pt x="5" y="100"/>
                  </a:cubicBezTo>
                  <a:cubicBezTo>
                    <a:pt x="245" y="2"/>
                    <a:pt x="245" y="2"/>
                    <a:pt x="245" y="2"/>
                  </a:cubicBezTo>
                  <a:cubicBezTo>
                    <a:pt x="249" y="0"/>
                    <a:pt x="253" y="2"/>
                    <a:pt x="255" y="6"/>
                  </a:cubicBezTo>
                  <a:cubicBezTo>
                    <a:pt x="256" y="10"/>
                    <a:pt x="254" y="14"/>
                    <a:pt x="251" y="16"/>
                  </a:cubicBezTo>
                  <a:cubicBezTo>
                    <a:pt x="11" y="114"/>
                    <a:pt x="11" y="114"/>
                    <a:pt x="11" y="114"/>
                  </a:cubicBezTo>
                  <a:cubicBezTo>
                    <a:pt x="10" y="115"/>
                    <a:pt x="9" y="115"/>
                    <a:pt x="8" y="11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8" name="Freeform 77"/>
            <p:cNvSpPr>
              <a:spLocks/>
            </p:cNvSpPr>
            <p:nvPr/>
          </p:nvSpPr>
          <p:spPr bwMode="auto">
            <a:xfrm>
              <a:off x="1328738" y="1925638"/>
              <a:ext cx="333375" cy="333375"/>
            </a:xfrm>
            <a:custGeom>
              <a:avLst/>
              <a:gdLst>
                <a:gd name="T0" fmla="*/ 0 w 210"/>
                <a:gd name="T1" fmla="*/ 120 h 210"/>
                <a:gd name="T2" fmla="*/ 120 w 210"/>
                <a:gd name="T3" fmla="*/ 0 h 210"/>
                <a:gd name="T4" fmla="*/ 126 w 210"/>
                <a:gd name="T5" fmla="*/ 84 h 210"/>
                <a:gd name="T6" fmla="*/ 210 w 210"/>
                <a:gd name="T7" fmla="*/ 92 h 210"/>
                <a:gd name="T8" fmla="*/ 92 w 210"/>
                <a:gd name="T9" fmla="*/ 210 h 210"/>
                <a:gd name="T10" fmla="*/ 8 w 210"/>
                <a:gd name="T11" fmla="*/ 204 h 210"/>
                <a:gd name="T12" fmla="*/ 0 w 210"/>
                <a:gd name="T13" fmla="*/ 120 h 210"/>
              </a:gdLst>
              <a:ahLst/>
              <a:cxnLst>
                <a:cxn ang="0">
                  <a:pos x="T0" y="T1"/>
                </a:cxn>
                <a:cxn ang="0">
                  <a:pos x="T2" y="T3"/>
                </a:cxn>
                <a:cxn ang="0">
                  <a:pos x="T4" y="T5"/>
                </a:cxn>
                <a:cxn ang="0">
                  <a:pos x="T6" y="T7"/>
                </a:cxn>
                <a:cxn ang="0">
                  <a:pos x="T8" y="T9"/>
                </a:cxn>
                <a:cxn ang="0">
                  <a:pos x="T10" y="T11"/>
                </a:cxn>
                <a:cxn ang="0">
                  <a:pos x="T12" y="T13"/>
                </a:cxn>
              </a:cxnLst>
              <a:rect l="0" t="0" r="r" b="b"/>
              <a:pathLst>
                <a:path w="210" h="210">
                  <a:moveTo>
                    <a:pt x="0" y="120"/>
                  </a:moveTo>
                  <a:lnTo>
                    <a:pt x="120" y="0"/>
                  </a:lnTo>
                  <a:lnTo>
                    <a:pt x="126" y="84"/>
                  </a:lnTo>
                  <a:lnTo>
                    <a:pt x="210" y="92"/>
                  </a:lnTo>
                  <a:lnTo>
                    <a:pt x="92" y="210"/>
                  </a:lnTo>
                  <a:lnTo>
                    <a:pt x="8" y="204"/>
                  </a:lnTo>
                  <a:lnTo>
                    <a:pt x="0" y="120"/>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9" name="Freeform 78"/>
            <p:cNvSpPr>
              <a:spLocks/>
            </p:cNvSpPr>
            <p:nvPr/>
          </p:nvSpPr>
          <p:spPr bwMode="auto">
            <a:xfrm>
              <a:off x="982663" y="1973263"/>
              <a:ext cx="635000" cy="631825"/>
            </a:xfrm>
            <a:custGeom>
              <a:avLst/>
              <a:gdLst>
                <a:gd name="T0" fmla="*/ 8 w 200"/>
                <a:gd name="T1" fmla="*/ 199 h 199"/>
                <a:gd name="T2" fmla="*/ 3 w 200"/>
                <a:gd name="T3" fmla="*/ 197 h 199"/>
                <a:gd name="T4" fmla="*/ 3 w 200"/>
                <a:gd name="T5" fmla="*/ 186 h 199"/>
                <a:gd name="T6" fmla="*/ 186 w 200"/>
                <a:gd name="T7" fmla="*/ 3 h 199"/>
                <a:gd name="T8" fmla="*/ 197 w 200"/>
                <a:gd name="T9" fmla="*/ 3 h 199"/>
                <a:gd name="T10" fmla="*/ 197 w 200"/>
                <a:gd name="T11" fmla="*/ 13 h 199"/>
                <a:gd name="T12" fmla="*/ 13 w 200"/>
                <a:gd name="T13" fmla="*/ 197 h 199"/>
                <a:gd name="T14" fmla="*/ 8 w 200"/>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99">
                  <a:moveTo>
                    <a:pt x="8" y="199"/>
                  </a:moveTo>
                  <a:cubicBezTo>
                    <a:pt x="6" y="199"/>
                    <a:pt x="4" y="198"/>
                    <a:pt x="3" y="197"/>
                  </a:cubicBezTo>
                  <a:cubicBezTo>
                    <a:pt x="0" y="194"/>
                    <a:pt x="0" y="189"/>
                    <a:pt x="3" y="186"/>
                  </a:cubicBezTo>
                  <a:cubicBezTo>
                    <a:pt x="186" y="3"/>
                    <a:pt x="186" y="3"/>
                    <a:pt x="186" y="3"/>
                  </a:cubicBezTo>
                  <a:cubicBezTo>
                    <a:pt x="189" y="0"/>
                    <a:pt x="194" y="0"/>
                    <a:pt x="197" y="3"/>
                  </a:cubicBezTo>
                  <a:cubicBezTo>
                    <a:pt x="200" y="6"/>
                    <a:pt x="200" y="11"/>
                    <a:pt x="197" y="13"/>
                  </a:cubicBezTo>
                  <a:cubicBezTo>
                    <a:pt x="13" y="197"/>
                    <a:pt x="13" y="197"/>
                    <a:pt x="13" y="197"/>
                  </a:cubicBezTo>
                  <a:cubicBezTo>
                    <a:pt x="12" y="198"/>
                    <a:pt x="10" y="199"/>
                    <a:pt x="8" y="19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92" name="Group 1291"/>
          <p:cNvGrpSpPr/>
          <p:nvPr/>
        </p:nvGrpSpPr>
        <p:grpSpPr>
          <a:xfrm>
            <a:off x="10166910" y="3751791"/>
            <a:ext cx="2032002" cy="2030413"/>
            <a:chOff x="10175875" y="3756026"/>
            <a:chExt cx="2028825" cy="2027238"/>
          </a:xfrm>
        </p:grpSpPr>
        <p:sp>
          <p:nvSpPr>
            <p:cNvPr id="1206" name="Rectangle 125"/>
            <p:cNvSpPr>
              <a:spLocks noChangeArrowheads="1"/>
            </p:cNvSpPr>
            <p:nvPr/>
          </p:nvSpPr>
          <p:spPr bwMode="auto">
            <a:xfrm>
              <a:off x="10175875" y="3756026"/>
              <a:ext cx="2028825" cy="2027238"/>
            </a:xfrm>
            <a:prstGeom prst="rect">
              <a:avLst/>
            </a:prstGeom>
            <a:solidFill>
              <a:srgbClr val="C9E7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7" name="Rectangle 126"/>
            <p:cNvSpPr>
              <a:spLocks noChangeArrowheads="1"/>
            </p:cNvSpPr>
            <p:nvPr/>
          </p:nvSpPr>
          <p:spPr bwMode="auto">
            <a:xfrm>
              <a:off x="10175875" y="3756026"/>
              <a:ext cx="2028825"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8" name="Rectangle 127"/>
            <p:cNvSpPr>
              <a:spLocks noChangeArrowheads="1"/>
            </p:cNvSpPr>
            <p:nvPr/>
          </p:nvSpPr>
          <p:spPr bwMode="auto">
            <a:xfrm>
              <a:off x="10175875" y="5529263"/>
              <a:ext cx="2028825" cy="254000"/>
            </a:xfrm>
            <a:prstGeom prst="rect">
              <a:avLst/>
            </a:prstGeom>
            <a:solidFill>
              <a:srgbClr val="00A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9" name="Rectangle 128"/>
            <p:cNvSpPr>
              <a:spLocks noChangeArrowheads="1"/>
            </p:cNvSpPr>
            <p:nvPr/>
          </p:nvSpPr>
          <p:spPr bwMode="auto">
            <a:xfrm>
              <a:off x="10175875" y="5529263"/>
              <a:ext cx="20288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0" name="Rectangle 129"/>
            <p:cNvSpPr>
              <a:spLocks noChangeArrowheads="1"/>
            </p:cNvSpPr>
            <p:nvPr/>
          </p:nvSpPr>
          <p:spPr bwMode="auto">
            <a:xfrm>
              <a:off x="10548938" y="5037138"/>
              <a:ext cx="1281113" cy="492125"/>
            </a:xfrm>
            <a:prstGeom prst="rect">
              <a:avLst/>
            </a:prstGeom>
            <a:solidFill>
              <a:srgbClr val="8CA1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1" name="Rectangle 130"/>
            <p:cNvSpPr>
              <a:spLocks noChangeArrowheads="1"/>
            </p:cNvSpPr>
            <p:nvPr/>
          </p:nvSpPr>
          <p:spPr bwMode="auto">
            <a:xfrm>
              <a:off x="10548938" y="5037138"/>
              <a:ext cx="12811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2" name="Freeform 131"/>
            <p:cNvSpPr>
              <a:spLocks/>
            </p:cNvSpPr>
            <p:nvPr/>
          </p:nvSpPr>
          <p:spPr bwMode="auto">
            <a:xfrm>
              <a:off x="10239375" y="5529263"/>
              <a:ext cx="1901825" cy="209550"/>
            </a:xfrm>
            <a:custGeom>
              <a:avLst/>
              <a:gdLst>
                <a:gd name="T0" fmla="*/ 1198 w 1198"/>
                <a:gd name="T1" fmla="*/ 132 h 132"/>
                <a:gd name="T2" fmla="*/ 0 w 1198"/>
                <a:gd name="T3" fmla="*/ 132 h 132"/>
                <a:gd name="T4" fmla="*/ 20 w 1198"/>
                <a:gd name="T5" fmla="*/ 0 h 132"/>
                <a:gd name="T6" fmla="*/ 1178 w 1198"/>
                <a:gd name="T7" fmla="*/ 0 h 132"/>
                <a:gd name="T8" fmla="*/ 1198 w 1198"/>
                <a:gd name="T9" fmla="*/ 132 h 132"/>
              </a:gdLst>
              <a:ahLst/>
              <a:cxnLst>
                <a:cxn ang="0">
                  <a:pos x="T0" y="T1"/>
                </a:cxn>
                <a:cxn ang="0">
                  <a:pos x="T2" y="T3"/>
                </a:cxn>
                <a:cxn ang="0">
                  <a:pos x="T4" y="T5"/>
                </a:cxn>
                <a:cxn ang="0">
                  <a:pos x="T6" y="T7"/>
                </a:cxn>
                <a:cxn ang="0">
                  <a:pos x="T8" y="T9"/>
                </a:cxn>
              </a:cxnLst>
              <a:rect l="0" t="0" r="r" b="b"/>
              <a:pathLst>
                <a:path w="1198" h="132">
                  <a:moveTo>
                    <a:pt x="1198" y="132"/>
                  </a:moveTo>
                  <a:lnTo>
                    <a:pt x="0" y="132"/>
                  </a:lnTo>
                  <a:lnTo>
                    <a:pt x="20" y="0"/>
                  </a:lnTo>
                  <a:lnTo>
                    <a:pt x="1178" y="0"/>
                  </a:lnTo>
                  <a:lnTo>
                    <a:pt x="1198" y="132"/>
                  </a:lnTo>
                  <a:close/>
                </a:path>
              </a:pathLst>
            </a:custGeom>
            <a:solidFill>
              <a:srgbClr val="005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3" name="Rectangle 132"/>
            <p:cNvSpPr>
              <a:spLocks noChangeArrowheads="1"/>
            </p:cNvSpPr>
            <p:nvPr/>
          </p:nvSpPr>
          <p:spPr bwMode="auto">
            <a:xfrm>
              <a:off x="10255250" y="5297488"/>
              <a:ext cx="430213" cy="428625"/>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4" name="Freeform 133"/>
            <p:cNvSpPr>
              <a:spLocks/>
            </p:cNvSpPr>
            <p:nvPr/>
          </p:nvSpPr>
          <p:spPr bwMode="auto">
            <a:xfrm>
              <a:off x="10255250" y="5240338"/>
              <a:ext cx="430213" cy="57150"/>
            </a:xfrm>
            <a:custGeom>
              <a:avLst/>
              <a:gdLst>
                <a:gd name="T0" fmla="*/ 271 w 271"/>
                <a:gd name="T1" fmla="*/ 36 h 36"/>
                <a:gd name="T2" fmla="*/ 0 w 271"/>
                <a:gd name="T3" fmla="*/ 36 h 36"/>
                <a:gd name="T4" fmla="*/ 32 w 271"/>
                <a:gd name="T5" fmla="*/ 0 h 36"/>
                <a:gd name="T6" fmla="*/ 239 w 271"/>
                <a:gd name="T7" fmla="*/ 0 h 36"/>
                <a:gd name="T8" fmla="*/ 271 w 271"/>
                <a:gd name="T9" fmla="*/ 36 h 36"/>
              </a:gdLst>
              <a:ahLst/>
              <a:cxnLst>
                <a:cxn ang="0">
                  <a:pos x="T0" y="T1"/>
                </a:cxn>
                <a:cxn ang="0">
                  <a:pos x="T2" y="T3"/>
                </a:cxn>
                <a:cxn ang="0">
                  <a:pos x="T4" y="T5"/>
                </a:cxn>
                <a:cxn ang="0">
                  <a:pos x="T6" y="T7"/>
                </a:cxn>
                <a:cxn ang="0">
                  <a:pos x="T8" y="T9"/>
                </a:cxn>
              </a:cxnLst>
              <a:rect l="0" t="0" r="r" b="b"/>
              <a:pathLst>
                <a:path w="271" h="36">
                  <a:moveTo>
                    <a:pt x="271" y="36"/>
                  </a:moveTo>
                  <a:lnTo>
                    <a:pt x="0" y="36"/>
                  </a:lnTo>
                  <a:lnTo>
                    <a:pt x="32" y="0"/>
                  </a:lnTo>
                  <a:lnTo>
                    <a:pt x="239" y="0"/>
                  </a:lnTo>
                  <a:lnTo>
                    <a:pt x="271" y="36"/>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5" name="Rectangle 134"/>
            <p:cNvSpPr>
              <a:spLocks noChangeArrowheads="1"/>
            </p:cNvSpPr>
            <p:nvPr/>
          </p:nvSpPr>
          <p:spPr bwMode="auto">
            <a:xfrm>
              <a:off x="10425113" y="5297488"/>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6" name="Freeform 135"/>
            <p:cNvSpPr>
              <a:spLocks/>
            </p:cNvSpPr>
            <p:nvPr/>
          </p:nvSpPr>
          <p:spPr bwMode="auto">
            <a:xfrm>
              <a:off x="10425113" y="5240338"/>
              <a:ext cx="92075" cy="57150"/>
            </a:xfrm>
            <a:custGeom>
              <a:avLst/>
              <a:gdLst>
                <a:gd name="T0" fmla="*/ 52 w 58"/>
                <a:gd name="T1" fmla="*/ 0 h 36"/>
                <a:gd name="T2" fmla="*/ 8 w 58"/>
                <a:gd name="T3" fmla="*/ 0 h 36"/>
                <a:gd name="T4" fmla="*/ 0 w 58"/>
                <a:gd name="T5" fmla="*/ 36 h 36"/>
                <a:gd name="T6" fmla="*/ 58 w 58"/>
                <a:gd name="T7" fmla="*/ 36 h 36"/>
                <a:gd name="T8" fmla="*/ 52 w 58"/>
                <a:gd name="T9" fmla="*/ 0 h 36"/>
              </a:gdLst>
              <a:ahLst/>
              <a:cxnLst>
                <a:cxn ang="0">
                  <a:pos x="T0" y="T1"/>
                </a:cxn>
                <a:cxn ang="0">
                  <a:pos x="T2" y="T3"/>
                </a:cxn>
                <a:cxn ang="0">
                  <a:pos x="T4" y="T5"/>
                </a:cxn>
                <a:cxn ang="0">
                  <a:pos x="T6" y="T7"/>
                </a:cxn>
                <a:cxn ang="0">
                  <a:pos x="T8" y="T9"/>
                </a:cxn>
              </a:cxnLst>
              <a:rect l="0" t="0" r="r" b="b"/>
              <a:pathLst>
                <a:path w="58" h="36">
                  <a:moveTo>
                    <a:pt x="52" y="0"/>
                  </a:moveTo>
                  <a:lnTo>
                    <a:pt x="8" y="0"/>
                  </a:lnTo>
                  <a:lnTo>
                    <a:pt x="0" y="36"/>
                  </a:lnTo>
                  <a:lnTo>
                    <a:pt x="58" y="36"/>
                  </a:lnTo>
                  <a:lnTo>
                    <a:pt x="52"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7" name="Rectangle 136"/>
            <p:cNvSpPr>
              <a:spLocks noChangeArrowheads="1"/>
            </p:cNvSpPr>
            <p:nvPr/>
          </p:nvSpPr>
          <p:spPr bwMode="auto">
            <a:xfrm>
              <a:off x="10736263" y="5297488"/>
              <a:ext cx="428625" cy="428625"/>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8" name="Freeform 137"/>
            <p:cNvSpPr>
              <a:spLocks/>
            </p:cNvSpPr>
            <p:nvPr/>
          </p:nvSpPr>
          <p:spPr bwMode="auto">
            <a:xfrm>
              <a:off x="10736263" y="5240338"/>
              <a:ext cx="428625" cy="57150"/>
            </a:xfrm>
            <a:custGeom>
              <a:avLst/>
              <a:gdLst>
                <a:gd name="T0" fmla="*/ 270 w 270"/>
                <a:gd name="T1" fmla="*/ 36 h 36"/>
                <a:gd name="T2" fmla="*/ 0 w 270"/>
                <a:gd name="T3" fmla="*/ 36 h 36"/>
                <a:gd name="T4" fmla="*/ 32 w 270"/>
                <a:gd name="T5" fmla="*/ 0 h 36"/>
                <a:gd name="T6" fmla="*/ 238 w 270"/>
                <a:gd name="T7" fmla="*/ 0 h 36"/>
                <a:gd name="T8" fmla="*/ 270 w 270"/>
                <a:gd name="T9" fmla="*/ 36 h 36"/>
              </a:gdLst>
              <a:ahLst/>
              <a:cxnLst>
                <a:cxn ang="0">
                  <a:pos x="T0" y="T1"/>
                </a:cxn>
                <a:cxn ang="0">
                  <a:pos x="T2" y="T3"/>
                </a:cxn>
                <a:cxn ang="0">
                  <a:pos x="T4" y="T5"/>
                </a:cxn>
                <a:cxn ang="0">
                  <a:pos x="T6" y="T7"/>
                </a:cxn>
                <a:cxn ang="0">
                  <a:pos x="T8" y="T9"/>
                </a:cxn>
              </a:cxnLst>
              <a:rect l="0" t="0" r="r" b="b"/>
              <a:pathLst>
                <a:path w="270" h="36">
                  <a:moveTo>
                    <a:pt x="270" y="36"/>
                  </a:moveTo>
                  <a:lnTo>
                    <a:pt x="0" y="36"/>
                  </a:lnTo>
                  <a:lnTo>
                    <a:pt x="32" y="0"/>
                  </a:lnTo>
                  <a:lnTo>
                    <a:pt x="238" y="0"/>
                  </a:lnTo>
                  <a:lnTo>
                    <a:pt x="270" y="36"/>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9" name="Rectangle 138"/>
            <p:cNvSpPr>
              <a:spLocks noChangeArrowheads="1"/>
            </p:cNvSpPr>
            <p:nvPr/>
          </p:nvSpPr>
          <p:spPr bwMode="auto">
            <a:xfrm>
              <a:off x="10904538" y="5297488"/>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0" name="Freeform 139"/>
            <p:cNvSpPr>
              <a:spLocks/>
            </p:cNvSpPr>
            <p:nvPr/>
          </p:nvSpPr>
          <p:spPr bwMode="auto">
            <a:xfrm>
              <a:off x="10907713" y="5240338"/>
              <a:ext cx="85725" cy="34925"/>
            </a:xfrm>
            <a:custGeom>
              <a:avLst/>
              <a:gdLst>
                <a:gd name="T0" fmla="*/ 50 w 54"/>
                <a:gd name="T1" fmla="*/ 0 h 22"/>
                <a:gd name="T2" fmla="*/ 4 w 54"/>
                <a:gd name="T3" fmla="*/ 0 h 22"/>
                <a:gd name="T4" fmla="*/ 0 w 54"/>
                <a:gd name="T5" fmla="*/ 22 h 22"/>
                <a:gd name="T6" fmla="*/ 54 w 54"/>
                <a:gd name="T7" fmla="*/ 22 h 22"/>
                <a:gd name="T8" fmla="*/ 50 w 54"/>
                <a:gd name="T9" fmla="*/ 0 h 22"/>
              </a:gdLst>
              <a:ahLst/>
              <a:cxnLst>
                <a:cxn ang="0">
                  <a:pos x="T0" y="T1"/>
                </a:cxn>
                <a:cxn ang="0">
                  <a:pos x="T2" y="T3"/>
                </a:cxn>
                <a:cxn ang="0">
                  <a:pos x="T4" y="T5"/>
                </a:cxn>
                <a:cxn ang="0">
                  <a:pos x="T6" y="T7"/>
                </a:cxn>
                <a:cxn ang="0">
                  <a:pos x="T8" y="T9"/>
                </a:cxn>
              </a:cxnLst>
              <a:rect l="0" t="0" r="r" b="b"/>
              <a:pathLst>
                <a:path w="54" h="22">
                  <a:moveTo>
                    <a:pt x="50" y="0"/>
                  </a:moveTo>
                  <a:lnTo>
                    <a:pt x="4" y="0"/>
                  </a:lnTo>
                  <a:lnTo>
                    <a:pt x="0" y="22"/>
                  </a:lnTo>
                  <a:lnTo>
                    <a:pt x="54" y="22"/>
                  </a:lnTo>
                  <a:lnTo>
                    <a:pt x="50" y="0"/>
                  </a:ln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1" name="Freeform 140"/>
            <p:cNvSpPr>
              <a:spLocks/>
            </p:cNvSpPr>
            <p:nvPr/>
          </p:nvSpPr>
          <p:spPr bwMode="auto">
            <a:xfrm>
              <a:off x="10904538" y="5275263"/>
              <a:ext cx="92075" cy="22225"/>
            </a:xfrm>
            <a:custGeom>
              <a:avLst/>
              <a:gdLst>
                <a:gd name="T0" fmla="*/ 58 w 58"/>
                <a:gd name="T1" fmla="*/ 14 h 14"/>
                <a:gd name="T2" fmla="*/ 56 w 58"/>
                <a:gd name="T3" fmla="*/ 0 h 14"/>
                <a:gd name="T4" fmla="*/ 2 w 58"/>
                <a:gd name="T5" fmla="*/ 0 h 14"/>
                <a:gd name="T6" fmla="*/ 0 w 58"/>
                <a:gd name="T7" fmla="*/ 14 h 14"/>
                <a:gd name="T8" fmla="*/ 58 w 58"/>
                <a:gd name="T9" fmla="*/ 14 h 14"/>
              </a:gdLst>
              <a:ahLst/>
              <a:cxnLst>
                <a:cxn ang="0">
                  <a:pos x="T0" y="T1"/>
                </a:cxn>
                <a:cxn ang="0">
                  <a:pos x="T2" y="T3"/>
                </a:cxn>
                <a:cxn ang="0">
                  <a:pos x="T4" y="T5"/>
                </a:cxn>
                <a:cxn ang="0">
                  <a:pos x="T6" y="T7"/>
                </a:cxn>
                <a:cxn ang="0">
                  <a:pos x="T8" y="T9"/>
                </a:cxn>
              </a:cxnLst>
              <a:rect l="0" t="0" r="r" b="b"/>
              <a:pathLst>
                <a:path w="58" h="14">
                  <a:moveTo>
                    <a:pt x="58" y="14"/>
                  </a:moveTo>
                  <a:lnTo>
                    <a:pt x="56" y="0"/>
                  </a:lnTo>
                  <a:lnTo>
                    <a:pt x="2" y="0"/>
                  </a:lnTo>
                  <a:lnTo>
                    <a:pt x="0" y="14"/>
                  </a:lnTo>
                  <a:lnTo>
                    <a:pt x="58" y="14"/>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2" name="Rectangle 141"/>
            <p:cNvSpPr>
              <a:spLocks noChangeArrowheads="1"/>
            </p:cNvSpPr>
            <p:nvPr/>
          </p:nvSpPr>
          <p:spPr bwMode="auto">
            <a:xfrm>
              <a:off x="11215688" y="5297488"/>
              <a:ext cx="427038" cy="428625"/>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3" name="Freeform 142"/>
            <p:cNvSpPr>
              <a:spLocks/>
            </p:cNvSpPr>
            <p:nvPr/>
          </p:nvSpPr>
          <p:spPr bwMode="auto">
            <a:xfrm>
              <a:off x="11215688" y="5240338"/>
              <a:ext cx="427038" cy="57150"/>
            </a:xfrm>
            <a:custGeom>
              <a:avLst/>
              <a:gdLst>
                <a:gd name="T0" fmla="*/ 269 w 269"/>
                <a:gd name="T1" fmla="*/ 36 h 36"/>
                <a:gd name="T2" fmla="*/ 0 w 269"/>
                <a:gd name="T3" fmla="*/ 36 h 36"/>
                <a:gd name="T4" fmla="*/ 32 w 269"/>
                <a:gd name="T5" fmla="*/ 0 h 36"/>
                <a:gd name="T6" fmla="*/ 236 w 269"/>
                <a:gd name="T7" fmla="*/ 0 h 36"/>
                <a:gd name="T8" fmla="*/ 269 w 269"/>
                <a:gd name="T9" fmla="*/ 36 h 36"/>
              </a:gdLst>
              <a:ahLst/>
              <a:cxnLst>
                <a:cxn ang="0">
                  <a:pos x="T0" y="T1"/>
                </a:cxn>
                <a:cxn ang="0">
                  <a:pos x="T2" y="T3"/>
                </a:cxn>
                <a:cxn ang="0">
                  <a:pos x="T4" y="T5"/>
                </a:cxn>
                <a:cxn ang="0">
                  <a:pos x="T6" y="T7"/>
                </a:cxn>
                <a:cxn ang="0">
                  <a:pos x="T8" y="T9"/>
                </a:cxn>
              </a:cxnLst>
              <a:rect l="0" t="0" r="r" b="b"/>
              <a:pathLst>
                <a:path w="269" h="36">
                  <a:moveTo>
                    <a:pt x="269" y="36"/>
                  </a:moveTo>
                  <a:lnTo>
                    <a:pt x="0" y="36"/>
                  </a:lnTo>
                  <a:lnTo>
                    <a:pt x="32" y="0"/>
                  </a:lnTo>
                  <a:lnTo>
                    <a:pt x="236" y="0"/>
                  </a:lnTo>
                  <a:lnTo>
                    <a:pt x="269" y="36"/>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4" name="Rectangle 143"/>
            <p:cNvSpPr>
              <a:spLocks noChangeArrowheads="1"/>
            </p:cNvSpPr>
            <p:nvPr/>
          </p:nvSpPr>
          <p:spPr bwMode="auto">
            <a:xfrm>
              <a:off x="11383963" y="5297488"/>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5" name="Freeform 144"/>
            <p:cNvSpPr>
              <a:spLocks/>
            </p:cNvSpPr>
            <p:nvPr/>
          </p:nvSpPr>
          <p:spPr bwMode="auto">
            <a:xfrm>
              <a:off x="11387138" y="5240338"/>
              <a:ext cx="82550" cy="34925"/>
            </a:xfrm>
            <a:custGeom>
              <a:avLst/>
              <a:gdLst>
                <a:gd name="T0" fmla="*/ 48 w 52"/>
                <a:gd name="T1" fmla="*/ 0 h 22"/>
                <a:gd name="T2" fmla="*/ 4 w 52"/>
                <a:gd name="T3" fmla="*/ 0 h 22"/>
                <a:gd name="T4" fmla="*/ 0 w 52"/>
                <a:gd name="T5" fmla="*/ 22 h 22"/>
                <a:gd name="T6" fmla="*/ 52 w 52"/>
                <a:gd name="T7" fmla="*/ 22 h 22"/>
                <a:gd name="T8" fmla="*/ 48 w 52"/>
                <a:gd name="T9" fmla="*/ 0 h 22"/>
              </a:gdLst>
              <a:ahLst/>
              <a:cxnLst>
                <a:cxn ang="0">
                  <a:pos x="T0" y="T1"/>
                </a:cxn>
                <a:cxn ang="0">
                  <a:pos x="T2" y="T3"/>
                </a:cxn>
                <a:cxn ang="0">
                  <a:pos x="T4" y="T5"/>
                </a:cxn>
                <a:cxn ang="0">
                  <a:pos x="T6" y="T7"/>
                </a:cxn>
                <a:cxn ang="0">
                  <a:pos x="T8" y="T9"/>
                </a:cxn>
              </a:cxnLst>
              <a:rect l="0" t="0" r="r" b="b"/>
              <a:pathLst>
                <a:path w="52" h="22">
                  <a:moveTo>
                    <a:pt x="48" y="0"/>
                  </a:moveTo>
                  <a:lnTo>
                    <a:pt x="4" y="0"/>
                  </a:lnTo>
                  <a:lnTo>
                    <a:pt x="0" y="22"/>
                  </a:lnTo>
                  <a:lnTo>
                    <a:pt x="52" y="22"/>
                  </a:lnTo>
                  <a:lnTo>
                    <a:pt x="48" y="0"/>
                  </a:ln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6" name="Freeform 145"/>
            <p:cNvSpPr>
              <a:spLocks/>
            </p:cNvSpPr>
            <p:nvPr/>
          </p:nvSpPr>
          <p:spPr bwMode="auto">
            <a:xfrm>
              <a:off x="11383963" y="5275263"/>
              <a:ext cx="92075" cy="22225"/>
            </a:xfrm>
            <a:custGeom>
              <a:avLst/>
              <a:gdLst>
                <a:gd name="T0" fmla="*/ 58 w 58"/>
                <a:gd name="T1" fmla="*/ 14 h 14"/>
                <a:gd name="T2" fmla="*/ 54 w 58"/>
                <a:gd name="T3" fmla="*/ 0 h 14"/>
                <a:gd name="T4" fmla="*/ 2 w 58"/>
                <a:gd name="T5" fmla="*/ 0 h 14"/>
                <a:gd name="T6" fmla="*/ 0 w 58"/>
                <a:gd name="T7" fmla="*/ 14 h 14"/>
                <a:gd name="T8" fmla="*/ 58 w 58"/>
                <a:gd name="T9" fmla="*/ 14 h 14"/>
              </a:gdLst>
              <a:ahLst/>
              <a:cxnLst>
                <a:cxn ang="0">
                  <a:pos x="T0" y="T1"/>
                </a:cxn>
                <a:cxn ang="0">
                  <a:pos x="T2" y="T3"/>
                </a:cxn>
                <a:cxn ang="0">
                  <a:pos x="T4" y="T5"/>
                </a:cxn>
                <a:cxn ang="0">
                  <a:pos x="T6" y="T7"/>
                </a:cxn>
                <a:cxn ang="0">
                  <a:pos x="T8" y="T9"/>
                </a:cxn>
              </a:cxnLst>
              <a:rect l="0" t="0" r="r" b="b"/>
              <a:pathLst>
                <a:path w="58" h="14">
                  <a:moveTo>
                    <a:pt x="58" y="14"/>
                  </a:moveTo>
                  <a:lnTo>
                    <a:pt x="54" y="0"/>
                  </a:lnTo>
                  <a:lnTo>
                    <a:pt x="2" y="0"/>
                  </a:lnTo>
                  <a:lnTo>
                    <a:pt x="0" y="14"/>
                  </a:lnTo>
                  <a:lnTo>
                    <a:pt x="58" y="14"/>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7" name="Rectangle 146"/>
            <p:cNvSpPr>
              <a:spLocks noChangeArrowheads="1"/>
            </p:cNvSpPr>
            <p:nvPr/>
          </p:nvSpPr>
          <p:spPr bwMode="auto">
            <a:xfrm>
              <a:off x="11696700" y="5297488"/>
              <a:ext cx="425450" cy="428625"/>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8" name="Freeform 147"/>
            <p:cNvSpPr>
              <a:spLocks/>
            </p:cNvSpPr>
            <p:nvPr/>
          </p:nvSpPr>
          <p:spPr bwMode="auto">
            <a:xfrm>
              <a:off x="11696700" y="5240338"/>
              <a:ext cx="425450" cy="57150"/>
            </a:xfrm>
            <a:custGeom>
              <a:avLst/>
              <a:gdLst>
                <a:gd name="T0" fmla="*/ 268 w 268"/>
                <a:gd name="T1" fmla="*/ 36 h 36"/>
                <a:gd name="T2" fmla="*/ 0 w 268"/>
                <a:gd name="T3" fmla="*/ 36 h 36"/>
                <a:gd name="T4" fmla="*/ 32 w 268"/>
                <a:gd name="T5" fmla="*/ 0 h 36"/>
                <a:gd name="T6" fmla="*/ 236 w 268"/>
                <a:gd name="T7" fmla="*/ 0 h 36"/>
                <a:gd name="T8" fmla="*/ 268 w 268"/>
                <a:gd name="T9" fmla="*/ 36 h 36"/>
              </a:gdLst>
              <a:ahLst/>
              <a:cxnLst>
                <a:cxn ang="0">
                  <a:pos x="T0" y="T1"/>
                </a:cxn>
                <a:cxn ang="0">
                  <a:pos x="T2" y="T3"/>
                </a:cxn>
                <a:cxn ang="0">
                  <a:pos x="T4" y="T5"/>
                </a:cxn>
                <a:cxn ang="0">
                  <a:pos x="T6" y="T7"/>
                </a:cxn>
                <a:cxn ang="0">
                  <a:pos x="T8" y="T9"/>
                </a:cxn>
              </a:cxnLst>
              <a:rect l="0" t="0" r="r" b="b"/>
              <a:pathLst>
                <a:path w="268" h="36">
                  <a:moveTo>
                    <a:pt x="268" y="36"/>
                  </a:moveTo>
                  <a:lnTo>
                    <a:pt x="0" y="36"/>
                  </a:lnTo>
                  <a:lnTo>
                    <a:pt x="32" y="0"/>
                  </a:lnTo>
                  <a:lnTo>
                    <a:pt x="236" y="0"/>
                  </a:lnTo>
                  <a:lnTo>
                    <a:pt x="268" y="36"/>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9" name="Rectangle 148"/>
            <p:cNvSpPr>
              <a:spLocks noChangeArrowheads="1"/>
            </p:cNvSpPr>
            <p:nvPr/>
          </p:nvSpPr>
          <p:spPr bwMode="auto">
            <a:xfrm>
              <a:off x="11861800" y="5297488"/>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0" name="Freeform 149"/>
            <p:cNvSpPr>
              <a:spLocks/>
            </p:cNvSpPr>
            <p:nvPr/>
          </p:nvSpPr>
          <p:spPr bwMode="auto">
            <a:xfrm>
              <a:off x="11861800" y="5240338"/>
              <a:ext cx="92075" cy="57150"/>
            </a:xfrm>
            <a:custGeom>
              <a:avLst/>
              <a:gdLst>
                <a:gd name="T0" fmla="*/ 52 w 58"/>
                <a:gd name="T1" fmla="*/ 0 h 36"/>
                <a:gd name="T2" fmla="*/ 8 w 58"/>
                <a:gd name="T3" fmla="*/ 0 h 36"/>
                <a:gd name="T4" fmla="*/ 0 w 58"/>
                <a:gd name="T5" fmla="*/ 36 h 36"/>
                <a:gd name="T6" fmla="*/ 58 w 58"/>
                <a:gd name="T7" fmla="*/ 36 h 36"/>
                <a:gd name="T8" fmla="*/ 52 w 58"/>
                <a:gd name="T9" fmla="*/ 0 h 36"/>
              </a:gdLst>
              <a:ahLst/>
              <a:cxnLst>
                <a:cxn ang="0">
                  <a:pos x="T0" y="T1"/>
                </a:cxn>
                <a:cxn ang="0">
                  <a:pos x="T2" y="T3"/>
                </a:cxn>
                <a:cxn ang="0">
                  <a:pos x="T4" y="T5"/>
                </a:cxn>
                <a:cxn ang="0">
                  <a:pos x="T6" y="T7"/>
                </a:cxn>
                <a:cxn ang="0">
                  <a:pos x="T8" y="T9"/>
                </a:cxn>
              </a:cxnLst>
              <a:rect l="0" t="0" r="r" b="b"/>
              <a:pathLst>
                <a:path w="58" h="36">
                  <a:moveTo>
                    <a:pt x="52" y="0"/>
                  </a:moveTo>
                  <a:lnTo>
                    <a:pt x="8" y="0"/>
                  </a:lnTo>
                  <a:lnTo>
                    <a:pt x="0" y="36"/>
                  </a:lnTo>
                  <a:lnTo>
                    <a:pt x="58" y="36"/>
                  </a:lnTo>
                  <a:lnTo>
                    <a:pt x="52"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1" name="Rectangle 150"/>
            <p:cNvSpPr>
              <a:spLocks noChangeArrowheads="1"/>
            </p:cNvSpPr>
            <p:nvPr/>
          </p:nvSpPr>
          <p:spPr bwMode="auto">
            <a:xfrm>
              <a:off x="10504488" y="4849813"/>
              <a:ext cx="428625" cy="425450"/>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2" name="Freeform 151"/>
            <p:cNvSpPr>
              <a:spLocks/>
            </p:cNvSpPr>
            <p:nvPr/>
          </p:nvSpPr>
          <p:spPr bwMode="auto">
            <a:xfrm>
              <a:off x="10504488" y="4791076"/>
              <a:ext cx="428625" cy="58738"/>
            </a:xfrm>
            <a:custGeom>
              <a:avLst/>
              <a:gdLst>
                <a:gd name="T0" fmla="*/ 270 w 270"/>
                <a:gd name="T1" fmla="*/ 37 h 37"/>
                <a:gd name="T2" fmla="*/ 0 w 270"/>
                <a:gd name="T3" fmla="*/ 37 h 37"/>
                <a:gd name="T4" fmla="*/ 32 w 270"/>
                <a:gd name="T5" fmla="*/ 0 h 37"/>
                <a:gd name="T6" fmla="*/ 238 w 270"/>
                <a:gd name="T7" fmla="*/ 0 h 37"/>
                <a:gd name="T8" fmla="*/ 270 w 270"/>
                <a:gd name="T9" fmla="*/ 37 h 37"/>
              </a:gdLst>
              <a:ahLst/>
              <a:cxnLst>
                <a:cxn ang="0">
                  <a:pos x="T0" y="T1"/>
                </a:cxn>
                <a:cxn ang="0">
                  <a:pos x="T2" y="T3"/>
                </a:cxn>
                <a:cxn ang="0">
                  <a:pos x="T4" y="T5"/>
                </a:cxn>
                <a:cxn ang="0">
                  <a:pos x="T6" y="T7"/>
                </a:cxn>
                <a:cxn ang="0">
                  <a:pos x="T8" y="T9"/>
                </a:cxn>
              </a:cxnLst>
              <a:rect l="0" t="0" r="r" b="b"/>
              <a:pathLst>
                <a:path w="270" h="37">
                  <a:moveTo>
                    <a:pt x="270" y="37"/>
                  </a:moveTo>
                  <a:lnTo>
                    <a:pt x="0" y="37"/>
                  </a:lnTo>
                  <a:lnTo>
                    <a:pt x="32" y="0"/>
                  </a:lnTo>
                  <a:lnTo>
                    <a:pt x="238" y="0"/>
                  </a:lnTo>
                  <a:lnTo>
                    <a:pt x="270" y="37"/>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3" name="Rectangle 152"/>
            <p:cNvSpPr>
              <a:spLocks noChangeArrowheads="1"/>
            </p:cNvSpPr>
            <p:nvPr/>
          </p:nvSpPr>
          <p:spPr bwMode="auto">
            <a:xfrm>
              <a:off x="10672763" y="4849813"/>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4" name="Freeform 153"/>
            <p:cNvSpPr>
              <a:spLocks/>
            </p:cNvSpPr>
            <p:nvPr/>
          </p:nvSpPr>
          <p:spPr bwMode="auto">
            <a:xfrm>
              <a:off x="10672763" y="4791076"/>
              <a:ext cx="92075" cy="58738"/>
            </a:xfrm>
            <a:custGeom>
              <a:avLst/>
              <a:gdLst>
                <a:gd name="T0" fmla="*/ 52 w 58"/>
                <a:gd name="T1" fmla="*/ 0 h 37"/>
                <a:gd name="T2" fmla="*/ 8 w 58"/>
                <a:gd name="T3" fmla="*/ 0 h 37"/>
                <a:gd name="T4" fmla="*/ 0 w 58"/>
                <a:gd name="T5" fmla="*/ 37 h 37"/>
                <a:gd name="T6" fmla="*/ 58 w 58"/>
                <a:gd name="T7" fmla="*/ 37 h 37"/>
                <a:gd name="T8" fmla="*/ 52 w 58"/>
                <a:gd name="T9" fmla="*/ 0 h 37"/>
              </a:gdLst>
              <a:ahLst/>
              <a:cxnLst>
                <a:cxn ang="0">
                  <a:pos x="T0" y="T1"/>
                </a:cxn>
                <a:cxn ang="0">
                  <a:pos x="T2" y="T3"/>
                </a:cxn>
                <a:cxn ang="0">
                  <a:pos x="T4" y="T5"/>
                </a:cxn>
                <a:cxn ang="0">
                  <a:pos x="T6" y="T7"/>
                </a:cxn>
                <a:cxn ang="0">
                  <a:pos x="T8" y="T9"/>
                </a:cxn>
              </a:cxnLst>
              <a:rect l="0" t="0" r="r" b="b"/>
              <a:pathLst>
                <a:path w="58" h="37">
                  <a:moveTo>
                    <a:pt x="52" y="0"/>
                  </a:moveTo>
                  <a:lnTo>
                    <a:pt x="8" y="0"/>
                  </a:lnTo>
                  <a:lnTo>
                    <a:pt x="0" y="37"/>
                  </a:lnTo>
                  <a:lnTo>
                    <a:pt x="58" y="37"/>
                  </a:lnTo>
                  <a:lnTo>
                    <a:pt x="52"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5" name="Rectangle 154"/>
            <p:cNvSpPr>
              <a:spLocks noChangeArrowheads="1"/>
            </p:cNvSpPr>
            <p:nvPr/>
          </p:nvSpPr>
          <p:spPr bwMode="auto">
            <a:xfrm>
              <a:off x="10983913" y="4849813"/>
              <a:ext cx="428625" cy="425450"/>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6" name="Freeform 155"/>
            <p:cNvSpPr>
              <a:spLocks/>
            </p:cNvSpPr>
            <p:nvPr/>
          </p:nvSpPr>
          <p:spPr bwMode="auto">
            <a:xfrm>
              <a:off x="10983913" y="4791076"/>
              <a:ext cx="428625" cy="58738"/>
            </a:xfrm>
            <a:custGeom>
              <a:avLst/>
              <a:gdLst>
                <a:gd name="T0" fmla="*/ 270 w 270"/>
                <a:gd name="T1" fmla="*/ 37 h 37"/>
                <a:gd name="T2" fmla="*/ 0 w 270"/>
                <a:gd name="T3" fmla="*/ 37 h 37"/>
                <a:gd name="T4" fmla="*/ 32 w 270"/>
                <a:gd name="T5" fmla="*/ 0 h 37"/>
                <a:gd name="T6" fmla="*/ 238 w 270"/>
                <a:gd name="T7" fmla="*/ 0 h 37"/>
                <a:gd name="T8" fmla="*/ 270 w 270"/>
                <a:gd name="T9" fmla="*/ 37 h 37"/>
              </a:gdLst>
              <a:ahLst/>
              <a:cxnLst>
                <a:cxn ang="0">
                  <a:pos x="T0" y="T1"/>
                </a:cxn>
                <a:cxn ang="0">
                  <a:pos x="T2" y="T3"/>
                </a:cxn>
                <a:cxn ang="0">
                  <a:pos x="T4" y="T5"/>
                </a:cxn>
                <a:cxn ang="0">
                  <a:pos x="T6" y="T7"/>
                </a:cxn>
                <a:cxn ang="0">
                  <a:pos x="T8" y="T9"/>
                </a:cxn>
              </a:cxnLst>
              <a:rect l="0" t="0" r="r" b="b"/>
              <a:pathLst>
                <a:path w="270" h="37">
                  <a:moveTo>
                    <a:pt x="270" y="37"/>
                  </a:moveTo>
                  <a:lnTo>
                    <a:pt x="0" y="37"/>
                  </a:lnTo>
                  <a:lnTo>
                    <a:pt x="32" y="0"/>
                  </a:lnTo>
                  <a:lnTo>
                    <a:pt x="238" y="0"/>
                  </a:lnTo>
                  <a:lnTo>
                    <a:pt x="270" y="37"/>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7" name="Rectangle 156"/>
            <p:cNvSpPr>
              <a:spLocks noChangeArrowheads="1"/>
            </p:cNvSpPr>
            <p:nvPr/>
          </p:nvSpPr>
          <p:spPr bwMode="auto">
            <a:xfrm>
              <a:off x="11152188" y="4849813"/>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8" name="Freeform 157"/>
            <p:cNvSpPr>
              <a:spLocks/>
            </p:cNvSpPr>
            <p:nvPr/>
          </p:nvSpPr>
          <p:spPr bwMode="auto">
            <a:xfrm>
              <a:off x="11155363" y="4791076"/>
              <a:ext cx="85725" cy="36513"/>
            </a:xfrm>
            <a:custGeom>
              <a:avLst/>
              <a:gdLst>
                <a:gd name="T0" fmla="*/ 48 w 54"/>
                <a:gd name="T1" fmla="*/ 0 h 23"/>
                <a:gd name="T2" fmla="*/ 4 w 54"/>
                <a:gd name="T3" fmla="*/ 0 h 23"/>
                <a:gd name="T4" fmla="*/ 0 w 54"/>
                <a:gd name="T5" fmla="*/ 23 h 23"/>
                <a:gd name="T6" fmla="*/ 54 w 54"/>
                <a:gd name="T7" fmla="*/ 23 h 23"/>
                <a:gd name="T8" fmla="*/ 48 w 54"/>
                <a:gd name="T9" fmla="*/ 0 h 23"/>
              </a:gdLst>
              <a:ahLst/>
              <a:cxnLst>
                <a:cxn ang="0">
                  <a:pos x="T0" y="T1"/>
                </a:cxn>
                <a:cxn ang="0">
                  <a:pos x="T2" y="T3"/>
                </a:cxn>
                <a:cxn ang="0">
                  <a:pos x="T4" y="T5"/>
                </a:cxn>
                <a:cxn ang="0">
                  <a:pos x="T6" y="T7"/>
                </a:cxn>
                <a:cxn ang="0">
                  <a:pos x="T8" y="T9"/>
                </a:cxn>
              </a:cxnLst>
              <a:rect l="0" t="0" r="r" b="b"/>
              <a:pathLst>
                <a:path w="54" h="23">
                  <a:moveTo>
                    <a:pt x="48" y="0"/>
                  </a:moveTo>
                  <a:lnTo>
                    <a:pt x="4" y="0"/>
                  </a:lnTo>
                  <a:lnTo>
                    <a:pt x="0" y="23"/>
                  </a:lnTo>
                  <a:lnTo>
                    <a:pt x="54" y="23"/>
                  </a:lnTo>
                  <a:lnTo>
                    <a:pt x="48" y="0"/>
                  </a:ln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9" name="Freeform 158"/>
            <p:cNvSpPr>
              <a:spLocks/>
            </p:cNvSpPr>
            <p:nvPr/>
          </p:nvSpPr>
          <p:spPr bwMode="auto">
            <a:xfrm>
              <a:off x="11152188" y="4827588"/>
              <a:ext cx="92075" cy="22225"/>
            </a:xfrm>
            <a:custGeom>
              <a:avLst/>
              <a:gdLst>
                <a:gd name="T0" fmla="*/ 58 w 58"/>
                <a:gd name="T1" fmla="*/ 14 h 14"/>
                <a:gd name="T2" fmla="*/ 56 w 58"/>
                <a:gd name="T3" fmla="*/ 0 h 14"/>
                <a:gd name="T4" fmla="*/ 2 w 58"/>
                <a:gd name="T5" fmla="*/ 0 h 14"/>
                <a:gd name="T6" fmla="*/ 0 w 58"/>
                <a:gd name="T7" fmla="*/ 14 h 14"/>
                <a:gd name="T8" fmla="*/ 58 w 58"/>
                <a:gd name="T9" fmla="*/ 14 h 14"/>
              </a:gdLst>
              <a:ahLst/>
              <a:cxnLst>
                <a:cxn ang="0">
                  <a:pos x="T0" y="T1"/>
                </a:cxn>
                <a:cxn ang="0">
                  <a:pos x="T2" y="T3"/>
                </a:cxn>
                <a:cxn ang="0">
                  <a:pos x="T4" y="T5"/>
                </a:cxn>
                <a:cxn ang="0">
                  <a:pos x="T6" y="T7"/>
                </a:cxn>
                <a:cxn ang="0">
                  <a:pos x="T8" y="T9"/>
                </a:cxn>
              </a:cxnLst>
              <a:rect l="0" t="0" r="r" b="b"/>
              <a:pathLst>
                <a:path w="58" h="14">
                  <a:moveTo>
                    <a:pt x="58" y="14"/>
                  </a:moveTo>
                  <a:lnTo>
                    <a:pt x="56" y="0"/>
                  </a:lnTo>
                  <a:lnTo>
                    <a:pt x="2" y="0"/>
                  </a:lnTo>
                  <a:lnTo>
                    <a:pt x="0" y="14"/>
                  </a:lnTo>
                  <a:lnTo>
                    <a:pt x="58" y="14"/>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0" name="Rectangle 159"/>
            <p:cNvSpPr>
              <a:spLocks noChangeArrowheads="1"/>
            </p:cNvSpPr>
            <p:nvPr/>
          </p:nvSpPr>
          <p:spPr bwMode="auto">
            <a:xfrm>
              <a:off x="11463338" y="4849813"/>
              <a:ext cx="427038" cy="425450"/>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1" name="Freeform 160"/>
            <p:cNvSpPr>
              <a:spLocks/>
            </p:cNvSpPr>
            <p:nvPr/>
          </p:nvSpPr>
          <p:spPr bwMode="auto">
            <a:xfrm>
              <a:off x="11463338" y="4791076"/>
              <a:ext cx="427038" cy="58738"/>
            </a:xfrm>
            <a:custGeom>
              <a:avLst/>
              <a:gdLst>
                <a:gd name="T0" fmla="*/ 269 w 269"/>
                <a:gd name="T1" fmla="*/ 37 h 37"/>
                <a:gd name="T2" fmla="*/ 0 w 269"/>
                <a:gd name="T3" fmla="*/ 37 h 37"/>
                <a:gd name="T4" fmla="*/ 32 w 269"/>
                <a:gd name="T5" fmla="*/ 0 h 37"/>
                <a:gd name="T6" fmla="*/ 237 w 269"/>
                <a:gd name="T7" fmla="*/ 0 h 37"/>
                <a:gd name="T8" fmla="*/ 269 w 269"/>
                <a:gd name="T9" fmla="*/ 37 h 37"/>
              </a:gdLst>
              <a:ahLst/>
              <a:cxnLst>
                <a:cxn ang="0">
                  <a:pos x="T0" y="T1"/>
                </a:cxn>
                <a:cxn ang="0">
                  <a:pos x="T2" y="T3"/>
                </a:cxn>
                <a:cxn ang="0">
                  <a:pos x="T4" y="T5"/>
                </a:cxn>
                <a:cxn ang="0">
                  <a:pos x="T6" y="T7"/>
                </a:cxn>
                <a:cxn ang="0">
                  <a:pos x="T8" y="T9"/>
                </a:cxn>
              </a:cxnLst>
              <a:rect l="0" t="0" r="r" b="b"/>
              <a:pathLst>
                <a:path w="269" h="37">
                  <a:moveTo>
                    <a:pt x="269" y="37"/>
                  </a:moveTo>
                  <a:lnTo>
                    <a:pt x="0" y="37"/>
                  </a:lnTo>
                  <a:lnTo>
                    <a:pt x="32" y="0"/>
                  </a:lnTo>
                  <a:lnTo>
                    <a:pt x="237" y="0"/>
                  </a:lnTo>
                  <a:lnTo>
                    <a:pt x="269" y="37"/>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2" name="Rectangle 161"/>
            <p:cNvSpPr>
              <a:spLocks noChangeArrowheads="1"/>
            </p:cNvSpPr>
            <p:nvPr/>
          </p:nvSpPr>
          <p:spPr bwMode="auto">
            <a:xfrm>
              <a:off x="11633200" y="4849813"/>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3" name="Freeform 162"/>
            <p:cNvSpPr>
              <a:spLocks/>
            </p:cNvSpPr>
            <p:nvPr/>
          </p:nvSpPr>
          <p:spPr bwMode="auto">
            <a:xfrm>
              <a:off x="11633200" y="4791076"/>
              <a:ext cx="92075" cy="58738"/>
            </a:xfrm>
            <a:custGeom>
              <a:avLst/>
              <a:gdLst>
                <a:gd name="T0" fmla="*/ 50 w 58"/>
                <a:gd name="T1" fmla="*/ 0 h 37"/>
                <a:gd name="T2" fmla="*/ 6 w 58"/>
                <a:gd name="T3" fmla="*/ 0 h 37"/>
                <a:gd name="T4" fmla="*/ 0 w 58"/>
                <a:gd name="T5" fmla="*/ 37 h 37"/>
                <a:gd name="T6" fmla="*/ 58 w 58"/>
                <a:gd name="T7" fmla="*/ 37 h 37"/>
                <a:gd name="T8" fmla="*/ 50 w 58"/>
                <a:gd name="T9" fmla="*/ 0 h 37"/>
              </a:gdLst>
              <a:ahLst/>
              <a:cxnLst>
                <a:cxn ang="0">
                  <a:pos x="T0" y="T1"/>
                </a:cxn>
                <a:cxn ang="0">
                  <a:pos x="T2" y="T3"/>
                </a:cxn>
                <a:cxn ang="0">
                  <a:pos x="T4" y="T5"/>
                </a:cxn>
                <a:cxn ang="0">
                  <a:pos x="T6" y="T7"/>
                </a:cxn>
                <a:cxn ang="0">
                  <a:pos x="T8" y="T9"/>
                </a:cxn>
              </a:cxnLst>
              <a:rect l="0" t="0" r="r" b="b"/>
              <a:pathLst>
                <a:path w="58" h="37">
                  <a:moveTo>
                    <a:pt x="50" y="0"/>
                  </a:moveTo>
                  <a:lnTo>
                    <a:pt x="6" y="0"/>
                  </a:lnTo>
                  <a:lnTo>
                    <a:pt x="0" y="37"/>
                  </a:lnTo>
                  <a:lnTo>
                    <a:pt x="58" y="37"/>
                  </a:lnTo>
                  <a:lnTo>
                    <a:pt x="5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4" name="Rectangle 163"/>
            <p:cNvSpPr>
              <a:spLocks noChangeArrowheads="1"/>
            </p:cNvSpPr>
            <p:nvPr/>
          </p:nvSpPr>
          <p:spPr bwMode="auto">
            <a:xfrm>
              <a:off x="10745788" y="4397376"/>
              <a:ext cx="425450" cy="430213"/>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5" name="Freeform 164"/>
            <p:cNvSpPr>
              <a:spLocks/>
            </p:cNvSpPr>
            <p:nvPr/>
          </p:nvSpPr>
          <p:spPr bwMode="auto">
            <a:xfrm>
              <a:off x="10745788" y="4343401"/>
              <a:ext cx="425450" cy="53975"/>
            </a:xfrm>
            <a:custGeom>
              <a:avLst/>
              <a:gdLst>
                <a:gd name="T0" fmla="*/ 268 w 268"/>
                <a:gd name="T1" fmla="*/ 34 h 34"/>
                <a:gd name="T2" fmla="*/ 0 w 268"/>
                <a:gd name="T3" fmla="*/ 34 h 34"/>
                <a:gd name="T4" fmla="*/ 32 w 268"/>
                <a:gd name="T5" fmla="*/ 0 h 34"/>
                <a:gd name="T6" fmla="*/ 236 w 268"/>
                <a:gd name="T7" fmla="*/ 0 h 34"/>
                <a:gd name="T8" fmla="*/ 268 w 268"/>
                <a:gd name="T9" fmla="*/ 34 h 34"/>
              </a:gdLst>
              <a:ahLst/>
              <a:cxnLst>
                <a:cxn ang="0">
                  <a:pos x="T0" y="T1"/>
                </a:cxn>
                <a:cxn ang="0">
                  <a:pos x="T2" y="T3"/>
                </a:cxn>
                <a:cxn ang="0">
                  <a:pos x="T4" y="T5"/>
                </a:cxn>
                <a:cxn ang="0">
                  <a:pos x="T6" y="T7"/>
                </a:cxn>
                <a:cxn ang="0">
                  <a:pos x="T8" y="T9"/>
                </a:cxn>
              </a:cxnLst>
              <a:rect l="0" t="0" r="r" b="b"/>
              <a:pathLst>
                <a:path w="268" h="34">
                  <a:moveTo>
                    <a:pt x="268" y="34"/>
                  </a:moveTo>
                  <a:lnTo>
                    <a:pt x="0" y="34"/>
                  </a:lnTo>
                  <a:lnTo>
                    <a:pt x="32" y="0"/>
                  </a:lnTo>
                  <a:lnTo>
                    <a:pt x="236" y="0"/>
                  </a:lnTo>
                  <a:lnTo>
                    <a:pt x="268" y="34"/>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6" name="Rectangle 165"/>
            <p:cNvSpPr>
              <a:spLocks noChangeArrowheads="1"/>
            </p:cNvSpPr>
            <p:nvPr/>
          </p:nvSpPr>
          <p:spPr bwMode="auto">
            <a:xfrm>
              <a:off x="10914063" y="4397376"/>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7" name="Freeform 166"/>
            <p:cNvSpPr>
              <a:spLocks/>
            </p:cNvSpPr>
            <p:nvPr/>
          </p:nvSpPr>
          <p:spPr bwMode="auto">
            <a:xfrm>
              <a:off x="10914063" y="4343401"/>
              <a:ext cx="92075" cy="53975"/>
            </a:xfrm>
            <a:custGeom>
              <a:avLst/>
              <a:gdLst>
                <a:gd name="T0" fmla="*/ 50 w 58"/>
                <a:gd name="T1" fmla="*/ 0 h 34"/>
                <a:gd name="T2" fmla="*/ 6 w 58"/>
                <a:gd name="T3" fmla="*/ 0 h 34"/>
                <a:gd name="T4" fmla="*/ 0 w 58"/>
                <a:gd name="T5" fmla="*/ 34 h 34"/>
                <a:gd name="T6" fmla="*/ 58 w 58"/>
                <a:gd name="T7" fmla="*/ 34 h 34"/>
                <a:gd name="T8" fmla="*/ 50 w 58"/>
                <a:gd name="T9" fmla="*/ 0 h 34"/>
              </a:gdLst>
              <a:ahLst/>
              <a:cxnLst>
                <a:cxn ang="0">
                  <a:pos x="T0" y="T1"/>
                </a:cxn>
                <a:cxn ang="0">
                  <a:pos x="T2" y="T3"/>
                </a:cxn>
                <a:cxn ang="0">
                  <a:pos x="T4" y="T5"/>
                </a:cxn>
                <a:cxn ang="0">
                  <a:pos x="T6" y="T7"/>
                </a:cxn>
                <a:cxn ang="0">
                  <a:pos x="T8" y="T9"/>
                </a:cxn>
              </a:cxnLst>
              <a:rect l="0" t="0" r="r" b="b"/>
              <a:pathLst>
                <a:path w="58" h="34">
                  <a:moveTo>
                    <a:pt x="50" y="0"/>
                  </a:moveTo>
                  <a:lnTo>
                    <a:pt x="6" y="0"/>
                  </a:lnTo>
                  <a:lnTo>
                    <a:pt x="0" y="34"/>
                  </a:lnTo>
                  <a:lnTo>
                    <a:pt x="58" y="34"/>
                  </a:lnTo>
                  <a:lnTo>
                    <a:pt x="5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8" name="Rectangle 167"/>
            <p:cNvSpPr>
              <a:spLocks noChangeArrowheads="1"/>
            </p:cNvSpPr>
            <p:nvPr/>
          </p:nvSpPr>
          <p:spPr bwMode="auto">
            <a:xfrm>
              <a:off x="11222038" y="4397376"/>
              <a:ext cx="430213" cy="430213"/>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9" name="Freeform 168"/>
            <p:cNvSpPr>
              <a:spLocks/>
            </p:cNvSpPr>
            <p:nvPr/>
          </p:nvSpPr>
          <p:spPr bwMode="auto">
            <a:xfrm>
              <a:off x="11222038" y="4343401"/>
              <a:ext cx="430213" cy="53975"/>
            </a:xfrm>
            <a:custGeom>
              <a:avLst/>
              <a:gdLst>
                <a:gd name="T0" fmla="*/ 271 w 271"/>
                <a:gd name="T1" fmla="*/ 34 h 34"/>
                <a:gd name="T2" fmla="*/ 0 w 271"/>
                <a:gd name="T3" fmla="*/ 34 h 34"/>
                <a:gd name="T4" fmla="*/ 32 w 271"/>
                <a:gd name="T5" fmla="*/ 0 h 34"/>
                <a:gd name="T6" fmla="*/ 239 w 271"/>
                <a:gd name="T7" fmla="*/ 0 h 34"/>
                <a:gd name="T8" fmla="*/ 271 w 271"/>
                <a:gd name="T9" fmla="*/ 34 h 34"/>
              </a:gdLst>
              <a:ahLst/>
              <a:cxnLst>
                <a:cxn ang="0">
                  <a:pos x="T0" y="T1"/>
                </a:cxn>
                <a:cxn ang="0">
                  <a:pos x="T2" y="T3"/>
                </a:cxn>
                <a:cxn ang="0">
                  <a:pos x="T4" y="T5"/>
                </a:cxn>
                <a:cxn ang="0">
                  <a:pos x="T6" y="T7"/>
                </a:cxn>
                <a:cxn ang="0">
                  <a:pos x="T8" y="T9"/>
                </a:cxn>
              </a:cxnLst>
              <a:rect l="0" t="0" r="r" b="b"/>
              <a:pathLst>
                <a:path w="271" h="34">
                  <a:moveTo>
                    <a:pt x="271" y="34"/>
                  </a:moveTo>
                  <a:lnTo>
                    <a:pt x="0" y="34"/>
                  </a:lnTo>
                  <a:lnTo>
                    <a:pt x="32" y="0"/>
                  </a:lnTo>
                  <a:lnTo>
                    <a:pt x="239" y="0"/>
                  </a:lnTo>
                  <a:lnTo>
                    <a:pt x="271" y="34"/>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0" name="Rectangle 169"/>
            <p:cNvSpPr>
              <a:spLocks noChangeArrowheads="1"/>
            </p:cNvSpPr>
            <p:nvPr/>
          </p:nvSpPr>
          <p:spPr bwMode="auto">
            <a:xfrm>
              <a:off x="11390313" y="4397376"/>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1" name="Freeform 170"/>
            <p:cNvSpPr>
              <a:spLocks/>
            </p:cNvSpPr>
            <p:nvPr/>
          </p:nvSpPr>
          <p:spPr bwMode="auto">
            <a:xfrm>
              <a:off x="11390313" y="4343401"/>
              <a:ext cx="92075" cy="53975"/>
            </a:xfrm>
            <a:custGeom>
              <a:avLst/>
              <a:gdLst>
                <a:gd name="T0" fmla="*/ 52 w 58"/>
                <a:gd name="T1" fmla="*/ 0 h 34"/>
                <a:gd name="T2" fmla="*/ 8 w 58"/>
                <a:gd name="T3" fmla="*/ 0 h 34"/>
                <a:gd name="T4" fmla="*/ 0 w 58"/>
                <a:gd name="T5" fmla="*/ 34 h 34"/>
                <a:gd name="T6" fmla="*/ 58 w 58"/>
                <a:gd name="T7" fmla="*/ 34 h 34"/>
                <a:gd name="T8" fmla="*/ 52 w 58"/>
                <a:gd name="T9" fmla="*/ 0 h 34"/>
              </a:gdLst>
              <a:ahLst/>
              <a:cxnLst>
                <a:cxn ang="0">
                  <a:pos x="T0" y="T1"/>
                </a:cxn>
                <a:cxn ang="0">
                  <a:pos x="T2" y="T3"/>
                </a:cxn>
                <a:cxn ang="0">
                  <a:pos x="T4" y="T5"/>
                </a:cxn>
                <a:cxn ang="0">
                  <a:pos x="T6" y="T7"/>
                </a:cxn>
                <a:cxn ang="0">
                  <a:pos x="T8" y="T9"/>
                </a:cxn>
              </a:cxnLst>
              <a:rect l="0" t="0" r="r" b="b"/>
              <a:pathLst>
                <a:path w="58" h="34">
                  <a:moveTo>
                    <a:pt x="52" y="0"/>
                  </a:moveTo>
                  <a:lnTo>
                    <a:pt x="8" y="0"/>
                  </a:lnTo>
                  <a:lnTo>
                    <a:pt x="0" y="34"/>
                  </a:lnTo>
                  <a:lnTo>
                    <a:pt x="58" y="34"/>
                  </a:lnTo>
                  <a:lnTo>
                    <a:pt x="52"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2" name="Rectangle 171"/>
            <p:cNvSpPr>
              <a:spLocks noChangeArrowheads="1"/>
            </p:cNvSpPr>
            <p:nvPr/>
          </p:nvSpPr>
          <p:spPr bwMode="auto">
            <a:xfrm>
              <a:off x="10983913" y="3949701"/>
              <a:ext cx="428625" cy="428625"/>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3" name="Freeform 172"/>
            <p:cNvSpPr>
              <a:spLocks/>
            </p:cNvSpPr>
            <p:nvPr/>
          </p:nvSpPr>
          <p:spPr bwMode="auto">
            <a:xfrm>
              <a:off x="10983913" y="3892551"/>
              <a:ext cx="428625" cy="57150"/>
            </a:xfrm>
            <a:custGeom>
              <a:avLst/>
              <a:gdLst>
                <a:gd name="T0" fmla="*/ 270 w 270"/>
                <a:gd name="T1" fmla="*/ 36 h 36"/>
                <a:gd name="T2" fmla="*/ 0 w 270"/>
                <a:gd name="T3" fmla="*/ 36 h 36"/>
                <a:gd name="T4" fmla="*/ 32 w 270"/>
                <a:gd name="T5" fmla="*/ 0 h 36"/>
                <a:gd name="T6" fmla="*/ 238 w 270"/>
                <a:gd name="T7" fmla="*/ 0 h 36"/>
                <a:gd name="T8" fmla="*/ 270 w 270"/>
                <a:gd name="T9" fmla="*/ 36 h 36"/>
              </a:gdLst>
              <a:ahLst/>
              <a:cxnLst>
                <a:cxn ang="0">
                  <a:pos x="T0" y="T1"/>
                </a:cxn>
                <a:cxn ang="0">
                  <a:pos x="T2" y="T3"/>
                </a:cxn>
                <a:cxn ang="0">
                  <a:pos x="T4" y="T5"/>
                </a:cxn>
                <a:cxn ang="0">
                  <a:pos x="T6" y="T7"/>
                </a:cxn>
                <a:cxn ang="0">
                  <a:pos x="T8" y="T9"/>
                </a:cxn>
              </a:cxnLst>
              <a:rect l="0" t="0" r="r" b="b"/>
              <a:pathLst>
                <a:path w="270" h="36">
                  <a:moveTo>
                    <a:pt x="270" y="36"/>
                  </a:moveTo>
                  <a:lnTo>
                    <a:pt x="0" y="36"/>
                  </a:lnTo>
                  <a:lnTo>
                    <a:pt x="32" y="0"/>
                  </a:lnTo>
                  <a:lnTo>
                    <a:pt x="238" y="0"/>
                  </a:lnTo>
                  <a:lnTo>
                    <a:pt x="270" y="36"/>
                  </a:lnTo>
                  <a:close/>
                </a:path>
              </a:pathLst>
            </a:cu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4" name="Rectangle 173"/>
            <p:cNvSpPr>
              <a:spLocks noChangeArrowheads="1"/>
            </p:cNvSpPr>
            <p:nvPr/>
          </p:nvSpPr>
          <p:spPr bwMode="auto">
            <a:xfrm>
              <a:off x="11152188" y="3949701"/>
              <a:ext cx="92075" cy="88900"/>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5" name="Freeform 174"/>
            <p:cNvSpPr>
              <a:spLocks/>
            </p:cNvSpPr>
            <p:nvPr/>
          </p:nvSpPr>
          <p:spPr bwMode="auto">
            <a:xfrm>
              <a:off x="11152188" y="3892551"/>
              <a:ext cx="92075" cy="57150"/>
            </a:xfrm>
            <a:custGeom>
              <a:avLst/>
              <a:gdLst>
                <a:gd name="T0" fmla="*/ 50 w 58"/>
                <a:gd name="T1" fmla="*/ 0 h 36"/>
                <a:gd name="T2" fmla="*/ 6 w 58"/>
                <a:gd name="T3" fmla="*/ 0 h 36"/>
                <a:gd name="T4" fmla="*/ 0 w 58"/>
                <a:gd name="T5" fmla="*/ 36 h 36"/>
                <a:gd name="T6" fmla="*/ 58 w 58"/>
                <a:gd name="T7" fmla="*/ 36 h 36"/>
                <a:gd name="T8" fmla="*/ 50 w 58"/>
                <a:gd name="T9" fmla="*/ 0 h 36"/>
              </a:gdLst>
              <a:ahLst/>
              <a:cxnLst>
                <a:cxn ang="0">
                  <a:pos x="T0" y="T1"/>
                </a:cxn>
                <a:cxn ang="0">
                  <a:pos x="T2" y="T3"/>
                </a:cxn>
                <a:cxn ang="0">
                  <a:pos x="T4" y="T5"/>
                </a:cxn>
                <a:cxn ang="0">
                  <a:pos x="T6" y="T7"/>
                </a:cxn>
                <a:cxn ang="0">
                  <a:pos x="T8" y="T9"/>
                </a:cxn>
              </a:cxnLst>
              <a:rect l="0" t="0" r="r" b="b"/>
              <a:pathLst>
                <a:path w="58" h="36">
                  <a:moveTo>
                    <a:pt x="50" y="0"/>
                  </a:moveTo>
                  <a:lnTo>
                    <a:pt x="6" y="0"/>
                  </a:lnTo>
                  <a:lnTo>
                    <a:pt x="0" y="36"/>
                  </a:lnTo>
                  <a:lnTo>
                    <a:pt x="58" y="36"/>
                  </a:lnTo>
                  <a:lnTo>
                    <a:pt x="5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6" name="Freeform 175"/>
            <p:cNvSpPr>
              <a:spLocks/>
            </p:cNvSpPr>
            <p:nvPr/>
          </p:nvSpPr>
          <p:spPr bwMode="auto">
            <a:xfrm>
              <a:off x="10895013" y="4067176"/>
              <a:ext cx="1109663" cy="1500188"/>
            </a:xfrm>
            <a:custGeom>
              <a:avLst/>
              <a:gdLst>
                <a:gd name="T0" fmla="*/ 321 w 349"/>
                <a:gd name="T1" fmla="*/ 472 h 472"/>
                <a:gd name="T2" fmla="*/ 28 w 349"/>
                <a:gd name="T3" fmla="*/ 472 h 472"/>
                <a:gd name="T4" fmla="*/ 0 w 349"/>
                <a:gd name="T5" fmla="*/ 444 h 472"/>
                <a:gd name="T6" fmla="*/ 0 w 349"/>
                <a:gd name="T7" fmla="*/ 28 h 472"/>
                <a:gd name="T8" fmla="*/ 28 w 349"/>
                <a:gd name="T9" fmla="*/ 0 h 472"/>
                <a:gd name="T10" fmla="*/ 321 w 349"/>
                <a:gd name="T11" fmla="*/ 0 h 472"/>
                <a:gd name="T12" fmla="*/ 349 w 349"/>
                <a:gd name="T13" fmla="*/ 28 h 472"/>
                <a:gd name="T14" fmla="*/ 349 w 349"/>
                <a:gd name="T15" fmla="*/ 444 h 472"/>
                <a:gd name="T16" fmla="*/ 321 w 349"/>
                <a:gd name="T17"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472">
                  <a:moveTo>
                    <a:pt x="321" y="472"/>
                  </a:moveTo>
                  <a:cubicBezTo>
                    <a:pt x="28" y="472"/>
                    <a:pt x="28" y="472"/>
                    <a:pt x="28" y="472"/>
                  </a:cubicBezTo>
                  <a:cubicBezTo>
                    <a:pt x="13" y="472"/>
                    <a:pt x="0" y="459"/>
                    <a:pt x="0" y="444"/>
                  </a:cubicBezTo>
                  <a:cubicBezTo>
                    <a:pt x="0" y="28"/>
                    <a:pt x="0" y="28"/>
                    <a:pt x="0" y="28"/>
                  </a:cubicBezTo>
                  <a:cubicBezTo>
                    <a:pt x="0" y="12"/>
                    <a:pt x="13" y="0"/>
                    <a:pt x="28" y="0"/>
                  </a:cubicBezTo>
                  <a:cubicBezTo>
                    <a:pt x="321" y="0"/>
                    <a:pt x="321" y="0"/>
                    <a:pt x="321" y="0"/>
                  </a:cubicBezTo>
                  <a:cubicBezTo>
                    <a:pt x="337" y="0"/>
                    <a:pt x="349" y="12"/>
                    <a:pt x="349" y="28"/>
                  </a:cubicBezTo>
                  <a:cubicBezTo>
                    <a:pt x="349" y="444"/>
                    <a:pt x="349" y="444"/>
                    <a:pt x="349" y="444"/>
                  </a:cubicBezTo>
                  <a:cubicBezTo>
                    <a:pt x="349" y="459"/>
                    <a:pt x="337" y="472"/>
                    <a:pt x="321" y="472"/>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7" name="Rectangle 176"/>
            <p:cNvSpPr>
              <a:spLocks noChangeArrowheads="1"/>
            </p:cNvSpPr>
            <p:nvPr/>
          </p:nvSpPr>
          <p:spPr bwMode="auto">
            <a:xfrm>
              <a:off x="10980738" y="4171951"/>
              <a:ext cx="941388" cy="129063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8" name="Freeform 177"/>
            <p:cNvSpPr>
              <a:spLocks noEditPoints="1"/>
            </p:cNvSpPr>
            <p:nvPr/>
          </p:nvSpPr>
          <p:spPr bwMode="auto">
            <a:xfrm>
              <a:off x="11088688" y="3975101"/>
              <a:ext cx="722313" cy="257175"/>
            </a:xfrm>
            <a:custGeom>
              <a:avLst/>
              <a:gdLst>
                <a:gd name="T0" fmla="*/ 194 w 227"/>
                <a:gd name="T1" fmla="*/ 45 h 81"/>
                <a:gd name="T2" fmla="*/ 151 w 227"/>
                <a:gd name="T3" fmla="*/ 42 h 81"/>
                <a:gd name="T4" fmla="*/ 144 w 227"/>
                <a:gd name="T5" fmla="*/ 33 h 81"/>
                <a:gd name="T6" fmla="*/ 143 w 227"/>
                <a:gd name="T7" fmla="*/ 26 h 81"/>
                <a:gd name="T8" fmla="*/ 114 w 227"/>
                <a:gd name="T9" fmla="*/ 0 h 81"/>
                <a:gd name="T10" fmla="*/ 84 w 227"/>
                <a:gd name="T11" fmla="*/ 26 h 81"/>
                <a:gd name="T12" fmla="*/ 84 w 227"/>
                <a:gd name="T13" fmla="*/ 33 h 81"/>
                <a:gd name="T14" fmla="*/ 76 w 227"/>
                <a:gd name="T15" fmla="*/ 42 h 81"/>
                <a:gd name="T16" fmla="*/ 33 w 227"/>
                <a:gd name="T17" fmla="*/ 45 h 81"/>
                <a:gd name="T18" fmla="*/ 0 w 227"/>
                <a:gd name="T19" fmla="*/ 81 h 81"/>
                <a:gd name="T20" fmla="*/ 227 w 227"/>
                <a:gd name="T21" fmla="*/ 81 h 81"/>
                <a:gd name="T22" fmla="*/ 194 w 227"/>
                <a:gd name="T23" fmla="*/ 45 h 81"/>
                <a:gd name="T24" fmla="*/ 114 w 227"/>
                <a:gd name="T25" fmla="*/ 29 h 81"/>
                <a:gd name="T26" fmla="*/ 104 w 227"/>
                <a:gd name="T27" fmla="*/ 18 h 81"/>
                <a:gd name="T28" fmla="*/ 114 w 227"/>
                <a:gd name="T29" fmla="*/ 8 h 81"/>
                <a:gd name="T30" fmla="*/ 124 w 227"/>
                <a:gd name="T31" fmla="*/ 18 h 81"/>
                <a:gd name="T32" fmla="*/ 114 w 227"/>
                <a:gd name="T33"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81">
                  <a:moveTo>
                    <a:pt x="194" y="45"/>
                  </a:moveTo>
                  <a:cubicBezTo>
                    <a:pt x="151" y="42"/>
                    <a:pt x="151" y="42"/>
                    <a:pt x="151" y="42"/>
                  </a:cubicBezTo>
                  <a:cubicBezTo>
                    <a:pt x="147" y="41"/>
                    <a:pt x="144" y="38"/>
                    <a:pt x="144" y="33"/>
                  </a:cubicBezTo>
                  <a:cubicBezTo>
                    <a:pt x="143" y="26"/>
                    <a:pt x="143" y="26"/>
                    <a:pt x="143" y="26"/>
                  </a:cubicBezTo>
                  <a:cubicBezTo>
                    <a:pt x="142" y="11"/>
                    <a:pt x="129" y="0"/>
                    <a:pt x="114" y="0"/>
                  </a:cubicBezTo>
                  <a:cubicBezTo>
                    <a:pt x="99" y="0"/>
                    <a:pt x="86" y="11"/>
                    <a:pt x="84" y="26"/>
                  </a:cubicBezTo>
                  <a:cubicBezTo>
                    <a:pt x="84" y="33"/>
                    <a:pt x="84" y="33"/>
                    <a:pt x="84" y="33"/>
                  </a:cubicBezTo>
                  <a:cubicBezTo>
                    <a:pt x="84" y="38"/>
                    <a:pt x="80" y="41"/>
                    <a:pt x="76" y="42"/>
                  </a:cubicBezTo>
                  <a:cubicBezTo>
                    <a:pt x="33" y="45"/>
                    <a:pt x="33" y="45"/>
                    <a:pt x="33" y="45"/>
                  </a:cubicBezTo>
                  <a:cubicBezTo>
                    <a:pt x="15" y="46"/>
                    <a:pt x="0" y="62"/>
                    <a:pt x="0" y="81"/>
                  </a:cubicBezTo>
                  <a:cubicBezTo>
                    <a:pt x="227" y="81"/>
                    <a:pt x="227" y="81"/>
                    <a:pt x="227" y="81"/>
                  </a:cubicBezTo>
                  <a:cubicBezTo>
                    <a:pt x="227" y="62"/>
                    <a:pt x="213" y="46"/>
                    <a:pt x="194" y="45"/>
                  </a:cubicBezTo>
                  <a:close/>
                  <a:moveTo>
                    <a:pt x="114" y="29"/>
                  </a:moveTo>
                  <a:cubicBezTo>
                    <a:pt x="108" y="29"/>
                    <a:pt x="104" y="24"/>
                    <a:pt x="104" y="18"/>
                  </a:cubicBezTo>
                  <a:cubicBezTo>
                    <a:pt x="104" y="13"/>
                    <a:pt x="108" y="8"/>
                    <a:pt x="114" y="8"/>
                  </a:cubicBezTo>
                  <a:cubicBezTo>
                    <a:pt x="119" y="8"/>
                    <a:pt x="124" y="13"/>
                    <a:pt x="124" y="18"/>
                  </a:cubicBezTo>
                  <a:cubicBezTo>
                    <a:pt x="124" y="24"/>
                    <a:pt x="119" y="29"/>
                    <a:pt x="114" y="29"/>
                  </a:cubicBez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9" name="Freeform 178"/>
            <p:cNvSpPr>
              <a:spLocks noEditPoints="1"/>
            </p:cNvSpPr>
            <p:nvPr/>
          </p:nvSpPr>
          <p:spPr bwMode="auto">
            <a:xfrm>
              <a:off x="11098213" y="4413251"/>
              <a:ext cx="196850" cy="839788"/>
            </a:xfrm>
            <a:custGeom>
              <a:avLst/>
              <a:gdLst>
                <a:gd name="T0" fmla="*/ 112 w 124"/>
                <a:gd name="T1" fmla="*/ 14 h 529"/>
                <a:gd name="T2" fmla="*/ 112 w 124"/>
                <a:gd name="T3" fmla="*/ 112 h 529"/>
                <a:gd name="T4" fmla="*/ 14 w 124"/>
                <a:gd name="T5" fmla="*/ 112 h 529"/>
                <a:gd name="T6" fmla="*/ 14 w 124"/>
                <a:gd name="T7" fmla="*/ 14 h 529"/>
                <a:gd name="T8" fmla="*/ 112 w 124"/>
                <a:gd name="T9" fmla="*/ 14 h 529"/>
                <a:gd name="T10" fmla="*/ 124 w 124"/>
                <a:gd name="T11" fmla="*/ 0 h 529"/>
                <a:gd name="T12" fmla="*/ 0 w 124"/>
                <a:gd name="T13" fmla="*/ 0 h 529"/>
                <a:gd name="T14" fmla="*/ 0 w 124"/>
                <a:gd name="T15" fmla="*/ 126 h 529"/>
                <a:gd name="T16" fmla="*/ 124 w 124"/>
                <a:gd name="T17" fmla="*/ 126 h 529"/>
                <a:gd name="T18" fmla="*/ 124 w 124"/>
                <a:gd name="T19" fmla="*/ 0 h 529"/>
                <a:gd name="T20" fmla="*/ 112 w 124"/>
                <a:gd name="T21" fmla="*/ 216 h 529"/>
                <a:gd name="T22" fmla="*/ 112 w 124"/>
                <a:gd name="T23" fmla="*/ 315 h 529"/>
                <a:gd name="T24" fmla="*/ 14 w 124"/>
                <a:gd name="T25" fmla="*/ 315 h 529"/>
                <a:gd name="T26" fmla="*/ 14 w 124"/>
                <a:gd name="T27" fmla="*/ 216 h 529"/>
                <a:gd name="T28" fmla="*/ 112 w 124"/>
                <a:gd name="T29" fmla="*/ 216 h 529"/>
                <a:gd name="T30" fmla="*/ 124 w 124"/>
                <a:gd name="T31" fmla="*/ 202 h 529"/>
                <a:gd name="T32" fmla="*/ 0 w 124"/>
                <a:gd name="T33" fmla="*/ 202 h 529"/>
                <a:gd name="T34" fmla="*/ 0 w 124"/>
                <a:gd name="T35" fmla="*/ 327 h 529"/>
                <a:gd name="T36" fmla="*/ 124 w 124"/>
                <a:gd name="T37" fmla="*/ 327 h 529"/>
                <a:gd name="T38" fmla="*/ 124 w 124"/>
                <a:gd name="T39" fmla="*/ 202 h 529"/>
                <a:gd name="T40" fmla="*/ 112 w 124"/>
                <a:gd name="T41" fmla="*/ 417 h 529"/>
                <a:gd name="T42" fmla="*/ 112 w 124"/>
                <a:gd name="T43" fmla="*/ 517 h 529"/>
                <a:gd name="T44" fmla="*/ 14 w 124"/>
                <a:gd name="T45" fmla="*/ 517 h 529"/>
                <a:gd name="T46" fmla="*/ 14 w 124"/>
                <a:gd name="T47" fmla="*/ 417 h 529"/>
                <a:gd name="T48" fmla="*/ 112 w 124"/>
                <a:gd name="T49" fmla="*/ 417 h 529"/>
                <a:gd name="T50" fmla="*/ 124 w 124"/>
                <a:gd name="T51" fmla="*/ 405 h 529"/>
                <a:gd name="T52" fmla="*/ 0 w 124"/>
                <a:gd name="T53" fmla="*/ 405 h 529"/>
                <a:gd name="T54" fmla="*/ 0 w 124"/>
                <a:gd name="T55" fmla="*/ 529 h 529"/>
                <a:gd name="T56" fmla="*/ 124 w 124"/>
                <a:gd name="T57" fmla="*/ 529 h 529"/>
                <a:gd name="T58" fmla="*/ 124 w 124"/>
                <a:gd name="T59" fmla="*/ 40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529">
                  <a:moveTo>
                    <a:pt x="112" y="14"/>
                  </a:moveTo>
                  <a:lnTo>
                    <a:pt x="112" y="112"/>
                  </a:lnTo>
                  <a:lnTo>
                    <a:pt x="14" y="112"/>
                  </a:lnTo>
                  <a:lnTo>
                    <a:pt x="14" y="14"/>
                  </a:lnTo>
                  <a:lnTo>
                    <a:pt x="112" y="14"/>
                  </a:lnTo>
                  <a:close/>
                  <a:moveTo>
                    <a:pt x="124" y="0"/>
                  </a:moveTo>
                  <a:lnTo>
                    <a:pt x="0" y="0"/>
                  </a:lnTo>
                  <a:lnTo>
                    <a:pt x="0" y="126"/>
                  </a:lnTo>
                  <a:lnTo>
                    <a:pt x="124" y="126"/>
                  </a:lnTo>
                  <a:lnTo>
                    <a:pt x="124" y="0"/>
                  </a:lnTo>
                  <a:close/>
                  <a:moveTo>
                    <a:pt x="112" y="216"/>
                  </a:moveTo>
                  <a:lnTo>
                    <a:pt x="112" y="315"/>
                  </a:lnTo>
                  <a:lnTo>
                    <a:pt x="14" y="315"/>
                  </a:lnTo>
                  <a:lnTo>
                    <a:pt x="14" y="216"/>
                  </a:lnTo>
                  <a:lnTo>
                    <a:pt x="112" y="216"/>
                  </a:lnTo>
                  <a:close/>
                  <a:moveTo>
                    <a:pt x="124" y="202"/>
                  </a:moveTo>
                  <a:lnTo>
                    <a:pt x="0" y="202"/>
                  </a:lnTo>
                  <a:lnTo>
                    <a:pt x="0" y="327"/>
                  </a:lnTo>
                  <a:lnTo>
                    <a:pt x="124" y="327"/>
                  </a:lnTo>
                  <a:lnTo>
                    <a:pt x="124" y="202"/>
                  </a:lnTo>
                  <a:close/>
                  <a:moveTo>
                    <a:pt x="112" y="417"/>
                  </a:moveTo>
                  <a:lnTo>
                    <a:pt x="112" y="517"/>
                  </a:lnTo>
                  <a:lnTo>
                    <a:pt x="14" y="517"/>
                  </a:lnTo>
                  <a:lnTo>
                    <a:pt x="14" y="417"/>
                  </a:lnTo>
                  <a:lnTo>
                    <a:pt x="112" y="417"/>
                  </a:lnTo>
                  <a:close/>
                  <a:moveTo>
                    <a:pt x="124" y="405"/>
                  </a:moveTo>
                  <a:lnTo>
                    <a:pt x="0" y="405"/>
                  </a:lnTo>
                  <a:lnTo>
                    <a:pt x="0" y="529"/>
                  </a:lnTo>
                  <a:lnTo>
                    <a:pt x="124" y="529"/>
                  </a:lnTo>
                  <a:lnTo>
                    <a:pt x="124" y="405"/>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0" name="Freeform 179"/>
            <p:cNvSpPr>
              <a:spLocks noEditPoints="1"/>
            </p:cNvSpPr>
            <p:nvPr/>
          </p:nvSpPr>
          <p:spPr bwMode="auto">
            <a:xfrm>
              <a:off x="11098213" y="4413251"/>
              <a:ext cx="196850" cy="839788"/>
            </a:xfrm>
            <a:custGeom>
              <a:avLst/>
              <a:gdLst>
                <a:gd name="T0" fmla="*/ 112 w 124"/>
                <a:gd name="T1" fmla="*/ 14 h 529"/>
                <a:gd name="T2" fmla="*/ 112 w 124"/>
                <a:gd name="T3" fmla="*/ 112 h 529"/>
                <a:gd name="T4" fmla="*/ 14 w 124"/>
                <a:gd name="T5" fmla="*/ 112 h 529"/>
                <a:gd name="T6" fmla="*/ 14 w 124"/>
                <a:gd name="T7" fmla="*/ 14 h 529"/>
                <a:gd name="T8" fmla="*/ 112 w 124"/>
                <a:gd name="T9" fmla="*/ 14 h 529"/>
                <a:gd name="T10" fmla="*/ 124 w 124"/>
                <a:gd name="T11" fmla="*/ 0 h 529"/>
                <a:gd name="T12" fmla="*/ 0 w 124"/>
                <a:gd name="T13" fmla="*/ 0 h 529"/>
                <a:gd name="T14" fmla="*/ 0 w 124"/>
                <a:gd name="T15" fmla="*/ 126 h 529"/>
                <a:gd name="T16" fmla="*/ 124 w 124"/>
                <a:gd name="T17" fmla="*/ 126 h 529"/>
                <a:gd name="T18" fmla="*/ 124 w 124"/>
                <a:gd name="T19" fmla="*/ 0 h 529"/>
                <a:gd name="T20" fmla="*/ 112 w 124"/>
                <a:gd name="T21" fmla="*/ 216 h 529"/>
                <a:gd name="T22" fmla="*/ 112 w 124"/>
                <a:gd name="T23" fmla="*/ 315 h 529"/>
                <a:gd name="T24" fmla="*/ 14 w 124"/>
                <a:gd name="T25" fmla="*/ 315 h 529"/>
                <a:gd name="T26" fmla="*/ 14 w 124"/>
                <a:gd name="T27" fmla="*/ 216 h 529"/>
                <a:gd name="T28" fmla="*/ 112 w 124"/>
                <a:gd name="T29" fmla="*/ 216 h 529"/>
                <a:gd name="T30" fmla="*/ 124 w 124"/>
                <a:gd name="T31" fmla="*/ 202 h 529"/>
                <a:gd name="T32" fmla="*/ 0 w 124"/>
                <a:gd name="T33" fmla="*/ 202 h 529"/>
                <a:gd name="T34" fmla="*/ 0 w 124"/>
                <a:gd name="T35" fmla="*/ 327 h 529"/>
                <a:gd name="T36" fmla="*/ 124 w 124"/>
                <a:gd name="T37" fmla="*/ 327 h 529"/>
                <a:gd name="T38" fmla="*/ 124 w 124"/>
                <a:gd name="T39" fmla="*/ 202 h 529"/>
                <a:gd name="T40" fmla="*/ 112 w 124"/>
                <a:gd name="T41" fmla="*/ 417 h 529"/>
                <a:gd name="T42" fmla="*/ 112 w 124"/>
                <a:gd name="T43" fmla="*/ 517 h 529"/>
                <a:gd name="T44" fmla="*/ 14 w 124"/>
                <a:gd name="T45" fmla="*/ 517 h 529"/>
                <a:gd name="T46" fmla="*/ 14 w 124"/>
                <a:gd name="T47" fmla="*/ 417 h 529"/>
                <a:gd name="T48" fmla="*/ 112 w 124"/>
                <a:gd name="T49" fmla="*/ 417 h 529"/>
                <a:gd name="T50" fmla="*/ 124 w 124"/>
                <a:gd name="T51" fmla="*/ 405 h 529"/>
                <a:gd name="T52" fmla="*/ 0 w 124"/>
                <a:gd name="T53" fmla="*/ 405 h 529"/>
                <a:gd name="T54" fmla="*/ 0 w 124"/>
                <a:gd name="T55" fmla="*/ 529 h 529"/>
                <a:gd name="T56" fmla="*/ 124 w 124"/>
                <a:gd name="T57" fmla="*/ 529 h 529"/>
                <a:gd name="T58" fmla="*/ 124 w 124"/>
                <a:gd name="T59" fmla="*/ 40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529">
                  <a:moveTo>
                    <a:pt x="112" y="14"/>
                  </a:moveTo>
                  <a:lnTo>
                    <a:pt x="112" y="112"/>
                  </a:lnTo>
                  <a:lnTo>
                    <a:pt x="14" y="112"/>
                  </a:lnTo>
                  <a:lnTo>
                    <a:pt x="14" y="14"/>
                  </a:lnTo>
                  <a:lnTo>
                    <a:pt x="112" y="14"/>
                  </a:lnTo>
                  <a:moveTo>
                    <a:pt x="124" y="0"/>
                  </a:moveTo>
                  <a:lnTo>
                    <a:pt x="0" y="0"/>
                  </a:lnTo>
                  <a:lnTo>
                    <a:pt x="0" y="126"/>
                  </a:lnTo>
                  <a:lnTo>
                    <a:pt x="124" y="126"/>
                  </a:lnTo>
                  <a:lnTo>
                    <a:pt x="124" y="0"/>
                  </a:lnTo>
                  <a:moveTo>
                    <a:pt x="112" y="216"/>
                  </a:moveTo>
                  <a:lnTo>
                    <a:pt x="112" y="315"/>
                  </a:lnTo>
                  <a:lnTo>
                    <a:pt x="14" y="315"/>
                  </a:lnTo>
                  <a:lnTo>
                    <a:pt x="14" y="216"/>
                  </a:lnTo>
                  <a:lnTo>
                    <a:pt x="112" y="216"/>
                  </a:lnTo>
                  <a:moveTo>
                    <a:pt x="124" y="202"/>
                  </a:moveTo>
                  <a:lnTo>
                    <a:pt x="0" y="202"/>
                  </a:lnTo>
                  <a:lnTo>
                    <a:pt x="0" y="327"/>
                  </a:lnTo>
                  <a:lnTo>
                    <a:pt x="124" y="327"/>
                  </a:lnTo>
                  <a:lnTo>
                    <a:pt x="124" y="202"/>
                  </a:lnTo>
                  <a:moveTo>
                    <a:pt x="112" y="417"/>
                  </a:moveTo>
                  <a:lnTo>
                    <a:pt x="112" y="517"/>
                  </a:lnTo>
                  <a:lnTo>
                    <a:pt x="14" y="517"/>
                  </a:lnTo>
                  <a:lnTo>
                    <a:pt x="14" y="417"/>
                  </a:lnTo>
                  <a:lnTo>
                    <a:pt x="112" y="417"/>
                  </a:lnTo>
                  <a:moveTo>
                    <a:pt x="124" y="405"/>
                  </a:moveTo>
                  <a:lnTo>
                    <a:pt x="0" y="405"/>
                  </a:lnTo>
                  <a:lnTo>
                    <a:pt x="0" y="529"/>
                  </a:lnTo>
                  <a:lnTo>
                    <a:pt x="124" y="529"/>
                  </a:lnTo>
                  <a:lnTo>
                    <a:pt x="124" y="4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1" name="Freeform 180"/>
            <p:cNvSpPr>
              <a:spLocks noEditPoints="1"/>
            </p:cNvSpPr>
            <p:nvPr/>
          </p:nvSpPr>
          <p:spPr bwMode="auto">
            <a:xfrm>
              <a:off x="11364913" y="4454526"/>
              <a:ext cx="407988" cy="757238"/>
            </a:xfrm>
            <a:custGeom>
              <a:avLst/>
              <a:gdLst>
                <a:gd name="T0" fmla="*/ 257 w 257"/>
                <a:gd name="T1" fmla="*/ 26 h 477"/>
                <a:gd name="T2" fmla="*/ 0 w 257"/>
                <a:gd name="T3" fmla="*/ 26 h 477"/>
                <a:gd name="T4" fmla="*/ 0 w 257"/>
                <a:gd name="T5" fmla="*/ 0 h 477"/>
                <a:gd name="T6" fmla="*/ 257 w 257"/>
                <a:gd name="T7" fmla="*/ 0 h 477"/>
                <a:gd name="T8" fmla="*/ 257 w 257"/>
                <a:gd name="T9" fmla="*/ 26 h 477"/>
                <a:gd name="T10" fmla="*/ 80 w 257"/>
                <a:gd name="T11" fmla="*/ 48 h 477"/>
                <a:gd name="T12" fmla="*/ 0 w 257"/>
                <a:gd name="T13" fmla="*/ 48 h 477"/>
                <a:gd name="T14" fmla="*/ 0 w 257"/>
                <a:gd name="T15" fmla="*/ 74 h 477"/>
                <a:gd name="T16" fmla="*/ 80 w 257"/>
                <a:gd name="T17" fmla="*/ 74 h 477"/>
                <a:gd name="T18" fmla="*/ 80 w 257"/>
                <a:gd name="T19" fmla="*/ 48 h 477"/>
                <a:gd name="T20" fmla="*/ 257 w 257"/>
                <a:gd name="T21" fmla="*/ 48 h 477"/>
                <a:gd name="T22" fmla="*/ 114 w 257"/>
                <a:gd name="T23" fmla="*/ 48 h 477"/>
                <a:gd name="T24" fmla="*/ 114 w 257"/>
                <a:gd name="T25" fmla="*/ 74 h 477"/>
                <a:gd name="T26" fmla="*/ 257 w 257"/>
                <a:gd name="T27" fmla="*/ 74 h 477"/>
                <a:gd name="T28" fmla="*/ 257 w 257"/>
                <a:gd name="T29" fmla="*/ 48 h 477"/>
                <a:gd name="T30" fmla="*/ 257 w 257"/>
                <a:gd name="T31" fmla="*/ 228 h 477"/>
                <a:gd name="T32" fmla="*/ 0 w 257"/>
                <a:gd name="T33" fmla="*/ 228 h 477"/>
                <a:gd name="T34" fmla="*/ 0 w 257"/>
                <a:gd name="T35" fmla="*/ 202 h 477"/>
                <a:gd name="T36" fmla="*/ 257 w 257"/>
                <a:gd name="T37" fmla="*/ 202 h 477"/>
                <a:gd name="T38" fmla="*/ 257 w 257"/>
                <a:gd name="T39" fmla="*/ 228 h 477"/>
                <a:gd name="T40" fmla="*/ 80 w 257"/>
                <a:gd name="T41" fmla="*/ 249 h 477"/>
                <a:gd name="T42" fmla="*/ 0 w 257"/>
                <a:gd name="T43" fmla="*/ 249 h 477"/>
                <a:gd name="T44" fmla="*/ 0 w 257"/>
                <a:gd name="T45" fmla="*/ 277 h 477"/>
                <a:gd name="T46" fmla="*/ 80 w 257"/>
                <a:gd name="T47" fmla="*/ 277 h 477"/>
                <a:gd name="T48" fmla="*/ 80 w 257"/>
                <a:gd name="T49" fmla="*/ 249 h 477"/>
                <a:gd name="T50" fmla="*/ 257 w 257"/>
                <a:gd name="T51" fmla="*/ 249 h 477"/>
                <a:gd name="T52" fmla="*/ 114 w 257"/>
                <a:gd name="T53" fmla="*/ 249 h 477"/>
                <a:gd name="T54" fmla="*/ 114 w 257"/>
                <a:gd name="T55" fmla="*/ 277 h 477"/>
                <a:gd name="T56" fmla="*/ 257 w 257"/>
                <a:gd name="T57" fmla="*/ 277 h 477"/>
                <a:gd name="T58" fmla="*/ 257 w 257"/>
                <a:gd name="T59" fmla="*/ 249 h 477"/>
                <a:gd name="T60" fmla="*/ 257 w 257"/>
                <a:gd name="T61" fmla="*/ 431 h 477"/>
                <a:gd name="T62" fmla="*/ 0 w 257"/>
                <a:gd name="T63" fmla="*/ 431 h 477"/>
                <a:gd name="T64" fmla="*/ 0 w 257"/>
                <a:gd name="T65" fmla="*/ 405 h 477"/>
                <a:gd name="T66" fmla="*/ 257 w 257"/>
                <a:gd name="T67" fmla="*/ 405 h 477"/>
                <a:gd name="T68" fmla="*/ 257 w 257"/>
                <a:gd name="T69" fmla="*/ 431 h 477"/>
                <a:gd name="T70" fmla="*/ 80 w 257"/>
                <a:gd name="T71" fmla="*/ 451 h 477"/>
                <a:gd name="T72" fmla="*/ 0 w 257"/>
                <a:gd name="T73" fmla="*/ 451 h 477"/>
                <a:gd name="T74" fmla="*/ 0 w 257"/>
                <a:gd name="T75" fmla="*/ 477 h 477"/>
                <a:gd name="T76" fmla="*/ 80 w 257"/>
                <a:gd name="T77" fmla="*/ 477 h 477"/>
                <a:gd name="T78" fmla="*/ 80 w 257"/>
                <a:gd name="T79" fmla="*/ 451 h 477"/>
                <a:gd name="T80" fmla="*/ 257 w 257"/>
                <a:gd name="T81" fmla="*/ 451 h 477"/>
                <a:gd name="T82" fmla="*/ 114 w 257"/>
                <a:gd name="T83" fmla="*/ 451 h 477"/>
                <a:gd name="T84" fmla="*/ 114 w 257"/>
                <a:gd name="T85" fmla="*/ 477 h 477"/>
                <a:gd name="T86" fmla="*/ 257 w 257"/>
                <a:gd name="T87" fmla="*/ 477 h 477"/>
                <a:gd name="T88" fmla="*/ 257 w 257"/>
                <a:gd name="T89" fmla="*/ 45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7" h="477">
                  <a:moveTo>
                    <a:pt x="257" y="26"/>
                  </a:moveTo>
                  <a:lnTo>
                    <a:pt x="0" y="26"/>
                  </a:lnTo>
                  <a:lnTo>
                    <a:pt x="0" y="0"/>
                  </a:lnTo>
                  <a:lnTo>
                    <a:pt x="257" y="0"/>
                  </a:lnTo>
                  <a:lnTo>
                    <a:pt x="257" y="26"/>
                  </a:lnTo>
                  <a:close/>
                  <a:moveTo>
                    <a:pt x="80" y="48"/>
                  </a:moveTo>
                  <a:lnTo>
                    <a:pt x="0" y="48"/>
                  </a:lnTo>
                  <a:lnTo>
                    <a:pt x="0" y="74"/>
                  </a:lnTo>
                  <a:lnTo>
                    <a:pt x="80" y="74"/>
                  </a:lnTo>
                  <a:lnTo>
                    <a:pt x="80" y="48"/>
                  </a:lnTo>
                  <a:close/>
                  <a:moveTo>
                    <a:pt x="257" y="48"/>
                  </a:moveTo>
                  <a:lnTo>
                    <a:pt x="114" y="48"/>
                  </a:lnTo>
                  <a:lnTo>
                    <a:pt x="114" y="74"/>
                  </a:lnTo>
                  <a:lnTo>
                    <a:pt x="257" y="74"/>
                  </a:lnTo>
                  <a:lnTo>
                    <a:pt x="257" y="48"/>
                  </a:lnTo>
                  <a:close/>
                  <a:moveTo>
                    <a:pt x="257" y="228"/>
                  </a:moveTo>
                  <a:lnTo>
                    <a:pt x="0" y="228"/>
                  </a:lnTo>
                  <a:lnTo>
                    <a:pt x="0" y="202"/>
                  </a:lnTo>
                  <a:lnTo>
                    <a:pt x="257" y="202"/>
                  </a:lnTo>
                  <a:lnTo>
                    <a:pt x="257" y="228"/>
                  </a:lnTo>
                  <a:close/>
                  <a:moveTo>
                    <a:pt x="80" y="249"/>
                  </a:moveTo>
                  <a:lnTo>
                    <a:pt x="0" y="249"/>
                  </a:lnTo>
                  <a:lnTo>
                    <a:pt x="0" y="277"/>
                  </a:lnTo>
                  <a:lnTo>
                    <a:pt x="80" y="277"/>
                  </a:lnTo>
                  <a:lnTo>
                    <a:pt x="80" y="249"/>
                  </a:lnTo>
                  <a:close/>
                  <a:moveTo>
                    <a:pt x="257" y="249"/>
                  </a:moveTo>
                  <a:lnTo>
                    <a:pt x="114" y="249"/>
                  </a:lnTo>
                  <a:lnTo>
                    <a:pt x="114" y="277"/>
                  </a:lnTo>
                  <a:lnTo>
                    <a:pt x="257" y="277"/>
                  </a:lnTo>
                  <a:lnTo>
                    <a:pt x="257" y="249"/>
                  </a:lnTo>
                  <a:close/>
                  <a:moveTo>
                    <a:pt x="257" y="431"/>
                  </a:moveTo>
                  <a:lnTo>
                    <a:pt x="0" y="431"/>
                  </a:lnTo>
                  <a:lnTo>
                    <a:pt x="0" y="405"/>
                  </a:lnTo>
                  <a:lnTo>
                    <a:pt x="257" y="405"/>
                  </a:lnTo>
                  <a:lnTo>
                    <a:pt x="257" y="431"/>
                  </a:lnTo>
                  <a:close/>
                  <a:moveTo>
                    <a:pt x="80" y="451"/>
                  </a:moveTo>
                  <a:lnTo>
                    <a:pt x="0" y="451"/>
                  </a:lnTo>
                  <a:lnTo>
                    <a:pt x="0" y="477"/>
                  </a:lnTo>
                  <a:lnTo>
                    <a:pt x="80" y="477"/>
                  </a:lnTo>
                  <a:lnTo>
                    <a:pt x="80" y="451"/>
                  </a:lnTo>
                  <a:close/>
                  <a:moveTo>
                    <a:pt x="257" y="451"/>
                  </a:moveTo>
                  <a:lnTo>
                    <a:pt x="114" y="451"/>
                  </a:lnTo>
                  <a:lnTo>
                    <a:pt x="114" y="477"/>
                  </a:lnTo>
                  <a:lnTo>
                    <a:pt x="257" y="477"/>
                  </a:lnTo>
                  <a:lnTo>
                    <a:pt x="257" y="45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2" name="Freeform 181"/>
            <p:cNvSpPr>
              <a:spLocks noEditPoints="1"/>
            </p:cNvSpPr>
            <p:nvPr/>
          </p:nvSpPr>
          <p:spPr bwMode="auto">
            <a:xfrm>
              <a:off x="11123613" y="4314826"/>
              <a:ext cx="323850" cy="903288"/>
            </a:xfrm>
            <a:custGeom>
              <a:avLst/>
              <a:gdLst>
                <a:gd name="T0" fmla="*/ 27 w 102"/>
                <a:gd name="T1" fmla="*/ 83 h 284"/>
                <a:gd name="T2" fmla="*/ 2 w 102"/>
                <a:gd name="T3" fmla="*/ 58 h 284"/>
                <a:gd name="T4" fmla="*/ 2 w 102"/>
                <a:gd name="T5" fmla="*/ 50 h 284"/>
                <a:gd name="T6" fmla="*/ 10 w 102"/>
                <a:gd name="T7" fmla="*/ 50 h 284"/>
                <a:gd name="T8" fmla="*/ 27 w 102"/>
                <a:gd name="T9" fmla="*/ 67 h 284"/>
                <a:gd name="T10" fmla="*/ 92 w 102"/>
                <a:gd name="T11" fmla="*/ 2 h 284"/>
                <a:gd name="T12" fmla="*/ 99 w 102"/>
                <a:gd name="T13" fmla="*/ 2 h 284"/>
                <a:gd name="T14" fmla="*/ 99 w 102"/>
                <a:gd name="T15" fmla="*/ 10 h 284"/>
                <a:gd name="T16" fmla="*/ 27 w 102"/>
                <a:gd name="T17" fmla="*/ 83 h 284"/>
                <a:gd name="T18" fmla="*/ 99 w 102"/>
                <a:gd name="T19" fmla="*/ 111 h 284"/>
                <a:gd name="T20" fmla="*/ 99 w 102"/>
                <a:gd name="T21" fmla="*/ 103 h 284"/>
                <a:gd name="T22" fmla="*/ 92 w 102"/>
                <a:gd name="T23" fmla="*/ 103 h 284"/>
                <a:gd name="T24" fmla="*/ 27 w 102"/>
                <a:gd name="T25" fmla="*/ 168 h 284"/>
                <a:gd name="T26" fmla="*/ 10 w 102"/>
                <a:gd name="T27" fmla="*/ 151 h 284"/>
                <a:gd name="T28" fmla="*/ 2 w 102"/>
                <a:gd name="T29" fmla="*/ 151 h 284"/>
                <a:gd name="T30" fmla="*/ 2 w 102"/>
                <a:gd name="T31" fmla="*/ 158 h 284"/>
                <a:gd name="T32" fmla="*/ 27 w 102"/>
                <a:gd name="T33" fmla="*/ 183 h 284"/>
                <a:gd name="T34" fmla="*/ 99 w 102"/>
                <a:gd name="T35" fmla="*/ 111 h 284"/>
                <a:gd name="T36" fmla="*/ 99 w 102"/>
                <a:gd name="T37" fmla="*/ 212 h 284"/>
                <a:gd name="T38" fmla="*/ 99 w 102"/>
                <a:gd name="T39" fmla="*/ 204 h 284"/>
                <a:gd name="T40" fmla="*/ 92 w 102"/>
                <a:gd name="T41" fmla="*/ 204 h 284"/>
                <a:gd name="T42" fmla="*/ 27 w 102"/>
                <a:gd name="T43" fmla="*/ 268 h 284"/>
                <a:gd name="T44" fmla="*/ 10 w 102"/>
                <a:gd name="T45" fmla="*/ 251 h 284"/>
                <a:gd name="T46" fmla="*/ 2 w 102"/>
                <a:gd name="T47" fmla="*/ 251 h 284"/>
                <a:gd name="T48" fmla="*/ 2 w 102"/>
                <a:gd name="T49" fmla="*/ 259 h 284"/>
                <a:gd name="T50" fmla="*/ 27 w 102"/>
                <a:gd name="T51" fmla="*/ 284 h 284"/>
                <a:gd name="T52" fmla="*/ 99 w 102"/>
                <a:gd name="T53" fmla="*/ 21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84">
                  <a:moveTo>
                    <a:pt x="27" y="83"/>
                  </a:moveTo>
                  <a:cubicBezTo>
                    <a:pt x="2" y="58"/>
                    <a:pt x="2" y="58"/>
                    <a:pt x="2" y="58"/>
                  </a:cubicBezTo>
                  <a:cubicBezTo>
                    <a:pt x="0" y="55"/>
                    <a:pt x="0" y="52"/>
                    <a:pt x="2" y="50"/>
                  </a:cubicBezTo>
                  <a:cubicBezTo>
                    <a:pt x="4" y="48"/>
                    <a:pt x="7" y="48"/>
                    <a:pt x="10" y="50"/>
                  </a:cubicBezTo>
                  <a:cubicBezTo>
                    <a:pt x="27" y="67"/>
                    <a:pt x="27" y="67"/>
                    <a:pt x="27" y="67"/>
                  </a:cubicBezTo>
                  <a:cubicBezTo>
                    <a:pt x="92" y="2"/>
                    <a:pt x="92" y="2"/>
                    <a:pt x="92" y="2"/>
                  </a:cubicBezTo>
                  <a:cubicBezTo>
                    <a:pt x="94" y="0"/>
                    <a:pt x="97" y="0"/>
                    <a:pt x="99" y="2"/>
                  </a:cubicBezTo>
                  <a:cubicBezTo>
                    <a:pt x="102" y="4"/>
                    <a:pt x="102" y="8"/>
                    <a:pt x="99" y="10"/>
                  </a:cubicBezTo>
                  <a:lnTo>
                    <a:pt x="27" y="83"/>
                  </a:lnTo>
                  <a:close/>
                  <a:moveTo>
                    <a:pt x="99" y="111"/>
                  </a:moveTo>
                  <a:cubicBezTo>
                    <a:pt x="102" y="109"/>
                    <a:pt x="102" y="105"/>
                    <a:pt x="99" y="103"/>
                  </a:cubicBezTo>
                  <a:cubicBezTo>
                    <a:pt x="97" y="101"/>
                    <a:pt x="94" y="101"/>
                    <a:pt x="92" y="103"/>
                  </a:cubicBezTo>
                  <a:cubicBezTo>
                    <a:pt x="27" y="168"/>
                    <a:pt x="27" y="168"/>
                    <a:pt x="27" y="168"/>
                  </a:cubicBezTo>
                  <a:cubicBezTo>
                    <a:pt x="10" y="151"/>
                    <a:pt x="10" y="151"/>
                    <a:pt x="10" y="151"/>
                  </a:cubicBezTo>
                  <a:cubicBezTo>
                    <a:pt x="7" y="148"/>
                    <a:pt x="4" y="148"/>
                    <a:pt x="2" y="151"/>
                  </a:cubicBezTo>
                  <a:cubicBezTo>
                    <a:pt x="0" y="153"/>
                    <a:pt x="0" y="156"/>
                    <a:pt x="2" y="158"/>
                  </a:cubicBezTo>
                  <a:cubicBezTo>
                    <a:pt x="27" y="183"/>
                    <a:pt x="27" y="183"/>
                    <a:pt x="27" y="183"/>
                  </a:cubicBezTo>
                  <a:lnTo>
                    <a:pt x="99" y="111"/>
                  </a:lnTo>
                  <a:close/>
                  <a:moveTo>
                    <a:pt x="99" y="212"/>
                  </a:moveTo>
                  <a:cubicBezTo>
                    <a:pt x="102" y="209"/>
                    <a:pt x="102" y="206"/>
                    <a:pt x="99" y="204"/>
                  </a:cubicBezTo>
                  <a:cubicBezTo>
                    <a:pt x="97" y="202"/>
                    <a:pt x="94" y="202"/>
                    <a:pt x="92" y="204"/>
                  </a:cubicBezTo>
                  <a:cubicBezTo>
                    <a:pt x="27" y="268"/>
                    <a:pt x="27" y="268"/>
                    <a:pt x="27" y="268"/>
                  </a:cubicBezTo>
                  <a:cubicBezTo>
                    <a:pt x="10" y="251"/>
                    <a:pt x="10" y="251"/>
                    <a:pt x="10" y="251"/>
                  </a:cubicBezTo>
                  <a:cubicBezTo>
                    <a:pt x="7" y="249"/>
                    <a:pt x="4" y="249"/>
                    <a:pt x="2" y="251"/>
                  </a:cubicBezTo>
                  <a:cubicBezTo>
                    <a:pt x="0" y="253"/>
                    <a:pt x="0" y="257"/>
                    <a:pt x="2" y="259"/>
                  </a:cubicBezTo>
                  <a:cubicBezTo>
                    <a:pt x="27" y="284"/>
                    <a:pt x="27" y="284"/>
                    <a:pt x="27" y="284"/>
                  </a:cubicBezTo>
                  <a:lnTo>
                    <a:pt x="99" y="212"/>
                  </a:lnTo>
                  <a:close/>
                </a:path>
              </a:pathLst>
            </a:custGeom>
            <a:solidFill>
              <a:srgbClr val="D91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8" name="Group 1287"/>
          <p:cNvGrpSpPr/>
          <p:nvPr/>
        </p:nvGrpSpPr>
        <p:grpSpPr>
          <a:xfrm>
            <a:off x="2038350" y="3756026"/>
            <a:ext cx="2030413" cy="2027238"/>
            <a:chOff x="2038350" y="3756026"/>
            <a:chExt cx="2030413" cy="2027238"/>
          </a:xfrm>
        </p:grpSpPr>
        <p:sp>
          <p:nvSpPr>
            <p:cNvPr id="1263" name="Rectangle 182"/>
            <p:cNvSpPr>
              <a:spLocks noChangeArrowheads="1"/>
            </p:cNvSpPr>
            <p:nvPr/>
          </p:nvSpPr>
          <p:spPr bwMode="auto">
            <a:xfrm>
              <a:off x="2038350" y="3756026"/>
              <a:ext cx="2030413" cy="2027238"/>
            </a:xfrm>
            <a:prstGeom prst="rect">
              <a:avLst/>
            </a:prstGeom>
            <a:solidFill>
              <a:srgbClr val="F9F1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4" name="Rectangle 183"/>
            <p:cNvSpPr>
              <a:spLocks noChangeArrowheads="1"/>
            </p:cNvSpPr>
            <p:nvPr/>
          </p:nvSpPr>
          <p:spPr bwMode="auto">
            <a:xfrm>
              <a:off x="2038350" y="3756026"/>
              <a:ext cx="2030413"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5" name="Freeform 184"/>
            <p:cNvSpPr>
              <a:spLocks noEditPoints="1"/>
            </p:cNvSpPr>
            <p:nvPr/>
          </p:nvSpPr>
          <p:spPr bwMode="auto">
            <a:xfrm>
              <a:off x="2311400" y="4454526"/>
              <a:ext cx="1697038" cy="1074738"/>
            </a:xfrm>
            <a:custGeom>
              <a:avLst/>
              <a:gdLst>
                <a:gd name="T0" fmla="*/ 152 w 534"/>
                <a:gd name="T1" fmla="*/ 210 h 338"/>
                <a:gd name="T2" fmla="*/ 42 w 534"/>
                <a:gd name="T3" fmla="*/ 320 h 338"/>
                <a:gd name="T4" fmla="*/ 25 w 534"/>
                <a:gd name="T5" fmla="*/ 328 h 338"/>
                <a:gd name="T6" fmla="*/ 25 w 534"/>
                <a:gd name="T7" fmla="*/ 338 h 338"/>
                <a:gd name="T8" fmla="*/ 25 w 534"/>
                <a:gd name="T9" fmla="*/ 338 h 338"/>
                <a:gd name="T10" fmla="*/ 152 w 534"/>
                <a:gd name="T11" fmla="*/ 338 h 338"/>
                <a:gd name="T12" fmla="*/ 152 w 534"/>
                <a:gd name="T13" fmla="*/ 210 h 338"/>
                <a:gd name="T14" fmla="*/ 173 w 534"/>
                <a:gd name="T15" fmla="*/ 201 h 338"/>
                <a:gd name="T16" fmla="*/ 173 w 534"/>
                <a:gd name="T17" fmla="*/ 338 h 338"/>
                <a:gd name="T18" fmla="*/ 173 w 534"/>
                <a:gd name="T19" fmla="*/ 338 h 338"/>
                <a:gd name="T20" fmla="*/ 300 w 534"/>
                <a:gd name="T21" fmla="*/ 338 h 338"/>
                <a:gd name="T22" fmla="*/ 300 w 534"/>
                <a:gd name="T23" fmla="*/ 271 h 338"/>
                <a:gd name="T24" fmla="*/ 296 w 534"/>
                <a:gd name="T25" fmla="*/ 269 h 338"/>
                <a:gd name="T26" fmla="*/ 173 w 534"/>
                <a:gd name="T27" fmla="*/ 201 h 338"/>
                <a:gd name="T28" fmla="*/ 463 w 534"/>
                <a:gd name="T29" fmla="*/ 137 h 338"/>
                <a:gd name="T30" fmla="*/ 330 w 534"/>
                <a:gd name="T31" fmla="*/ 265 h 338"/>
                <a:gd name="T32" fmla="*/ 320 w 534"/>
                <a:gd name="T33" fmla="*/ 270 h 338"/>
                <a:gd name="T34" fmla="*/ 320 w 534"/>
                <a:gd name="T35" fmla="*/ 338 h 338"/>
                <a:gd name="T36" fmla="*/ 320 w 534"/>
                <a:gd name="T37" fmla="*/ 338 h 338"/>
                <a:gd name="T38" fmla="*/ 464 w 534"/>
                <a:gd name="T39" fmla="*/ 338 h 338"/>
                <a:gd name="T40" fmla="*/ 464 w 534"/>
                <a:gd name="T41" fmla="*/ 138 h 338"/>
                <a:gd name="T42" fmla="*/ 463 w 534"/>
                <a:gd name="T43" fmla="*/ 137 h 338"/>
                <a:gd name="T44" fmla="*/ 534 w 534"/>
                <a:gd name="T45" fmla="*/ 0 h 338"/>
                <a:gd name="T46" fmla="*/ 401 w 534"/>
                <a:gd name="T47" fmla="*/ 32 h 338"/>
                <a:gd name="T48" fmla="*/ 433 w 534"/>
                <a:gd name="T49" fmla="*/ 66 h 338"/>
                <a:gd name="T50" fmla="*/ 306 w 534"/>
                <a:gd name="T51" fmla="*/ 186 h 338"/>
                <a:gd name="T52" fmla="*/ 171 w 534"/>
                <a:gd name="T53" fmla="*/ 112 h 338"/>
                <a:gd name="T54" fmla="*/ 161 w 534"/>
                <a:gd name="T55" fmla="*/ 109 h 338"/>
                <a:gd name="T56" fmla="*/ 145 w 534"/>
                <a:gd name="T57" fmla="*/ 115 h 338"/>
                <a:gd name="T58" fmla="*/ 6 w 534"/>
                <a:gd name="T59" fmla="*/ 254 h 338"/>
                <a:gd name="T60" fmla="*/ 0 w 534"/>
                <a:gd name="T61" fmla="*/ 270 h 338"/>
                <a:gd name="T62" fmla="*/ 6 w 534"/>
                <a:gd name="T63" fmla="*/ 285 h 338"/>
                <a:gd name="T64" fmla="*/ 22 w 534"/>
                <a:gd name="T65" fmla="*/ 292 h 338"/>
                <a:gd name="T66" fmla="*/ 37 w 534"/>
                <a:gd name="T67" fmla="*/ 285 h 338"/>
                <a:gd name="T68" fmla="*/ 164 w 534"/>
                <a:gd name="T69" fmla="*/ 158 h 338"/>
                <a:gd name="T70" fmla="*/ 299 w 534"/>
                <a:gd name="T71" fmla="*/ 233 h 338"/>
                <a:gd name="T72" fmla="*/ 310 w 534"/>
                <a:gd name="T73" fmla="*/ 236 h 338"/>
                <a:gd name="T74" fmla="*/ 325 w 534"/>
                <a:gd name="T75" fmla="*/ 230 h 338"/>
                <a:gd name="T76" fmla="*/ 463 w 534"/>
                <a:gd name="T77" fmla="*/ 98 h 338"/>
                <a:gd name="T78" fmla="*/ 495 w 534"/>
                <a:gd name="T79" fmla="*/ 131 h 338"/>
                <a:gd name="T80" fmla="*/ 534 w 534"/>
                <a:gd name="T8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338">
                  <a:moveTo>
                    <a:pt x="152" y="210"/>
                  </a:moveTo>
                  <a:cubicBezTo>
                    <a:pt x="42" y="320"/>
                    <a:pt x="42" y="320"/>
                    <a:pt x="42" y="320"/>
                  </a:cubicBezTo>
                  <a:cubicBezTo>
                    <a:pt x="37" y="325"/>
                    <a:pt x="32" y="328"/>
                    <a:pt x="25" y="328"/>
                  </a:cubicBezTo>
                  <a:cubicBezTo>
                    <a:pt x="25" y="338"/>
                    <a:pt x="25" y="338"/>
                    <a:pt x="25" y="338"/>
                  </a:cubicBezTo>
                  <a:cubicBezTo>
                    <a:pt x="25" y="338"/>
                    <a:pt x="25" y="338"/>
                    <a:pt x="25" y="338"/>
                  </a:cubicBezTo>
                  <a:cubicBezTo>
                    <a:pt x="152" y="338"/>
                    <a:pt x="152" y="338"/>
                    <a:pt x="152" y="338"/>
                  </a:cubicBezTo>
                  <a:cubicBezTo>
                    <a:pt x="152" y="210"/>
                    <a:pt x="152" y="210"/>
                    <a:pt x="152" y="210"/>
                  </a:cubicBezTo>
                  <a:moveTo>
                    <a:pt x="173" y="201"/>
                  </a:moveTo>
                  <a:cubicBezTo>
                    <a:pt x="173" y="338"/>
                    <a:pt x="173" y="338"/>
                    <a:pt x="173" y="338"/>
                  </a:cubicBezTo>
                  <a:cubicBezTo>
                    <a:pt x="173" y="338"/>
                    <a:pt x="173" y="338"/>
                    <a:pt x="173" y="338"/>
                  </a:cubicBezTo>
                  <a:cubicBezTo>
                    <a:pt x="300" y="338"/>
                    <a:pt x="300" y="338"/>
                    <a:pt x="300" y="338"/>
                  </a:cubicBezTo>
                  <a:cubicBezTo>
                    <a:pt x="300" y="271"/>
                    <a:pt x="300" y="271"/>
                    <a:pt x="300" y="271"/>
                  </a:cubicBezTo>
                  <a:cubicBezTo>
                    <a:pt x="298" y="270"/>
                    <a:pt x="297" y="270"/>
                    <a:pt x="296" y="269"/>
                  </a:cubicBezTo>
                  <a:cubicBezTo>
                    <a:pt x="173" y="201"/>
                    <a:pt x="173" y="201"/>
                    <a:pt x="173" y="201"/>
                  </a:cubicBezTo>
                  <a:moveTo>
                    <a:pt x="463" y="137"/>
                  </a:moveTo>
                  <a:cubicBezTo>
                    <a:pt x="330" y="265"/>
                    <a:pt x="330" y="265"/>
                    <a:pt x="330" y="265"/>
                  </a:cubicBezTo>
                  <a:cubicBezTo>
                    <a:pt x="327" y="267"/>
                    <a:pt x="324" y="269"/>
                    <a:pt x="320" y="270"/>
                  </a:cubicBezTo>
                  <a:cubicBezTo>
                    <a:pt x="320" y="338"/>
                    <a:pt x="320" y="338"/>
                    <a:pt x="320" y="338"/>
                  </a:cubicBezTo>
                  <a:cubicBezTo>
                    <a:pt x="320" y="338"/>
                    <a:pt x="320" y="338"/>
                    <a:pt x="320" y="338"/>
                  </a:cubicBezTo>
                  <a:cubicBezTo>
                    <a:pt x="464" y="338"/>
                    <a:pt x="464" y="338"/>
                    <a:pt x="464" y="338"/>
                  </a:cubicBezTo>
                  <a:cubicBezTo>
                    <a:pt x="464" y="138"/>
                    <a:pt x="464" y="138"/>
                    <a:pt x="464" y="138"/>
                  </a:cubicBezTo>
                  <a:cubicBezTo>
                    <a:pt x="463" y="137"/>
                    <a:pt x="463" y="137"/>
                    <a:pt x="463" y="137"/>
                  </a:cubicBezTo>
                  <a:moveTo>
                    <a:pt x="534" y="0"/>
                  </a:moveTo>
                  <a:cubicBezTo>
                    <a:pt x="401" y="32"/>
                    <a:pt x="401" y="32"/>
                    <a:pt x="401" y="32"/>
                  </a:cubicBezTo>
                  <a:cubicBezTo>
                    <a:pt x="433" y="66"/>
                    <a:pt x="433" y="66"/>
                    <a:pt x="433" y="66"/>
                  </a:cubicBezTo>
                  <a:cubicBezTo>
                    <a:pt x="306" y="186"/>
                    <a:pt x="306" y="186"/>
                    <a:pt x="306" y="186"/>
                  </a:cubicBezTo>
                  <a:cubicBezTo>
                    <a:pt x="171" y="112"/>
                    <a:pt x="171" y="112"/>
                    <a:pt x="171" y="112"/>
                  </a:cubicBezTo>
                  <a:cubicBezTo>
                    <a:pt x="168" y="110"/>
                    <a:pt x="164" y="109"/>
                    <a:pt x="161" y="109"/>
                  </a:cubicBezTo>
                  <a:cubicBezTo>
                    <a:pt x="155" y="109"/>
                    <a:pt x="149" y="111"/>
                    <a:pt x="145" y="115"/>
                  </a:cubicBezTo>
                  <a:cubicBezTo>
                    <a:pt x="6" y="254"/>
                    <a:pt x="6" y="254"/>
                    <a:pt x="6" y="254"/>
                  </a:cubicBezTo>
                  <a:cubicBezTo>
                    <a:pt x="2" y="258"/>
                    <a:pt x="0" y="264"/>
                    <a:pt x="0" y="270"/>
                  </a:cubicBezTo>
                  <a:cubicBezTo>
                    <a:pt x="0" y="276"/>
                    <a:pt x="2" y="281"/>
                    <a:pt x="6" y="285"/>
                  </a:cubicBezTo>
                  <a:cubicBezTo>
                    <a:pt x="10" y="290"/>
                    <a:pt x="16" y="292"/>
                    <a:pt x="22" y="292"/>
                  </a:cubicBezTo>
                  <a:cubicBezTo>
                    <a:pt x="28" y="292"/>
                    <a:pt x="33" y="290"/>
                    <a:pt x="37" y="285"/>
                  </a:cubicBezTo>
                  <a:cubicBezTo>
                    <a:pt x="164" y="158"/>
                    <a:pt x="164" y="158"/>
                    <a:pt x="164" y="158"/>
                  </a:cubicBezTo>
                  <a:cubicBezTo>
                    <a:pt x="299" y="233"/>
                    <a:pt x="299" y="233"/>
                    <a:pt x="299" y="233"/>
                  </a:cubicBezTo>
                  <a:cubicBezTo>
                    <a:pt x="302" y="235"/>
                    <a:pt x="306" y="236"/>
                    <a:pt x="310" y="236"/>
                  </a:cubicBezTo>
                  <a:cubicBezTo>
                    <a:pt x="315" y="236"/>
                    <a:pt x="321" y="234"/>
                    <a:pt x="325" y="230"/>
                  </a:cubicBezTo>
                  <a:cubicBezTo>
                    <a:pt x="463" y="98"/>
                    <a:pt x="463" y="98"/>
                    <a:pt x="463" y="98"/>
                  </a:cubicBezTo>
                  <a:cubicBezTo>
                    <a:pt x="495" y="131"/>
                    <a:pt x="495" y="131"/>
                    <a:pt x="495" y="131"/>
                  </a:cubicBezTo>
                  <a:cubicBezTo>
                    <a:pt x="534" y="0"/>
                    <a:pt x="534" y="0"/>
                    <a:pt x="534" y="0"/>
                  </a:cubicBezTo>
                </a:path>
              </a:pathLst>
            </a:custGeom>
            <a:solidFill>
              <a:srgbClr val="C7C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6" name="Rectangle 185"/>
            <p:cNvSpPr>
              <a:spLocks noChangeArrowheads="1"/>
            </p:cNvSpPr>
            <p:nvPr/>
          </p:nvSpPr>
          <p:spPr bwMode="auto">
            <a:xfrm>
              <a:off x="2038350" y="5529263"/>
              <a:ext cx="2030413" cy="254000"/>
            </a:xfrm>
            <a:prstGeom prst="rect">
              <a:avLst/>
            </a:prstGeom>
            <a:solidFill>
              <a:srgbClr val="F58B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7" name="Rectangle 186"/>
            <p:cNvSpPr>
              <a:spLocks noChangeArrowheads="1"/>
            </p:cNvSpPr>
            <p:nvPr/>
          </p:nvSpPr>
          <p:spPr bwMode="auto">
            <a:xfrm>
              <a:off x="2038350" y="5529263"/>
              <a:ext cx="20304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8" name="Freeform 187"/>
            <p:cNvSpPr>
              <a:spLocks/>
            </p:cNvSpPr>
            <p:nvPr/>
          </p:nvSpPr>
          <p:spPr bwMode="auto">
            <a:xfrm>
              <a:off x="2171700" y="5529263"/>
              <a:ext cx="622300" cy="127000"/>
            </a:xfrm>
            <a:custGeom>
              <a:avLst/>
              <a:gdLst>
                <a:gd name="T0" fmla="*/ 392 w 392"/>
                <a:gd name="T1" fmla="*/ 0 h 80"/>
                <a:gd name="T2" fmla="*/ 392 w 392"/>
                <a:gd name="T3" fmla="*/ 0 h 80"/>
                <a:gd name="T4" fmla="*/ 138 w 392"/>
                <a:gd name="T5" fmla="*/ 0 h 80"/>
                <a:gd name="T6" fmla="*/ 0 w 392"/>
                <a:gd name="T7" fmla="*/ 80 h 80"/>
                <a:gd name="T8" fmla="*/ 254 w 392"/>
                <a:gd name="T9" fmla="*/ 80 h 80"/>
                <a:gd name="T10" fmla="*/ 392 w 392"/>
                <a:gd name="T11" fmla="*/ 0 h 80"/>
              </a:gdLst>
              <a:ahLst/>
              <a:cxnLst>
                <a:cxn ang="0">
                  <a:pos x="T0" y="T1"/>
                </a:cxn>
                <a:cxn ang="0">
                  <a:pos x="T2" y="T3"/>
                </a:cxn>
                <a:cxn ang="0">
                  <a:pos x="T4" y="T5"/>
                </a:cxn>
                <a:cxn ang="0">
                  <a:pos x="T6" y="T7"/>
                </a:cxn>
                <a:cxn ang="0">
                  <a:pos x="T8" y="T9"/>
                </a:cxn>
                <a:cxn ang="0">
                  <a:pos x="T10" y="T11"/>
                </a:cxn>
              </a:cxnLst>
              <a:rect l="0" t="0" r="r" b="b"/>
              <a:pathLst>
                <a:path w="392" h="80">
                  <a:moveTo>
                    <a:pt x="392" y="0"/>
                  </a:moveTo>
                  <a:lnTo>
                    <a:pt x="392" y="0"/>
                  </a:lnTo>
                  <a:lnTo>
                    <a:pt x="138" y="0"/>
                  </a:lnTo>
                  <a:lnTo>
                    <a:pt x="0" y="80"/>
                  </a:lnTo>
                  <a:lnTo>
                    <a:pt x="254" y="80"/>
                  </a:lnTo>
                  <a:lnTo>
                    <a:pt x="392"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9" name="Freeform 188"/>
            <p:cNvSpPr>
              <a:spLocks/>
            </p:cNvSpPr>
            <p:nvPr/>
          </p:nvSpPr>
          <p:spPr bwMode="auto">
            <a:xfrm>
              <a:off x="2171700" y="5529263"/>
              <a:ext cx="622300" cy="127000"/>
            </a:xfrm>
            <a:custGeom>
              <a:avLst/>
              <a:gdLst>
                <a:gd name="T0" fmla="*/ 392 w 392"/>
                <a:gd name="T1" fmla="*/ 0 h 80"/>
                <a:gd name="T2" fmla="*/ 392 w 392"/>
                <a:gd name="T3" fmla="*/ 0 h 80"/>
                <a:gd name="T4" fmla="*/ 138 w 392"/>
                <a:gd name="T5" fmla="*/ 0 h 80"/>
                <a:gd name="T6" fmla="*/ 0 w 392"/>
                <a:gd name="T7" fmla="*/ 80 h 80"/>
                <a:gd name="T8" fmla="*/ 254 w 392"/>
                <a:gd name="T9" fmla="*/ 80 h 80"/>
                <a:gd name="T10" fmla="*/ 392 w 392"/>
                <a:gd name="T11" fmla="*/ 0 h 80"/>
              </a:gdLst>
              <a:ahLst/>
              <a:cxnLst>
                <a:cxn ang="0">
                  <a:pos x="T0" y="T1"/>
                </a:cxn>
                <a:cxn ang="0">
                  <a:pos x="T2" y="T3"/>
                </a:cxn>
                <a:cxn ang="0">
                  <a:pos x="T4" y="T5"/>
                </a:cxn>
                <a:cxn ang="0">
                  <a:pos x="T6" y="T7"/>
                </a:cxn>
                <a:cxn ang="0">
                  <a:pos x="T8" y="T9"/>
                </a:cxn>
                <a:cxn ang="0">
                  <a:pos x="T10" y="T11"/>
                </a:cxn>
              </a:cxnLst>
              <a:rect l="0" t="0" r="r" b="b"/>
              <a:pathLst>
                <a:path w="392" h="80">
                  <a:moveTo>
                    <a:pt x="392" y="0"/>
                  </a:moveTo>
                  <a:lnTo>
                    <a:pt x="392" y="0"/>
                  </a:lnTo>
                  <a:lnTo>
                    <a:pt x="138" y="0"/>
                  </a:lnTo>
                  <a:lnTo>
                    <a:pt x="0" y="80"/>
                  </a:lnTo>
                  <a:lnTo>
                    <a:pt x="254" y="80"/>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0" name="Freeform 189"/>
            <p:cNvSpPr>
              <a:spLocks/>
            </p:cNvSpPr>
            <p:nvPr/>
          </p:nvSpPr>
          <p:spPr bwMode="auto">
            <a:xfrm>
              <a:off x="3109913" y="5529263"/>
              <a:ext cx="676275" cy="127000"/>
            </a:xfrm>
            <a:custGeom>
              <a:avLst/>
              <a:gdLst>
                <a:gd name="T0" fmla="*/ 426 w 426"/>
                <a:gd name="T1" fmla="*/ 0 h 80"/>
                <a:gd name="T2" fmla="*/ 426 w 426"/>
                <a:gd name="T3" fmla="*/ 0 h 80"/>
                <a:gd name="T4" fmla="*/ 138 w 426"/>
                <a:gd name="T5" fmla="*/ 0 h 80"/>
                <a:gd name="T6" fmla="*/ 0 w 426"/>
                <a:gd name="T7" fmla="*/ 80 h 80"/>
                <a:gd name="T8" fmla="*/ 288 w 426"/>
                <a:gd name="T9" fmla="*/ 80 h 80"/>
                <a:gd name="T10" fmla="*/ 426 w 426"/>
                <a:gd name="T11" fmla="*/ 0 h 80"/>
              </a:gdLst>
              <a:ahLst/>
              <a:cxnLst>
                <a:cxn ang="0">
                  <a:pos x="T0" y="T1"/>
                </a:cxn>
                <a:cxn ang="0">
                  <a:pos x="T2" y="T3"/>
                </a:cxn>
                <a:cxn ang="0">
                  <a:pos x="T4" y="T5"/>
                </a:cxn>
                <a:cxn ang="0">
                  <a:pos x="T6" y="T7"/>
                </a:cxn>
                <a:cxn ang="0">
                  <a:pos x="T8" y="T9"/>
                </a:cxn>
                <a:cxn ang="0">
                  <a:pos x="T10" y="T11"/>
                </a:cxn>
              </a:cxnLst>
              <a:rect l="0" t="0" r="r" b="b"/>
              <a:pathLst>
                <a:path w="426" h="80">
                  <a:moveTo>
                    <a:pt x="426" y="0"/>
                  </a:moveTo>
                  <a:lnTo>
                    <a:pt x="426" y="0"/>
                  </a:lnTo>
                  <a:lnTo>
                    <a:pt x="138" y="0"/>
                  </a:lnTo>
                  <a:lnTo>
                    <a:pt x="0" y="80"/>
                  </a:lnTo>
                  <a:lnTo>
                    <a:pt x="288" y="80"/>
                  </a:lnTo>
                  <a:lnTo>
                    <a:pt x="426"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1" name="Freeform 190"/>
            <p:cNvSpPr>
              <a:spLocks/>
            </p:cNvSpPr>
            <p:nvPr/>
          </p:nvSpPr>
          <p:spPr bwMode="auto">
            <a:xfrm>
              <a:off x="3109913" y="5529263"/>
              <a:ext cx="676275" cy="127000"/>
            </a:xfrm>
            <a:custGeom>
              <a:avLst/>
              <a:gdLst>
                <a:gd name="T0" fmla="*/ 426 w 426"/>
                <a:gd name="T1" fmla="*/ 0 h 80"/>
                <a:gd name="T2" fmla="*/ 426 w 426"/>
                <a:gd name="T3" fmla="*/ 0 h 80"/>
                <a:gd name="T4" fmla="*/ 138 w 426"/>
                <a:gd name="T5" fmla="*/ 0 h 80"/>
                <a:gd name="T6" fmla="*/ 0 w 426"/>
                <a:gd name="T7" fmla="*/ 80 h 80"/>
                <a:gd name="T8" fmla="*/ 288 w 426"/>
                <a:gd name="T9" fmla="*/ 80 h 80"/>
                <a:gd name="T10" fmla="*/ 426 w 426"/>
                <a:gd name="T11" fmla="*/ 0 h 80"/>
              </a:gdLst>
              <a:ahLst/>
              <a:cxnLst>
                <a:cxn ang="0">
                  <a:pos x="T0" y="T1"/>
                </a:cxn>
                <a:cxn ang="0">
                  <a:pos x="T2" y="T3"/>
                </a:cxn>
                <a:cxn ang="0">
                  <a:pos x="T4" y="T5"/>
                </a:cxn>
                <a:cxn ang="0">
                  <a:pos x="T6" y="T7"/>
                </a:cxn>
                <a:cxn ang="0">
                  <a:pos x="T8" y="T9"/>
                </a:cxn>
                <a:cxn ang="0">
                  <a:pos x="T10" y="T11"/>
                </a:cxn>
              </a:cxnLst>
              <a:rect l="0" t="0" r="r" b="b"/>
              <a:pathLst>
                <a:path w="426" h="80">
                  <a:moveTo>
                    <a:pt x="426" y="0"/>
                  </a:moveTo>
                  <a:lnTo>
                    <a:pt x="426" y="0"/>
                  </a:lnTo>
                  <a:lnTo>
                    <a:pt x="138" y="0"/>
                  </a:lnTo>
                  <a:lnTo>
                    <a:pt x="0" y="80"/>
                  </a:lnTo>
                  <a:lnTo>
                    <a:pt x="288" y="80"/>
                  </a:lnTo>
                  <a:lnTo>
                    <a:pt x="4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2" name="Freeform 191"/>
            <p:cNvSpPr>
              <a:spLocks/>
            </p:cNvSpPr>
            <p:nvPr/>
          </p:nvSpPr>
          <p:spPr bwMode="auto">
            <a:xfrm>
              <a:off x="2638425" y="5529263"/>
              <a:ext cx="627063" cy="127000"/>
            </a:xfrm>
            <a:custGeom>
              <a:avLst/>
              <a:gdLst>
                <a:gd name="T0" fmla="*/ 395 w 395"/>
                <a:gd name="T1" fmla="*/ 0 h 80"/>
                <a:gd name="T2" fmla="*/ 395 w 395"/>
                <a:gd name="T3" fmla="*/ 0 h 80"/>
                <a:gd name="T4" fmla="*/ 140 w 395"/>
                <a:gd name="T5" fmla="*/ 0 h 80"/>
                <a:gd name="T6" fmla="*/ 0 w 395"/>
                <a:gd name="T7" fmla="*/ 80 h 80"/>
                <a:gd name="T8" fmla="*/ 254 w 395"/>
                <a:gd name="T9" fmla="*/ 80 h 80"/>
                <a:gd name="T10" fmla="*/ 395 w 395"/>
                <a:gd name="T11" fmla="*/ 0 h 80"/>
              </a:gdLst>
              <a:ahLst/>
              <a:cxnLst>
                <a:cxn ang="0">
                  <a:pos x="T0" y="T1"/>
                </a:cxn>
                <a:cxn ang="0">
                  <a:pos x="T2" y="T3"/>
                </a:cxn>
                <a:cxn ang="0">
                  <a:pos x="T4" y="T5"/>
                </a:cxn>
                <a:cxn ang="0">
                  <a:pos x="T6" y="T7"/>
                </a:cxn>
                <a:cxn ang="0">
                  <a:pos x="T8" y="T9"/>
                </a:cxn>
                <a:cxn ang="0">
                  <a:pos x="T10" y="T11"/>
                </a:cxn>
              </a:cxnLst>
              <a:rect l="0" t="0" r="r" b="b"/>
              <a:pathLst>
                <a:path w="395" h="80">
                  <a:moveTo>
                    <a:pt x="395" y="0"/>
                  </a:moveTo>
                  <a:lnTo>
                    <a:pt x="395" y="0"/>
                  </a:lnTo>
                  <a:lnTo>
                    <a:pt x="140" y="0"/>
                  </a:lnTo>
                  <a:lnTo>
                    <a:pt x="0" y="80"/>
                  </a:lnTo>
                  <a:lnTo>
                    <a:pt x="254" y="80"/>
                  </a:lnTo>
                  <a:lnTo>
                    <a:pt x="395" y="0"/>
                  </a:lnTo>
                  <a:close/>
                </a:path>
              </a:pathLst>
            </a:custGeom>
            <a:solidFill>
              <a:srgbClr val="935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3" name="Freeform 192"/>
            <p:cNvSpPr>
              <a:spLocks/>
            </p:cNvSpPr>
            <p:nvPr/>
          </p:nvSpPr>
          <p:spPr bwMode="auto">
            <a:xfrm>
              <a:off x="2638425" y="5529263"/>
              <a:ext cx="627063" cy="127000"/>
            </a:xfrm>
            <a:custGeom>
              <a:avLst/>
              <a:gdLst>
                <a:gd name="T0" fmla="*/ 395 w 395"/>
                <a:gd name="T1" fmla="*/ 0 h 80"/>
                <a:gd name="T2" fmla="*/ 395 w 395"/>
                <a:gd name="T3" fmla="*/ 0 h 80"/>
                <a:gd name="T4" fmla="*/ 140 w 395"/>
                <a:gd name="T5" fmla="*/ 0 h 80"/>
                <a:gd name="T6" fmla="*/ 0 w 395"/>
                <a:gd name="T7" fmla="*/ 80 h 80"/>
                <a:gd name="T8" fmla="*/ 254 w 395"/>
                <a:gd name="T9" fmla="*/ 80 h 80"/>
                <a:gd name="T10" fmla="*/ 395 w 395"/>
                <a:gd name="T11" fmla="*/ 0 h 80"/>
              </a:gdLst>
              <a:ahLst/>
              <a:cxnLst>
                <a:cxn ang="0">
                  <a:pos x="T0" y="T1"/>
                </a:cxn>
                <a:cxn ang="0">
                  <a:pos x="T2" y="T3"/>
                </a:cxn>
                <a:cxn ang="0">
                  <a:pos x="T4" y="T5"/>
                </a:cxn>
                <a:cxn ang="0">
                  <a:pos x="T6" y="T7"/>
                </a:cxn>
                <a:cxn ang="0">
                  <a:pos x="T8" y="T9"/>
                </a:cxn>
                <a:cxn ang="0">
                  <a:pos x="T10" y="T11"/>
                </a:cxn>
              </a:cxnLst>
              <a:rect l="0" t="0" r="r" b="b"/>
              <a:pathLst>
                <a:path w="395" h="80">
                  <a:moveTo>
                    <a:pt x="395" y="0"/>
                  </a:moveTo>
                  <a:lnTo>
                    <a:pt x="395" y="0"/>
                  </a:lnTo>
                  <a:lnTo>
                    <a:pt x="140" y="0"/>
                  </a:lnTo>
                  <a:lnTo>
                    <a:pt x="0" y="80"/>
                  </a:lnTo>
                  <a:lnTo>
                    <a:pt x="254" y="80"/>
                  </a:lnTo>
                  <a:lnTo>
                    <a:pt x="3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4" name="Freeform 193"/>
            <p:cNvSpPr>
              <a:spLocks noEditPoints="1"/>
            </p:cNvSpPr>
            <p:nvPr/>
          </p:nvSpPr>
          <p:spPr bwMode="auto">
            <a:xfrm>
              <a:off x="2171700" y="4521201"/>
              <a:ext cx="1395413" cy="1135063"/>
            </a:xfrm>
            <a:custGeom>
              <a:avLst/>
              <a:gdLst>
                <a:gd name="T0" fmla="*/ 17 w 439"/>
                <a:gd name="T1" fmla="*/ 182 h 357"/>
                <a:gd name="T2" fmla="*/ 0 w 439"/>
                <a:gd name="T3" fmla="*/ 191 h 357"/>
                <a:gd name="T4" fmla="*/ 0 w 439"/>
                <a:gd name="T5" fmla="*/ 357 h 357"/>
                <a:gd name="T6" fmla="*/ 127 w 439"/>
                <a:gd name="T7" fmla="*/ 357 h 357"/>
                <a:gd name="T8" fmla="*/ 127 w 439"/>
                <a:gd name="T9" fmla="*/ 72 h 357"/>
                <a:gd name="T10" fmla="*/ 17 w 439"/>
                <a:gd name="T11" fmla="*/ 182 h 357"/>
                <a:gd name="T12" fmla="*/ 270 w 439"/>
                <a:gd name="T13" fmla="*/ 131 h 357"/>
                <a:gd name="T14" fmla="*/ 147 w 439"/>
                <a:gd name="T15" fmla="*/ 63 h 357"/>
                <a:gd name="T16" fmla="*/ 147 w 439"/>
                <a:gd name="T17" fmla="*/ 357 h 357"/>
                <a:gd name="T18" fmla="*/ 274 w 439"/>
                <a:gd name="T19" fmla="*/ 357 h 357"/>
                <a:gd name="T20" fmla="*/ 274 w 439"/>
                <a:gd name="T21" fmla="*/ 133 h 357"/>
                <a:gd name="T22" fmla="*/ 270 w 439"/>
                <a:gd name="T23" fmla="*/ 131 h 357"/>
                <a:gd name="T24" fmla="*/ 438 w 439"/>
                <a:gd name="T25" fmla="*/ 0 h 357"/>
                <a:gd name="T26" fmla="*/ 304 w 439"/>
                <a:gd name="T27" fmla="*/ 127 h 357"/>
                <a:gd name="T28" fmla="*/ 295 w 439"/>
                <a:gd name="T29" fmla="*/ 133 h 357"/>
                <a:gd name="T30" fmla="*/ 295 w 439"/>
                <a:gd name="T31" fmla="*/ 357 h 357"/>
                <a:gd name="T32" fmla="*/ 439 w 439"/>
                <a:gd name="T33" fmla="*/ 357 h 357"/>
                <a:gd name="T34" fmla="*/ 439 w 439"/>
                <a:gd name="T35" fmla="*/ 0 h 357"/>
                <a:gd name="T36" fmla="*/ 438 w 439"/>
                <a:gd name="T3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9" h="357">
                  <a:moveTo>
                    <a:pt x="17" y="182"/>
                  </a:moveTo>
                  <a:cubicBezTo>
                    <a:pt x="12" y="187"/>
                    <a:pt x="6" y="190"/>
                    <a:pt x="0" y="191"/>
                  </a:cubicBezTo>
                  <a:cubicBezTo>
                    <a:pt x="0" y="357"/>
                    <a:pt x="0" y="357"/>
                    <a:pt x="0" y="357"/>
                  </a:cubicBezTo>
                  <a:cubicBezTo>
                    <a:pt x="127" y="357"/>
                    <a:pt x="127" y="357"/>
                    <a:pt x="127" y="357"/>
                  </a:cubicBezTo>
                  <a:cubicBezTo>
                    <a:pt x="127" y="72"/>
                    <a:pt x="127" y="72"/>
                    <a:pt x="127" y="72"/>
                  </a:cubicBezTo>
                  <a:lnTo>
                    <a:pt x="17" y="182"/>
                  </a:lnTo>
                  <a:close/>
                  <a:moveTo>
                    <a:pt x="270" y="131"/>
                  </a:moveTo>
                  <a:cubicBezTo>
                    <a:pt x="147" y="63"/>
                    <a:pt x="147" y="63"/>
                    <a:pt x="147" y="63"/>
                  </a:cubicBezTo>
                  <a:cubicBezTo>
                    <a:pt x="147" y="357"/>
                    <a:pt x="147" y="357"/>
                    <a:pt x="147" y="357"/>
                  </a:cubicBezTo>
                  <a:cubicBezTo>
                    <a:pt x="274" y="357"/>
                    <a:pt x="274" y="357"/>
                    <a:pt x="274" y="357"/>
                  </a:cubicBezTo>
                  <a:cubicBezTo>
                    <a:pt x="274" y="133"/>
                    <a:pt x="274" y="133"/>
                    <a:pt x="274" y="133"/>
                  </a:cubicBezTo>
                  <a:cubicBezTo>
                    <a:pt x="273" y="132"/>
                    <a:pt x="272" y="132"/>
                    <a:pt x="270" y="131"/>
                  </a:cubicBezTo>
                  <a:close/>
                  <a:moveTo>
                    <a:pt x="438" y="0"/>
                  </a:moveTo>
                  <a:cubicBezTo>
                    <a:pt x="304" y="127"/>
                    <a:pt x="304" y="127"/>
                    <a:pt x="304" y="127"/>
                  </a:cubicBezTo>
                  <a:cubicBezTo>
                    <a:pt x="301" y="129"/>
                    <a:pt x="298" y="131"/>
                    <a:pt x="295" y="133"/>
                  </a:cubicBezTo>
                  <a:cubicBezTo>
                    <a:pt x="295" y="357"/>
                    <a:pt x="295" y="357"/>
                    <a:pt x="295" y="357"/>
                  </a:cubicBezTo>
                  <a:cubicBezTo>
                    <a:pt x="439" y="357"/>
                    <a:pt x="439" y="357"/>
                    <a:pt x="439" y="357"/>
                  </a:cubicBezTo>
                  <a:cubicBezTo>
                    <a:pt x="439" y="0"/>
                    <a:pt x="439" y="0"/>
                    <a:pt x="439" y="0"/>
                  </a:cubicBezTo>
                  <a:lnTo>
                    <a:pt x="438" y="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5" name="Freeform 194"/>
            <p:cNvSpPr>
              <a:spLocks/>
            </p:cNvSpPr>
            <p:nvPr/>
          </p:nvSpPr>
          <p:spPr bwMode="auto">
            <a:xfrm>
              <a:off x="2089150" y="4083051"/>
              <a:ext cx="1700213" cy="928688"/>
            </a:xfrm>
            <a:custGeom>
              <a:avLst/>
              <a:gdLst>
                <a:gd name="T0" fmla="*/ 535 w 535"/>
                <a:gd name="T1" fmla="*/ 0 h 292"/>
                <a:gd name="T2" fmla="*/ 496 w 535"/>
                <a:gd name="T3" fmla="*/ 132 h 292"/>
                <a:gd name="T4" fmla="*/ 464 w 535"/>
                <a:gd name="T5" fmla="*/ 98 h 292"/>
                <a:gd name="T6" fmla="*/ 326 w 535"/>
                <a:gd name="T7" fmla="*/ 230 h 292"/>
                <a:gd name="T8" fmla="*/ 300 w 535"/>
                <a:gd name="T9" fmla="*/ 233 h 292"/>
                <a:gd name="T10" fmla="*/ 165 w 535"/>
                <a:gd name="T11" fmla="*/ 159 h 292"/>
                <a:gd name="T12" fmla="*/ 38 w 535"/>
                <a:gd name="T13" fmla="*/ 286 h 292"/>
                <a:gd name="T14" fmla="*/ 22 w 535"/>
                <a:gd name="T15" fmla="*/ 292 h 292"/>
                <a:gd name="T16" fmla="*/ 7 w 535"/>
                <a:gd name="T17" fmla="*/ 286 h 292"/>
                <a:gd name="T18" fmla="*/ 0 w 535"/>
                <a:gd name="T19" fmla="*/ 270 h 292"/>
                <a:gd name="T20" fmla="*/ 7 w 535"/>
                <a:gd name="T21" fmla="*/ 254 h 292"/>
                <a:gd name="T22" fmla="*/ 145 w 535"/>
                <a:gd name="T23" fmla="*/ 115 h 292"/>
                <a:gd name="T24" fmla="*/ 172 w 535"/>
                <a:gd name="T25" fmla="*/ 112 h 292"/>
                <a:gd name="T26" fmla="*/ 307 w 535"/>
                <a:gd name="T27" fmla="*/ 186 h 292"/>
                <a:gd name="T28" fmla="*/ 434 w 535"/>
                <a:gd name="T29" fmla="*/ 66 h 292"/>
                <a:gd name="T30" fmla="*/ 402 w 535"/>
                <a:gd name="T31" fmla="*/ 32 h 292"/>
                <a:gd name="T32" fmla="*/ 535 w 535"/>
                <a:gd name="T3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5" h="292">
                  <a:moveTo>
                    <a:pt x="535" y="0"/>
                  </a:moveTo>
                  <a:cubicBezTo>
                    <a:pt x="496" y="132"/>
                    <a:pt x="496" y="132"/>
                    <a:pt x="496" y="132"/>
                  </a:cubicBezTo>
                  <a:cubicBezTo>
                    <a:pt x="464" y="98"/>
                    <a:pt x="464" y="98"/>
                    <a:pt x="464" y="98"/>
                  </a:cubicBezTo>
                  <a:cubicBezTo>
                    <a:pt x="326" y="230"/>
                    <a:pt x="326" y="230"/>
                    <a:pt x="326" y="230"/>
                  </a:cubicBezTo>
                  <a:cubicBezTo>
                    <a:pt x="319" y="237"/>
                    <a:pt x="308" y="238"/>
                    <a:pt x="300" y="233"/>
                  </a:cubicBezTo>
                  <a:cubicBezTo>
                    <a:pt x="165" y="159"/>
                    <a:pt x="165" y="159"/>
                    <a:pt x="165" y="159"/>
                  </a:cubicBezTo>
                  <a:cubicBezTo>
                    <a:pt x="38" y="286"/>
                    <a:pt x="38" y="286"/>
                    <a:pt x="38" y="286"/>
                  </a:cubicBezTo>
                  <a:cubicBezTo>
                    <a:pt x="34" y="290"/>
                    <a:pt x="28" y="292"/>
                    <a:pt x="22" y="292"/>
                  </a:cubicBezTo>
                  <a:cubicBezTo>
                    <a:pt x="16" y="292"/>
                    <a:pt x="11" y="290"/>
                    <a:pt x="7" y="286"/>
                  </a:cubicBezTo>
                  <a:cubicBezTo>
                    <a:pt x="2" y="281"/>
                    <a:pt x="0" y="276"/>
                    <a:pt x="0" y="270"/>
                  </a:cubicBezTo>
                  <a:cubicBezTo>
                    <a:pt x="0" y="264"/>
                    <a:pt x="2" y="258"/>
                    <a:pt x="7" y="254"/>
                  </a:cubicBezTo>
                  <a:cubicBezTo>
                    <a:pt x="145" y="115"/>
                    <a:pt x="145" y="115"/>
                    <a:pt x="145" y="115"/>
                  </a:cubicBezTo>
                  <a:cubicBezTo>
                    <a:pt x="152" y="108"/>
                    <a:pt x="163" y="107"/>
                    <a:pt x="172" y="112"/>
                  </a:cubicBezTo>
                  <a:cubicBezTo>
                    <a:pt x="307" y="186"/>
                    <a:pt x="307" y="186"/>
                    <a:pt x="307" y="186"/>
                  </a:cubicBezTo>
                  <a:cubicBezTo>
                    <a:pt x="434" y="66"/>
                    <a:pt x="434" y="66"/>
                    <a:pt x="434" y="66"/>
                  </a:cubicBezTo>
                  <a:cubicBezTo>
                    <a:pt x="402" y="32"/>
                    <a:pt x="402" y="32"/>
                    <a:pt x="402" y="32"/>
                  </a:cubicBezTo>
                  <a:lnTo>
                    <a:pt x="535" y="0"/>
                  </a:ln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91" name="Group 1290"/>
          <p:cNvGrpSpPr/>
          <p:nvPr/>
        </p:nvGrpSpPr>
        <p:grpSpPr>
          <a:xfrm>
            <a:off x="8135938" y="1722438"/>
            <a:ext cx="2030413" cy="2027238"/>
            <a:chOff x="8135938" y="1722438"/>
            <a:chExt cx="2030413" cy="2027238"/>
          </a:xfrm>
        </p:grpSpPr>
        <p:sp>
          <p:nvSpPr>
            <p:cNvPr id="1276" name="Rectangle 195"/>
            <p:cNvSpPr>
              <a:spLocks noChangeArrowheads="1"/>
            </p:cNvSpPr>
            <p:nvPr/>
          </p:nvSpPr>
          <p:spPr bwMode="auto">
            <a:xfrm>
              <a:off x="8135938" y="1722438"/>
              <a:ext cx="2030413" cy="2027238"/>
            </a:xfrm>
            <a:prstGeom prst="rect">
              <a:avLst/>
            </a:prstGeom>
            <a:solidFill>
              <a:srgbClr val="CDEB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7" name="Rectangle 196"/>
            <p:cNvSpPr>
              <a:spLocks noChangeArrowheads="1"/>
            </p:cNvSpPr>
            <p:nvPr/>
          </p:nvSpPr>
          <p:spPr bwMode="auto">
            <a:xfrm>
              <a:off x="8135938" y="1722438"/>
              <a:ext cx="2030413"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8" name="Freeform 197"/>
            <p:cNvSpPr>
              <a:spLocks/>
            </p:cNvSpPr>
            <p:nvPr/>
          </p:nvSpPr>
          <p:spPr bwMode="auto">
            <a:xfrm>
              <a:off x="9056688" y="3044826"/>
              <a:ext cx="627063" cy="361950"/>
            </a:xfrm>
            <a:custGeom>
              <a:avLst/>
              <a:gdLst>
                <a:gd name="T0" fmla="*/ 197 w 197"/>
                <a:gd name="T1" fmla="*/ 0 h 114"/>
                <a:gd name="T2" fmla="*/ 133 w 197"/>
                <a:gd name="T3" fmla="*/ 17 h 114"/>
                <a:gd name="T4" fmla="*/ 148 w 197"/>
                <a:gd name="T5" fmla="*/ 32 h 114"/>
                <a:gd name="T6" fmla="*/ 78 w 197"/>
                <a:gd name="T7" fmla="*/ 102 h 114"/>
                <a:gd name="T8" fmla="*/ 11 w 197"/>
                <a:gd name="T9" fmla="*/ 102 h 114"/>
                <a:gd name="T10" fmla="*/ 0 w 197"/>
                <a:gd name="T11" fmla="*/ 113 h 114"/>
                <a:gd name="T12" fmla="*/ 0 w 197"/>
                <a:gd name="T13" fmla="*/ 114 h 114"/>
                <a:gd name="T14" fmla="*/ 0 w 197"/>
                <a:gd name="T15" fmla="*/ 114 h 114"/>
                <a:gd name="T16" fmla="*/ 98 w 197"/>
                <a:gd name="T17" fmla="*/ 114 h 114"/>
                <a:gd name="T18" fmla="*/ 164 w 197"/>
                <a:gd name="T19" fmla="*/ 48 h 114"/>
                <a:gd name="T20" fmla="*/ 180 w 197"/>
                <a:gd name="T21" fmla="*/ 64 h 114"/>
                <a:gd name="T22" fmla="*/ 197 w 197"/>
                <a:gd name="T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114">
                  <a:moveTo>
                    <a:pt x="197" y="0"/>
                  </a:moveTo>
                  <a:cubicBezTo>
                    <a:pt x="133" y="17"/>
                    <a:pt x="133" y="17"/>
                    <a:pt x="133" y="17"/>
                  </a:cubicBezTo>
                  <a:cubicBezTo>
                    <a:pt x="148" y="32"/>
                    <a:pt x="148" y="32"/>
                    <a:pt x="148" y="32"/>
                  </a:cubicBezTo>
                  <a:cubicBezTo>
                    <a:pt x="78" y="102"/>
                    <a:pt x="78" y="102"/>
                    <a:pt x="78" y="102"/>
                  </a:cubicBezTo>
                  <a:cubicBezTo>
                    <a:pt x="11" y="102"/>
                    <a:pt x="11" y="102"/>
                    <a:pt x="11" y="102"/>
                  </a:cubicBezTo>
                  <a:cubicBezTo>
                    <a:pt x="5" y="102"/>
                    <a:pt x="0" y="107"/>
                    <a:pt x="0" y="113"/>
                  </a:cubicBezTo>
                  <a:cubicBezTo>
                    <a:pt x="0" y="114"/>
                    <a:pt x="0" y="114"/>
                    <a:pt x="0" y="114"/>
                  </a:cubicBezTo>
                  <a:cubicBezTo>
                    <a:pt x="0" y="114"/>
                    <a:pt x="0" y="114"/>
                    <a:pt x="0" y="114"/>
                  </a:cubicBezTo>
                  <a:cubicBezTo>
                    <a:pt x="98" y="114"/>
                    <a:pt x="98" y="114"/>
                    <a:pt x="98" y="114"/>
                  </a:cubicBezTo>
                  <a:cubicBezTo>
                    <a:pt x="164" y="48"/>
                    <a:pt x="164" y="48"/>
                    <a:pt x="164" y="48"/>
                  </a:cubicBezTo>
                  <a:cubicBezTo>
                    <a:pt x="180" y="64"/>
                    <a:pt x="180" y="64"/>
                    <a:pt x="180" y="64"/>
                  </a:cubicBezTo>
                  <a:cubicBezTo>
                    <a:pt x="197" y="0"/>
                    <a:pt x="197" y="0"/>
                    <a:pt x="19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9" name="Freeform 198"/>
            <p:cNvSpPr>
              <a:spLocks/>
            </p:cNvSpPr>
            <p:nvPr/>
          </p:nvSpPr>
          <p:spPr bwMode="auto">
            <a:xfrm>
              <a:off x="9056688" y="2566988"/>
              <a:ext cx="627063" cy="395288"/>
            </a:xfrm>
            <a:custGeom>
              <a:avLst/>
              <a:gdLst>
                <a:gd name="T0" fmla="*/ 88 w 197"/>
                <a:gd name="T1" fmla="*/ 0 h 124"/>
                <a:gd name="T2" fmla="*/ 11 w 197"/>
                <a:gd name="T3" fmla="*/ 0 h 124"/>
                <a:gd name="T4" fmla="*/ 0 w 197"/>
                <a:gd name="T5" fmla="*/ 11 h 124"/>
                <a:gd name="T6" fmla="*/ 11 w 197"/>
                <a:gd name="T7" fmla="*/ 22 h 124"/>
                <a:gd name="T8" fmla="*/ 78 w 197"/>
                <a:gd name="T9" fmla="*/ 22 h 124"/>
                <a:gd name="T10" fmla="*/ 148 w 197"/>
                <a:gd name="T11" fmla="*/ 92 h 124"/>
                <a:gd name="T12" fmla="*/ 133 w 197"/>
                <a:gd name="T13" fmla="*/ 107 h 124"/>
                <a:gd name="T14" fmla="*/ 197 w 197"/>
                <a:gd name="T15" fmla="*/ 124 h 124"/>
                <a:gd name="T16" fmla="*/ 180 w 197"/>
                <a:gd name="T17" fmla="*/ 60 h 124"/>
                <a:gd name="T18" fmla="*/ 164 w 197"/>
                <a:gd name="T19" fmla="*/ 76 h 124"/>
                <a:gd name="T20" fmla="*/ 88 w 197"/>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24">
                  <a:moveTo>
                    <a:pt x="88" y="0"/>
                  </a:moveTo>
                  <a:cubicBezTo>
                    <a:pt x="11" y="0"/>
                    <a:pt x="11" y="0"/>
                    <a:pt x="11" y="0"/>
                  </a:cubicBezTo>
                  <a:cubicBezTo>
                    <a:pt x="5" y="0"/>
                    <a:pt x="0" y="5"/>
                    <a:pt x="0" y="11"/>
                  </a:cubicBezTo>
                  <a:cubicBezTo>
                    <a:pt x="0" y="17"/>
                    <a:pt x="5" y="22"/>
                    <a:pt x="11" y="22"/>
                  </a:cubicBezTo>
                  <a:cubicBezTo>
                    <a:pt x="78" y="22"/>
                    <a:pt x="78" y="22"/>
                    <a:pt x="78" y="22"/>
                  </a:cubicBezTo>
                  <a:cubicBezTo>
                    <a:pt x="148" y="92"/>
                    <a:pt x="148" y="92"/>
                    <a:pt x="148" y="92"/>
                  </a:cubicBezTo>
                  <a:cubicBezTo>
                    <a:pt x="133" y="107"/>
                    <a:pt x="133" y="107"/>
                    <a:pt x="133" y="107"/>
                  </a:cubicBezTo>
                  <a:cubicBezTo>
                    <a:pt x="197" y="124"/>
                    <a:pt x="197" y="124"/>
                    <a:pt x="197" y="124"/>
                  </a:cubicBezTo>
                  <a:cubicBezTo>
                    <a:pt x="180" y="60"/>
                    <a:pt x="180" y="60"/>
                    <a:pt x="180" y="60"/>
                  </a:cubicBezTo>
                  <a:cubicBezTo>
                    <a:pt x="164" y="76"/>
                    <a:pt x="164" y="76"/>
                    <a:pt x="164" y="76"/>
                  </a:cubicBezTo>
                  <a:cubicBezTo>
                    <a:pt x="88" y="0"/>
                    <a:pt x="88" y="0"/>
                    <a:pt x="88"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0" name="Freeform 199"/>
            <p:cNvSpPr>
              <a:spLocks/>
            </p:cNvSpPr>
            <p:nvPr/>
          </p:nvSpPr>
          <p:spPr bwMode="auto">
            <a:xfrm>
              <a:off x="9721850" y="2892426"/>
              <a:ext cx="377825" cy="212725"/>
            </a:xfrm>
            <a:custGeom>
              <a:avLst/>
              <a:gdLst>
                <a:gd name="T0" fmla="*/ 62 w 119"/>
                <a:gd name="T1" fmla="*/ 0 h 67"/>
                <a:gd name="T2" fmla="*/ 62 w 119"/>
                <a:gd name="T3" fmla="*/ 22 h 67"/>
                <a:gd name="T4" fmla="*/ 11 w 119"/>
                <a:gd name="T5" fmla="*/ 22 h 67"/>
                <a:gd name="T6" fmla="*/ 0 w 119"/>
                <a:gd name="T7" fmla="*/ 33 h 67"/>
                <a:gd name="T8" fmla="*/ 11 w 119"/>
                <a:gd name="T9" fmla="*/ 44 h 67"/>
                <a:gd name="T10" fmla="*/ 62 w 119"/>
                <a:gd name="T11" fmla="*/ 44 h 67"/>
                <a:gd name="T12" fmla="*/ 62 w 119"/>
                <a:gd name="T13" fmla="*/ 67 h 67"/>
                <a:gd name="T14" fmla="*/ 119 w 119"/>
                <a:gd name="T15" fmla="*/ 33 h 67"/>
                <a:gd name="T16" fmla="*/ 62 w 119"/>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7">
                  <a:moveTo>
                    <a:pt x="62" y="0"/>
                  </a:moveTo>
                  <a:cubicBezTo>
                    <a:pt x="62" y="22"/>
                    <a:pt x="62" y="22"/>
                    <a:pt x="62" y="22"/>
                  </a:cubicBezTo>
                  <a:cubicBezTo>
                    <a:pt x="11" y="22"/>
                    <a:pt x="11" y="22"/>
                    <a:pt x="11" y="22"/>
                  </a:cubicBezTo>
                  <a:cubicBezTo>
                    <a:pt x="5" y="22"/>
                    <a:pt x="0" y="27"/>
                    <a:pt x="0" y="33"/>
                  </a:cubicBezTo>
                  <a:cubicBezTo>
                    <a:pt x="0" y="39"/>
                    <a:pt x="5" y="44"/>
                    <a:pt x="11" y="44"/>
                  </a:cubicBezTo>
                  <a:cubicBezTo>
                    <a:pt x="62" y="44"/>
                    <a:pt x="62" y="44"/>
                    <a:pt x="62" y="44"/>
                  </a:cubicBezTo>
                  <a:cubicBezTo>
                    <a:pt x="62" y="67"/>
                    <a:pt x="62" y="67"/>
                    <a:pt x="62" y="67"/>
                  </a:cubicBezTo>
                  <a:cubicBezTo>
                    <a:pt x="119" y="33"/>
                    <a:pt x="119" y="33"/>
                    <a:pt x="119" y="33"/>
                  </a:cubicBezTo>
                  <a:cubicBezTo>
                    <a:pt x="62" y="0"/>
                    <a:pt x="62" y="0"/>
                    <a:pt x="62"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1" name="Freeform 200"/>
            <p:cNvSpPr>
              <a:spLocks/>
            </p:cNvSpPr>
            <p:nvPr/>
          </p:nvSpPr>
          <p:spPr bwMode="auto">
            <a:xfrm>
              <a:off x="8469313" y="3038476"/>
              <a:ext cx="558800" cy="333375"/>
            </a:xfrm>
            <a:custGeom>
              <a:avLst/>
              <a:gdLst>
                <a:gd name="T0" fmla="*/ 87 w 176"/>
                <a:gd name="T1" fmla="*/ 0 h 105"/>
                <a:gd name="T2" fmla="*/ 11 w 176"/>
                <a:gd name="T3" fmla="*/ 0 h 105"/>
                <a:gd name="T4" fmla="*/ 0 w 176"/>
                <a:gd name="T5" fmla="*/ 11 h 105"/>
                <a:gd name="T6" fmla="*/ 11 w 176"/>
                <a:gd name="T7" fmla="*/ 22 h 105"/>
                <a:gd name="T8" fmla="*/ 78 w 176"/>
                <a:gd name="T9" fmla="*/ 22 h 105"/>
                <a:gd name="T10" fmla="*/ 128 w 176"/>
                <a:gd name="T11" fmla="*/ 72 h 105"/>
                <a:gd name="T12" fmla="*/ 112 w 176"/>
                <a:gd name="T13" fmla="*/ 88 h 105"/>
                <a:gd name="T14" fmla="*/ 176 w 176"/>
                <a:gd name="T15" fmla="*/ 105 h 105"/>
                <a:gd name="T16" fmla="*/ 159 w 176"/>
                <a:gd name="T17" fmla="*/ 41 h 105"/>
                <a:gd name="T18" fmla="*/ 143 w 176"/>
                <a:gd name="T19" fmla="*/ 57 h 105"/>
                <a:gd name="T20" fmla="*/ 87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87" y="0"/>
                  </a:moveTo>
                  <a:cubicBezTo>
                    <a:pt x="11" y="0"/>
                    <a:pt x="11" y="0"/>
                    <a:pt x="11" y="0"/>
                  </a:cubicBezTo>
                  <a:cubicBezTo>
                    <a:pt x="5" y="0"/>
                    <a:pt x="0" y="5"/>
                    <a:pt x="0" y="11"/>
                  </a:cubicBezTo>
                  <a:cubicBezTo>
                    <a:pt x="0" y="17"/>
                    <a:pt x="5" y="22"/>
                    <a:pt x="11" y="22"/>
                  </a:cubicBezTo>
                  <a:cubicBezTo>
                    <a:pt x="78" y="22"/>
                    <a:pt x="78" y="22"/>
                    <a:pt x="78" y="22"/>
                  </a:cubicBezTo>
                  <a:cubicBezTo>
                    <a:pt x="128" y="72"/>
                    <a:pt x="128" y="72"/>
                    <a:pt x="128" y="72"/>
                  </a:cubicBezTo>
                  <a:cubicBezTo>
                    <a:pt x="112" y="88"/>
                    <a:pt x="112" y="88"/>
                    <a:pt x="112" y="88"/>
                  </a:cubicBezTo>
                  <a:cubicBezTo>
                    <a:pt x="176" y="105"/>
                    <a:pt x="176" y="105"/>
                    <a:pt x="176" y="105"/>
                  </a:cubicBezTo>
                  <a:cubicBezTo>
                    <a:pt x="159" y="41"/>
                    <a:pt x="159" y="41"/>
                    <a:pt x="159" y="41"/>
                  </a:cubicBezTo>
                  <a:cubicBezTo>
                    <a:pt x="143" y="57"/>
                    <a:pt x="143" y="57"/>
                    <a:pt x="143" y="57"/>
                  </a:cubicBezTo>
                  <a:cubicBezTo>
                    <a:pt x="87" y="0"/>
                    <a:pt x="87" y="0"/>
                    <a:pt x="8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2" name="Freeform 201"/>
            <p:cNvSpPr>
              <a:spLocks/>
            </p:cNvSpPr>
            <p:nvPr/>
          </p:nvSpPr>
          <p:spPr bwMode="auto">
            <a:xfrm>
              <a:off x="8469313" y="2636838"/>
              <a:ext cx="558800" cy="334963"/>
            </a:xfrm>
            <a:custGeom>
              <a:avLst/>
              <a:gdLst>
                <a:gd name="T0" fmla="*/ 176 w 176"/>
                <a:gd name="T1" fmla="*/ 0 h 105"/>
                <a:gd name="T2" fmla="*/ 112 w 176"/>
                <a:gd name="T3" fmla="*/ 17 h 105"/>
                <a:gd name="T4" fmla="*/ 128 w 176"/>
                <a:gd name="T5" fmla="*/ 33 h 105"/>
                <a:gd name="T6" fmla="*/ 78 w 176"/>
                <a:gd name="T7" fmla="*/ 83 h 105"/>
                <a:gd name="T8" fmla="*/ 11 w 176"/>
                <a:gd name="T9" fmla="*/ 83 h 105"/>
                <a:gd name="T10" fmla="*/ 0 w 176"/>
                <a:gd name="T11" fmla="*/ 94 h 105"/>
                <a:gd name="T12" fmla="*/ 11 w 176"/>
                <a:gd name="T13" fmla="*/ 105 h 105"/>
                <a:gd name="T14" fmla="*/ 87 w 176"/>
                <a:gd name="T15" fmla="*/ 105 h 105"/>
                <a:gd name="T16" fmla="*/ 143 w 176"/>
                <a:gd name="T17" fmla="*/ 49 h 105"/>
                <a:gd name="T18" fmla="*/ 159 w 176"/>
                <a:gd name="T19" fmla="*/ 64 h 105"/>
                <a:gd name="T20" fmla="*/ 176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176" y="0"/>
                  </a:moveTo>
                  <a:cubicBezTo>
                    <a:pt x="112" y="17"/>
                    <a:pt x="112" y="17"/>
                    <a:pt x="112" y="17"/>
                  </a:cubicBezTo>
                  <a:cubicBezTo>
                    <a:pt x="128" y="33"/>
                    <a:pt x="128" y="33"/>
                    <a:pt x="128" y="33"/>
                  </a:cubicBezTo>
                  <a:cubicBezTo>
                    <a:pt x="78" y="83"/>
                    <a:pt x="78" y="83"/>
                    <a:pt x="78" y="83"/>
                  </a:cubicBezTo>
                  <a:cubicBezTo>
                    <a:pt x="11" y="83"/>
                    <a:pt x="11" y="83"/>
                    <a:pt x="11" y="83"/>
                  </a:cubicBezTo>
                  <a:cubicBezTo>
                    <a:pt x="5" y="83"/>
                    <a:pt x="0" y="88"/>
                    <a:pt x="0" y="94"/>
                  </a:cubicBezTo>
                  <a:cubicBezTo>
                    <a:pt x="0" y="100"/>
                    <a:pt x="5" y="105"/>
                    <a:pt x="11" y="105"/>
                  </a:cubicBezTo>
                  <a:cubicBezTo>
                    <a:pt x="87" y="105"/>
                    <a:pt x="87" y="105"/>
                    <a:pt x="87" y="105"/>
                  </a:cubicBezTo>
                  <a:cubicBezTo>
                    <a:pt x="143" y="49"/>
                    <a:pt x="143" y="49"/>
                    <a:pt x="143" y="49"/>
                  </a:cubicBezTo>
                  <a:cubicBezTo>
                    <a:pt x="159" y="64"/>
                    <a:pt x="159" y="64"/>
                    <a:pt x="159" y="64"/>
                  </a:cubicBezTo>
                  <a:cubicBezTo>
                    <a:pt x="176" y="0"/>
                    <a:pt x="176" y="0"/>
                    <a:pt x="176"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3" name="Freeform 202"/>
            <p:cNvSpPr>
              <a:spLocks/>
            </p:cNvSpPr>
            <p:nvPr/>
          </p:nvSpPr>
          <p:spPr bwMode="auto">
            <a:xfrm>
              <a:off x="8469313" y="2230438"/>
              <a:ext cx="558800" cy="333375"/>
            </a:xfrm>
            <a:custGeom>
              <a:avLst/>
              <a:gdLst>
                <a:gd name="T0" fmla="*/ 87 w 176"/>
                <a:gd name="T1" fmla="*/ 0 h 105"/>
                <a:gd name="T2" fmla="*/ 11 w 176"/>
                <a:gd name="T3" fmla="*/ 0 h 105"/>
                <a:gd name="T4" fmla="*/ 0 w 176"/>
                <a:gd name="T5" fmla="*/ 12 h 105"/>
                <a:gd name="T6" fmla="*/ 11 w 176"/>
                <a:gd name="T7" fmla="*/ 23 h 105"/>
                <a:gd name="T8" fmla="*/ 78 w 176"/>
                <a:gd name="T9" fmla="*/ 23 h 105"/>
                <a:gd name="T10" fmla="*/ 128 w 176"/>
                <a:gd name="T11" fmla="*/ 73 h 105"/>
                <a:gd name="T12" fmla="*/ 112 w 176"/>
                <a:gd name="T13" fmla="*/ 88 h 105"/>
                <a:gd name="T14" fmla="*/ 176 w 176"/>
                <a:gd name="T15" fmla="*/ 105 h 105"/>
                <a:gd name="T16" fmla="*/ 159 w 176"/>
                <a:gd name="T17" fmla="*/ 41 h 105"/>
                <a:gd name="T18" fmla="*/ 143 w 176"/>
                <a:gd name="T19" fmla="*/ 57 h 105"/>
                <a:gd name="T20" fmla="*/ 87 w 1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05">
                  <a:moveTo>
                    <a:pt x="87" y="0"/>
                  </a:moveTo>
                  <a:cubicBezTo>
                    <a:pt x="11" y="0"/>
                    <a:pt x="11" y="0"/>
                    <a:pt x="11" y="0"/>
                  </a:cubicBezTo>
                  <a:cubicBezTo>
                    <a:pt x="5" y="0"/>
                    <a:pt x="0" y="5"/>
                    <a:pt x="0" y="12"/>
                  </a:cubicBezTo>
                  <a:cubicBezTo>
                    <a:pt x="0" y="18"/>
                    <a:pt x="5" y="23"/>
                    <a:pt x="11" y="23"/>
                  </a:cubicBezTo>
                  <a:cubicBezTo>
                    <a:pt x="78" y="23"/>
                    <a:pt x="78" y="23"/>
                    <a:pt x="78" y="23"/>
                  </a:cubicBezTo>
                  <a:cubicBezTo>
                    <a:pt x="128" y="73"/>
                    <a:pt x="128" y="73"/>
                    <a:pt x="128" y="73"/>
                  </a:cubicBezTo>
                  <a:cubicBezTo>
                    <a:pt x="112" y="88"/>
                    <a:pt x="112" y="88"/>
                    <a:pt x="112" y="88"/>
                  </a:cubicBezTo>
                  <a:cubicBezTo>
                    <a:pt x="176" y="105"/>
                    <a:pt x="176" y="105"/>
                    <a:pt x="176" y="105"/>
                  </a:cubicBezTo>
                  <a:cubicBezTo>
                    <a:pt x="159" y="41"/>
                    <a:pt x="159" y="41"/>
                    <a:pt x="159" y="41"/>
                  </a:cubicBezTo>
                  <a:cubicBezTo>
                    <a:pt x="143" y="57"/>
                    <a:pt x="143" y="57"/>
                    <a:pt x="143" y="57"/>
                  </a:cubicBezTo>
                  <a:cubicBezTo>
                    <a:pt x="87" y="0"/>
                    <a:pt x="87" y="0"/>
                    <a:pt x="87" y="0"/>
                  </a:cubicBezTo>
                </a:path>
              </a:pathLst>
            </a:custGeom>
            <a:solidFill>
              <a:srgbClr val="C3DF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4" name="Rectangle 203"/>
            <p:cNvSpPr>
              <a:spLocks noChangeArrowheads="1"/>
            </p:cNvSpPr>
            <p:nvPr/>
          </p:nvSpPr>
          <p:spPr bwMode="auto">
            <a:xfrm>
              <a:off x="8135938" y="3406776"/>
              <a:ext cx="2030413" cy="342900"/>
            </a:xfrm>
            <a:prstGeom prst="rect">
              <a:avLst/>
            </a:prstGeom>
            <a:solidFill>
              <a:srgbClr val="0052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5" name="Rectangle 204"/>
            <p:cNvSpPr>
              <a:spLocks noChangeArrowheads="1"/>
            </p:cNvSpPr>
            <p:nvPr/>
          </p:nvSpPr>
          <p:spPr bwMode="auto">
            <a:xfrm>
              <a:off x="8135938" y="3406776"/>
              <a:ext cx="2030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6" name="Freeform 205"/>
            <p:cNvSpPr>
              <a:spLocks/>
            </p:cNvSpPr>
            <p:nvPr/>
          </p:nvSpPr>
          <p:spPr bwMode="auto">
            <a:xfrm>
              <a:off x="9056688" y="3406776"/>
              <a:ext cx="312738" cy="31750"/>
            </a:xfrm>
            <a:custGeom>
              <a:avLst/>
              <a:gdLst>
                <a:gd name="T0" fmla="*/ 98 w 98"/>
                <a:gd name="T1" fmla="*/ 0 h 10"/>
                <a:gd name="T2" fmla="*/ 0 w 98"/>
                <a:gd name="T3" fmla="*/ 0 h 10"/>
                <a:gd name="T4" fmla="*/ 11 w 98"/>
                <a:gd name="T5" fmla="*/ 10 h 10"/>
                <a:gd name="T6" fmla="*/ 88 w 98"/>
                <a:gd name="T7" fmla="*/ 10 h 10"/>
                <a:gd name="T8" fmla="*/ 98 w 98"/>
                <a:gd name="T9" fmla="*/ 0 h 10"/>
              </a:gdLst>
              <a:ahLst/>
              <a:cxnLst>
                <a:cxn ang="0">
                  <a:pos x="T0" y="T1"/>
                </a:cxn>
                <a:cxn ang="0">
                  <a:pos x="T2" y="T3"/>
                </a:cxn>
                <a:cxn ang="0">
                  <a:pos x="T4" y="T5"/>
                </a:cxn>
                <a:cxn ang="0">
                  <a:pos x="T6" y="T7"/>
                </a:cxn>
                <a:cxn ang="0">
                  <a:pos x="T8" y="T9"/>
                </a:cxn>
              </a:cxnLst>
              <a:rect l="0" t="0" r="r" b="b"/>
              <a:pathLst>
                <a:path w="98" h="10">
                  <a:moveTo>
                    <a:pt x="98" y="0"/>
                  </a:moveTo>
                  <a:cubicBezTo>
                    <a:pt x="0" y="0"/>
                    <a:pt x="0" y="0"/>
                    <a:pt x="0" y="0"/>
                  </a:cubicBezTo>
                  <a:cubicBezTo>
                    <a:pt x="1" y="6"/>
                    <a:pt x="5" y="10"/>
                    <a:pt x="11" y="10"/>
                  </a:cubicBezTo>
                  <a:cubicBezTo>
                    <a:pt x="88" y="10"/>
                    <a:pt x="88" y="10"/>
                    <a:pt x="88" y="10"/>
                  </a:cubicBezTo>
                  <a:cubicBezTo>
                    <a:pt x="98" y="0"/>
                    <a:pt x="98" y="0"/>
                    <a:pt x="98" y="0"/>
                  </a:cubicBezTo>
                </a:path>
              </a:pathLst>
            </a:custGeom>
            <a:solidFill>
              <a:srgbClr val="003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207"/>
            <p:cNvSpPr>
              <a:spLocks/>
            </p:cNvSpPr>
            <p:nvPr/>
          </p:nvSpPr>
          <p:spPr bwMode="auto">
            <a:xfrm>
              <a:off x="9040813" y="3406776"/>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solidFill>
              <a:srgbClr val="7B8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08"/>
            <p:cNvSpPr>
              <a:spLocks/>
            </p:cNvSpPr>
            <p:nvPr/>
          </p:nvSpPr>
          <p:spPr bwMode="auto">
            <a:xfrm>
              <a:off x="9040813" y="3406776"/>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09"/>
            <p:cNvSpPr>
              <a:spLocks/>
            </p:cNvSpPr>
            <p:nvPr/>
          </p:nvSpPr>
          <p:spPr bwMode="auto">
            <a:xfrm>
              <a:off x="8316913" y="3406776"/>
              <a:ext cx="727075" cy="136525"/>
            </a:xfrm>
            <a:custGeom>
              <a:avLst/>
              <a:gdLst>
                <a:gd name="T0" fmla="*/ 229 w 229"/>
                <a:gd name="T1" fmla="*/ 0 h 43"/>
                <a:gd name="T2" fmla="*/ 228 w 229"/>
                <a:gd name="T3" fmla="*/ 0 h 43"/>
                <a:gd name="T4" fmla="*/ 156 w 229"/>
                <a:gd name="T5" fmla="*/ 7 h 43"/>
                <a:gd name="T6" fmla="*/ 163 w 229"/>
                <a:gd name="T7" fmla="*/ 14 h 43"/>
                <a:gd name="T8" fmla="*/ 87 w 229"/>
                <a:gd name="T9" fmla="*/ 34 h 43"/>
                <a:gd name="T10" fmla="*/ 20 w 229"/>
                <a:gd name="T11" fmla="*/ 34 h 43"/>
                <a:gd name="T12" fmla="*/ 3 w 229"/>
                <a:gd name="T13" fmla="*/ 39 h 43"/>
                <a:gd name="T14" fmla="*/ 8 w 229"/>
                <a:gd name="T15" fmla="*/ 43 h 43"/>
                <a:gd name="T16" fmla="*/ 85 w 229"/>
                <a:gd name="T17" fmla="*/ 43 h 43"/>
                <a:gd name="T18" fmla="*/ 171 w 229"/>
                <a:gd name="T19" fmla="*/ 20 h 43"/>
                <a:gd name="T20" fmla="*/ 178 w 229"/>
                <a:gd name="T21" fmla="*/ 26 h 43"/>
                <a:gd name="T22" fmla="*/ 229 w 229"/>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9" h="43">
                  <a:moveTo>
                    <a:pt x="229" y="0"/>
                  </a:moveTo>
                  <a:cubicBezTo>
                    <a:pt x="228" y="0"/>
                    <a:pt x="228" y="0"/>
                    <a:pt x="228" y="0"/>
                  </a:cubicBezTo>
                  <a:cubicBezTo>
                    <a:pt x="156" y="7"/>
                    <a:pt x="156" y="7"/>
                    <a:pt x="156" y="7"/>
                  </a:cubicBezTo>
                  <a:cubicBezTo>
                    <a:pt x="163" y="14"/>
                    <a:pt x="163" y="14"/>
                    <a:pt x="163" y="14"/>
                  </a:cubicBezTo>
                  <a:cubicBezTo>
                    <a:pt x="87" y="34"/>
                    <a:pt x="87" y="34"/>
                    <a:pt x="87" y="34"/>
                  </a:cubicBezTo>
                  <a:cubicBezTo>
                    <a:pt x="20" y="34"/>
                    <a:pt x="20" y="34"/>
                    <a:pt x="20" y="34"/>
                  </a:cubicBezTo>
                  <a:cubicBezTo>
                    <a:pt x="14" y="34"/>
                    <a:pt x="6" y="36"/>
                    <a:pt x="3" y="39"/>
                  </a:cubicBezTo>
                  <a:cubicBezTo>
                    <a:pt x="0" y="41"/>
                    <a:pt x="2" y="43"/>
                    <a:pt x="8" y="43"/>
                  </a:cubicBezTo>
                  <a:cubicBezTo>
                    <a:pt x="85" y="43"/>
                    <a:pt x="85" y="43"/>
                    <a:pt x="85" y="43"/>
                  </a:cubicBezTo>
                  <a:cubicBezTo>
                    <a:pt x="171" y="20"/>
                    <a:pt x="171" y="20"/>
                    <a:pt x="171" y="20"/>
                  </a:cubicBezTo>
                  <a:cubicBezTo>
                    <a:pt x="178" y="26"/>
                    <a:pt x="178" y="26"/>
                    <a:pt x="178" y="26"/>
                  </a:cubicBezTo>
                  <a:cubicBezTo>
                    <a:pt x="229" y="0"/>
                    <a:pt x="229" y="0"/>
                    <a:pt x="229" y="0"/>
                  </a:cubicBezTo>
                </a:path>
              </a:pathLst>
            </a:custGeom>
            <a:solidFill>
              <a:srgbClr val="003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10"/>
            <p:cNvSpPr>
              <a:spLocks noEditPoints="1"/>
            </p:cNvSpPr>
            <p:nvPr/>
          </p:nvSpPr>
          <p:spPr bwMode="auto">
            <a:xfrm>
              <a:off x="8304213" y="1998663"/>
              <a:ext cx="1630363" cy="1544638"/>
            </a:xfrm>
            <a:custGeom>
              <a:avLst/>
              <a:gdLst>
                <a:gd name="T0" fmla="*/ 176 w 513"/>
                <a:gd name="T1" fmla="*/ 105 h 486"/>
                <a:gd name="T2" fmla="*/ 128 w 513"/>
                <a:gd name="T3" fmla="*/ 72 h 486"/>
                <a:gd name="T4" fmla="*/ 11 w 513"/>
                <a:gd name="T5" fmla="*/ 22 h 486"/>
                <a:gd name="T6" fmla="*/ 11 w 513"/>
                <a:gd name="T7" fmla="*/ 0 h 486"/>
                <a:gd name="T8" fmla="*/ 144 w 513"/>
                <a:gd name="T9" fmla="*/ 56 h 486"/>
                <a:gd name="T10" fmla="*/ 128 w 513"/>
                <a:gd name="T11" fmla="*/ 160 h 486"/>
                <a:gd name="T12" fmla="*/ 11 w 513"/>
                <a:gd name="T13" fmla="*/ 210 h 486"/>
                <a:gd name="T14" fmla="*/ 11 w 513"/>
                <a:gd name="T15" fmla="*/ 232 h 486"/>
                <a:gd name="T16" fmla="*/ 144 w 513"/>
                <a:gd name="T17" fmla="*/ 176 h 486"/>
                <a:gd name="T18" fmla="*/ 176 w 513"/>
                <a:gd name="T19" fmla="*/ 127 h 486"/>
                <a:gd name="T20" fmla="*/ 128 w 513"/>
                <a:gd name="T21" fmla="*/ 160 h 486"/>
                <a:gd name="T22" fmla="*/ 87 w 513"/>
                <a:gd name="T23" fmla="*/ 254 h 486"/>
                <a:gd name="T24" fmla="*/ 0 w 513"/>
                <a:gd name="T25" fmla="*/ 265 h 486"/>
                <a:gd name="T26" fmla="*/ 78 w 513"/>
                <a:gd name="T27" fmla="*/ 276 h 486"/>
                <a:gd name="T28" fmla="*/ 112 w 513"/>
                <a:gd name="T29" fmla="*/ 341 h 486"/>
                <a:gd name="T30" fmla="*/ 159 w 513"/>
                <a:gd name="T31" fmla="*/ 294 h 486"/>
                <a:gd name="T32" fmla="*/ 128 w 513"/>
                <a:gd name="T33" fmla="*/ 414 h 486"/>
                <a:gd name="T34" fmla="*/ 11 w 513"/>
                <a:gd name="T35" fmla="*/ 464 h 486"/>
                <a:gd name="T36" fmla="*/ 11 w 513"/>
                <a:gd name="T37" fmla="*/ 486 h 486"/>
                <a:gd name="T38" fmla="*/ 144 w 513"/>
                <a:gd name="T39" fmla="*/ 430 h 486"/>
                <a:gd name="T40" fmla="*/ 176 w 513"/>
                <a:gd name="T41" fmla="*/ 381 h 486"/>
                <a:gd name="T42" fmla="*/ 128 w 513"/>
                <a:gd name="T43" fmla="*/ 414 h 486"/>
                <a:gd name="T44" fmla="*/ 273 w 513"/>
                <a:gd name="T45" fmla="*/ 105 h 486"/>
                <a:gd name="T46" fmla="*/ 185 w 513"/>
                <a:gd name="T47" fmla="*/ 116 h 486"/>
                <a:gd name="T48" fmla="*/ 264 w 513"/>
                <a:gd name="T49" fmla="*/ 127 h 486"/>
                <a:gd name="T50" fmla="*/ 318 w 513"/>
                <a:gd name="T51" fmla="*/ 213 h 486"/>
                <a:gd name="T52" fmla="*/ 365 w 513"/>
                <a:gd name="T53" fmla="*/ 166 h 486"/>
                <a:gd name="T54" fmla="*/ 513 w 513"/>
                <a:gd name="T55" fmla="*/ 241 h 486"/>
                <a:gd name="T56" fmla="*/ 456 w 513"/>
                <a:gd name="T57" fmla="*/ 230 h 486"/>
                <a:gd name="T58" fmla="*/ 394 w 513"/>
                <a:gd name="T59" fmla="*/ 241 h 486"/>
                <a:gd name="T60" fmla="*/ 456 w 513"/>
                <a:gd name="T61" fmla="*/ 252 h 486"/>
                <a:gd name="T62" fmla="*/ 513 w 513"/>
                <a:gd name="T63" fmla="*/ 241 h 486"/>
                <a:gd name="T64" fmla="*/ 264 w 513"/>
                <a:gd name="T65" fmla="*/ 358 h 486"/>
                <a:gd name="T66" fmla="*/ 185 w 513"/>
                <a:gd name="T67" fmla="*/ 369 h 486"/>
                <a:gd name="T68" fmla="*/ 273 w 513"/>
                <a:gd name="T69" fmla="*/ 380 h 486"/>
                <a:gd name="T70" fmla="*/ 365 w 513"/>
                <a:gd name="T71" fmla="*/ 319 h 486"/>
                <a:gd name="T72" fmla="*/ 318 w 513"/>
                <a:gd name="T73" fmla="*/ 27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3" h="486">
                  <a:moveTo>
                    <a:pt x="159" y="40"/>
                  </a:moveTo>
                  <a:cubicBezTo>
                    <a:pt x="176" y="105"/>
                    <a:pt x="176" y="105"/>
                    <a:pt x="176" y="105"/>
                  </a:cubicBezTo>
                  <a:cubicBezTo>
                    <a:pt x="112" y="87"/>
                    <a:pt x="112" y="87"/>
                    <a:pt x="112" y="87"/>
                  </a:cubicBezTo>
                  <a:cubicBezTo>
                    <a:pt x="128" y="72"/>
                    <a:pt x="128" y="72"/>
                    <a:pt x="128" y="72"/>
                  </a:cubicBezTo>
                  <a:cubicBezTo>
                    <a:pt x="78" y="22"/>
                    <a:pt x="78" y="22"/>
                    <a:pt x="78" y="22"/>
                  </a:cubicBezTo>
                  <a:cubicBezTo>
                    <a:pt x="11" y="22"/>
                    <a:pt x="11" y="22"/>
                    <a:pt x="11" y="22"/>
                  </a:cubicBezTo>
                  <a:cubicBezTo>
                    <a:pt x="5" y="22"/>
                    <a:pt x="0" y="17"/>
                    <a:pt x="0" y="11"/>
                  </a:cubicBezTo>
                  <a:cubicBezTo>
                    <a:pt x="0" y="5"/>
                    <a:pt x="5" y="0"/>
                    <a:pt x="11" y="0"/>
                  </a:cubicBezTo>
                  <a:cubicBezTo>
                    <a:pt x="87" y="0"/>
                    <a:pt x="87" y="0"/>
                    <a:pt x="87" y="0"/>
                  </a:cubicBezTo>
                  <a:cubicBezTo>
                    <a:pt x="144" y="56"/>
                    <a:pt x="144" y="56"/>
                    <a:pt x="144" y="56"/>
                  </a:cubicBezTo>
                  <a:lnTo>
                    <a:pt x="159" y="40"/>
                  </a:lnTo>
                  <a:close/>
                  <a:moveTo>
                    <a:pt x="128" y="160"/>
                  </a:moveTo>
                  <a:cubicBezTo>
                    <a:pt x="78" y="210"/>
                    <a:pt x="78" y="210"/>
                    <a:pt x="78" y="210"/>
                  </a:cubicBezTo>
                  <a:cubicBezTo>
                    <a:pt x="11" y="210"/>
                    <a:pt x="11" y="210"/>
                    <a:pt x="11" y="210"/>
                  </a:cubicBezTo>
                  <a:cubicBezTo>
                    <a:pt x="5" y="210"/>
                    <a:pt x="0" y="215"/>
                    <a:pt x="0" y="221"/>
                  </a:cubicBezTo>
                  <a:cubicBezTo>
                    <a:pt x="0" y="227"/>
                    <a:pt x="5" y="232"/>
                    <a:pt x="11" y="232"/>
                  </a:cubicBezTo>
                  <a:cubicBezTo>
                    <a:pt x="87" y="232"/>
                    <a:pt x="87" y="232"/>
                    <a:pt x="87" y="232"/>
                  </a:cubicBezTo>
                  <a:cubicBezTo>
                    <a:pt x="144" y="176"/>
                    <a:pt x="144" y="176"/>
                    <a:pt x="144" y="176"/>
                  </a:cubicBezTo>
                  <a:cubicBezTo>
                    <a:pt x="159" y="191"/>
                    <a:pt x="159" y="191"/>
                    <a:pt x="159" y="191"/>
                  </a:cubicBezTo>
                  <a:cubicBezTo>
                    <a:pt x="176" y="127"/>
                    <a:pt x="176" y="127"/>
                    <a:pt x="176" y="127"/>
                  </a:cubicBezTo>
                  <a:cubicBezTo>
                    <a:pt x="112" y="145"/>
                    <a:pt x="112" y="145"/>
                    <a:pt x="112" y="145"/>
                  </a:cubicBezTo>
                  <a:lnTo>
                    <a:pt x="128" y="160"/>
                  </a:lnTo>
                  <a:close/>
                  <a:moveTo>
                    <a:pt x="144" y="310"/>
                  </a:moveTo>
                  <a:cubicBezTo>
                    <a:pt x="87" y="254"/>
                    <a:pt x="87" y="254"/>
                    <a:pt x="87" y="254"/>
                  </a:cubicBezTo>
                  <a:cubicBezTo>
                    <a:pt x="11" y="254"/>
                    <a:pt x="11" y="254"/>
                    <a:pt x="11" y="254"/>
                  </a:cubicBezTo>
                  <a:cubicBezTo>
                    <a:pt x="5" y="254"/>
                    <a:pt x="0" y="258"/>
                    <a:pt x="0" y="265"/>
                  </a:cubicBezTo>
                  <a:cubicBezTo>
                    <a:pt x="0" y="271"/>
                    <a:pt x="5" y="276"/>
                    <a:pt x="11" y="276"/>
                  </a:cubicBezTo>
                  <a:cubicBezTo>
                    <a:pt x="78" y="276"/>
                    <a:pt x="78" y="276"/>
                    <a:pt x="78" y="276"/>
                  </a:cubicBezTo>
                  <a:cubicBezTo>
                    <a:pt x="128" y="326"/>
                    <a:pt x="128" y="326"/>
                    <a:pt x="128" y="326"/>
                  </a:cubicBezTo>
                  <a:cubicBezTo>
                    <a:pt x="112" y="341"/>
                    <a:pt x="112" y="341"/>
                    <a:pt x="112" y="341"/>
                  </a:cubicBezTo>
                  <a:cubicBezTo>
                    <a:pt x="176" y="358"/>
                    <a:pt x="176" y="358"/>
                    <a:pt x="176" y="358"/>
                  </a:cubicBezTo>
                  <a:cubicBezTo>
                    <a:pt x="159" y="294"/>
                    <a:pt x="159" y="294"/>
                    <a:pt x="159" y="294"/>
                  </a:cubicBezTo>
                  <a:lnTo>
                    <a:pt x="144" y="310"/>
                  </a:lnTo>
                  <a:close/>
                  <a:moveTo>
                    <a:pt x="128" y="414"/>
                  </a:moveTo>
                  <a:cubicBezTo>
                    <a:pt x="78" y="464"/>
                    <a:pt x="78" y="464"/>
                    <a:pt x="78" y="464"/>
                  </a:cubicBezTo>
                  <a:cubicBezTo>
                    <a:pt x="11" y="464"/>
                    <a:pt x="11" y="464"/>
                    <a:pt x="11" y="464"/>
                  </a:cubicBezTo>
                  <a:cubicBezTo>
                    <a:pt x="5" y="464"/>
                    <a:pt x="0" y="469"/>
                    <a:pt x="0" y="475"/>
                  </a:cubicBezTo>
                  <a:cubicBezTo>
                    <a:pt x="0" y="481"/>
                    <a:pt x="5" y="486"/>
                    <a:pt x="11" y="486"/>
                  </a:cubicBezTo>
                  <a:cubicBezTo>
                    <a:pt x="87" y="486"/>
                    <a:pt x="87" y="486"/>
                    <a:pt x="87" y="486"/>
                  </a:cubicBezTo>
                  <a:cubicBezTo>
                    <a:pt x="144" y="430"/>
                    <a:pt x="144" y="430"/>
                    <a:pt x="144" y="430"/>
                  </a:cubicBezTo>
                  <a:cubicBezTo>
                    <a:pt x="159" y="445"/>
                    <a:pt x="159" y="445"/>
                    <a:pt x="159" y="445"/>
                  </a:cubicBezTo>
                  <a:cubicBezTo>
                    <a:pt x="176" y="381"/>
                    <a:pt x="176" y="381"/>
                    <a:pt x="176" y="381"/>
                  </a:cubicBezTo>
                  <a:cubicBezTo>
                    <a:pt x="112" y="398"/>
                    <a:pt x="112" y="398"/>
                    <a:pt x="112" y="398"/>
                  </a:cubicBezTo>
                  <a:lnTo>
                    <a:pt x="128" y="414"/>
                  </a:lnTo>
                  <a:close/>
                  <a:moveTo>
                    <a:pt x="349" y="181"/>
                  </a:moveTo>
                  <a:cubicBezTo>
                    <a:pt x="273" y="105"/>
                    <a:pt x="273" y="105"/>
                    <a:pt x="273" y="105"/>
                  </a:cubicBezTo>
                  <a:cubicBezTo>
                    <a:pt x="196" y="105"/>
                    <a:pt x="196" y="105"/>
                    <a:pt x="196" y="105"/>
                  </a:cubicBezTo>
                  <a:cubicBezTo>
                    <a:pt x="190" y="105"/>
                    <a:pt x="185" y="110"/>
                    <a:pt x="185" y="116"/>
                  </a:cubicBezTo>
                  <a:cubicBezTo>
                    <a:pt x="185" y="122"/>
                    <a:pt x="190" y="127"/>
                    <a:pt x="196" y="127"/>
                  </a:cubicBezTo>
                  <a:cubicBezTo>
                    <a:pt x="264" y="127"/>
                    <a:pt x="264" y="127"/>
                    <a:pt x="264" y="127"/>
                  </a:cubicBezTo>
                  <a:cubicBezTo>
                    <a:pt x="333" y="197"/>
                    <a:pt x="333" y="197"/>
                    <a:pt x="333" y="197"/>
                  </a:cubicBezTo>
                  <a:cubicBezTo>
                    <a:pt x="318" y="213"/>
                    <a:pt x="318" y="213"/>
                    <a:pt x="318" y="213"/>
                  </a:cubicBezTo>
                  <a:cubicBezTo>
                    <a:pt x="382" y="230"/>
                    <a:pt x="382" y="230"/>
                    <a:pt x="382" y="230"/>
                  </a:cubicBezTo>
                  <a:cubicBezTo>
                    <a:pt x="365" y="166"/>
                    <a:pt x="365" y="166"/>
                    <a:pt x="365" y="166"/>
                  </a:cubicBezTo>
                  <a:lnTo>
                    <a:pt x="349" y="181"/>
                  </a:lnTo>
                  <a:close/>
                  <a:moveTo>
                    <a:pt x="513" y="241"/>
                  </a:moveTo>
                  <a:cubicBezTo>
                    <a:pt x="456" y="207"/>
                    <a:pt x="456" y="207"/>
                    <a:pt x="456" y="207"/>
                  </a:cubicBezTo>
                  <a:cubicBezTo>
                    <a:pt x="456" y="230"/>
                    <a:pt x="456" y="230"/>
                    <a:pt x="456" y="230"/>
                  </a:cubicBezTo>
                  <a:cubicBezTo>
                    <a:pt x="405" y="230"/>
                    <a:pt x="405" y="230"/>
                    <a:pt x="405" y="230"/>
                  </a:cubicBezTo>
                  <a:cubicBezTo>
                    <a:pt x="399" y="230"/>
                    <a:pt x="394" y="234"/>
                    <a:pt x="394" y="241"/>
                  </a:cubicBezTo>
                  <a:cubicBezTo>
                    <a:pt x="394" y="247"/>
                    <a:pt x="399" y="252"/>
                    <a:pt x="405" y="252"/>
                  </a:cubicBezTo>
                  <a:cubicBezTo>
                    <a:pt x="456" y="252"/>
                    <a:pt x="456" y="252"/>
                    <a:pt x="456" y="252"/>
                  </a:cubicBezTo>
                  <a:cubicBezTo>
                    <a:pt x="456" y="274"/>
                    <a:pt x="456" y="274"/>
                    <a:pt x="456" y="274"/>
                  </a:cubicBezTo>
                  <a:lnTo>
                    <a:pt x="513" y="241"/>
                  </a:lnTo>
                  <a:close/>
                  <a:moveTo>
                    <a:pt x="333" y="288"/>
                  </a:moveTo>
                  <a:cubicBezTo>
                    <a:pt x="264" y="358"/>
                    <a:pt x="264" y="358"/>
                    <a:pt x="264" y="358"/>
                  </a:cubicBezTo>
                  <a:cubicBezTo>
                    <a:pt x="196" y="358"/>
                    <a:pt x="196" y="358"/>
                    <a:pt x="196" y="358"/>
                  </a:cubicBezTo>
                  <a:cubicBezTo>
                    <a:pt x="190" y="358"/>
                    <a:pt x="185" y="362"/>
                    <a:pt x="185" y="369"/>
                  </a:cubicBezTo>
                  <a:cubicBezTo>
                    <a:pt x="185" y="375"/>
                    <a:pt x="190" y="380"/>
                    <a:pt x="196" y="380"/>
                  </a:cubicBezTo>
                  <a:cubicBezTo>
                    <a:pt x="273" y="380"/>
                    <a:pt x="273" y="380"/>
                    <a:pt x="273" y="380"/>
                  </a:cubicBezTo>
                  <a:cubicBezTo>
                    <a:pt x="349" y="303"/>
                    <a:pt x="349" y="303"/>
                    <a:pt x="349" y="303"/>
                  </a:cubicBezTo>
                  <a:cubicBezTo>
                    <a:pt x="365" y="319"/>
                    <a:pt x="365" y="319"/>
                    <a:pt x="365" y="319"/>
                  </a:cubicBezTo>
                  <a:cubicBezTo>
                    <a:pt x="382" y="255"/>
                    <a:pt x="382" y="255"/>
                    <a:pt x="382" y="255"/>
                  </a:cubicBezTo>
                  <a:cubicBezTo>
                    <a:pt x="318" y="272"/>
                    <a:pt x="318" y="272"/>
                    <a:pt x="318" y="272"/>
                  </a:cubicBezTo>
                  <a:lnTo>
                    <a:pt x="333" y="288"/>
                  </a:lnTo>
                  <a:close/>
                </a:path>
              </a:pathLst>
            </a:custGeom>
            <a:solidFill>
              <a:srgbClr val="1EB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Rectangle 4"/>
          <p:cNvSpPr/>
          <p:nvPr/>
        </p:nvSpPr>
        <p:spPr bwMode="auto">
          <a:xfrm>
            <a:off x="7494589" y="5527805"/>
            <a:ext cx="508842" cy="186403"/>
          </a:xfrm>
          <a:custGeom>
            <a:avLst/>
            <a:gdLst>
              <a:gd name="connsiteX0" fmla="*/ 0 w 308817"/>
              <a:gd name="connsiteY0" fmla="*/ 0 h 186403"/>
              <a:gd name="connsiteX1" fmla="*/ 308817 w 308817"/>
              <a:gd name="connsiteY1" fmla="*/ 0 h 186403"/>
              <a:gd name="connsiteX2" fmla="*/ 308817 w 308817"/>
              <a:gd name="connsiteY2" fmla="*/ 186403 h 186403"/>
              <a:gd name="connsiteX3" fmla="*/ 0 w 308817"/>
              <a:gd name="connsiteY3" fmla="*/ 186403 h 186403"/>
              <a:gd name="connsiteX4" fmla="*/ 0 w 308817"/>
              <a:gd name="connsiteY4" fmla="*/ 0 h 186403"/>
              <a:gd name="connsiteX0" fmla="*/ 0 w 508842"/>
              <a:gd name="connsiteY0" fmla="*/ 0 h 186403"/>
              <a:gd name="connsiteX1" fmla="*/ 508842 w 508842"/>
              <a:gd name="connsiteY1" fmla="*/ 0 h 186403"/>
              <a:gd name="connsiteX2" fmla="*/ 308817 w 508842"/>
              <a:gd name="connsiteY2" fmla="*/ 186403 h 186403"/>
              <a:gd name="connsiteX3" fmla="*/ 0 w 508842"/>
              <a:gd name="connsiteY3" fmla="*/ 186403 h 186403"/>
              <a:gd name="connsiteX4" fmla="*/ 0 w 508842"/>
              <a:gd name="connsiteY4" fmla="*/ 0 h 186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842" h="186403">
                <a:moveTo>
                  <a:pt x="0" y="0"/>
                </a:moveTo>
                <a:lnTo>
                  <a:pt x="508842" y="0"/>
                </a:lnTo>
                <a:lnTo>
                  <a:pt x="308817" y="186403"/>
                </a:lnTo>
                <a:lnTo>
                  <a:pt x="0" y="186403"/>
                </a:lnTo>
                <a:lnTo>
                  <a:pt x="0" y="0"/>
                </a:lnTo>
                <a:close/>
              </a:path>
            </a:pathLst>
          </a:cu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6433825" y="4227247"/>
            <a:ext cx="1369580" cy="1486961"/>
            <a:chOff x="6365346" y="4044949"/>
            <a:chExt cx="1506538" cy="1635657"/>
          </a:xfrm>
        </p:grpSpPr>
        <p:sp>
          <p:nvSpPr>
            <p:cNvPr id="14" name="Rectangle 10"/>
            <p:cNvSpPr>
              <a:spLocks noChangeArrowheads="1"/>
            </p:cNvSpPr>
            <p:nvPr/>
          </p:nvSpPr>
          <p:spPr bwMode="auto">
            <a:xfrm>
              <a:off x="6365346" y="4174068"/>
              <a:ext cx="1506538" cy="1506538"/>
            </a:xfrm>
            <a:prstGeom prst="rect">
              <a:avLst/>
            </a:prstGeom>
            <a:solidFill>
              <a:srgbClr val="BA9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6957483" y="4176393"/>
              <a:ext cx="323850" cy="129915"/>
            </a:xfrm>
            <a:prstGeom prst="rect">
              <a:avLst/>
            </a:prstGeom>
            <a:solidFill>
              <a:srgbClr val="C2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6913033" y="4393143"/>
              <a:ext cx="447675" cy="1201738"/>
            </a:xfrm>
            <a:custGeom>
              <a:avLst/>
              <a:gdLst>
                <a:gd name="T0" fmla="*/ 141 w 141"/>
                <a:gd name="T1" fmla="*/ 241 h 378"/>
                <a:gd name="T2" fmla="*/ 83 w 141"/>
                <a:gd name="T3" fmla="*/ 172 h 378"/>
                <a:gd name="T4" fmla="*/ 36 w 141"/>
                <a:gd name="T5" fmla="*/ 129 h 378"/>
                <a:gd name="T6" fmla="*/ 76 w 141"/>
                <a:gd name="T7" fmla="*/ 96 h 378"/>
                <a:gd name="T8" fmla="*/ 123 w 141"/>
                <a:gd name="T9" fmla="*/ 109 h 378"/>
                <a:gd name="T10" fmla="*/ 133 w 141"/>
                <a:gd name="T11" fmla="*/ 84 h 378"/>
                <a:gd name="T12" fmla="*/ 84 w 141"/>
                <a:gd name="T13" fmla="*/ 71 h 378"/>
                <a:gd name="T14" fmla="*/ 84 w 141"/>
                <a:gd name="T15" fmla="*/ 36 h 378"/>
                <a:gd name="T16" fmla="*/ 109 w 141"/>
                <a:gd name="T17" fmla="*/ 36 h 378"/>
                <a:gd name="T18" fmla="*/ 73 w 141"/>
                <a:gd name="T19" fmla="*/ 0 h 378"/>
                <a:gd name="T20" fmla="*/ 36 w 141"/>
                <a:gd name="T21" fmla="*/ 36 h 378"/>
                <a:gd name="T22" fmla="*/ 60 w 141"/>
                <a:gd name="T23" fmla="*/ 36 h 378"/>
                <a:gd name="T24" fmla="*/ 60 w 141"/>
                <a:gd name="T25" fmla="*/ 72 h 378"/>
                <a:gd name="T26" fmla="*/ 3 w 141"/>
                <a:gd name="T27" fmla="*/ 133 h 378"/>
                <a:gd name="T28" fmla="*/ 66 w 141"/>
                <a:gd name="T29" fmla="*/ 199 h 378"/>
                <a:gd name="T30" fmla="*/ 108 w 141"/>
                <a:gd name="T31" fmla="*/ 244 h 378"/>
                <a:gd name="T32" fmla="*/ 63 w 141"/>
                <a:gd name="T33" fmla="*/ 281 h 378"/>
                <a:gd name="T34" fmla="*/ 9 w 141"/>
                <a:gd name="T35" fmla="*/ 264 h 378"/>
                <a:gd name="T36" fmla="*/ 0 w 141"/>
                <a:gd name="T37" fmla="*/ 290 h 378"/>
                <a:gd name="T38" fmla="*/ 58 w 141"/>
                <a:gd name="T39" fmla="*/ 306 h 378"/>
                <a:gd name="T40" fmla="*/ 58 w 141"/>
                <a:gd name="T41" fmla="*/ 342 h 378"/>
                <a:gd name="T42" fmla="*/ 32 w 141"/>
                <a:gd name="T43" fmla="*/ 342 h 378"/>
                <a:gd name="T44" fmla="*/ 68 w 141"/>
                <a:gd name="T45" fmla="*/ 378 h 378"/>
                <a:gd name="T46" fmla="*/ 105 w 141"/>
                <a:gd name="T47" fmla="*/ 342 h 378"/>
                <a:gd name="T48" fmla="*/ 81 w 141"/>
                <a:gd name="T49" fmla="*/ 342 h 378"/>
                <a:gd name="T50" fmla="*/ 81 w 141"/>
                <a:gd name="T51" fmla="*/ 305 h 378"/>
                <a:gd name="T52" fmla="*/ 141 w 141"/>
                <a:gd name="T53" fmla="*/ 2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1" h="378">
                  <a:moveTo>
                    <a:pt x="141" y="241"/>
                  </a:moveTo>
                  <a:cubicBezTo>
                    <a:pt x="141" y="207"/>
                    <a:pt x="121" y="188"/>
                    <a:pt x="83" y="172"/>
                  </a:cubicBezTo>
                  <a:cubicBezTo>
                    <a:pt x="50" y="158"/>
                    <a:pt x="36" y="148"/>
                    <a:pt x="36" y="129"/>
                  </a:cubicBezTo>
                  <a:cubicBezTo>
                    <a:pt x="36" y="114"/>
                    <a:pt x="47" y="96"/>
                    <a:pt x="76" y="96"/>
                  </a:cubicBezTo>
                  <a:cubicBezTo>
                    <a:pt x="100" y="96"/>
                    <a:pt x="115" y="105"/>
                    <a:pt x="123" y="109"/>
                  </a:cubicBezTo>
                  <a:cubicBezTo>
                    <a:pt x="133" y="84"/>
                    <a:pt x="133" y="84"/>
                    <a:pt x="133" y="84"/>
                  </a:cubicBezTo>
                  <a:cubicBezTo>
                    <a:pt x="122" y="78"/>
                    <a:pt x="106" y="72"/>
                    <a:pt x="84" y="71"/>
                  </a:cubicBezTo>
                  <a:cubicBezTo>
                    <a:pt x="84" y="36"/>
                    <a:pt x="84" y="36"/>
                    <a:pt x="84" y="36"/>
                  </a:cubicBezTo>
                  <a:cubicBezTo>
                    <a:pt x="109" y="36"/>
                    <a:pt x="109" y="36"/>
                    <a:pt x="109" y="36"/>
                  </a:cubicBezTo>
                  <a:cubicBezTo>
                    <a:pt x="73" y="0"/>
                    <a:pt x="73" y="0"/>
                    <a:pt x="73" y="0"/>
                  </a:cubicBezTo>
                  <a:cubicBezTo>
                    <a:pt x="36" y="36"/>
                    <a:pt x="36" y="36"/>
                    <a:pt x="36" y="36"/>
                  </a:cubicBezTo>
                  <a:cubicBezTo>
                    <a:pt x="60" y="36"/>
                    <a:pt x="60" y="36"/>
                    <a:pt x="60" y="36"/>
                  </a:cubicBezTo>
                  <a:cubicBezTo>
                    <a:pt x="60" y="72"/>
                    <a:pt x="60" y="72"/>
                    <a:pt x="60" y="72"/>
                  </a:cubicBezTo>
                  <a:cubicBezTo>
                    <a:pt x="26" y="78"/>
                    <a:pt x="3" y="102"/>
                    <a:pt x="3" y="133"/>
                  </a:cubicBezTo>
                  <a:cubicBezTo>
                    <a:pt x="3" y="166"/>
                    <a:pt x="27" y="183"/>
                    <a:pt x="66" y="199"/>
                  </a:cubicBezTo>
                  <a:cubicBezTo>
                    <a:pt x="94" y="210"/>
                    <a:pt x="108" y="223"/>
                    <a:pt x="108" y="244"/>
                  </a:cubicBezTo>
                  <a:cubicBezTo>
                    <a:pt x="108" y="265"/>
                    <a:pt x="90" y="281"/>
                    <a:pt x="63" y="281"/>
                  </a:cubicBezTo>
                  <a:cubicBezTo>
                    <a:pt x="42" y="281"/>
                    <a:pt x="22" y="273"/>
                    <a:pt x="9" y="264"/>
                  </a:cubicBezTo>
                  <a:cubicBezTo>
                    <a:pt x="0" y="290"/>
                    <a:pt x="0" y="290"/>
                    <a:pt x="0" y="290"/>
                  </a:cubicBezTo>
                  <a:cubicBezTo>
                    <a:pt x="13" y="299"/>
                    <a:pt x="36" y="306"/>
                    <a:pt x="58" y="306"/>
                  </a:cubicBezTo>
                  <a:cubicBezTo>
                    <a:pt x="58" y="342"/>
                    <a:pt x="58" y="342"/>
                    <a:pt x="58" y="342"/>
                  </a:cubicBezTo>
                  <a:cubicBezTo>
                    <a:pt x="32" y="342"/>
                    <a:pt x="32" y="342"/>
                    <a:pt x="32" y="342"/>
                  </a:cubicBezTo>
                  <a:cubicBezTo>
                    <a:pt x="68" y="378"/>
                    <a:pt x="68" y="378"/>
                    <a:pt x="68" y="378"/>
                  </a:cubicBezTo>
                  <a:cubicBezTo>
                    <a:pt x="105" y="342"/>
                    <a:pt x="105" y="342"/>
                    <a:pt x="105" y="342"/>
                  </a:cubicBezTo>
                  <a:cubicBezTo>
                    <a:pt x="81" y="342"/>
                    <a:pt x="81" y="342"/>
                    <a:pt x="81" y="342"/>
                  </a:cubicBezTo>
                  <a:cubicBezTo>
                    <a:pt x="81" y="305"/>
                    <a:pt x="81" y="305"/>
                    <a:pt x="81" y="305"/>
                  </a:cubicBezTo>
                  <a:cubicBezTo>
                    <a:pt x="120" y="299"/>
                    <a:pt x="141" y="271"/>
                    <a:pt x="141" y="241"/>
                  </a:cubicBezTo>
                  <a:close/>
                </a:path>
              </a:pathLst>
            </a:custGeom>
            <a:solidFill>
              <a:srgbClr val="196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Rectangle 10"/>
            <p:cNvSpPr>
              <a:spLocks noChangeArrowheads="1"/>
            </p:cNvSpPr>
            <p:nvPr/>
          </p:nvSpPr>
          <p:spPr bwMode="auto">
            <a:xfrm flipV="1">
              <a:off x="6365346" y="4044950"/>
              <a:ext cx="1506538" cy="129116"/>
            </a:xfrm>
            <a:prstGeom prst="rect">
              <a:avLst/>
            </a:prstGeom>
            <a:solidFill>
              <a:srgbClr val="D7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Rectangle 12"/>
            <p:cNvSpPr>
              <a:spLocks noChangeArrowheads="1"/>
            </p:cNvSpPr>
            <p:nvPr/>
          </p:nvSpPr>
          <p:spPr bwMode="auto">
            <a:xfrm flipV="1">
              <a:off x="6957840" y="4044949"/>
              <a:ext cx="323850" cy="131445"/>
            </a:xfrm>
            <a:prstGeom prst="rect">
              <a:avLst/>
            </a:pr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0" name="Rectangle 1119"/>
          <p:cNvSpPr/>
          <p:nvPr/>
        </p:nvSpPr>
        <p:spPr bwMode="auto">
          <a:xfrm>
            <a:off x="7803405" y="4451385"/>
            <a:ext cx="200026" cy="1074703"/>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217" name="Title 1"/>
          <p:cNvSpPr txBox="1">
            <a:spLocks/>
          </p:cNvSpPr>
          <p:nvPr/>
        </p:nvSpPr>
        <p:spPr>
          <a:xfrm>
            <a:off x="0" y="0"/>
            <a:ext cx="12192000" cy="1549180"/>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 of Data-driven Demand Forecasting &amp; Price Optimization</a:t>
            </a:r>
          </a:p>
        </p:txBody>
      </p:sp>
    </p:spTree>
    <p:extLst>
      <p:ext uri="{BB962C8B-B14F-4D97-AF65-F5344CB8AC3E}">
        <p14:creationId xmlns:p14="http://schemas.microsoft.com/office/powerpoint/2010/main" val="19704358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Demand Forecasting &amp; Price Optimization for Retail</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78449" y="1273960"/>
            <a:ext cx="6331748" cy="5201424"/>
          </a:xfrm>
          <a:prstGeom prst="rect">
            <a:avLst/>
          </a:prstGeom>
        </p:spPr>
        <p:txBody>
          <a:bodyPr wrap="square">
            <a:spAutoFit/>
          </a:bodyPr>
          <a:lstStyle/>
          <a:p>
            <a:r>
              <a:rPr lang="en-US" sz="3200" dirty="0">
                <a:solidFill>
                  <a:srgbClr val="005291"/>
                </a:solidFill>
                <a:latin typeface="+mj-lt"/>
              </a:rPr>
              <a:t>Forecast Product Demand</a:t>
            </a:r>
          </a:p>
          <a:p>
            <a:r>
              <a:rPr lang="en-US" dirty="0">
                <a:solidFill>
                  <a:srgbClr val="0078D7"/>
                </a:solidFill>
              </a:rPr>
              <a:t>Minimize inventory investment and increase revenue opportunities. Reduce inventory errors and stock-outs.</a:t>
            </a:r>
          </a:p>
          <a:p>
            <a:endParaRPr lang="en-US" sz="2000" dirty="0">
              <a:solidFill>
                <a:srgbClr val="005291"/>
              </a:solidFill>
              <a:latin typeface="+mj-lt"/>
            </a:endParaRPr>
          </a:p>
          <a:p>
            <a:r>
              <a:rPr lang="en-US" sz="3200" dirty="0">
                <a:solidFill>
                  <a:srgbClr val="005291"/>
                </a:solidFill>
                <a:latin typeface="+mj-lt"/>
              </a:rPr>
              <a:t>Make Calculated Price Changes</a:t>
            </a:r>
          </a:p>
          <a:p>
            <a:r>
              <a:rPr lang="en-US" dirty="0">
                <a:solidFill>
                  <a:srgbClr val="0078D7"/>
                </a:solidFill>
              </a:rPr>
              <a:t>Intelligent price recommendations are made using price elasticity and product demand forecasts</a:t>
            </a:r>
          </a:p>
          <a:p>
            <a:br>
              <a:rPr lang="en-US" sz="2000" dirty="0">
                <a:solidFill>
                  <a:srgbClr val="005291"/>
                </a:solidFill>
                <a:latin typeface="+mj-lt"/>
              </a:rPr>
            </a:br>
            <a:r>
              <a:rPr lang="en-US" sz="3200" dirty="0">
                <a:solidFill>
                  <a:srgbClr val="005291"/>
                </a:solidFill>
                <a:latin typeface="+mj-lt"/>
              </a:rPr>
              <a:t>Strategize by Category</a:t>
            </a:r>
          </a:p>
          <a:p>
            <a:r>
              <a:rPr lang="en-US" dirty="0">
                <a:solidFill>
                  <a:srgbClr val="0078D7"/>
                </a:solidFill>
              </a:rPr>
              <a:t>Try different strategies based on product category/type to optimize revenue or profit</a:t>
            </a:r>
          </a:p>
          <a:p>
            <a:br>
              <a:rPr lang="en-US" sz="2000" dirty="0">
                <a:solidFill>
                  <a:srgbClr val="005291"/>
                </a:solidFill>
                <a:latin typeface="+mj-lt"/>
              </a:rPr>
            </a:br>
            <a:r>
              <a:rPr lang="en-US" sz="3200" dirty="0">
                <a:solidFill>
                  <a:srgbClr val="005291"/>
                </a:solidFill>
                <a:latin typeface="+mj-lt"/>
              </a:rPr>
              <a:t>Continuous Testing</a:t>
            </a:r>
          </a:p>
          <a:p>
            <a:r>
              <a:rPr lang="en-US" dirty="0">
                <a:solidFill>
                  <a:srgbClr val="0078D7"/>
                </a:solidFill>
              </a:rPr>
              <a:t>Stay current with market changes, but test prices and act on results to create a winning strategy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7370"/>
            <a:ext cx="5123617" cy="5974605"/>
          </a:xfrm>
          <a:prstGeom prst="rect">
            <a:avLst/>
          </a:prstGeom>
        </p:spPr>
      </p:pic>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Principles</a:t>
            </a:r>
          </a:p>
        </p:txBody>
      </p:sp>
    </p:spTree>
    <p:extLst>
      <p:ext uri="{BB962C8B-B14F-4D97-AF65-F5344CB8AC3E}">
        <p14:creationId xmlns:p14="http://schemas.microsoft.com/office/powerpoint/2010/main" val="2770422454"/>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49649</TotalTime>
  <Words>1236</Words>
  <Application>Microsoft Office PowerPoint</Application>
  <PresentationFormat>Widescreen</PresentationFormat>
  <Paragraphs>166</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Gill Sans</vt:lpstr>
      <vt:lpstr>Segoe UI</vt:lpstr>
      <vt:lpstr>Segoe UI Light</vt:lpstr>
      <vt:lpstr>Segoe UI Semibold</vt:lpstr>
      <vt:lpstr>Segoe UI Semilight</vt:lpstr>
      <vt:lpstr>Times New Roman</vt:lpstr>
      <vt:lpstr>Wingdings</vt:lpstr>
      <vt:lpstr>2_WHITE TEMPLATE</vt:lpstr>
      <vt:lpstr>Demand Forecasting and Price Optimization for Retail</vt:lpstr>
      <vt:lpstr>PowerPoint Presentation</vt:lpstr>
      <vt:lpstr>The Need for Demand Forecasting &amp; Price Optimization for Retail</vt:lpstr>
      <vt:lpstr>PowerPoint Presentation</vt:lpstr>
      <vt:lpstr>PowerPoint Presentation</vt:lpstr>
      <vt:lpstr>PowerPoint Presentation</vt:lpstr>
      <vt:lpstr>PowerPoint Presentation</vt:lpstr>
      <vt:lpstr>Implementing Demand Forecasting &amp; Price Optimization for Retail</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643</cp:revision>
  <dcterms:created xsi:type="dcterms:W3CDTF">2016-05-26T06:26:46Z</dcterms:created>
  <dcterms:modified xsi:type="dcterms:W3CDTF">2016-12-14T22:25:58Z</dcterms:modified>
</cp:coreProperties>
</file>