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6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svg"/><Relationship Id="rId18" Type="http://schemas.openxmlformats.org/officeDocument/2006/relationships/image" Target="../media/image1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69.sv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7.svg"/><Relationship Id="rId10" Type="http://schemas.openxmlformats.org/officeDocument/2006/relationships/image" Target="../media/image63.png"/><Relationship Id="rId19" Type="http://schemas.openxmlformats.org/officeDocument/2006/relationships/image" Target="../media/image1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35.png"/><Relationship Id="rId3" Type="http://schemas.openxmlformats.org/officeDocument/2006/relationships/image" Target="../media/image56.svg"/><Relationship Id="rId21" Type="http://schemas.openxmlformats.org/officeDocument/2006/relationships/image" Target="../media/image12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71.sv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36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4.svg"/><Relationship Id="rId3" Type="http://schemas.openxmlformats.org/officeDocument/2006/relationships/image" Target="../media/image62.svg"/><Relationship Id="rId7" Type="http://schemas.openxmlformats.org/officeDocument/2006/relationships/image" Target="../media/image67.svg"/><Relationship Id="rId12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3.svg"/><Relationship Id="rId5" Type="http://schemas.openxmlformats.org/officeDocument/2006/relationships/image" Target="../media/image69.svg"/><Relationship Id="rId15" Type="http://schemas.openxmlformats.org/officeDocument/2006/relationships/image" Target="../media/image12.sv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5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D2A21C2-A490-4EE6-A7B5-5C103D3A7A37}"/>
              </a:ext>
            </a:extLst>
          </p:cNvPr>
          <p:cNvSpPr/>
          <p:nvPr/>
        </p:nvSpPr>
        <p:spPr>
          <a:xfrm>
            <a:off x="5297991" y="-254000"/>
            <a:ext cx="7112450" cy="7026656"/>
          </a:xfrm>
          <a:prstGeom prst="roundRect">
            <a:avLst>
              <a:gd name="adj" fmla="val 2430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1C75840E-1ACF-4631-A443-9A23FECC9D13}"/>
              </a:ext>
            </a:extLst>
          </p:cNvPr>
          <p:cNvSpPr/>
          <p:nvPr/>
        </p:nvSpPr>
        <p:spPr>
          <a:xfrm>
            <a:off x="13894312" y="-685397"/>
            <a:ext cx="7691120" cy="4774710"/>
          </a:xfrm>
          <a:custGeom>
            <a:avLst/>
            <a:gdLst>
              <a:gd name="connsiteX0" fmla="*/ 0 w 6612228"/>
              <a:gd name="connsiteY0" fmla="*/ 0 h 4774710"/>
              <a:gd name="connsiteX1" fmla="*/ 6612228 w 6612228"/>
              <a:gd name="connsiteY1" fmla="*/ 0 h 4774710"/>
              <a:gd name="connsiteX2" fmla="*/ 6612228 w 6612228"/>
              <a:gd name="connsiteY2" fmla="*/ 2885440 h 4774710"/>
              <a:gd name="connsiteX3" fmla="*/ 1987634 w 6612228"/>
              <a:gd name="connsiteY3" fmla="*/ 2885440 h 4774710"/>
              <a:gd name="connsiteX4" fmla="*/ 1987634 w 6612228"/>
              <a:gd name="connsiteY4" fmla="*/ 4774710 h 4774710"/>
              <a:gd name="connsiteX5" fmla="*/ 0 w 6612228"/>
              <a:gd name="connsiteY5" fmla="*/ 4774710 h 4774710"/>
              <a:gd name="connsiteX6" fmla="*/ 0 w 6612228"/>
              <a:gd name="connsiteY6" fmla="*/ 2885440 h 4774710"/>
              <a:gd name="connsiteX7" fmla="*/ 0 w 6612228"/>
              <a:gd name="connsiteY7" fmla="*/ 1889270 h 47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228" h="4774710">
                <a:moveTo>
                  <a:pt x="0" y="0"/>
                </a:moveTo>
                <a:lnTo>
                  <a:pt x="6612228" y="0"/>
                </a:lnTo>
                <a:lnTo>
                  <a:pt x="6612228" y="2885440"/>
                </a:lnTo>
                <a:lnTo>
                  <a:pt x="1987634" y="2885440"/>
                </a:lnTo>
                <a:lnTo>
                  <a:pt x="1987634" y="4774710"/>
                </a:lnTo>
                <a:lnTo>
                  <a:pt x="0" y="4774710"/>
                </a:lnTo>
                <a:lnTo>
                  <a:pt x="0" y="2885440"/>
                </a:lnTo>
                <a:lnTo>
                  <a:pt x="0" y="188927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E276737-4AF4-4544-83EF-A413F2B5A2D7}"/>
              </a:ext>
            </a:extLst>
          </p:cNvPr>
          <p:cNvSpPr/>
          <p:nvPr/>
        </p:nvSpPr>
        <p:spPr>
          <a:xfrm>
            <a:off x="13968713" y="3312920"/>
            <a:ext cx="8055394" cy="5654953"/>
          </a:xfrm>
          <a:custGeom>
            <a:avLst/>
            <a:gdLst>
              <a:gd name="connsiteX0" fmla="*/ 0 w 8055394"/>
              <a:gd name="connsiteY0" fmla="*/ 0 h 5654953"/>
              <a:gd name="connsiteX1" fmla="*/ 5054890 w 8055394"/>
              <a:gd name="connsiteY1" fmla="*/ 0 h 5654953"/>
              <a:gd name="connsiteX2" fmla="*/ 5054890 w 8055394"/>
              <a:gd name="connsiteY2" fmla="*/ 1 h 5654953"/>
              <a:gd name="connsiteX3" fmla="*/ 8055394 w 8055394"/>
              <a:gd name="connsiteY3" fmla="*/ 1 h 5654953"/>
              <a:gd name="connsiteX4" fmla="*/ 8055394 w 8055394"/>
              <a:gd name="connsiteY4" fmla="*/ 4135817 h 5654953"/>
              <a:gd name="connsiteX5" fmla="*/ 5054890 w 8055394"/>
              <a:gd name="connsiteY5" fmla="*/ 4135817 h 5654953"/>
              <a:gd name="connsiteX6" fmla="*/ 5054890 w 8055394"/>
              <a:gd name="connsiteY6" fmla="*/ 5654953 h 5654953"/>
              <a:gd name="connsiteX7" fmla="*/ 0 w 8055394"/>
              <a:gd name="connsiteY7" fmla="*/ 5654953 h 565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55394" h="5654953">
                <a:moveTo>
                  <a:pt x="0" y="0"/>
                </a:moveTo>
                <a:lnTo>
                  <a:pt x="5054890" y="0"/>
                </a:lnTo>
                <a:lnTo>
                  <a:pt x="5054890" y="1"/>
                </a:lnTo>
                <a:lnTo>
                  <a:pt x="8055394" y="1"/>
                </a:lnTo>
                <a:lnTo>
                  <a:pt x="8055394" y="4135817"/>
                </a:lnTo>
                <a:lnTo>
                  <a:pt x="5054890" y="4135817"/>
                </a:lnTo>
                <a:lnTo>
                  <a:pt x="5054890" y="5654953"/>
                </a:lnTo>
                <a:lnTo>
                  <a:pt x="0" y="565495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4F92973-3504-456F-8336-15F0B094ACF3}"/>
              </a:ext>
            </a:extLst>
          </p:cNvPr>
          <p:cNvSpPr>
            <a:spLocks/>
          </p:cNvSpPr>
          <p:nvPr/>
        </p:nvSpPr>
        <p:spPr>
          <a:xfrm>
            <a:off x="5351457" y="4628909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DFFBE51-7E94-42D8-90FC-2D669515C9A2}"/>
              </a:ext>
            </a:extLst>
          </p:cNvPr>
          <p:cNvSpPr/>
          <p:nvPr/>
        </p:nvSpPr>
        <p:spPr>
          <a:xfrm>
            <a:off x="8390462" y="3649490"/>
            <a:ext cx="1987634" cy="1762531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246EE8B-571B-4B21-BCB7-C84AE75F5CCE}"/>
              </a:ext>
            </a:extLst>
          </p:cNvPr>
          <p:cNvSpPr/>
          <p:nvPr/>
        </p:nvSpPr>
        <p:spPr>
          <a:xfrm>
            <a:off x="789905" y="1375391"/>
            <a:ext cx="7543884" cy="5406409"/>
          </a:xfrm>
          <a:prstGeom prst="roundRect">
            <a:avLst>
              <a:gd name="adj" fmla="val 3689"/>
            </a:avLst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2E5566E-A11D-4A0A-A638-6D73398BC228}"/>
              </a:ext>
            </a:extLst>
          </p:cNvPr>
          <p:cNvSpPr/>
          <p:nvPr/>
        </p:nvSpPr>
        <p:spPr>
          <a:xfrm>
            <a:off x="3220042" y="926592"/>
            <a:ext cx="7224438" cy="5895514"/>
          </a:xfrm>
          <a:prstGeom prst="roundRect">
            <a:avLst>
              <a:gd name="adj" fmla="val 257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7B60E8-8D7C-472D-B7E8-EE81196AEFBA}"/>
              </a:ext>
            </a:extLst>
          </p:cNvPr>
          <p:cNvSpPr txBox="1"/>
          <p:nvPr/>
        </p:nvSpPr>
        <p:spPr>
          <a:xfrm>
            <a:off x="1501879" y="36489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On-premises</a:t>
            </a:r>
            <a:endParaRPr kumimoji="1" lang="ja-JP" altLang="en-US" b="1" dirty="0">
              <a:solidFill>
                <a:schemeClr val="accent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374C5A-46A6-44C6-814E-55FE69E98291}"/>
              </a:ext>
            </a:extLst>
          </p:cNvPr>
          <p:cNvSpPr>
            <a:spLocks/>
          </p:cNvSpPr>
          <p:nvPr/>
        </p:nvSpPr>
        <p:spPr>
          <a:xfrm>
            <a:off x="5346626" y="1425685"/>
            <a:ext cx="2928608" cy="3142159"/>
          </a:xfrm>
          <a:prstGeom prst="roundRect">
            <a:avLst>
              <a:gd name="adj" fmla="val 38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91B795-A539-48DE-8D82-594942B5102F}"/>
              </a:ext>
            </a:extLst>
          </p:cNvPr>
          <p:cNvSpPr txBox="1"/>
          <p:nvPr/>
        </p:nvSpPr>
        <p:spPr>
          <a:xfrm>
            <a:off x="6496142" y="1439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Core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55C0EA7-D16C-49C8-989B-391A2D094ADB}"/>
              </a:ext>
            </a:extLst>
          </p:cNvPr>
          <p:cNvSpPr/>
          <p:nvPr/>
        </p:nvSpPr>
        <p:spPr>
          <a:xfrm>
            <a:off x="3316737" y="1828316"/>
            <a:ext cx="1893991" cy="407394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5AE2F9-05F1-4D16-94CB-29A5FC25CF9D}"/>
              </a:ext>
            </a:extLst>
          </p:cNvPr>
          <p:cNvSpPr txBox="1"/>
          <p:nvPr/>
        </p:nvSpPr>
        <p:spPr>
          <a:xfrm>
            <a:off x="3800919" y="1812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Hybrid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B5A74A2-CD61-4854-B70A-71D7337F47B8}"/>
              </a:ext>
            </a:extLst>
          </p:cNvPr>
          <p:cNvSpPr/>
          <p:nvPr/>
        </p:nvSpPr>
        <p:spPr>
          <a:xfrm>
            <a:off x="8390462" y="1960955"/>
            <a:ext cx="1982874" cy="1624140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5D0510-1F9A-4D07-939B-31BB448DDA80}"/>
              </a:ext>
            </a:extLst>
          </p:cNvPr>
          <p:cNvSpPr txBox="1"/>
          <p:nvPr/>
        </p:nvSpPr>
        <p:spPr>
          <a:xfrm>
            <a:off x="8970133" y="19449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Global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3B86721-D51A-43E1-9B91-0133454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48" y="3545048"/>
            <a:ext cx="459658" cy="4596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0B3B98-0EAE-46AE-9D12-7F154491987B}"/>
              </a:ext>
            </a:extLst>
          </p:cNvPr>
          <p:cNvSpPr txBox="1"/>
          <p:nvPr/>
        </p:nvSpPr>
        <p:spPr>
          <a:xfrm>
            <a:off x="6350315" y="955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endParaRPr kumimoji="1" lang="ja-JP" altLang="en-US" b="1" dirty="0">
              <a:solidFill>
                <a:schemeClr val="accent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C00B852-38D0-43E9-B0CC-9EE90A1D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259" y="1855503"/>
            <a:ext cx="381396" cy="38139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2DD7710-76A0-4484-B84B-713F7E969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091" y="3473446"/>
            <a:ext cx="307733" cy="30773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51EAC39-985A-49D8-9D6C-927B3085E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7349" y="2668408"/>
            <a:ext cx="307733" cy="307733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C206BB3-B1D2-4C70-A628-132236D5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277" y="1893846"/>
            <a:ext cx="307733" cy="30773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3E47B53-633D-4E0B-9D74-D6512F0E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349" y="3527576"/>
            <a:ext cx="307733" cy="30773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D707A92F-22AB-4F4F-A3AC-94B7A9ECF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8091" y="2691943"/>
            <a:ext cx="307733" cy="307733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49DC76-7FF4-4BD8-A020-5C3ED6340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349" y="1925955"/>
            <a:ext cx="307733" cy="307733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279BCAE-78BD-4BB0-AF84-080631C943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7502" y="2691943"/>
            <a:ext cx="315282" cy="315282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86D390C-AA6C-4325-AC40-6EEF24322C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1277" y="3512401"/>
            <a:ext cx="307733" cy="307733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CCA0101-AA8F-4357-B6FC-AADC4AB9D1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58033" y="2233489"/>
            <a:ext cx="361028" cy="361028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16B76F5-202F-46C2-9B03-67784D9B9E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90999" y="2837634"/>
            <a:ext cx="361028" cy="361028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666A560-BE8D-4215-90B3-9EB0900A69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89619" y="2825151"/>
            <a:ext cx="361028" cy="361028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3E7E081-5237-4D15-BC15-2E1725514C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8060" y="3189460"/>
            <a:ext cx="307733" cy="307733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7929708-7386-4900-B995-31F27EE14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8060" y="2265699"/>
            <a:ext cx="307733" cy="307733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E002E19F-7931-4AAD-951D-1B5629EDBB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8060" y="5036980"/>
            <a:ext cx="307732" cy="30773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C5CC978-1DA6-40F7-9359-362F0A8DE6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8060" y="4113221"/>
            <a:ext cx="307732" cy="307732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40CF1646-B0B5-4156-87AD-94F19865BA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69151" y="4976430"/>
            <a:ext cx="301697" cy="301697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771EA359-8EE6-4DAB-84FA-B94BE48EB8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590718" y="4014475"/>
            <a:ext cx="307732" cy="307732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0DC669-9889-4856-9731-58B6783F3D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09740" y="3960635"/>
            <a:ext cx="276752" cy="276752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13FC137-4049-450A-95BC-EBCC627EFA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32166" y="4689051"/>
            <a:ext cx="255683" cy="255683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1E1B22-1947-4A99-A86A-B5FA7B97F4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25065" y="955534"/>
            <a:ext cx="327014" cy="32701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C95907-3A0F-42A7-82DF-547E7F6BBF48}"/>
              </a:ext>
            </a:extLst>
          </p:cNvPr>
          <p:cNvSpPr txBox="1"/>
          <p:nvPr/>
        </p:nvSpPr>
        <p:spPr>
          <a:xfrm>
            <a:off x="10807745" y="389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Internet</a:t>
            </a:r>
            <a:endParaRPr kumimoji="1" lang="ja-JP" altLang="en-US" b="1" dirty="0">
              <a:solidFill>
                <a:schemeClr val="accent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2" name="グラフィックス 71" descr="雲 単色塗りつぶし">
            <a:extLst>
              <a:ext uri="{FF2B5EF4-FFF2-40B4-BE49-F238E27FC236}">
                <a16:creationId xmlns:a16="http://schemas.microsoft.com/office/drawing/2014/main" id="{C6721C4B-69BA-4909-B6E8-3DBDD4FF5DD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74548" y="35894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CFE895-2322-4C78-9C1B-9CEC38F0A0D4}"/>
              </a:ext>
            </a:extLst>
          </p:cNvPr>
          <p:cNvSpPr txBox="1"/>
          <p:nvPr/>
        </p:nvSpPr>
        <p:spPr>
          <a:xfrm>
            <a:off x="3748268" y="4408150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Virtual WAN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8CF467-B65A-4F3F-A50D-3141A01689F9}"/>
              </a:ext>
            </a:extLst>
          </p:cNvPr>
          <p:cNvSpPr txBox="1"/>
          <p:nvPr/>
        </p:nvSpPr>
        <p:spPr>
          <a:xfrm>
            <a:off x="3695682" y="26243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F1E3B5-F57B-4DC5-9196-B982AA902C98}"/>
              </a:ext>
            </a:extLst>
          </p:cNvPr>
          <p:cNvSpPr txBox="1"/>
          <p:nvPr/>
        </p:nvSpPr>
        <p:spPr>
          <a:xfrm>
            <a:off x="3628395" y="531567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Peering Service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28FE43-43BE-4E15-810E-794636F4C405}"/>
              </a:ext>
            </a:extLst>
          </p:cNvPr>
          <p:cNvSpPr txBox="1"/>
          <p:nvPr/>
        </p:nvSpPr>
        <p:spPr>
          <a:xfrm>
            <a:off x="3689876" y="35338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 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C1814C-A020-400A-AF8A-7B6E41984CAD}"/>
              </a:ext>
            </a:extLst>
          </p:cNvPr>
          <p:cNvSpPr txBox="1"/>
          <p:nvPr/>
        </p:nvSpPr>
        <p:spPr>
          <a:xfrm>
            <a:off x="5540664" y="216227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Virtual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D8C41E-1A74-414C-AB43-352BC591D7CC}"/>
              </a:ext>
            </a:extLst>
          </p:cNvPr>
          <p:cNvSpPr txBox="1"/>
          <p:nvPr/>
        </p:nvSpPr>
        <p:spPr>
          <a:xfrm>
            <a:off x="6504270" y="222676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Public IP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36EA5-1497-46FD-931A-3BA4BF238358}"/>
              </a:ext>
            </a:extLst>
          </p:cNvPr>
          <p:cNvSpPr txBox="1"/>
          <p:nvPr/>
        </p:nvSpPr>
        <p:spPr>
          <a:xfrm>
            <a:off x="5688140" y="31027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27958CC-C3D1-4FD4-BBF4-5455BE885921}"/>
              </a:ext>
            </a:extLst>
          </p:cNvPr>
          <p:cNvSpPr txBox="1"/>
          <p:nvPr/>
        </p:nvSpPr>
        <p:spPr>
          <a:xfrm>
            <a:off x="6649341" y="306714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6D87B60-E03D-431D-933F-8F38E584A68A}"/>
              </a:ext>
            </a:extLst>
          </p:cNvPr>
          <p:cNvSpPr txBox="1"/>
          <p:nvPr/>
        </p:nvSpPr>
        <p:spPr>
          <a:xfrm>
            <a:off x="7357145" y="300155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Load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Balancer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FE29F4-6ED0-4F2A-AC12-CDC8D5BF8996}"/>
              </a:ext>
            </a:extLst>
          </p:cNvPr>
          <p:cNvSpPr txBox="1"/>
          <p:nvPr/>
        </p:nvSpPr>
        <p:spPr>
          <a:xfrm>
            <a:off x="5549481" y="38748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FC9D5BC-42A5-4CB6-88CD-DA0736A7F53A}"/>
              </a:ext>
            </a:extLst>
          </p:cNvPr>
          <p:cNvSpPr txBox="1"/>
          <p:nvPr/>
        </p:nvSpPr>
        <p:spPr>
          <a:xfrm>
            <a:off x="5494525" y="53259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Endpoint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433F8E-1331-4C72-AB6F-7B962FE09A10}"/>
              </a:ext>
            </a:extLst>
          </p:cNvPr>
          <p:cNvSpPr txBox="1"/>
          <p:nvPr/>
        </p:nvSpPr>
        <p:spPr>
          <a:xfrm>
            <a:off x="7471090" y="221040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NIC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B8B3FA-60CC-45D6-A57C-68C748C31D8B}"/>
              </a:ext>
            </a:extLst>
          </p:cNvPr>
          <p:cNvSpPr txBox="1"/>
          <p:nvPr/>
        </p:nvSpPr>
        <p:spPr>
          <a:xfrm>
            <a:off x="6392497" y="3869874"/>
            <a:ext cx="98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0948A39-0C83-4278-892C-B994EBEADBCA}"/>
              </a:ext>
            </a:extLst>
          </p:cNvPr>
          <p:cNvSpPr txBox="1"/>
          <p:nvPr/>
        </p:nvSpPr>
        <p:spPr>
          <a:xfrm>
            <a:off x="7437822" y="3962206"/>
            <a:ext cx="54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UDR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21739B6-5826-48D4-B7BE-D7C9079E5774}"/>
              </a:ext>
            </a:extLst>
          </p:cNvPr>
          <p:cNvSpPr txBox="1"/>
          <p:nvPr/>
        </p:nvSpPr>
        <p:spPr>
          <a:xfrm>
            <a:off x="8789619" y="36093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Security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07BCB4-85BA-4CC7-8306-E08525B85458}"/>
              </a:ext>
            </a:extLst>
          </p:cNvPr>
          <p:cNvSpPr txBox="1"/>
          <p:nvPr/>
        </p:nvSpPr>
        <p:spPr>
          <a:xfrm>
            <a:off x="8618112" y="425720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DDoS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Protection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878DF-CD8D-48ED-A3E6-CCD4F1747F51}"/>
              </a:ext>
            </a:extLst>
          </p:cNvPr>
          <p:cNvSpPr txBox="1"/>
          <p:nvPr/>
        </p:nvSpPr>
        <p:spPr>
          <a:xfrm>
            <a:off x="9441840" y="425720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Firewall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E59BB8E-4BE7-430C-A1BA-EE1DD27FBFD5}"/>
              </a:ext>
            </a:extLst>
          </p:cNvPr>
          <p:cNvSpPr txBox="1"/>
          <p:nvPr/>
        </p:nvSpPr>
        <p:spPr>
          <a:xfrm>
            <a:off x="8618116" y="496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Defender 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Cloud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AE4AA50-4E75-406A-84CC-4E9643AFB35F}"/>
              </a:ext>
            </a:extLst>
          </p:cNvPr>
          <p:cNvSpPr txBox="1"/>
          <p:nvPr/>
        </p:nvSpPr>
        <p:spPr>
          <a:xfrm>
            <a:off x="6145084" y="468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Integration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B635321-EE3D-4AC3-B47A-AE1F76E2EE6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383504" y="4978513"/>
            <a:ext cx="353756" cy="35375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F459B1-E05E-49F1-BBAE-01028A3BCA65}"/>
              </a:ext>
            </a:extLst>
          </p:cNvPr>
          <p:cNvSpPr txBox="1"/>
          <p:nvPr/>
        </p:nvSpPr>
        <p:spPr>
          <a:xfrm>
            <a:off x="7048579" y="532597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Link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3B2506-821D-4C9C-831C-BC999BBCD442}"/>
              </a:ext>
            </a:extLst>
          </p:cNvPr>
          <p:cNvSpPr txBox="1"/>
          <p:nvPr/>
        </p:nvSpPr>
        <p:spPr>
          <a:xfrm>
            <a:off x="8956983" y="2565897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DNS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4FDC3B-BE79-4EB0-BFFE-A96BBDE09CBA}"/>
              </a:ext>
            </a:extLst>
          </p:cNvPr>
          <p:cNvSpPr txBox="1"/>
          <p:nvPr/>
        </p:nvSpPr>
        <p:spPr>
          <a:xfrm>
            <a:off x="8581641" y="315559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Traffic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25C4875-40E4-4108-90D1-54034AFFCD48}"/>
              </a:ext>
            </a:extLst>
          </p:cNvPr>
          <p:cNvSpPr txBox="1"/>
          <p:nvPr/>
        </p:nvSpPr>
        <p:spPr>
          <a:xfrm>
            <a:off x="9485390" y="3251499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Front Door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89D3CF11-0882-4BDF-AA87-E24C4ACE5041}"/>
              </a:ext>
            </a:extLst>
          </p:cNvPr>
          <p:cNvSpPr>
            <a:spLocks/>
          </p:cNvSpPr>
          <p:nvPr/>
        </p:nvSpPr>
        <p:spPr>
          <a:xfrm>
            <a:off x="5351457" y="5702077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6BA7B9-68A6-4B16-86EA-7A30D5066A9A}"/>
              </a:ext>
            </a:extLst>
          </p:cNvPr>
          <p:cNvSpPr txBox="1"/>
          <p:nvPr/>
        </p:nvSpPr>
        <p:spPr>
          <a:xfrm>
            <a:off x="5961358" y="56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Management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21DA996-039A-4788-979E-42EBED44B9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660620" y="6047146"/>
            <a:ext cx="280965" cy="280965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90125C8-1061-4FAB-9159-2F63AD2FE30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630250" y="6079175"/>
            <a:ext cx="280965" cy="280965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1F293FC4-A134-45E4-A0AC-1CBFB0DB00B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53542" y="6048135"/>
            <a:ext cx="280965" cy="28096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B6BEB5-AAC3-4A05-B686-D0422A497C75}"/>
              </a:ext>
            </a:extLst>
          </p:cNvPr>
          <p:cNvSpPr txBox="1"/>
          <p:nvPr/>
        </p:nvSpPr>
        <p:spPr>
          <a:xfrm>
            <a:off x="5343453" y="627086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Watcher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F08251A-CA7E-4D08-82AA-3FACD4F13543}"/>
              </a:ext>
            </a:extLst>
          </p:cNvPr>
          <p:cNvSpPr txBox="1"/>
          <p:nvPr/>
        </p:nvSpPr>
        <p:spPr>
          <a:xfrm>
            <a:off x="7435732" y="6418094"/>
            <a:ext cx="6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Bastion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B90269C-9552-4FF2-8F8E-8879FFBA6615}"/>
              </a:ext>
            </a:extLst>
          </p:cNvPr>
          <p:cNvSpPr txBox="1"/>
          <p:nvPr/>
        </p:nvSpPr>
        <p:spPr>
          <a:xfrm>
            <a:off x="6401815" y="6270453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411782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1921164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4501290" y="1237601"/>
            <a:ext cx="428874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63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467445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4272817" y="916527"/>
            <a:ext cx="4609925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4501291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D3C9AD7-6C56-648C-6BBC-4F199E32A852}"/>
              </a:ext>
            </a:extLst>
          </p:cNvPr>
          <p:cNvSpPr/>
          <p:nvPr/>
        </p:nvSpPr>
        <p:spPr>
          <a:xfrm>
            <a:off x="4501291" y="3759711"/>
            <a:ext cx="3740950" cy="158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D949E671-A538-FA0B-BD15-1B2DDA5A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12" y="3513697"/>
            <a:ext cx="281656" cy="281656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4E3361-64A2-778C-0A63-26A7E41598DF}"/>
              </a:ext>
            </a:extLst>
          </p:cNvPr>
          <p:cNvSpPr txBox="1"/>
          <p:nvPr/>
        </p:nvSpPr>
        <p:spPr>
          <a:xfrm>
            <a:off x="4707576" y="3499320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248F548-81B7-545F-DB08-F6804C6472E9}"/>
              </a:ext>
            </a:extLst>
          </p:cNvPr>
          <p:cNvSpPr/>
          <p:nvPr/>
        </p:nvSpPr>
        <p:spPr>
          <a:xfrm>
            <a:off x="4252970" y="3391729"/>
            <a:ext cx="4099526" cy="2091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A2EE604A-53DD-B528-67E8-0CA3BE6C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3154156"/>
            <a:ext cx="444956" cy="44495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4F40DCF-B4D2-E0D4-69A6-0D0D517068F8}"/>
              </a:ext>
            </a:extLst>
          </p:cNvPr>
          <p:cNvSpPr txBox="1"/>
          <p:nvPr/>
        </p:nvSpPr>
        <p:spPr>
          <a:xfrm>
            <a:off x="4453492" y="309478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A4DB760-924E-750E-586A-8097A1037267}"/>
              </a:ext>
            </a:extLst>
          </p:cNvPr>
          <p:cNvSpPr/>
          <p:nvPr/>
        </p:nvSpPr>
        <p:spPr>
          <a:xfrm>
            <a:off x="5975040" y="4365729"/>
            <a:ext cx="929618" cy="863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4EF70C-C640-662C-07FF-408FF809574A}"/>
              </a:ext>
            </a:extLst>
          </p:cNvPr>
          <p:cNvSpPr/>
          <p:nvPr/>
        </p:nvSpPr>
        <p:spPr>
          <a:xfrm>
            <a:off x="4714848" y="4089763"/>
            <a:ext cx="3404292" cy="11888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0D767F6-83F2-A7E9-A136-5AF3CD396F2E}"/>
              </a:ext>
            </a:extLst>
          </p:cNvPr>
          <p:cNvGrpSpPr/>
          <p:nvPr/>
        </p:nvGrpSpPr>
        <p:grpSpPr>
          <a:xfrm>
            <a:off x="4663258" y="3885797"/>
            <a:ext cx="281657" cy="161721"/>
            <a:chOff x="7545388" y="5762626"/>
            <a:chExt cx="577850" cy="331788"/>
          </a:xfrm>
        </p:grpSpPr>
        <p:sp>
          <p:nvSpPr>
            <p:cNvPr id="65" name="Freeform 2167">
              <a:extLst>
                <a:ext uri="{FF2B5EF4-FFF2-40B4-BE49-F238E27FC236}">
                  <a16:creationId xmlns:a16="http://schemas.microsoft.com/office/drawing/2014/main" id="{4D3AA2B1-69B6-7A32-A8A8-4BEDCE2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Freeform 2168">
              <a:extLst>
                <a:ext uri="{FF2B5EF4-FFF2-40B4-BE49-F238E27FC236}">
                  <a16:creationId xmlns:a16="http://schemas.microsoft.com/office/drawing/2014/main" id="{878BF40B-4B8F-C0D9-1B40-033EEDA0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7" name="Freeform 2169">
              <a:extLst>
                <a:ext uri="{FF2B5EF4-FFF2-40B4-BE49-F238E27FC236}">
                  <a16:creationId xmlns:a16="http://schemas.microsoft.com/office/drawing/2014/main" id="{91D1A452-2D74-880A-1FA9-5232D8DE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Freeform 2170">
              <a:extLst>
                <a:ext uri="{FF2B5EF4-FFF2-40B4-BE49-F238E27FC236}">
                  <a16:creationId xmlns:a16="http://schemas.microsoft.com/office/drawing/2014/main" id="{D965A804-9FB7-757B-E52D-C996B7FE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Oval 2171">
              <a:extLst>
                <a:ext uri="{FF2B5EF4-FFF2-40B4-BE49-F238E27FC236}">
                  <a16:creationId xmlns:a16="http://schemas.microsoft.com/office/drawing/2014/main" id="{A401DB27-1603-5B13-B228-E243DAA7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0A513462-7EC3-391C-3396-E12CDAAF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856" y="4194279"/>
            <a:ext cx="171450" cy="171450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8BBA160-BE37-240C-B330-1DB1D1B251FC}"/>
              </a:ext>
            </a:extLst>
          </p:cNvPr>
          <p:cNvSpPr txBox="1"/>
          <p:nvPr/>
        </p:nvSpPr>
        <p:spPr>
          <a:xfrm>
            <a:off x="6139986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997E9F-E7BE-77CE-7F9D-77BF526448CA}"/>
              </a:ext>
            </a:extLst>
          </p:cNvPr>
          <p:cNvSpPr/>
          <p:nvPr/>
        </p:nvSpPr>
        <p:spPr>
          <a:xfrm>
            <a:off x="7123243" y="4365728"/>
            <a:ext cx="928913" cy="86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EB8CD496-64AF-BEC5-D104-E525CC7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7862" y="4194279"/>
            <a:ext cx="171450" cy="17145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B8A799-EED8-50D3-4B38-FF573E57C2A8}"/>
              </a:ext>
            </a:extLst>
          </p:cNvPr>
          <p:cNvSpPr txBox="1"/>
          <p:nvPr/>
        </p:nvSpPr>
        <p:spPr>
          <a:xfrm>
            <a:off x="7293992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5527887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314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5484444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238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6552368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372" y="1880458"/>
            <a:ext cx="261390" cy="261390"/>
          </a:xfrm>
          <a:prstGeom prst="rect">
            <a:avLst/>
          </a:prstGeom>
        </p:spPr>
      </p:pic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D8916BD-CAF0-5F2D-82AA-1ABD2FB57511}"/>
              </a:ext>
            </a:extLst>
          </p:cNvPr>
          <p:cNvCxnSpPr>
            <a:cxnSpLocks/>
          </p:cNvCxnSpPr>
          <p:nvPr/>
        </p:nvCxnSpPr>
        <p:spPr>
          <a:xfrm>
            <a:off x="6159395" y="2603871"/>
            <a:ext cx="0" cy="114167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9661778-A7BD-9617-1B35-9B74ED103F3E}"/>
              </a:ext>
            </a:extLst>
          </p:cNvPr>
          <p:cNvSpPr txBox="1"/>
          <p:nvPr/>
        </p:nvSpPr>
        <p:spPr>
          <a:xfrm>
            <a:off x="4985744" y="3801627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4772C72-E13E-DF6B-E395-38BEA83F4064}"/>
              </a:ext>
            </a:extLst>
          </p:cNvPr>
          <p:cNvSpPr/>
          <p:nvPr/>
        </p:nvSpPr>
        <p:spPr>
          <a:xfrm>
            <a:off x="4874831" y="4365728"/>
            <a:ext cx="890944" cy="86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2" name="グラフィックス 131">
            <a:extLst>
              <a:ext uri="{FF2B5EF4-FFF2-40B4-BE49-F238E27FC236}">
                <a16:creationId xmlns:a16="http://schemas.microsoft.com/office/drawing/2014/main" id="{255D5836-1F5A-9860-4756-F5AEC8E7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679" y="4194279"/>
            <a:ext cx="171450" cy="171450"/>
          </a:xfrm>
          <a:prstGeom prst="rect">
            <a:avLst/>
          </a:prstGeom>
        </p:spPr>
      </p:pic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A6C66ED-6C4D-AF18-0975-BD8F19735EE6}"/>
              </a:ext>
            </a:extLst>
          </p:cNvPr>
          <p:cNvSpPr txBox="1"/>
          <p:nvPr/>
        </p:nvSpPr>
        <p:spPr>
          <a:xfrm>
            <a:off x="5052809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7F0C733B-C4E8-A0BC-8912-442230E2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242" y="4488569"/>
            <a:ext cx="285904" cy="285904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010" y="417432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35" idx="1"/>
          </p:cNvCxnSpPr>
          <p:nvPr/>
        </p:nvCxnSpPr>
        <p:spPr>
          <a:xfrm>
            <a:off x="2505410" y="4631521"/>
            <a:ext cx="2676832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5400336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6514586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8E64F160-8D3C-9B4C-4B53-824C06FB3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0381" y="4492494"/>
            <a:ext cx="270044" cy="270044"/>
          </a:xfrm>
          <a:prstGeom prst="rect">
            <a:avLst/>
          </a:prstGeom>
        </p:spPr>
      </p:pic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7718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777384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7825343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vmjumpbox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4C9355-DD8C-00DE-D1C0-0698B0333E4C}"/>
              </a:ext>
            </a:extLst>
          </p:cNvPr>
          <p:cNvSpPr txBox="1"/>
          <p:nvPr/>
        </p:nvSpPr>
        <p:spPr>
          <a:xfrm>
            <a:off x="6106046" y="4877535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vmweb01/02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4" name="グラフィックス 163">
            <a:extLst>
              <a:ext uri="{FF2B5EF4-FFF2-40B4-BE49-F238E27FC236}">
                <a16:creationId xmlns:a16="http://schemas.microsoft.com/office/drawing/2014/main" id="{AB517458-263C-78EE-57DD-D3EB1E822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0313" y="4619466"/>
            <a:ext cx="270044" cy="270044"/>
          </a:xfrm>
          <a:prstGeom prst="rect">
            <a:avLst/>
          </a:prstGeom>
        </p:spPr>
      </p:pic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C730276-B35F-182B-EA51-DA3B5CADBCAF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5468146" y="4630994"/>
            <a:ext cx="818881" cy="527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C55CB496-2A82-9265-F6BE-20B4605E9CC3}"/>
              </a:ext>
            </a:extLst>
          </p:cNvPr>
          <p:cNvSpPr txBox="1"/>
          <p:nvPr/>
        </p:nvSpPr>
        <p:spPr>
          <a:xfrm>
            <a:off x="5000290" y="4835330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553969B-F502-572C-9F03-325216D02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8779" y="4549162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3BC1C30-7A6F-2463-1632-49FF05215CF2}"/>
              </a:ext>
            </a:extLst>
          </p:cNvPr>
          <p:cNvSpPr txBox="1"/>
          <p:nvPr/>
        </p:nvSpPr>
        <p:spPr>
          <a:xfrm>
            <a:off x="7284802" y="488951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C26B344-4571-5273-C2D6-4D73E82978EE}"/>
              </a:ext>
            </a:extLst>
          </p:cNvPr>
          <p:cNvCxnSpPr>
            <a:cxnSpLocks/>
          </p:cNvCxnSpPr>
          <p:nvPr/>
        </p:nvCxnSpPr>
        <p:spPr>
          <a:xfrm flipH="1">
            <a:off x="6894452" y="4624793"/>
            <a:ext cx="209264" cy="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3B33639-14D0-E532-6E6D-E0D5A26041DB}"/>
              </a:ext>
            </a:extLst>
          </p:cNvPr>
          <p:cNvSpPr txBox="1"/>
          <p:nvPr/>
        </p:nvSpPr>
        <p:spPr>
          <a:xfrm>
            <a:off x="6126202" y="299725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1600010" y="48818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9721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7295379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7025067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9047195" y="82853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5704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グラフィックス 216">
            <a:extLst>
              <a:ext uri="{FF2B5EF4-FFF2-40B4-BE49-F238E27FC236}">
                <a16:creationId xmlns:a16="http://schemas.microsoft.com/office/drawing/2014/main" id="{203BD44D-CF22-4C39-FA6C-5320F0935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1008" y="4271553"/>
            <a:ext cx="171450" cy="171450"/>
          </a:xfrm>
          <a:prstGeom prst="rect">
            <a:avLst/>
          </a:prstGeom>
        </p:spPr>
      </p:pic>
      <p:pic>
        <p:nvPicPr>
          <p:cNvPr id="218" name="グラフィックス 217">
            <a:extLst>
              <a:ext uri="{FF2B5EF4-FFF2-40B4-BE49-F238E27FC236}">
                <a16:creationId xmlns:a16="http://schemas.microsoft.com/office/drawing/2014/main" id="{1162BE46-141D-EDAC-C568-C2BC888C8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07205" y="427155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6529-4C03-65AB-7114-32473010850C}"/>
              </a:ext>
            </a:extLst>
          </p:cNvPr>
          <p:cNvSpPr txBox="1"/>
          <p:nvPr/>
        </p:nvSpPr>
        <p:spPr>
          <a:xfrm>
            <a:off x="1419453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3E201F-1FFF-44C0-EB23-FCA1BF233CFA}"/>
              </a:ext>
            </a:extLst>
          </p:cNvPr>
          <p:cNvSpPr/>
          <p:nvPr/>
        </p:nvSpPr>
        <p:spPr>
          <a:xfrm>
            <a:off x="1454523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ECA090-CFD3-66E1-21D8-314066C01EEB}"/>
              </a:ext>
            </a:extLst>
          </p:cNvPr>
          <p:cNvGrpSpPr/>
          <p:nvPr/>
        </p:nvGrpSpPr>
        <p:grpSpPr>
          <a:xfrm>
            <a:off x="2587161" y="1881455"/>
            <a:ext cx="444835" cy="271844"/>
            <a:chOff x="1944688" y="350838"/>
            <a:chExt cx="571501" cy="349251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D51A273D-585D-75E0-39CC-5850861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B99A199-043A-2DA2-B9C5-1CC697EA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985FEF-7E7A-EA25-B510-9540B49B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71056CE6-C691-1380-148D-2C8D6586C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7A3F3152-8F51-42A9-E373-EAC7E2354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0B5D39-F164-9D22-8C77-AAA7F15A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E0E3F7-AB18-9996-119F-B9D38274E45F}"/>
              </a:ext>
            </a:extLst>
          </p:cNvPr>
          <p:cNvSpPr txBox="1"/>
          <p:nvPr/>
        </p:nvSpPr>
        <p:spPr>
          <a:xfrm>
            <a:off x="2379556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F34C5E-213C-6202-5E5D-7E0DEA87B2E2}"/>
              </a:ext>
            </a:extLst>
          </p:cNvPr>
          <p:cNvSpPr txBox="1"/>
          <p:nvPr/>
        </p:nvSpPr>
        <p:spPr>
          <a:xfrm>
            <a:off x="1631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62FF68-0A36-DB6F-7F96-436B7B222D17}"/>
              </a:ext>
            </a:extLst>
          </p:cNvPr>
          <p:cNvSpPr/>
          <p:nvPr/>
        </p:nvSpPr>
        <p:spPr>
          <a:xfrm>
            <a:off x="221876" y="186412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D762036-D1E2-14D9-BC82-53F713F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1908300"/>
            <a:ext cx="514517" cy="5145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27965F-9639-28E0-C819-BE468D625E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1043547" y="2182769"/>
            <a:ext cx="410976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352195-46E4-B197-49F3-0EC02B36836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958579" y="2182769"/>
            <a:ext cx="1436496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2285F8-011E-3C41-CB60-11E74599B4A8}"/>
              </a:ext>
            </a:extLst>
          </p:cNvPr>
          <p:cNvSpPr/>
          <p:nvPr/>
        </p:nvSpPr>
        <p:spPr>
          <a:xfrm>
            <a:off x="2469065" y="1237601"/>
            <a:ext cx="3214718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15A807C5-3737-ECA8-36D6-29748376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1107993"/>
            <a:ext cx="281656" cy="28165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91C8A-1D64-1B63-8C3D-55B99158CF5B}"/>
              </a:ext>
            </a:extLst>
          </p:cNvPr>
          <p:cNvSpPr txBox="1"/>
          <p:nvPr/>
        </p:nvSpPr>
        <p:spPr>
          <a:xfrm>
            <a:off x="2642224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B3D2BD-CB53-0610-29E5-D8752CA6A8DC}"/>
              </a:ext>
            </a:extLst>
          </p:cNvPr>
          <p:cNvSpPr/>
          <p:nvPr/>
        </p:nvSpPr>
        <p:spPr>
          <a:xfrm>
            <a:off x="2240591" y="916526"/>
            <a:ext cx="3725112" cy="5077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F71A228-0D29-3DEB-3160-86172FF3F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605" y="658458"/>
            <a:ext cx="444956" cy="44495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D6E1D2-7D2E-B669-904E-318D22ACFB06}"/>
              </a:ext>
            </a:extLst>
          </p:cNvPr>
          <p:cNvSpPr txBox="1"/>
          <p:nvPr/>
        </p:nvSpPr>
        <p:spPr>
          <a:xfrm>
            <a:off x="2469065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CEA26F4-9A9A-CB22-5494-35DAEA723A2A}"/>
              </a:ext>
            </a:extLst>
          </p:cNvPr>
          <p:cNvSpPr/>
          <p:nvPr/>
        </p:nvSpPr>
        <p:spPr>
          <a:xfrm>
            <a:off x="3224765" y="1534528"/>
            <a:ext cx="2288707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CDB865-4FAD-E23B-B151-AC8DEE75EE00}"/>
              </a:ext>
            </a:extLst>
          </p:cNvPr>
          <p:cNvGrpSpPr/>
          <p:nvPr/>
        </p:nvGrpSpPr>
        <p:grpSpPr>
          <a:xfrm>
            <a:off x="3173175" y="1349529"/>
            <a:ext cx="281657" cy="161721"/>
            <a:chOff x="7545388" y="5762626"/>
            <a:chExt cx="577850" cy="331788"/>
          </a:xfrm>
        </p:grpSpPr>
        <p:sp>
          <p:nvSpPr>
            <p:cNvPr id="27" name="Freeform 2167">
              <a:extLst>
                <a:ext uri="{FF2B5EF4-FFF2-40B4-BE49-F238E27FC236}">
                  <a16:creationId xmlns:a16="http://schemas.microsoft.com/office/drawing/2014/main" id="{BA961F36-E825-C30B-BFC0-DBCA0E67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8" name="Freeform 2168">
              <a:extLst>
                <a:ext uri="{FF2B5EF4-FFF2-40B4-BE49-F238E27FC236}">
                  <a16:creationId xmlns:a16="http://schemas.microsoft.com/office/drawing/2014/main" id="{6B5B2DDB-AE2D-6BB3-6E97-93FA285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Freeform 2169">
              <a:extLst>
                <a:ext uri="{FF2B5EF4-FFF2-40B4-BE49-F238E27FC236}">
                  <a16:creationId xmlns:a16="http://schemas.microsoft.com/office/drawing/2014/main" id="{F7890194-6D73-397E-9C01-01589556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Freeform 2170">
              <a:extLst>
                <a:ext uri="{FF2B5EF4-FFF2-40B4-BE49-F238E27FC236}">
                  <a16:creationId xmlns:a16="http://schemas.microsoft.com/office/drawing/2014/main" id="{8F3404A3-43AE-280F-CEBA-D1A21614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1" name="Oval 2171">
              <a:extLst>
                <a:ext uri="{FF2B5EF4-FFF2-40B4-BE49-F238E27FC236}">
                  <a16:creationId xmlns:a16="http://schemas.microsoft.com/office/drawing/2014/main" id="{FA344C6B-335D-C591-F728-12045BC7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A25762-29FD-F92A-E0A9-CB12929918D4}"/>
              </a:ext>
            </a:extLst>
          </p:cNvPr>
          <p:cNvSpPr txBox="1"/>
          <p:nvPr/>
        </p:nvSpPr>
        <p:spPr>
          <a:xfrm>
            <a:off x="3495661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A87620-980E-87A6-3720-E62661FAA230}"/>
              </a:ext>
            </a:extLst>
          </p:cNvPr>
          <p:cNvSpPr/>
          <p:nvPr/>
        </p:nvSpPr>
        <p:spPr>
          <a:xfrm>
            <a:off x="3395075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95F663-3B05-FB81-E494-A01CB326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6088" y="1636727"/>
            <a:ext cx="171450" cy="17145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134178-FB33-8C2F-9340-B987D787079D}"/>
              </a:ext>
            </a:extLst>
          </p:cNvPr>
          <p:cNvSpPr txBox="1"/>
          <p:nvPr/>
        </p:nvSpPr>
        <p:spPr>
          <a:xfrm>
            <a:off x="3452218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F426B84-ACA0-651B-FBB3-F1F10CBAA8E7}"/>
              </a:ext>
            </a:extLst>
          </p:cNvPr>
          <p:cNvGrpSpPr/>
          <p:nvPr/>
        </p:nvGrpSpPr>
        <p:grpSpPr>
          <a:xfrm>
            <a:off x="3742893" y="1873382"/>
            <a:ext cx="231766" cy="259797"/>
            <a:chOff x="1236663" y="233363"/>
            <a:chExt cx="538162" cy="603250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B44F142-B231-86D2-CE95-18247DE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2049BBF-D8EA-544E-C26D-27538979B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80CC689-D56D-C70B-FF93-C27889C2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0495F61-AD8C-B7DB-AA96-A121DE37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8F955D-DB9D-FDB7-87AF-261B36F8AB0F}"/>
              </a:ext>
            </a:extLst>
          </p:cNvPr>
          <p:cNvSpPr/>
          <p:nvPr/>
        </p:nvSpPr>
        <p:spPr>
          <a:xfrm>
            <a:off x="4490275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66C744EF-419B-7926-3D07-4C6F4F8CF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12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5D9EE8-3B43-2E94-CD38-9E1F9457C89D}"/>
              </a:ext>
            </a:extLst>
          </p:cNvPr>
          <p:cNvSpPr txBox="1"/>
          <p:nvPr/>
        </p:nvSpPr>
        <p:spPr>
          <a:xfrm>
            <a:off x="4520142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D97BEDD8-30F9-97AC-A584-D3119ED43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146" y="1880458"/>
            <a:ext cx="261390" cy="26139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D7026-A7B8-A58E-8619-BBD23E8DCA2F}"/>
              </a:ext>
            </a:extLst>
          </p:cNvPr>
          <p:cNvSpPr txBox="1"/>
          <p:nvPr/>
        </p:nvSpPr>
        <p:spPr>
          <a:xfrm>
            <a:off x="3368110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00AC28-0FA9-7CEC-04E9-B34F2550EB20}"/>
              </a:ext>
            </a:extLst>
          </p:cNvPr>
          <p:cNvSpPr txBox="1"/>
          <p:nvPr/>
        </p:nvSpPr>
        <p:spPr>
          <a:xfrm>
            <a:off x="4482360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 descr="雲 枠線">
            <a:extLst>
              <a:ext uri="{FF2B5EF4-FFF2-40B4-BE49-F238E27FC236}">
                <a16:creationId xmlns:a16="http://schemas.microsoft.com/office/drawing/2014/main" id="{6CF88F5D-1301-8A54-D9E6-18E362D37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166" y="85276"/>
            <a:ext cx="690692" cy="69069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49635-70AA-C0F3-2582-9C1B677310F7}"/>
              </a:ext>
            </a:extLst>
          </p:cNvPr>
          <p:cNvSpPr txBox="1"/>
          <p:nvPr/>
        </p:nvSpPr>
        <p:spPr>
          <a:xfrm>
            <a:off x="5233553" y="335093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2EC7998-6E50-D90A-9C05-311A5C954F1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992841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938FF4-9DAB-DB39-4754-C40AC6D9BFA3}"/>
              </a:ext>
            </a:extLst>
          </p:cNvPr>
          <p:cNvSpPr txBox="1"/>
          <p:nvPr/>
        </p:nvSpPr>
        <p:spPr>
          <a:xfrm>
            <a:off x="1306031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868B7C-5039-C4D4-61A2-2147DA7C4102}"/>
              </a:ext>
            </a:extLst>
          </p:cNvPr>
          <p:cNvSpPr txBox="1"/>
          <p:nvPr/>
        </p:nvSpPr>
        <p:spPr>
          <a:xfrm>
            <a:off x="163169" y="465414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A25C246-61CE-D9CF-8B91-F5321F02F9AF}"/>
              </a:ext>
            </a:extLst>
          </p:cNvPr>
          <p:cNvSpPr/>
          <p:nvPr/>
        </p:nvSpPr>
        <p:spPr>
          <a:xfrm>
            <a:off x="221876" y="498374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371BA96-903B-C756-7EDF-C10972F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5027920"/>
            <a:ext cx="514517" cy="514517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50FF4FE-A925-2653-E812-38FB77BCA98C}"/>
              </a:ext>
            </a:extLst>
          </p:cNvPr>
          <p:cNvSpPr/>
          <p:nvPr/>
        </p:nvSpPr>
        <p:spPr>
          <a:xfrm>
            <a:off x="2469065" y="4347968"/>
            <a:ext cx="2792244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02672A3-9330-3C90-C951-B2459A77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4218360"/>
            <a:ext cx="281656" cy="281656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70B460-87A8-19F3-B193-26297CC75FF4}"/>
              </a:ext>
            </a:extLst>
          </p:cNvPr>
          <p:cNvSpPr txBox="1"/>
          <p:nvPr/>
        </p:nvSpPr>
        <p:spPr>
          <a:xfrm>
            <a:off x="2642224" y="409524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B66EE27-8644-B9A1-7DFF-5617969AE26B}"/>
              </a:ext>
            </a:extLst>
          </p:cNvPr>
          <p:cNvSpPr/>
          <p:nvPr/>
        </p:nvSpPr>
        <p:spPr>
          <a:xfrm>
            <a:off x="2665201" y="4644895"/>
            <a:ext cx="2394148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BECF0A-4751-F0B5-A16D-44CCE6E5869F}"/>
              </a:ext>
            </a:extLst>
          </p:cNvPr>
          <p:cNvGrpSpPr/>
          <p:nvPr/>
        </p:nvGrpSpPr>
        <p:grpSpPr>
          <a:xfrm>
            <a:off x="2613611" y="4459896"/>
            <a:ext cx="281657" cy="161721"/>
            <a:chOff x="7545388" y="5762626"/>
            <a:chExt cx="577850" cy="331788"/>
          </a:xfrm>
        </p:grpSpPr>
        <p:sp>
          <p:nvSpPr>
            <p:cNvPr id="77" name="Freeform 2167">
              <a:extLst>
                <a:ext uri="{FF2B5EF4-FFF2-40B4-BE49-F238E27FC236}">
                  <a16:creationId xmlns:a16="http://schemas.microsoft.com/office/drawing/2014/main" id="{67A06F4D-5A4E-4CDB-ADF7-2445F148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Freeform 2168">
              <a:extLst>
                <a:ext uri="{FF2B5EF4-FFF2-40B4-BE49-F238E27FC236}">
                  <a16:creationId xmlns:a16="http://schemas.microsoft.com/office/drawing/2014/main" id="{3053C02C-E139-53DA-1237-AAA4B7CA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Freeform 2169">
              <a:extLst>
                <a:ext uri="{FF2B5EF4-FFF2-40B4-BE49-F238E27FC236}">
                  <a16:creationId xmlns:a16="http://schemas.microsoft.com/office/drawing/2014/main" id="{F29D0CBB-A98D-7B63-88A9-9A260F7FA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70">
              <a:extLst>
                <a:ext uri="{FF2B5EF4-FFF2-40B4-BE49-F238E27FC236}">
                  <a16:creationId xmlns:a16="http://schemas.microsoft.com/office/drawing/2014/main" id="{D9B86DF7-2D7A-773A-95C7-D0FDCBEA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Oval 2171">
              <a:extLst>
                <a:ext uri="{FF2B5EF4-FFF2-40B4-BE49-F238E27FC236}">
                  <a16:creationId xmlns:a16="http://schemas.microsoft.com/office/drawing/2014/main" id="{AFA26143-2E9C-6828-02CC-074D230A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7CAE52-FCCF-5D76-F016-43F8B92547DC}"/>
              </a:ext>
            </a:extLst>
          </p:cNvPr>
          <p:cNvSpPr txBox="1"/>
          <p:nvPr/>
        </p:nvSpPr>
        <p:spPr>
          <a:xfrm>
            <a:off x="2936097" y="4375726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CD46FE-571E-BE35-3E44-39B757546255}"/>
              </a:ext>
            </a:extLst>
          </p:cNvPr>
          <p:cNvSpPr/>
          <p:nvPr/>
        </p:nvSpPr>
        <p:spPr>
          <a:xfrm>
            <a:off x="2835511" y="4918543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4784EC6-B6B7-34F1-F413-429E19D59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24" y="4747094"/>
            <a:ext cx="171450" cy="1714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088B036-4AE2-706E-4858-D7BD833BBA61}"/>
              </a:ext>
            </a:extLst>
          </p:cNvPr>
          <p:cNvSpPr txBox="1"/>
          <p:nvPr/>
        </p:nvSpPr>
        <p:spPr>
          <a:xfrm>
            <a:off x="2892654" y="4680046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8DF5A7D-7C25-229A-0B4C-E1CDC14231C6}"/>
              </a:ext>
            </a:extLst>
          </p:cNvPr>
          <p:cNvGrpSpPr/>
          <p:nvPr/>
        </p:nvGrpSpPr>
        <p:grpSpPr>
          <a:xfrm>
            <a:off x="3183329" y="4983749"/>
            <a:ext cx="231766" cy="259797"/>
            <a:chOff x="1236663" y="233363"/>
            <a:chExt cx="538162" cy="603250"/>
          </a:xfrm>
        </p:grpSpPr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F94C7D7-079D-BDD3-DF56-BA6F7E0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0EFC327D-5B1F-4FF4-967D-68809A58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13C474BF-7832-1489-F59C-84F9642F3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E965114-64B5-9B55-CCBA-C1BEBD932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6EDF6BB-5EEE-BDF1-D2A0-79A9D70F6E6A}"/>
              </a:ext>
            </a:extLst>
          </p:cNvPr>
          <p:cNvSpPr/>
          <p:nvPr/>
        </p:nvSpPr>
        <p:spPr>
          <a:xfrm>
            <a:off x="3930711" y="4918544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14D94B14-8D89-8EB2-E648-3C07BAE4A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448" y="4747094"/>
            <a:ext cx="171450" cy="171450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350F4A-8553-6C30-FEA2-E2F8B3AB12CB}"/>
              </a:ext>
            </a:extLst>
          </p:cNvPr>
          <p:cNvSpPr txBox="1"/>
          <p:nvPr/>
        </p:nvSpPr>
        <p:spPr>
          <a:xfrm>
            <a:off x="3960578" y="4680046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55FCEEE3-6907-6135-EC00-E7A65022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582" y="4990825"/>
            <a:ext cx="261390" cy="26139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D254F1F-62AD-8566-8989-B6FD27103A12}"/>
              </a:ext>
            </a:extLst>
          </p:cNvPr>
          <p:cNvSpPr txBox="1"/>
          <p:nvPr/>
        </p:nvSpPr>
        <p:spPr>
          <a:xfrm>
            <a:off x="2808546" y="5298422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B2CE06-62B4-380D-3673-58C6038CD80A}"/>
              </a:ext>
            </a:extLst>
          </p:cNvPr>
          <p:cNvSpPr txBox="1"/>
          <p:nvPr/>
        </p:nvSpPr>
        <p:spPr>
          <a:xfrm>
            <a:off x="3922796" y="5346333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79271A5-928E-3789-F960-FD0C2005517D}"/>
              </a:ext>
            </a:extLst>
          </p:cNvPr>
          <p:cNvSpPr/>
          <p:nvPr/>
        </p:nvSpPr>
        <p:spPr>
          <a:xfrm>
            <a:off x="7121384" y="1237600"/>
            <a:ext cx="2108609" cy="2405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20BC70E4-9C75-2D7D-8CFB-33DE214D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256" y="1107993"/>
            <a:ext cx="281656" cy="281656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F59CE0C-853A-F154-1431-E37950DC9F79}"/>
              </a:ext>
            </a:extLst>
          </p:cNvPr>
          <p:cNvSpPr txBox="1"/>
          <p:nvPr/>
        </p:nvSpPr>
        <p:spPr>
          <a:xfrm>
            <a:off x="7294543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C0846B-B23C-1CFB-22B8-5309EAFB326A}"/>
              </a:ext>
            </a:extLst>
          </p:cNvPr>
          <p:cNvSpPr/>
          <p:nvPr/>
        </p:nvSpPr>
        <p:spPr>
          <a:xfrm>
            <a:off x="6966600" y="916527"/>
            <a:ext cx="4666540" cy="507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B147B2C5-ED30-FB8D-DD70-D0B9568FB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614" y="658458"/>
            <a:ext cx="444956" cy="444956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BED50FE-6818-ECAA-11FE-06A6783729D8}"/>
              </a:ext>
            </a:extLst>
          </p:cNvPr>
          <p:cNvSpPr txBox="1"/>
          <p:nvPr/>
        </p:nvSpPr>
        <p:spPr>
          <a:xfrm>
            <a:off x="7195074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extended-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602F647-21E6-110D-9DBF-F3ED6F784673}"/>
              </a:ext>
            </a:extLst>
          </p:cNvPr>
          <p:cNvSpPr/>
          <p:nvPr/>
        </p:nvSpPr>
        <p:spPr>
          <a:xfrm>
            <a:off x="7294543" y="1534528"/>
            <a:ext cx="1876895" cy="20724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385FC20F-0663-DA58-6F73-09ABB134ABF2}"/>
              </a:ext>
            </a:extLst>
          </p:cNvPr>
          <p:cNvGrpSpPr/>
          <p:nvPr/>
        </p:nvGrpSpPr>
        <p:grpSpPr>
          <a:xfrm>
            <a:off x="7242953" y="1349529"/>
            <a:ext cx="281657" cy="161721"/>
            <a:chOff x="7545388" y="5762626"/>
            <a:chExt cx="577850" cy="331788"/>
          </a:xfrm>
        </p:grpSpPr>
        <p:sp>
          <p:nvSpPr>
            <p:cNvPr id="119" name="Freeform 2167">
              <a:extLst>
                <a:ext uri="{FF2B5EF4-FFF2-40B4-BE49-F238E27FC236}">
                  <a16:creationId xmlns:a16="http://schemas.microsoft.com/office/drawing/2014/main" id="{3F0DE937-72FE-B9D5-A832-F8BCA49D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8">
              <a:extLst>
                <a:ext uri="{FF2B5EF4-FFF2-40B4-BE49-F238E27FC236}">
                  <a16:creationId xmlns:a16="http://schemas.microsoft.com/office/drawing/2014/main" id="{38BA4A8E-8964-B7D0-03CD-C0069301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69">
              <a:extLst>
                <a:ext uri="{FF2B5EF4-FFF2-40B4-BE49-F238E27FC236}">
                  <a16:creationId xmlns:a16="http://schemas.microsoft.com/office/drawing/2014/main" id="{4B3C56E7-4DFB-CD53-42DA-6EDE37C4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Freeform 2170">
              <a:extLst>
                <a:ext uri="{FF2B5EF4-FFF2-40B4-BE49-F238E27FC236}">
                  <a16:creationId xmlns:a16="http://schemas.microsoft.com/office/drawing/2014/main" id="{11964DC3-CFA4-44D3-BBEB-FF0EC30C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Oval 2171">
              <a:extLst>
                <a:ext uri="{FF2B5EF4-FFF2-40B4-BE49-F238E27FC236}">
                  <a16:creationId xmlns:a16="http://schemas.microsoft.com/office/drawing/2014/main" id="{F667EE44-78A2-3104-8AEE-2F376B5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08ACEEE-22E1-A27B-BBCF-C00F2BB96030}"/>
              </a:ext>
            </a:extLst>
          </p:cNvPr>
          <p:cNvSpPr txBox="1"/>
          <p:nvPr/>
        </p:nvSpPr>
        <p:spPr>
          <a:xfrm>
            <a:off x="7565439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6961143-5465-BC7A-F550-4D6188DEF090}"/>
              </a:ext>
            </a:extLst>
          </p:cNvPr>
          <p:cNvSpPr/>
          <p:nvPr/>
        </p:nvSpPr>
        <p:spPr>
          <a:xfrm>
            <a:off x="7355279" y="1808177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8195007A-DC42-7500-ED37-1752FEC60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1636727"/>
            <a:ext cx="171450" cy="171450"/>
          </a:xfrm>
          <a:prstGeom prst="rect">
            <a:avLst/>
          </a:prstGeom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E13D53B-9F06-D84A-A97C-E8D5356ECC3F}"/>
              </a:ext>
            </a:extLst>
          </p:cNvPr>
          <p:cNvSpPr txBox="1"/>
          <p:nvPr/>
        </p:nvSpPr>
        <p:spPr>
          <a:xfrm>
            <a:off x="750806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EA6425F-BCC8-F0D0-EFAC-ECD84B45E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0571" y="1931660"/>
            <a:ext cx="270044" cy="270044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C00A12F-FD94-331F-6207-EA4A3FB4FE36}"/>
              </a:ext>
            </a:extLst>
          </p:cNvPr>
          <p:cNvSpPr txBox="1"/>
          <p:nvPr/>
        </p:nvSpPr>
        <p:spPr>
          <a:xfrm>
            <a:off x="7362517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0FC97F0-46EF-8A61-4208-EA0BF957EFD8}"/>
              </a:ext>
            </a:extLst>
          </p:cNvPr>
          <p:cNvSpPr/>
          <p:nvPr/>
        </p:nvSpPr>
        <p:spPr>
          <a:xfrm>
            <a:off x="8041512" y="1808177"/>
            <a:ext cx="104381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6" name="グラフィックス 145">
            <a:extLst>
              <a:ext uri="{FF2B5EF4-FFF2-40B4-BE49-F238E27FC236}">
                <a16:creationId xmlns:a16="http://schemas.microsoft.com/office/drawing/2014/main" id="{B39B504A-70E6-9E7B-F9B3-E4B6AFA53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49" y="1636727"/>
            <a:ext cx="171450" cy="17145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C7EA31C-0A52-26DC-1A2E-804097DD2153}"/>
              </a:ext>
            </a:extLst>
          </p:cNvPr>
          <p:cNvSpPr txBox="1"/>
          <p:nvPr/>
        </p:nvSpPr>
        <p:spPr>
          <a:xfrm>
            <a:off x="8202379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snet-ad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F95D1FC1-1381-B664-0D2D-37BF0EB7D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5688" y="1945508"/>
            <a:ext cx="270044" cy="270044"/>
          </a:xfrm>
          <a:prstGeom prst="rect">
            <a:avLst/>
          </a:prstGeom>
        </p:spPr>
      </p:pic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ED2791-9E8B-5C91-DDC5-9562F4BCEFFF}"/>
              </a:ext>
            </a:extLst>
          </p:cNvPr>
          <p:cNvSpPr txBox="1"/>
          <p:nvPr/>
        </p:nvSpPr>
        <p:spPr>
          <a:xfrm>
            <a:off x="7993511" y="2272247"/>
            <a:ext cx="1091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vmdc01 / 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vmadfs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DCBE89F-9F55-931D-AC9C-8803B7413A03}"/>
              </a:ext>
            </a:extLst>
          </p:cNvPr>
          <p:cNvSpPr/>
          <p:nvPr/>
        </p:nvSpPr>
        <p:spPr>
          <a:xfrm>
            <a:off x="9419873" y="1237601"/>
            <a:ext cx="210860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F69CE10C-5B37-0237-BBA1-3BD2CB3E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745" y="1107993"/>
            <a:ext cx="281656" cy="2816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AA0F582-2268-4106-0B92-58F1B2231E3D}"/>
              </a:ext>
            </a:extLst>
          </p:cNvPr>
          <p:cNvSpPr txBox="1"/>
          <p:nvPr/>
        </p:nvSpPr>
        <p:spPr>
          <a:xfrm>
            <a:off x="9593032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-external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F8E15E4-103F-54D3-2B11-AAB758527B41}"/>
              </a:ext>
            </a:extLst>
          </p:cNvPr>
          <p:cNvSpPr/>
          <p:nvPr/>
        </p:nvSpPr>
        <p:spPr>
          <a:xfrm>
            <a:off x="9545967" y="1534528"/>
            <a:ext cx="187689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225195D-9EA5-FA41-4620-CB9180E86486}"/>
              </a:ext>
            </a:extLst>
          </p:cNvPr>
          <p:cNvGrpSpPr/>
          <p:nvPr/>
        </p:nvGrpSpPr>
        <p:grpSpPr>
          <a:xfrm>
            <a:off x="9541442" y="1349529"/>
            <a:ext cx="281657" cy="161721"/>
            <a:chOff x="7545388" y="5762626"/>
            <a:chExt cx="577850" cy="331788"/>
          </a:xfrm>
        </p:grpSpPr>
        <p:sp>
          <p:nvSpPr>
            <p:cNvPr id="156" name="Freeform 2167">
              <a:extLst>
                <a:ext uri="{FF2B5EF4-FFF2-40B4-BE49-F238E27FC236}">
                  <a16:creationId xmlns:a16="http://schemas.microsoft.com/office/drawing/2014/main" id="{C01498D1-7DCD-6FCB-A1E3-B3C6E93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7" name="Freeform 2168">
              <a:extLst>
                <a:ext uri="{FF2B5EF4-FFF2-40B4-BE49-F238E27FC236}">
                  <a16:creationId xmlns:a16="http://schemas.microsoft.com/office/drawing/2014/main" id="{A2FC452E-E7A7-BE88-8048-974250B7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8" name="Freeform 2169">
              <a:extLst>
                <a:ext uri="{FF2B5EF4-FFF2-40B4-BE49-F238E27FC236}">
                  <a16:creationId xmlns:a16="http://schemas.microsoft.com/office/drawing/2014/main" id="{43787284-CBE6-CA15-643D-2DA2A287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9" name="Freeform 2170">
              <a:extLst>
                <a:ext uri="{FF2B5EF4-FFF2-40B4-BE49-F238E27FC236}">
                  <a16:creationId xmlns:a16="http://schemas.microsoft.com/office/drawing/2014/main" id="{672AD9B1-6AFB-2B75-54C5-91C99406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0" name="Oval 2171">
              <a:extLst>
                <a:ext uri="{FF2B5EF4-FFF2-40B4-BE49-F238E27FC236}">
                  <a16:creationId xmlns:a16="http://schemas.microsoft.com/office/drawing/2014/main" id="{07CC87F7-4856-D581-9AC1-EDE64AE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7853B8C-9D2A-1466-4B5F-DDFFAD46B3B4}"/>
              </a:ext>
            </a:extLst>
          </p:cNvPr>
          <p:cNvSpPr txBox="1"/>
          <p:nvPr/>
        </p:nvSpPr>
        <p:spPr>
          <a:xfrm>
            <a:off x="9863928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vnet-external-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F39C31D-3820-5FAB-4B00-2166C4387D69}"/>
              </a:ext>
            </a:extLst>
          </p:cNvPr>
          <p:cNvSpPr/>
          <p:nvPr/>
        </p:nvSpPr>
        <p:spPr>
          <a:xfrm>
            <a:off x="9710264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3" name="グラフィックス 162">
            <a:extLst>
              <a:ext uri="{FF2B5EF4-FFF2-40B4-BE49-F238E27FC236}">
                <a16:creationId xmlns:a16="http://schemas.microsoft.com/office/drawing/2014/main" id="{875E5E86-5ABD-26F5-8AAE-0A96C36C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290" y="1636727"/>
            <a:ext cx="171450" cy="171450"/>
          </a:xfrm>
          <a:prstGeom prst="rect">
            <a:avLst/>
          </a:prstGeom>
        </p:spPr>
      </p:pic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21AD857-320C-8E18-9B8C-0BCF1AF69315}"/>
              </a:ext>
            </a:extLst>
          </p:cNvPr>
          <p:cNvSpPr txBox="1"/>
          <p:nvPr/>
        </p:nvSpPr>
        <p:spPr>
          <a:xfrm>
            <a:off x="9818420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5" name="グラフィックス 164">
            <a:extLst>
              <a:ext uri="{FF2B5EF4-FFF2-40B4-BE49-F238E27FC236}">
                <a16:creationId xmlns:a16="http://schemas.microsoft.com/office/drawing/2014/main" id="{6D688CB3-5F0C-50E9-4A94-DB01B4BA3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0565" y="1931660"/>
            <a:ext cx="270044" cy="270044"/>
          </a:xfrm>
          <a:prstGeom prst="rect">
            <a:avLst/>
          </a:prstGeom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4DCBF62-A4D8-AD12-5C74-128CBF3B45DF}"/>
              </a:ext>
            </a:extLst>
          </p:cNvPr>
          <p:cNvSpPr txBox="1"/>
          <p:nvPr/>
        </p:nvSpPr>
        <p:spPr>
          <a:xfrm>
            <a:off x="9792511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5F4EF21-17E4-AF4D-6BAE-B2D5ED72A692}"/>
              </a:ext>
            </a:extLst>
          </p:cNvPr>
          <p:cNvSpPr/>
          <p:nvPr/>
        </p:nvSpPr>
        <p:spPr>
          <a:xfrm>
            <a:off x="10571086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8" name="グラフィックス 167">
            <a:extLst>
              <a:ext uri="{FF2B5EF4-FFF2-40B4-BE49-F238E27FC236}">
                <a16:creationId xmlns:a16="http://schemas.microsoft.com/office/drawing/2014/main" id="{1FBEC501-0F89-7B6C-4D42-F872DAAC8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12" y="1636727"/>
            <a:ext cx="171450" cy="171450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88974F4-E980-3193-93D4-6D54187FE968}"/>
              </a:ext>
            </a:extLst>
          </p:cNvPr>
          <p:cNvSpPr txBox="1"/>
          <p:nvPr/>
        </p:nvSpPr>
        <p:spPr>
          <a:xfrm>
            <a:off x="10679242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snet-mail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82B079E-2147-367C-529F-E51802919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1983" y="1931660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6AFEB53-153F-326C-7709-989BD85832A2}"/>
              </a:ext>
            </a:extLst>
          </p:cNvPr>
          <p:cNvSpPr txBox="1"/>
          <p:nvPr/>
        </p:nvSpPr>
        <p:spPr>
          <a:xfrm>
            <a:off x="10643929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vmsmtp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B0E55875-568B-4393-F8CA-7CFAA62E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2231" y="1945508"/>
            <a:ext cx="270044" cy="270044"/>
          </a:xfrm>
          <a:prstGeom prst="rect">
            <a:avLst/>
          </a:prstGeom>
        </p:spPr>
      </p:pic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6343D6BF-5757-AAEA-00A8-83AA884F38B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3472" y="2070167"/>
            <a:ext cx="1762380" cy="85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1E739253-5917-116B-B028-FF4D0B6AE927}"/>
              </a:ext>
            </a:extLst>
          </p:cNvPr>
          <p:cNvCxnSpPr>
            <a:cxnSpLocks/>
            <a:stCxn id="25" idx="3"/>
            <a:endCxn id="151" idx="2"/>
          </p:cNvCxnSpPr>
          <p:nvPr/>
        </p:nvCxnSpPr>
        <p:spPr>
          <a:xfrm>
            <a:off x="5513472" y="2071018"/>
            <a:ext cx="4960706" cy="661668"/>
          </a:xfrm>
          <a:prstGeom prst="bentConnector4">
            <a:avLst>
              <a:gd name="adj1" fmla="val 18636"/>
              <a:gd name="adj2" fmla="val 276810"/>
            </a:avLst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1DB9F08-D7DE-3604-AE3E-54852E3CCCC5}"/>
              </a:ext>
            </a:extLst>
          </p:cNvPr>
          <p:cNvSpPr txBox="1"/>
          <p:nvPr/>
        </p:nvSpPr>
        <p:spPr>
          <a:xfrm>
            <a:off x="8431494" y="3787813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CB69CED-FB46-E558-8D40-81795EA0C915}"/>
              </a:ext>
            </a:extLst>
          </p:cNvPr>
          <p:cNvSpPr txBox="1"/>
          <p:nvPr/>
        </p:nvSpPr>
        <p:spPr>
          <a:xfrm>
            <a:off x="6093853" y="1725156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CB5DE9E1-AD55-2D8E-ABC8-5A90FDCA5F1A}"/>
              </a:ext>
            </a:extLst>
          </p:cNvPr>
          <p:cNvCxnSpPr>
            <a:cxnSpLocks/>
          </p:cNvCxnSpPr>
          <p:nvPr/>
        </p:nvCxnSpPr>
        <p:spPr>
          <a:xfrm>
            <a:off x="4185832" y="2607507"/>
            <a:ext cx="0" cy="201411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3F337006-F0DF-0C99-5BBC-7F2EA139ADAB}"/>
              </a:ext>
            </a:extLst>
          </p:cNvPr>
          <p:cNvSpPr txBox="1"/>
          <p:nvPr/>
        </p:nvSpPr>
        <p:spPr>
          <a:xfrm>
            <a:off x="3553033" y="3385834"/>
            <a:ext cx="1233030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グローバル ピアリング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3D90450-8C17-5603-0690-E6F01E766F15}"/>
              </a:ext>
            </a:extLst>
          </p:cNvPr>
          <p:cNvSpPr/>
          <p:nvPr/>
        </p:nvSpPr>
        <p:spPr>
          <a:xfrm>
            <a:off x="7195074" y="4352450"/>
            <a:ext cx="1757201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9D906AC4-80FF-B044-66D5-BFCF6D3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946" y="4222842"/>
            <a:ext cx="281656" cy="281656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3DD4B6E-D49F-C32D-37C0-ACEAAF12A34D}"/>
              </a:ext>
            </a:extLst>
          </p:cNvPr>
          <p:cNvSpPr txBox="1"/>
          <p:nvPr/>
        </p:nvSpPr>
        <p:spPr>
          <a:xfrm>
            <a:off x="7368233" y="4099731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0EF9E12-EFFA-42BF-8252-97EB3BBD9781}"/>
              </a:ext>
            </a:extLst>
          </p:cNvPr>
          <p:cNvSpPr/>
          <p:nvPr/>
        </p:nvSpPr>
        <p:spPr>
          <a:xfrm>
            <a:off x="7368233" y="4649377"/>
            <a:ext cx="80745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109E56E-3EDA-8CAA-7C5C-2356A366CC3B}"/>
              </a:ext>
            </a:extLst>
          </p:cNvPr>
          <p:cNvGrpSpPr/>
          <p:nvPr/>
        </p:nvGrpSpPr>
        <p:grpSpPr>
          <a:xfrm>
            <a:off x="7316643" y="4464378"/>
            <a:ext cx="281657" cy="161721"/>
            <a:chOff x="7545388" y="5762626"/>
            <a:chExt cx="577850" cy="331788"/>
          </a:xfrm>
        </p:grpSpPr>
        <p:sp>
          <p:nvSpPr>
            <p:cNvPr id="203" name="Freeform 2167">
              <a:extLst>
                <a:ext uri="{FF2B5EF4-FFF2-40B4-BE49-F238E27FC236}">
                  <a16:creationId xmlns:a16="http://schemas.microsoft.com/office/drawing/2014/main" id="{3D254A07-66CB-4DB8-FBFF-CA7E57DD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4" name="Freeform 2168">
              <a:extLst>
                <a:ext uri="{FF2B5EF4-FFF2-40B4-BE49-F238E27FC236}">
                  <a16:creationId xmlns:a16="http://schemas.microsoft.com/office/drawing/2014/main" id="{C9309325-CA90-B736-E796-C2D750C86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Freeform 2169">
              <a:extLst>
                <a:ext uri="{FF2B5EF4-FFF2-40B4-BE49-F238E27FC236}">
                  <a16:creationId xmlns:a16="http://schemas.microsoft.com/office/drawing/2014/main" id="{4787D38E-B73D-956B-616D-0CA6B9B7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6" name="Freeform 2170">
              <a:extLst>
                <a:ext uri="{FF2B5EF4-FFF2-40B4-BE49-F238E27FC236}">
                  <a16:creationId xmlns:a16="http://schemas.microsoft.com/office/drawing/2014/main" id="{E400B4C8-4684-4504-D4AB-6D54FBAA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7" name="Oval 2171">
              <a:extLst>
                <a:ext uri="{FF2B5EF4-FFF2-40B4-BE49-F238E27FC236}">
                  <a16:creationId xmlns:a16="http://schemas.microsoft.com/office/drawing/2014/main" id="{AA029035-948C-9083-3AD1-67A287D7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54E66DD-C048-B047-0FC8-215982540C2E}"/>
              </a:ext>
            </a:extLst>
          </p:cNvPr>
          <p:cNvSpPr txBox="1"/>
          <p:nvPr/>
        </p:nvSpPr>
        <p:spPr>
          <a:xfrm>
            <a:off x="7639129" y="438020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9B4AF65-A830-81A9-9B23-EE0B1198951A}"/>
              </a:ext>
            </a:extLst>
          </p:cNvPr>
          <p:cNvSpPr/>
          <p:nvPr/>
        </p:nvSpPr>
        <p:spPr>
          <a:xfrm>
            <a:off x="7428969" y="4923026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70D4BF57-2C3D-3E4C-A3BF-53ED18AD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628" y="4751576"/>
            <a:ext cx="171450" cy="171450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30DF4C33-40C7-F1B2-551A-D9512747C7BC}"/>
              </a:ext>
            </a:extLst>
          </p:cNvPr>
          <p:cNvSpPr txBox="1"/>
          <p:nvPr/>
        </p:nvSpPr>
        <p:spPr>
          <a:xfrm>
            <a:off x="7581758" y="4684528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945F6126-C3BE-E3F4-44F9-7A1FB5869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4261" y="5046509"/>
            <a:ext cx="270044" cy="2700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5AEB0A8-FCC1-6280-CFC3-CBAAEDCBD09A}"/>
              </a:ext>
            </a:extLst>
          </p:cNvPr>
          <p:cNvSpPr txBox="1"/>
          <p:nvPr/>
        </p:nvSpPr>
        <p:spPr>
          <a:xfrm>
            <a:off x="7436207" y="5365297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074623A-C2CA-D449-2779-3F1CAD6F1283}"/>
              </a:ext>
            </a:extLst>
          </p:cNvPr>
          <p:cNvCxnSpPr>
            <a:cxnSpLocks/>
            <a:stCxn id="75" idx="3"/>
            <a:endCxn id="201" idx="1"/>
          </p:cNvCxnSpPr>
          <p:nvPr/>
        </p:nvCxnSpPr>
        <p:spPr>
          <a:xfrm>
            <a:off x="5059349" y="5181385"/>
            <a:ext cx="2308884" cy="4482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6BBD549-E2AD-D7AA-45B5-234E8DD3E500}"/>
              </a:ext>
            </a:extLst>
          </p:cNvPr>
          <p:cNvSpPr txBox="1"/>
          <p:nvPr/>
        </p:nvSpPr>
        <p:spPr>
          <a:xfrm>
            <a:off x="6110699" y="5061357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CD2ED11-976D-6C26-0C64-5E87476124A0}"/>
              </a:ext>
            </a:extLst>
          </p:cNvPr>
          <p:cNvSpPr/>
          <p:nvPr/>
        </p:nvSpPr>
        <p:spPr>
          <a:xfrm>
            <a:off x="7355279" y="2781430"/>
            <a:ext cx="611025" cy="799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27" name="グラフィックス 226">
            <a:extLst>
              <a:ext uri="{FF2B5EF4-FFF2-40B4-BE49-F238E27FC236}">
                <a16:creationId xmlns:a16="http://schemas.microsoft.com/office/drawing/2014/main" id="{82483EE3-E27A-7EC1-7448-7D18B00C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2574912"/>
            <a:ext cx="171450" cy="171450"/>
          </a:xfrm>
          <a:prstGeom prst="rect">
            <a:avLst/>
          </a:prstGeom>
        </p:spPr>
      </p:pic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B010AA4-1B6C-DDC3-1F02-2D385C008BC4}"/>
              </a:ext>
            </a:extLst>
          </p:cNvPr>
          <p:cNvSpPr txBox="1"/>
          <p:nvPr/>
        </p:nvSpPr>
        <p:spPr>
          <a:xfrm>
            <a:off x="8244060" y="3188633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SQL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Database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B598B93-6F7E-B267-A0E7-4EFF4EAA0B2B}"/>
              </a:ext>
            </a:extLst>
          </p:cNvPr>
          <p:cNvSpPr txBox="1"/>
          <p:nvPr/>
        </p:nvSpPr>
        <p:spPr>
          <a:xfrm>
            <a:off x="7508068" y="2536625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21B285C6-7371-2AFB-CB50-4A97BAE2E021}"/>
              </a:ext>
            </a:extLst>
          </p:cNvPr>
          <p:cNvCxnSpPr>
            <a:cxnSpLocks/>
            <a:stCxn id="60" idx="3"/>
            <a:endCxn id="83" idx="1"/>
          </p:cNvCxnSpPr>
          <p:nvPr/>
        </p:nvCxnSpPr>
        <p:spPr>
          <a:xfrm flipV="1">
            <a:off x="1043547" y="5297684"/>
            <a:ext cx="1791964" cy="47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BF4FD7C-CA3E-B626-771E-6CECB6877C29}"/>
              </a:ext>
            </a:extLst>
          </p:cNvPr>
          <p:cNvSpPr txBox="1"/>
          <p:nvPr/>
        </p:nvSpPr>
        <p:spPr>
          <a:xfrm>
            <a:off x="1353704" y="5119828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CDC56BD-2F51-72BE-E769-D609E0AF18C8}"/>
              </a:ext>
            </a:extLst>
          </p:cNvPr>
          <p:cNvCxnSpPr>
            <a:cxnSpLocks/>
          </p:cNvCxnSpPr>
          <p:nvPr/>
        </p:nvCxnSpPr>
        <p:spPr>
          <a:xfrm flipH="1">
            <a:off x="612718" y="4027368"/>
            <a:ext cx="11173699" cy="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751968D-3655-4AC3-3144-BF0C9B771781}"/>
              </a:ext>
            </a:extLst>
          </p:cNvPr>
          <p:cNvSpPr txBox="1"/>
          <p:nvPr/>
        </p:nvSpPr>
        <p:spPr>
          <a:xfrm>
            <a:off x="10919180" y="3607016"/>
            <a:ext cx="1218603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1660BAC-8CC7-C155-3CD3-95DBFC064DAE}"/>
              </a:ext>
            </a:extLst>
          </p:cNvPr>
          <p:cNvSpPr txBox="1"/>
          <p:nvPr/>
        </p:nvSpPr>
        <p:spPr>
          <a:xfrm>
            <a:off x="10718805" y="4200201"/>
            <a:ext cx="1418978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68" name="グラフィックス 267">
            <a:extLst>
              <a:ext uri="{FF2B5EF4-FFF2-40B4-BE49-F238E27FC236}">
                <a16:creationId xmlns:a16="http://schemas.microsoft.com/office/drawing/2014/main" id="{26D938F2-C72E-FA47-5874-2756454BB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0789" y="2809521"/>
            <a:ext cx="356164" cy="356164"/>
          </a:xfrm>
          <a:prstGeom prst="rect">
            <a:avLst/>
          </a:prstGeom>
        </p:spPr>
      </p:pic>
      <p:pic>
        <p:nvPicPr>
          <p:cNvPr id="270" name="グラフィックス 269">
            <a:extLst>
              <a:ext uri="{FF2B5EF4-FFF2-40B4-BE49-F238E27FC236}">
                <a16:creationId xmlns:a16="http://schemas.microsoft.com/office/drawing/2014/main" id="{572475FB-351E-19D4-7C5C-785190699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1581" y="2899704"/>
            <a:ext cx="171450" cy="171450"/>
          </a:xfrm>
          <a:prstGeom prst="rect">
            <a:avLst/>
          </a:prstGeom>
        </p:spPr>
      </p:pic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D5912E06-7001-243C-2988-8AFDB2886CC7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7853363" y="2987603"/>
            <a:ext cx="537426" cy="3247"/>
          </a:xfrm>
          <a:prstGeom prst="line">
            <a:avLst/>
          </a:prstGeom>
          <a:ln w="9525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4B0EE29-4655-538E-34BC-28CAFF3E4D26}"/>
              </a:ext>
            </a:extLst>
          </p:cNvPr>
          <p:cNvSpPr txBox="1"/>
          <p:nvPr/>
        </p:nvSpPr>
        <p:spPr>
          <a:xfrm>
            <a:off x="7362517" y="3106222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Endpoint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8" name="グラフィックス 277" descr="雲 枠線">
            <a:extLst>
              <a:ext uri="{FF2B5EF4-FFF2-40B4-BE49-F238E27FC236}">
                <a16:creationId xmlns:a16="http://schemas.microsoft.com/office/drawing/2014/main" id="{15BBA8C8-2359-D5F4-D93D-C3A449CA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9669" y="6192443"/>
            <a:ext cx="690692" cy="690692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1426BA54-757B-07B6-36AB-9E2442B15263}"/>
              </a:ext>
            </a:extLst>
          </p:cNvPr>
          <p:cNvCxnSpPr>
            <a:cxnSpLocks/>
            <a:stCxn id="278" idx="0"/>
            <a:endCxn id="91" idx="2"/>
          </p:cNvCxnSpPr>
          <p:nvPr/>
        </p:nvCxnSpPr>
        <p:spPr>
          <a:xfrm flipV="1">
            <a:off x="4395015" y="5675958"/>
            <a:ext cx="0" cy="51648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5574A626-BFE7-5C86-7511-12EDCB8F9C2F}"/>
              </a:ext>
            </a:extLst>
          </p:cNvPr>
          <p:cNvSpPr txBox="1"/>
          <p:nvPr/>
        </p:nvSpPr>
        <p:spPr>
          <a:xfrm>
            <a:off x="4673619" y="6395602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85" name="グラフィックス 284">
            <a:extLst>
              <a:ext uri="{FF2B5EF4-FFF2-40B4-BE49-F238E27FC236}">
                <a16:creationId xmlns:a16="http://schemas.microsoft.com/office/drawing/2014/main" id="{733D148C-0883-C2DB-CB30-25D24BD99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9449" y="5117628"/>
            <a:ext cx="171450" cy="171450"/>
          </a:xfrm>
          <a:prstGeom prst="rect">
            <a:avLst/>
          </a:prstGeom>
        </p:spPr>
      </p:pic>
      <p:pic>
        <p:nvPicPr>
          <p:cNvPr id="286" name="グラフィックス 285">
            <a:extLst>
              <a:ext uri="{FF2B5EF4-FFF2-40B4-BE49-F238E27FC236}">
                <a16:creationId xmlns:a16="http://schemas.microsoft.com/office/drawing/2014/main" id="{231F0368-C92D-E00F-9648-1BDDD35900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1944" y="5117628"/>
            <a:ext cx="171450" cy="171450"/>
          </a:xfrm>
          <a:prstGeom prst="rect">
            <a:avLst/>
          </a:prstGeom>
        </p:spPr>
      </p:pic>
      <p:pic>
        <p:nvPicPr>
          <p:cNvPr id="287" name="グラフィックス 286">
            <a:extLst>
              <a:ext uri="{FF2B5EF4-FFF2-40B4-BE49-F238E27FC236}">
                <a16:creationId xmlns:a16="http://schemas.microsoft.com/office/drawing/2014/main" id="{4EC6AA7A-D3EA-9CCD-D15E-015226303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05045" y="5117628"/>
            <a:ext cx="171450" cy="171450"/>
          </a:xfrm>
          <a:prstGeom prst="rect">
            <a:avLst/>
          </a:prstGeom>
        </p:spPr>
      </p:pic>
      <p:pic>
        <p:nvPicPr>
          <p:cNvPr id="288" name="グラフィックス 287">
            <a:extLst>
              <a:ext uri="{FF2B5EF4-FFF2-40B4-BE49-F238E27FC236}">
                <a16:creationId xmlns:a16="http://schemas.microsoft.com/office/drawing/2014/main" id="{1A7CF10F-7255-0CD7-245F-90DABAA0E9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6028" y="1943396"/>
            <a:ext cx="171450" cy="171450"/>
          </a:xfrm>
          <a:prstGeom prst="rect">
            <a:avLst/>
          </a:prstGeom>
        </p:spPr>
      </p:pic>
      <p:pic>
        <p:nvPicPr>
          <p:cNvPr id="289" name="グラフィックス 288">
            <a:extLst>
              <a:ext uri="{FF2B5EF4-FFF2-40B4-BE49-F238E27FC236}">
                <a16:creationId xmlns:a16="http://schemas.microsoft.com/office/drawing/2014/main" id="{570E9B0B-8938-77C1-5415-B21474852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97108" y="1943396"/>
            <a:ext cx="171450" cy="171450"/>
          </a:xfrm>
          <a:prstGeom prst="rect">
            <a:avLst/>
          </a:prstGeom>
        </p:spPr>
      </p:pic>
      <p:pic>
        <p:nvPicPr>
          <p:cNvPr id="290" name="グラフィックス 289">
            <a:extLst>
              <a:ext uri="{FF2B5EF4-FFF2-40B4-BE49-F238E27FC236}">
                <a16:creationId xmlns:a16="http://schemas.microsoft.com/office/drawing/2014/main" id="{111EF54C-9703-CC12-6DE5-2B4E5189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5841" y="1943396"/>
            <a:ext cx="171450" cy="171450"/>
          </a:xfrm>
          <a:prstGeom prst="rect">
            <a:avLst/>
          </a:prstGeom>
        </p:spPr>
      </p:pic>
      <p:pic>
        <p:nvPicPr>
          <p:cNvPr id="291" name="グラフィックス 290">
            <a:extLst>
              <a:ext uri="{FF2B5EF4-FFF2-40B4-BE49-F238E27FC236}">
                <a16:creationId xmlns:a16="http://schemas.microsoft.com/office/drawing/2014/main" id="{56710057-4EBD-D736-980E-C66D05462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7824" y="1943396"/>
            <a:ext cx="171450" cy="171450"/>
          </a:xfrm>
          <a:prstGeom prst="rect">
            <a:avLst/>
          </a:prstGeom>
        </p:spPr>
      </p:pic>
      <p:pic>
        <p:nvPicPr>
          <p:cNvPr id="292" name="グラフィックス 291">
            <a:extLst>
              <a:ext uri="{FF2B5EF4-FFF2-40B4-BE49-F238E27FC236}">
                <a16:creationId xmlns:a16="http://schemas.microsoft.com/office/drawing/2014/main" id="{04250147-8A0C-F451-9CCF-00E948200F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5714" y="194339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楕円 98">
            <a:extLst>
              <a:ext uri="{FF2B5EF4-FFF2-40B4-BE49-F238E27FC236}">
                <a16:creationId xmlns:a16="http://schemas.microsoft.com/office/drawing/2014/main" id="{B5BCA9A8-0368-6C32-E146-AC69A05939FC}"/>
              </a:ext>
            </a:extLst>
          </p:cNvPr>
          <p:cNvSpPr/>
          <p:nvPr/>
        </p:nvSpPr>
        <p:spPr>
          <a:xfrm>
            <a:off x="8067823" y="2821780"/>
            <a:ext cx="2258961" cy="905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BC6F73B4-D6B8-8EDC-06D5-CFFEE85A43C3}"/>
              </a:ext>
            </a:extLst>
          </p:cNvPr>
          <p:cNvSpPr/>
          <p:nvPr/>
        </p:nvSpPr>
        <p:spPr>
          <a:xfrm>
            <a:off x="8067824" y="313798"/>
            <a:ext cx="2258961" cy="24297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D9E03C-4D42-77D1-B198-58546AECE8BE}"/>
              </a:ext>
            </a:extLst>
          </p:cNvPr>
          <p:cNvSpPr/>
          <p:nvPr/>
        </p:nvSpPr>
        <p:spPr>
          <a:xfrm>
            <a:off x="1750588" y="379940"/>
            <a:ext cx="3945581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3672BDE-E4E3-5F9C-843B-9CF5D51553DF}"/>
              </a:ext>
            </a:extLst>
          </p:cNvPr>
          <p:cNvGrpSpPr/>
          <p:nvPr/>
        </p:nvGrpSpPr>
        <p:grpSpPr>
          <a:xfrm>
            <a:off x="1698999" y="194941"/>
            <a:ext cx="281657" cy="161721"/>
            <a:chOff x="7545388" y="5762626"/>
            <a:chExt cx="577850" cy="331788"/>
          </a:xfrm>
        </p:grpSpPr>
        <p:sp>
          <p:nvSpPr>
            <p:cNvPr id="20" name="Freeform 2167">
              <a:extLst>
                <a:ext uri="{FF2B5EF4-FFF2-40B4-BE49-F238E27FC236}">
                  <a16:creationId xmlns:a16="http://schemas.microsoft.com/office/drawing/2014/main" id="{42C30A33-4798-62F6-B313-31BBDFD9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" name="Freeform 2168">
              <a:extLst>
                <a:ext uri="{FF2B5EF4-FFF2-40B4-BE49-F238E27FC236}">
                  <a16:creationId xmlns:a16="http://schemas.microsoft.com/office/drawing/2014/main" id="{E8A69233-2BDE-DF33-049C-6D08E62D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9">
              <a:extLst>
                <a:ext uri="{FF2B5EF4-FFF2-40B4-BE49-F238E27FC236}">
                  <a16:creationId xmlns:a16="http://schemas.microsoft.com/office/drawing/2014/main" id="{5B01B7DD-1A3F-FBF5-556D-9F44AD18C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70">
              <a:extLst>
                <a:ext uri="{FF2B5EF4-FFF2-40B4-BE49-F238E27FC236}">
                  <a16:creationId xmlns:a16="http://schemas.microsoft.com/office/drawing/2014/main" id="{1E13982D-C12B-D6C4-B39C-47707EA8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Oval 2171">
              <a:extLst>
                <a:ext uri="{FF2B5EF4-FFF2-40B4-BE49-F238E27FC236}">
                  <a16:creationId xmlns:a16="http://schemas.microsoft.com/office/drawing/2014/main" id="{6D01371D-DCF4-7508-BD99-9988D208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EEB48F-351B-6F5A-F3AC-00AA0B8E92CF}"/>
              </a:ext>
            </a:extLst>
          </p:cNvPr>
          <p:cNvSpPr txBox="1"/>
          <p:nvPr/>
        </p:nvSpPr>
        <p:spPr>
          <a:xfrm>
            <a:off x="2021485" y="219239"/>
            <a:ext cx="30767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(192.168.0.0/16, 10.0.0.0/8)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CB3B6B-AEE0-4588-C592-28834A214F87}"/>
              </a:ext>
            </a:extLst>
          </p:cNvPr>
          <p:cNvSpPr/>
          <p:nvPr/>
        </p:nvSpPr>
        <p:spPr>
          <a:xfrm>
            <a:off x="1857625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BC08351-CC63-2879-4C86-BBC7990C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625" y="482139"/>
            <a:ext cx="171450" cy="1714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E2CEEE-FBA4-D664-4E3E-E04957A31852}"/>
              </a:ext>
            </a:extLst>
          </p:cNvPr>
          <p:cNvSpPr txBox="1"/>
          <p:nvPr/>
        </p:nvSpPr>
        <p:spPr>
          <a:xfrm>
            <a:off x="1980656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A(192.168.0.0/24)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986BE4-3C88-C439-C9E0-6B0E0AD68E1B}"/>
              </a:ext>
            </a:extLst>
          </p:cNvPr>
          <p:cNvSpPr/>
          <p:nvPr/>
        </p:nvSpPr>
        <p:spPr>
          <a:xfrm>
            <a:off x="3776897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3405CFF7-EDE3-38B4-C17B-EF2965A4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97" y="482139"/>
            <a:ext cx="171450" cy="17145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73841B-415A-176C-8792-1E4C0B025FB7}"/>
              </a:ext>
            </a:extLst>
          </p:cNvPr>
          <p:cNvSpPr txBox="1"/>
          <p:nvPr/>
        </p:nvSpPr>
        <p:spPr>
          <a:xfrm>
            <a:off x="3899928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B(10.0.0.0/16)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02CC1F4-7A6B-AA01-A731-B902B9A9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6307" y="1027650"/>
            <a:ext cx="270044" cy="270044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C5F0480C-362D-23C4-19D6-423F7BD6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579" y="1027650"/>
            <a:ext cx="270044" cy="27004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70B7E1-644E-4C25-F50A-4EFAA2AE2FF6}"/>
              </a:ext>
            </a:extLst>
          </p:cNvPr>
          <p:cNvSpPr/>
          <p:nvPr/>
        </p:nvSpPr>
        <p:spPr>
          <a:xfrm>
            <a:off x="1758178" y="1833098"/>
            <a:ext cx="2026309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A80517-CC87-31D8-CF7A-90B2C4E1990E}"/>
              </a:ext>
            </a:extLst>
          </p:cNvPr>
          <p:cNvGrpSpPr/>
          <p:nvPr/>
        </p:nvGrpSpPr>
        <p:grpSpPr>
          <a:xfrm>
            <a:off x="1706589" y="1648099"/>
            <a:ext cx="281657" cy="161721"/>
            <a:chOff x="7545388" y="5762626"/>
            <a:chExt cx="577850" cy="331788"/>
          </a:xfrm>
        </p:grpSpPr>
        <p:sp>
          <p:nvSpPr>
            <p:cNvPr id="40" name="Freeform 2167">
              <a:extLst>
                <a:ext uri="{FF2B5EF4-FFF2-40B4-BE49-F238E27FC236}">
                  <a16:creationId xmlns:a16="http://schemas.microsoft.com/office/drawing/2014/main" id="{ED53C63B-4B49-FF0B-63D6-18C9164C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1" name="Freeform 2168">
              <a:extLst>
                <a:ext uri="{FF2B5EF4-FFF2-40B4-BE49-F238E27FC236}">
                  <a16:creationId xmlns:a16="http://schemas.microsoft.com/office/drawing/2014/main" id="{9F82B09A-1342-32E5-1CD4-248F2BF4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Freeform 2169">
              <a:extLst>
                <a:ext uri="{FF2B5EF4-FFF2-40B4-BE49-F238E27FC236}">
                  <a16:creationId xmlns:a16="http://schemas.microsoft.com/office/drawing/2014/main" id="{745CF22D-E472-1700-3438-FA1C21A2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3" name="Freeform 2170">
              <a:extLst>
                <a:ext uri="{FF2B5EF4-FFF2-40B4-BE49-F238E27FC236}">
                  <a16:creationId xmlns:a16="http://schemas.microsoft.com/office/drawing/2014/main" id="{95DE6724-29B0-0D9E-77D2-FEEBEBD0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Oval 2171">
              <a:extLst>
                <a:ext uri="{FF2B5EF4-FFF2-40B4-BE49-F238E27FC236}">
                  <a16:creationId xmlns:a16="http://schemas.microsoft.com/office/drawing/2014/main" id="{613F1CBD-7A37-F799-6945-78F237A7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DEBC4B-AE2F-7C1D-1FB1-1E1067BA4363}"/>
              </a:ext>
            </a:extLst>
          </p:cNvPr>
          <p:cNvSpPr txBox="1"/>
          <p:nvPr/>
        </p:nvSpPr>
        <p:spPr>
          <a:xfrm>
            <a:off x="2029075" y="1672397"/>
            <a:ext cx="16967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(172.17.0.0/16)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FACA57-DCF7-39FE-D811-D21DB334A52E}"/>
              </a:ext>
            </a:extLst>
          </p:cNvPr>
          <p:cNvSpPr/>
          <p:nvPr/>
        </p:nvSpPr>
        <p:spPr>
          <a:xfrm>
            <a:off x="1865215" y="2100972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72471AD4-1C45-7BDC-C0F8-82746270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215" y="1935297"/>
            <a:ext cx="171450" cy="17145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EB4A9A-7F7A-F99F-59B1-9BDEF6A261CB}"/>
              </a:ext>
            </a:extLst>
          </p:cNvPr>
          <p:cNvSpPr txBox="1"/>
          <p:nvPr/>
        </p:nvSpPr>
        <p:spPr>
          <a:xfrm>
            <a:off x="1988246" y="2132002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A(172.17.1.0/24)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45B6EC2-40C6-6742-680C-BEA4E8CC9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897" y="2480808"/>
            <a:ext cx="270044" cy="270044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4003DBC-8D36-DF58-A3A1-56C644AB9921}"/>
              </a:ext>
            </a:extLst>
          </p:cNvPr>
          <p:cNvGrpSpPr/>
          <p:nvPr/>
        </p:nvGrpSpPr>
        <p:grpSpPr>
          <a:xfrm>
            <a:off x="270602" y="1187845"/>
            <a:ext cx="914400" cy="969104"/>
            <a:chOff x="4948854" y="175467"/>
            <a:chExt cx="914400" cy="969104"/>
          </a:xfrm>
        </p:grpSpPr>
        <p:pic>
          <p:nvPicPr>
            <p:cNvPr id="57" name="グラフィックス 56" descr="雲 枠線">
              <a:extLst>
                <a:ext uri="{FF2B5EF4-FFF2-40B4-BE49-F238E27FC236}">
                  <a16:creationId xmlns:a16="http://schemas.microsoft.com/office/drawing/2014/main" id="{270C9246-316D-7E90-C7F9-913A560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B5B02F-BE89-69AB-3870-0A77B799774E}"/>
                </a:ext>
              </a:extLst>
            </p:cNvPr>
            <p:cNvSpPr txBox="1"/>
            <p:nvPr/>
          </p:nvSpPr>
          <p:spPr>
            <a:xfrm>
              <a:off x="4957854" y="882961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2BA5A59-A798-2964-4F44-93E3A7B6028B}"/>
              </a:ext>
            </a:extLst>
          </p:cNvPr>
          <p:cNvCxnSpPr>
            <a:cxnSpLocks/>
          </p:cNvCxnSpPr>
          <p:nvPr/>
        </p:nvCxnSpPr>
        <p:spPr>
          <a:xfrm flipH="1">
            <a:off x="3374529" y="1079210"/>
            <a:ext cx="658574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728677B-596C-54FB-43F8-44C14A1CD042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flipH="1">
            <a:off x="1185002" y="1026955"/>
            <a:ext cx="672623" cy="6180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177EB30-6793-59C5-7392-631A32754B05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1185002" y="1645045"/>
            <a:ext cx="680213" cy="83506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99A7CE4D-EF6E-C83A-8461-C82227F28070}"/>
              </a:ext>
            </a:extLst>
          </p:cNvPr>
          <p:cNvSpPr/>
          <p:nvPr/>
        </p:nvSpPr>
        <p:spPr>
          <a:xfrm>
            <a:off x="3792442" y="1462197"/>
            <a:ext cx="544244" cy="981821"/>
          </a:xfrm>
          <a:custGeom>
            <a:avLst/>
            <a:gdLst>
              <a:gd name="connsiteX0" fmla="*/ 0 w 544244"/>
              <a:gd name="connsiteY0" fmla="*/ 981821 h 981821"/>
              <a:gd name="connsiteX1" fmla="*/ 543584 w 544244"/>
              <a:gd name="connsiteY1" fmla="*/ 653143 h 981821"/>
              <a:gd name="connsiteX2" fmla="*/ 88491 w 544244"/>
              <a:gd name="connsiteY2" fmla="*/ 0 h 98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44" h="981821">
                <a:moveTo>
                  <a:pt x="0" y="981821"/>
                </a:moveTo>
                <a:cubicBezTo>
                  <a:pt x="264418" y="899300"/>
                  <a:pt x="528836" y="816780"/>
                  <a:pt x="543584" y="653143"/>
                </a:cubicBezTo>
                <a:cubicBezTo>
                  <a:pt x="558333" y="489506"/>
                  <a:pt x="323412" y="244753"/>
                  <a:pt x="88491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E9F5AD0-E006-D09F-4211-A0F492AAC5B7}"/>
              </a:ext>
            </a:extLst>
          </p:cNvPr>
          <p:cNvSpPr txBox="1"/>
          <p:nvPr/>
        </p:nvSpPr>
        <p:spPr>
          <a:xfrm>
            <a:off x="569511" y="10196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既定で通信可能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E2A61F9-9669-B72C-C052-E3E1D8338C1E}"/>
              </a:ext>
            </a:extLst>
          </p:cNvPr>
          <p:cNvSpPr txBox="1"/>
          <p:nvPr/>
        </p:nvSpPr>
        <p:spPr>
          <a:xfrm>
            <a:off x="4313976" y="19778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既定で通信不可</a:t>
            </a:r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5C84BE6D-4528-DAAD-7A16-BAC54903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842" y="601801"/>
            <a:ext cx="618200" cy="618200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D17B417-1A3B-589B-3E4E-AA05F56CE702}"/>
              </a:ext>
            </a:extLst>
          </p:cNvPr>
          <p:cNvSpPr/>
          <p:nvPr/>
        </p:nvSpPr>
        <p:spPr>
          <a:xfrm>
            <a:off x="10456196" y="310382"/>
            <a:ext cx="1263079" cy="33690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236FB7D-F0AA-64F4-D365-A73604ABF295}"/>
              </a:ext>
            </a:extLst>
          </p:cNvPr>
          <p:cNvGrpSpPr/>
          <p:nvPr/>
        </p:nvGrpSpPr>
        <p:grpSpPr>
          <a:xfrm>
            <a:off x="10404607" y="125383"/>
            <a:ext cx="281657" cy="161721"/>
            <a:chOff x="7545388" y="5762626"/>
            <a:chExt cx="577850" cy="331788"/>
          </a:xfrm>
        </p:grpSpPr>
        <p:sp>
          <p:nvSpPr>
            <p:cNvPr id="79" name="Freeform 2167">
              <a:extLst>
                <a:ext uri="{FF2B5EF4-FFF2-40B4-BE49-F238E27FC236}">
                  <a16:creationId xmlns:a16="http://schemas.microsoft.com/office/drawing/2014/main" id="{93BA59F9-0AD7-C0F8-4436-36516C14F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68">
              <a:extLst>
                <a:ext uri="{FF2B5EF4-FFF2-40B4-BE49-F238E27FC236}">
                  <a16:creationId xmlns:a16="http://schemas.microsoft.com/office/drawing/2014/main" id="{5E686451-73C0-0DD4-A1D5-DB5BAC79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Freeform 2169">
              <a:extLst>
                <a:ext uri="{FF2B5EF4-FFF2-40B4-BE49-F238E27FC236}">
                  <a16:creationId xmlns:a16="http://schemas.microsoft.com/office/drawing/2014/main" id="{FC302F0B-22C1-6576-F529-25636DCA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Freeform 2170">
              <a:extLst>
                <a:ext uri="{FF2B5EF4-FFF2-40B4-BE49-F238E27FC236}">
                  <a16:creationId xmlns:a16="http://schemas.microsoft.com/office/drawing/2014/main" id="{EC6743B9-E585-9DCD-468B-13352C1A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Oval 2171">
              <a:extLst>
                <a:ext uri="{FF2B5EF4-FFF2-40B4-BE49-F238E27FC236}">
                  <a16:creationId xmlns:a16="http://schemas.microsoft.com/office/drawing/2014/main" id="{16D8A6B9-7055-B199-EB6D-D1DF4651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59C5D29-0016-F1CE-F21A-32BD10CBB987}"/>
              </a:ext>
            </a:extLst>
          </p:cNvPr>
          <p:cNvSpPr txBox="1"/>
          <p:nvPr/>
        </p:nvSpPr>
        <p:spPr>
          <a:xfrm>
            <a:off x="10727093" y="149681"/>
            <a:ext cx="852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6C3BD2F-7D3E-62BF-795E-EB6D00FAC1B4}"/>
              </a:ext>
            </a:extLst>
          </p:cNvPr>
          <p:cNvSpPr/>
          <p:nvPr/>
        </p:nvSpPr>
        <p:spPr>
          <a:xfrm>
            <a:off x="6480339" y="1610053"/>
            <a:ext cx="1375857" cy="2069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2BF29125-FE79-D780-030C-FF4C6A115B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4525" y="2392890"/>
            <a:ext cx="514517" cy="514517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BE28427-5D83-3975-F4E3-6731DA313A57}"/>
              </a:ext>
            </a:extLst>
          </p:cNvPr>
          <p:cNvGrpSpPr/>
          <p:nvPr/>
        </p:nvGrpSpPr>
        <p:grpSpPr>
          <a:xfrm>
            <a:off x="8779016" y="811033"/>
            <a:ext cx="914400" cy="957293"/>
            <a:chOff x="4948854" y="175467"/>
            <a:chExt cx="914400" cy="957293"/>
          </a:xfrm>
        </p:grpSpPr>
        <p:pic>
          <p:nvPicPr>
            <p:cNvPr id="91" name="グラフィックス 90" descr="雲 枠線">
              <a:extLst>
                <a:ext uri="{FF2B5EF4-FFF2-40B4-BE49-F238E27FC236}">
                  <a16:creationId xmlns:a16="http://schemas.microsoft.com/office/drawing/2014/main" id="{CB217BE1-F73D-BC24-E379-90D67E376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43CB5D0-B8B6-D239-FD6E-B0FE1A5E5897}"/>
                </a:ext>
              </a:extLst>
            </p:cNvPr>
            <p:cNvSpPr txBox="1"/>
            <p:nvPr/>
          </p:nvSpPr>
          <p:spPr>
            <a:xfrm>
              <a:off x="5068461" y="87115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chemeClr val="accent2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Internet</a:t>
              </a:r>
              <a:endPara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07228E5-C78B-DAB2-D682-8CF9669AF5FD}"/>
              </a:ext>
            </a:extLst>
          </p:cNvPr>
          <p:cNvCxnSpPr>
            <a:cxnSpLocks/>
          </p:cNvCxnSpPr>
          <p:nvPr/>
        </p:nvCxnSpPr>
        <p:spPr>
          <a:xfrm flipH="1">
            <a:off x="7584885" y="872732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4484D9C-DDB9-1009-8CA6-CF41FADDBFEA}"/>
              </a:ext>
            </a:extLst>
          </p:cNvPr>
          <p:cNvCxnSpPr>
            <a:cxnSpLocks/>
          </p:cNvCxnSpPr>
          <p:nvPr/>
        </p:nvCxnSpPr>
        <p:spPr>
          <a:xfrm flipH="1">
            <a:off x="7584885" y="2120024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8EC11C2-F8D2-9A4D-4B44-3A4D774C9773}"/>
              </a:ext>
            </a:extLst>
          </p:cNvPr>
          <p:cNvCxnSpPr>
            <a:cxnSpLocks/>
          </p:cNvCxnSpPr>
          <p:nvPr/>
        </p:nvCxnSpPr>
        <p:spPr>
          <a:xfrm flipH="1">
            <a:off x="7584885" y="3181908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C52AC1-AD76-84C8-2071-28E59A4BBCE7}"/>
              </a:ext>
            </a:extLst>
          </p:cNvPr>
          <p:cNvSpPr txBox="1"/>
          <p:nvPr/>
        </p:nvSpPr>
        <p:spPr>
          <a:xfrm>
            <a:off x="8571610" y="625562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Point-to-Site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CD41929-41A4-836D-6E8B-D3B53AC3715E}"/>
              </a:ext>
            </a:extLst>
          </p:cNvPr>
          <p:cNvSpPr txBox="1"/>
          <p:nvPr/>
        </p:nvSpPr>
        <p:spPr>
          <a:xfrm>
            <a:off x="8655340" y="1843453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F947526-AC6F-3618-8123-908FB98AE4A4}"/>
              </a:ext>
            </a:extLst>
          </p:cNvPr>
          <p:cNvSpPr txBox="1"/>
          <p:nvPr/>
        </p:nvSpPr>
        <p:spPr>
          <a:xfrm>
            <a:off x="8486223" y="319665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プライベート ピアリング</a:t>
            </a:r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5D20208-69CF-F009-6563-03792370C2F4}"/>
              </a:ext>
            </a:extLst>
          </p:cNvPr>
          <p:cNvSpPr txBox="1"/>
          <p:nvPr/>
        </p:nvSpPr>
        <p:spPr>
          <a:xfrm>
            <a:off x="8270619" y="2955495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サービスプロバイダーによる閉域網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C971C5-93A6-E5F7-B9CE-05509CA291EC}"/>
              </a:ext>
            </a:extLst>
          </p:cNvPr>
          <p:cNvSpPr txBox="1"/>
          <p:nvPr/>
        </p:nvSpPr>
        <p:spPr>
          <a:xfrm>
            <a:off x="6842945" y="122642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デバイス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A1114F7-3146-C838-99BF-B649579E152E}"/>
              </a:ext>
            </a:extLst>
          </p:cNvPr>
          <p:cNvSpPr txBox="1"/>
          <p:nvPr/>
        </p:nvSpPr>
        <p:spPr>
          <a:xfrm>
            <a:off x="6800537" y="30863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ネットワーク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3A1F2B-EBE9-B22C-DB04-D4093D2AD874}"/>
              </a:ext>
            </a:extLst>
          </p:cNvPr>
          <p:cNvSpPr/>
          <p:nvPr/>
        </p:nvSpPr>
        <p:spPr>
          <a:xfrm>
            <a:off x="1227591" y="4335499"/>
            <a:ext cx="1411575" cy="1416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F390866-14DD-9DDA-5678-07784C0A4DA8}"/>
              </a:ext>
            </a:extLst>
          </p:cNvPr>
          <p:cNvGrpSpPr/>
          <p:nvPr/>
        </p:nvGrpSpPr>
        <p:grpSpPr>
          <a:xfrm>
            <a:off x="1176001" y="4150501"/>
            <a:ext cx="281657" cy="161721"/>
            <a:chOff x="7545388" y="5762626"/>
            <a:chExt cx="577850" cy="331788"/>
          </a:xfrm>
        </p:grpSpPr>
        <p:sp>
          <p:nvSpPr>
            <p:cNvPr id="111" name="Freeform 2167">
              <a:extLst>
                <a:ext uri="{FF2B5EF4-FFF2-40B4-BE49-F238E27FC236}">
                  <a16:creationId xmlns:a16="http://schemas.microsoft.com/office/drawing/2014/main" id="{6B3D0AF0-DE19-836B-C3C4-FA62167AC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68">
              <a:extLst>
                <a:ext uri="{FF2B5EF4-FFF2-40B4-BE49-F238E27FC236}">
                  <a16:creationId xmlns:a16="http://schemas.microsoft.com/office/drawing/2014/main" id="{9273BD83-CFA6-330A-3609-AA1E67F4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Freeform 2169">
              <a:extLst>
                <a:ext uri="{FF2B5EF4-FFF2-40B4-BE49-F238E27FC236}">
                  <a16:creationId xmlns:a16="http://schemas.microsoft.com/office/drawing/2014/main" id="{A5726ABC-4D0C-6744-F16B-8FD99074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Freeform 2170">
              <a:extLst>
                <a:ext uri="{FF2B5EF4-FFF2-40B4-BE49-F238E27FC236}">
                  <a16:creationId xmlns:a16="http://schemas.microsoft.com/office/drawing/2014/main" id="{B3812517-D3BD-870A-0A41-8BBCAE40B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Oval 2171">
              <a:extLst>
                <a:ext uri="{FF2B5EF4-FFF2-40B4-BE49-F238E27FC236}">
                  <a16:creationId xmlns:a16="http://schemas.microsoft.com/office/drawing/2014/main" id="{FFC6466C-5023-625D-CCF6-07F6BF00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6B92024-CBDF-103C-ED6F-913CECA37174}"/>
              </a:ext>
            </a:extLst>
          </p:cNvPr>
          <p:cNvSpPr txBox="1"/>
          <p:nvPr/>
        </p:nvSpPr>
        <p:spPr>
          <a:xfrm>
            <a:off x="1494026" y="4169025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ハブ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452A0F47-40D3-73D6-CADD-67A886DB0F63}"/>
              </a:ext>
            </a:extLst>
          </p:cNvPr>
          <p:cNvSpPr/>
          <p:nvPr/>
        </p:nvSpPr>
        <p:spPr>
          <a:xfrm>
            <a:off x="1460155" y="4609149"/>
            <a:ext cx="928608" cy="1112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07D2CFE0-7FD0-1FE4-5216-B542FEB6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92" y="4437699"/>
            <a:ext cx="171450" cy="171450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66E9E7C-9A33-9F1C-7DB9-27B4379CC9C5}"/>
              </a:ext>
            </a:extLst>
          </p:cNvPr>
          <p:cNvSpPr txBox="1"/>
          <p:nvPr/>
        </p:nvSpPr>
        <p:spPr>
          <a:xfrm>
            <a:off x="1503354" y="4458770"/>
            <a:ext cx="10676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Firewall 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8" name="グラフィックス 127">
            <a:extLst>
              <a:ext uri="{FF2B5EF4-FFF2-40B4-BE49-F238E27FC236}">
                <a16:creationId xmlns:a16="http://schemas.microsoft.com/office/drawing/2014/main" id="{8A73EEC3-E6D9-3722-A4A5-2822B6E93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3137" y="4689436"/>
            <a:ext cx="261390" cy="261390"/>
          </a:xfrm>
          <a:prstGeom prst="rect">
            <a:avLst/>
          </a:prstGeom>
        </p:spPr>
      </p:pic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526DF56-2521-5D3F-322A-7E31419D7B91}"/>
              </a:ext>
            </a:extLst>
          </p:cNvPr>
          <p:cNvSpPr txBox="1"/>
          <p:nvPr/>
        </p:nvSpPr>
        <p:spPr>
          <a:xfrm>
            <a:off x="1452240" y="5036938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DE640AB-6227-493E-BA14-B4B0941A9586}"/>
              </a:ext>
            </a:extLst>
          </p:cNvPr>
          <p:cNvSpPr/>
          <p:nvPr/>
        </p:nvSpPr>
        <p:spPr>
          <a:xfrm>
            <a:off x="3489593" y="3899583"/>
            <a:ext cx="1967715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4203077A-767B-37DA-E72E-BB3FDD64C80F}"/>
              </a:ext>
            </a:extLst>
          </p:cNvPr>
          <p:cNvGrpSpPr/>
          <p:nvPr/>
        </p:nvGrpSpPr>
        <p:grpSpPr>
          <a:xfrm>
            <a:off x="3438003" y="3714584"/>
            <a:ext cx="281657" cy="161721"/>
            <a:chOff x="7545388" y="5762626"/>
            <a:chExt cx="577850" cy="331788"/>
          </a:xfrm>
        </p:grpSpPr>
        <p:sp>
          <p:nvSpPr>
            <p:cNvPr id="134" name="Freeform 2167">
              <a:extLst>
                <a:ext uri="{FF2B5EF4-FFF2-40B4-BE49-F238E27FC236}">
                  <a16:creationId xmlns:a16="http://schemas.microsoft.com/office/drawing/2014/main" id="{391B9824-DA43-4FBD-458F-DD0CCB2D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5" name="Freeform 2168">
              <a:extLst>
                <a:ext uri="{FF2B5EF4-FFF2-40B4-BE49-F238E27FC236}">
                  <a16:creationId xmlns:a16="http://schemas.microsoft.com/office/drawing/2014/main" id="{4CC9D14C-1FDB-F4CF-67C5-8EE69DD6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6" name="Freeform 2169">
              <a:extLst>
                <a:ext uri="{FF2B5EF4-FFF2-40B4-BE49-F238E27FC236}">
                  <a16:creationId xmlns:a16="http://schemas.microsoft.com/office/drawing/2014/main" id="{91BEB15F-89B7-F91C-6209-1054B536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7" name="Freeform 2170">
              <a:extLst>
                <a:ext uri="{FF2B5EF4-FFF2-40B4-BE49-F238E27FC236}">
                  <a16:creationId xmlns:a16="http://schemas.microsoft.com/office/drawing/2014/main" id="{92BD72DB-EA21-0B08-145A-1FD8E987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8" name="Oval 2171">
              <a:extLst>
                <a:ext uri="{FF2B5EF4-FFF2-40B4-BE49-F238E27FC236}">
                  <a16:creationId xmlns:a16="http://schemas.microsoft.com/office/drawing/2014/main" id="{2C757DE2-14E8-F6E9-7B21-2EA90E40D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092E144-383E-97A9-B8A5-EC331247D222}"/>
              </a:ext>
            </a:extLst>
          </p:cNvPr>
          <p:cNvSpPr txBox="1"/>
          <p:nvPr/>
        </p:nvSpPr>
        <p:spPr>
          <a:xfrm>
            <a:off x="3756028" y="3729113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8D7E967A-AB53-FFFF-9053-3D7E07792522}"/>
              </a:ext>
            </a:extLst>
          </p:cNvPr>
          <p:cNvSpPr/>
          <p:nvPr/>
        </p:nvSpPr>
        <p:spPr>
          <a:xfrm>
            <a:off x="3550329" y="4173232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1F1865C4-C5B5-1AAD-265B-E57C0C1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4001782"/>
            <a:ext cx="171450" cy="17145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531C23A-DFA0-7C4F-B2A1-511AB84AD5F3}"/>
              </a:ext>
            </a:extLst>
          </p:cNvPr>
          <p:cNvSpPr txBox="1"/>
          <p:nvPr/>
        </p:nvSpPr>
        <p:spPr>
          <a:xfrm>
            <a:off x="3707014" y="4001243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3" name="グラフィックス 142">
            <a:extLst>
              <a:ext uri="{FF2B5EF4-FFF2-40B4-BE49-F238E27FC236}">
                <a16:creationId xmlns:a16="http://schemas.microsoft.com/office/drawing/2014/main" id="{25FE66E6-1E44-A746-326B-3749CB42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4296715"/>
            <a:ext cx="270044" cy="270044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6209164-96F5-42A4-58DD-6BB33BF79E04}"/>
              </a:ext>
            </a:extLst>
          </p:cNvPr>
          <p:cNvSpPr txBox="1"/>
          <p:nvPr/>
        </p:nvSpPr>
        <p:spPr>
          <a:xfrm>
            <a:off x="3557567" y="4615503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61C8899-5AA9-0958-0E2B-5DFA73996448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 flipV="1">
            <a:off x="2639166" y="4488880"/>
            <a:ext cx="850427" cy="5548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表 167">
            <a:extLst>
              <a:ext uri="{FF2B5EF4-FFF2-40B4-BE49-F238E27FC236}">
                <a16:creationId xmlns:a16="http://schemas.microsoft.com/office/drawing/2014/main" id="{60DE6041-85E5-E38C-93C2-B4E41074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2120"/>
              </p:ext>
            </p:extLst>
          </p:nvPr>
        </p:nvGraphicFramePr>
        <p:xfrm>
          <a:off x="4193707" y="4405322"/>
          <a:ext cx="24088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43">
                  <a:extLst>
                    <a:ext uri="{9D8B030D-6E8A-4147-A177-3AD203B41FA5}">
                      <a16:colId xmlns:a16="http://schemas.microsoft.com/office/drawing/2014/main" val="2728234996"/>
                    </a:ext>
                  </a:extLst>
                </a:gridCol>
                <a:gridCol w="756243">
                  <a:extLst>
                    <a:ext uri="{9D8B030D-6E8A-4147-A177-3AD203B41FA5}">
                      <a16:colId xmlns:a16="http://schemas.microsoft.com/office/drawing/2014/main" val="1387485363"/>
                    </a:ext>
                  </a:extLst>
                </a:gridCol>
                <a:gridCol w="896398">
                  <a:extLst>
                    <a:ext uri="{9D8B030D-6E8A-4147-A177-3AD203B41FA5}">
                      <a16:colId xmlns:a16="http://schemas.microsoft.com/office/drawing/2014/main" val="703667540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アドレス</a:t>
                      </a:r>
                      <a:endParaRPr kumimoji="1" lang="en-US" altLang="ja-JP" sz="700" dirty="0"/>
                    </a:p>
                    <a:p>
                      <a:r>
                        <a:rPr kumimoji="1" lang="ja-JP" altLang="en-US" sz="700" dirty="0"/>
                        <a:t>プレフィックス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 </a:t>
                      </a:r>
                      <a:r>
                        <a:rPr kumimoji="1" lang="en-US" altLang="ja-JP" sz="700" dirty="0"/>
                        <a:t>IP 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2243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0.0.0.0/0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仮想アプライアンス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Azure Firewall </a:t>
                      </a:r>
                      <a:r>
                        <a:rPr kumimoji="1" lang="ja-JP" altLang="en-US" sz="700" dirty="0"/>
                        <a:t>の </a:t>
                      </a:r>
                      <a:r>
                        <a:rPr kumimoji="1" lang="en-US" altLang="ja-JP" sz="700" dirty="0"/>
                        <a:t>IP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1855"/>
                  </a:ext>
                </a:extLst>
              </a:tr>
            </a:tbl>
          </a:graphicData>
        </a:graphic>
      </p:graphicFrame>
      <p:pic>
        <p:nvPicPr>
          <p:cNvPr id="162" name="グラフィックス 161">
            <a:extLst>
              <a:ext uri="{FF2B5EF4-FFF2-40B4-BE49-F238E27FC236}">
                <a16:creationId xmlns:a16="http://schemas.microsoft.com/office/drawing/2014/main" id="{F022F5D1-C599-528A-7EDC-8ED518FB58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4211082"/>
            <a:ext cx="171450" cy="171450"/>
          </a:xfrm>
          <a:prstGeom prst="rect">
            <a:avLst/>
          </a:prstGeom>
        </p:spPr>
      </p:pic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CBAD896-0BA6-8A57-8B79-B6840FB2AC80}"/>
              </a:ext>
            </a:extLst>
          </p:cNvPr>
          <p:cNvGrpSpPr/>
          <p:nvPr/>
        </p:nvGrpSpPr>
        <p:grpSpPr>
          <a:xfrm>
            <a:off x="125373" y="4814438"/>
            <a:ext cx="733268" cy="623724"/>
            <a:chOff x="4723023" y="175467"/>
            <a:chExt cx="1140231" cy="969891"/>
          </a:xfrm>
        </p:grpSpPr>
        <p:pic>
          <p:nvPicPr>
            <p:cNvPr id="96" name="グラフィックス 95" descr="雲 枠線">
              <a:extLst>
                <a:ext uri="{FF2B5EF4-FFF2-40B4-BE49-F238E27FC236}">
                  <a16:creationId xmlns:a16="http://schemas.microsoft.com/office/drawing/2014/main" id="{F8465972-FF02-1912-C0D9-215B6C32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E8455F1-B2CC-4AB7-6D40-5FE14E6F4302}"/>
                </a:ext>
              </a:extLst>
            </p:cNvPr>
            <p:cNvSpPr txBox="1"/>
            <p:nvPr/>
          </p:nvSpPr>
          <p:spPr>
            <a:xfrm>
              <a:off x="4723023" y="883748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4C4E1-B89C-E286-ABC5-199990A4868A}"/>
              </a:ext>
            </a:extLst>
          </p:cNvPr>
          <p:cNvSpPr/>
          <p:nvPr/>
        </p:nvSpPr>
        <p:spPr>
          <a:xfrm>
            <a:off x="1581896" y="5209901"/>
            <a:ext cx="702964" cy="4434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IDP/IDS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ja-JP" altLang="en-US" sz="800" dirty="0"/>
              <a:t>フィルター</a:t>
            </a:r>
            <a:endParaRPr lang="en-US" altLang="ja-JP" sz="8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TLS</a:t>
            </a:r>
            <a:r>
              <a:rPr kumimoji="1" lang="ja-JP" altLang="en-US" sz="800" dirty="0"/>
              <a:t> 検査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334D83D-32A5-E7E4-4AD7-A03649118EF4}"/>
              </a:ext>
            </a:extLst>
          </p:cNvPr>
          <p:cNvCxnSpPr>
            <a:cxnSpLocks/>
            <a:endCxn id="96" idx="3"/>
          </p:cNvCxnSpPr>
          <p:nvPr/>
        </p:nvCxnSpPr>
        <p:spPr>
          <a:xfrm flipH="1" flipV="1">
            <a:off x="858641" y="5108457"/>
            <a:ext cx="587943" cy="433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B62EE2-7D3C-074B-6259-84CEC258F4FE}"/>
              </a:ext>
            </a:extLst>
          </p:cNvPr>
          <p:cNvSpPr/>
          <p:nvPr/>
        </p:nvSpPr>
        <p:spPr>
          <a:xfrm>
            <a:off x="3489593" y="5404804"/>
            <a:ext cx="809951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CEF4DB8-E13B-A713-973B-74FF86F943C4}"/>
              </a:ext>
            </a:extLst>
          </p:cNvPr>
          <p:cNvGrpSpPr/>
          <p:nvPr/>
        </p:nvGrpSpPr>
        <p:grpSpPr>
          <a:xfrm>
            <a:off x="3438003" y="5219805"/>
            <a:ext cx="281657" cy="161721"/>
            <a:chOff x="7545388" y="5762626"/>
            <a:chExt cx="577850" cy="331788"/>
          </a:xfrm>
        </p:grpSpPr>
        <p:sp>
          <p:nvSpPr>
            <p:cNvPr id="118" name="Freeform 2167">
              <a:extLst>
                <a:ext uri="{FF2B5EF4-FFF2-40B4-BE49-F238E27FC236}">
                  <a16:creationId xmlns:a16="http://schemas.microsoft.com/office/drawing/2014/main" id="{B6DFBDD1-2495-BB1F-0620-F0C941D9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Freeform 2168">
              <a:extLst>
                <a:ext uri="{FF2B5EF4-FFF2-40B4-BE49-F238E27FC236}">
                  <a16:creationId xmlns:a16="http://schemas.microsoft.com/office/drawing/2014/main" id="{F78C9233-B1E1-2368-5060-A500DEEC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9">
              <a:extLst>
                <a:ext uri="{FF2B5EF4-FFF2-40B4-BE49-F238E27FC236}">
                  <a16:creationId xmlns:a16="http://schemas.microsoft.com/office/drawing/2014/main" id="{E5996571-2D34-BC78-7290-DDD29625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70">
              <a:extLst>
                <a:ext uri="{FF2B5EF4-FFF2-40B4-BE49-F238E27FC236}">
                  <a16:creationId xmlns:a16="http://schemas.microsoft.com/office/drawing/2014/main" id="{1B98D572-98E8-C851-2501-E4673FB1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Oval 2171">
              <a:extLst>
                <a:ext uri="{FF2B5EF4-FFF2-40B4-BE49-F238E27FC236}">
                  <a16:creationId xmlns:a16="http://schemas.microsoft.com/office/drawing/2014/main" id="{D94391BF-0B14-0A25-685B-E2248E3B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EB10F9F-3CA1-3424-5494-DED14409F5FF}"/>
              </a:ext>
            </a:extLst>
          </p:cNvPr>
          <p:cNvSpPr txBox="1"/>
          <p:nvPr/>
        </p:nvSpPr>
        <p:spPr>
          <a:xfrm>
            <a:off x="3756028" y="523433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A71B4A90-CE4A-4A7B-7F56-CBBA880BE8A7}"/>
              </a:ext>
            </a:extLst>
          </p:cNvPr>
          <p:cNvSpPr/>
          <p:nvPr/>
        </p:nvSpPr>
        <p:spPr>
          <a:xfrm>
            <a:off x="3550329" y="5678453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7D91F208-F787-6311-96A0-BB4817EA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5507003"/>
            <a:ext cx="171450" cy="171450"/>
          </a:xfrm>
          <a:prstGeom prst="rect">
            <a:avLst/>
          </a:prstGeom>
        </p:spPr>
      </p:pic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3BF6A84-ADFE-4BC4-1A62-40AD4A61CAB1}"/>
              </a:ext>
            </a:extLst>
          </p:cNvPr>
          <p:cNvSpPr txBox="1"/>
          <p:nvPr/>
        </p:nvSpPr>
        <p:spPr>
          <a:xfrm>
            <a:off x="3707014" y="5506464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7FAAD4FA-F59C-341C-16A2-4315FAED7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5801936"/>
            <a:ext cx="270044" cy="270044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D2E673BE-D83A-AEA8-62C4-94975F9AA12A}"/>
              </a:ext>
            </a:extLst>
          </p:cNvPr>
          <p:cNvSpPr txBox="1"/>
          <p:nvPr/>
        </p:nvSpPr>
        <p:spPr>
          <a:xfrm>
            <a:off x="3557567" y="6120724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BD47B7C9-9F5B-C46E-B0AF-95BC38C54E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5716303"/>
            <a:ext cx="171450" cy="171450"/>
          </a:xfrm>
          <a:prstGeom prst="rect">
            <a:avLst/>
          </a:prstGeom>
        </p:spPr>
      </p:pic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0890A7E1-6CBA-531E-9EE9-9F24E2D90170}"/>
              </a:ext>
            </a:extLst>
          </p:cNvPr>
          <p:cNvCxnSpPr>
            <a:cxnSpLocks/>
            <a:stCxn id="109" idx="3"/>
            <a:endCxn id="105" idx="1"/>
          </p:cNvCxnSpPr>
          <p:nvPr/>
        </p:nvCxnSpPr>
        <p:spPr>
          <a:xfrm>
            <a:off x="2639166" y="5043685"/>
            <a:ext cx="850427" cy="950416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4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ワイド画面</PresentationFormat>
  <Paragraphs>195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Yu Gothic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2022-04-10T13:47:22Z</dcterms:modified>
</cp:coreProperties>
</file>