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BF92AF-5690-4D8B-BC35-5A1DFD36B686}" v="157" dt="2022-04-10T11:38:42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81" d="100"/>
          <a:sy n="181" d="100"/>
        </p:scale>
        <p:origin x="69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5E1DE8-AA3F-4733-802F-1BF3F2515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9FF86C-4D1D-4EAC-B52F-358373B53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1756BD-DDA4-4231-8547-CA9C7712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45F919-AB2F-4383-95C9-050B1514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040B3-D309-4598-8E79-B843748B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34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FE354-117A-49F5-B955-D3328D09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9CAD3A-C731-4B35-BEB2-D1318C8C5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B0033-2807-457C-B1FB-D24FBED6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522450-3F95-4598-9524-017A664D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04D28C-677C-4239-860D-79E2EDFD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38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316FAB5-6892-40F3-A0D8-CACFE75A0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9A7F6B-A70C-47B5-B53F-7A5D26690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5178ED-66D2-40EF-8D2B-32B8B72F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359B15-B595-4E25-8A22-03F78179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A9249F-833A-4EB2-B75A-B018B9F4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30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D7CD6-046A-4C8C-9CBF-345F890F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BB0D0E-E8D2-4F32-A77F-A0EB434F5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F62AAD-A863-4281-84DB-C63FA659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166656-9195-4891-BFFE-EF96B5A7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CDCABD-B4A8-45C9-BF11-398995CF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02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CD949B-0E47-4626-BE7D-58E69D34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354D19-7C27-480A-96DA-953BE03D6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69C763-BDA6-4EDF-B738-2C125A4C9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69616D-BE55-4D08-A9EC-CE5F7D05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63BB91-4CD8-462E-A631-AA35D361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94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83674-ECB1-4157-824C-7CD12CDC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AC54A1-7A5F-4831-A103-798A22748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7853A9-7023-4A94-A4B0-4CA9588A8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5AF9BF-5064-4F23-A10B-F86BB649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FEEB94-402B-4388-BE71-E366098C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78DBE1-1BAF-4F57-A8E3-356A2E79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81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6D26E-8478-4889-9F38-344E4D14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F51733-A90F-4EB8-B136-AA7B3D87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5EEBDE-2DD1-4B7B-8F3D-ECF249153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C24AC8-DAE6-4859-9F77-B5577AB15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4D19ED-3673-4421-933C-9481A2B0D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04EA94-A9B8-40C4-90EB-3D83ABB5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5CFC52-4718-4728-AA77-422DFBEE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4E4B4C1-FE86-4DF9-BEAE-2E1DC77D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9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1772F-87AC-4DAF-AE5C-8F8CC280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37206B-EB11-474D-A452-0464A771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D61D740-EC53-458A-80D6-9E9B7BA1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464ED6-03CD-4799-A825-C29E9CD7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38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D5EC2C-FA33-401B-BDF1-6327B5D1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1A389A2-EDE7-43F4-A08D-E57BB8D5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798B38-354D-48DA-BB8F-73FDF748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65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2A7488-3162-45BC-ABA0-561A574C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9515D7-199C-4482-A994-0DE5CBE4C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14AB0E-2E26-46B2-A83A-E71EF8696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8E176E-1E21-4E36-8F95-E823BC17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CE97EF-57FC-4F39-83A9-6A921BE3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0FA70D-5AF1-4A3D-B903-BFA64F38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17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BDB54-4893-484E-8A79-F9296BE9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80B756-4E58-411F-9D53-F1A2EAF70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5A8925-2447-4424-ACE5-E50269CA8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B1C608-8336-4F75-9AEB-FE5B29D5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903D24-FE12-4AD4-A0EF-7478F654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5B6E13-BC7F-4004-BBE8-F8293A71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93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3B5A9D-A66E-4E5E-8662-B45DCA2D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49008C-AA87-4418-9465-EEDCDCBB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1F10CB-8A38-412A-8E8E-6705430B0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65B02-E09F-4E22-BC41-A59DD1D5D4D7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11D512-3D74-4E12-9E5C-0D64A54D9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0F948-ADA5-4BE1-A1A8-02BFC86AD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68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20.svg"/><Relationship Id="rId18" Type="http://schemas.openxmlformats.org/officeDocument/2006/relationships/image" Target="../media/image11.png"/><Relationship Id="rId3" Type="http://schemas.openxmlformats.org/officeDocument/2006/relationships/image" Target="../media/image56.svg"/><Relationship Id="rId7" Type="http://schemas.openxmlformats.org/officeDocument/2006/relationships/image" Target="../media/image60.svg"/><Relationship Id="rId12" Type="http://schemas.openxmlformats.org/officeDocument/2006/relationships/image" Target="../media/image65.png"/><Relationship Id="rId17" Type="http://schemas.openxmlformats.org/officeDocument/2006/relationships/image" Target="../media/image69.svg"/><Relationship Id="rId2" Type="http://schemas.openxmlformats.org/officeDocument/2006/relationships/image" Target="../media/image55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svg"/><Relationship Id="rId5" Type="http://schemas.openxmlformats.org/officeDocument/2006/relationships/image" Target="../media/image58.svg"/><Relationship Id="rId15" Type="http://schemas.openxmlformats.org/officeDocument/2006/relationships/image" Target="../media/image67.svg"/><Relationship Id="rId10" Type="http://schemas.openxmlformats.org/officeDocument/2006/relationships/image" Target="../media/image63.png"/><Relationship Id="rId19" Type="http://schemas.openxmlformats.org/officeDocument/2006/relationships/image" Target="../media/image12.svg"/><Relationship Id="rId4" Type="http://schemas.openxmlformats.org/officeDocument/2006/relationships/image" Target="../media/image57.png"/><Relationship Id="rId9" Type="http://schemas.openxmlformats.org/officeDocument/2006/relationships/image" Target="../media/image62.svg"/><Relationship Id="rId1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7.svg"/><Relationship Id="rId18" Type="http://schemas.openxmlformats.org/officeDocument/2006/relationships/image" Target="../media/image35.png"/><Relationship Id="rId3" Type="http://schemas.openxmlformats.org/officeDocument/2006/relationships/image" Target="../media/image56.svg"/><Relationship Id="rId21" Type="http://schemas.openxmlformats.org/officeDocument/2006/relationships/image" Target="../media/image12.svg"/><Relationship Id="rId7" Type="http://schemas.openxmlformats.org/officeDocument/2006/relationships/image" Target="../media/image60.svg"/><Relationship Id="rId12" Type="http://schemas.openxmlformats.org/officeDocument/2006/relationships/image" Target="../media/image66.png"/><Relationship Id="rId17" Type="http://schemas.openxmlformats.org/officeDocument/2006/relationships/image" Target="../media/image71.svg"/><Relationship Id="rId2" Type="http://schemas.openxmlformats.org/officeDocument/2006/relationships/image" Target="../media/image55.png"/><Relationship Id="rId16" Type="http://schemas.openxmlformats.org/officeDocument/2006/relationships/image" Target="../media/image70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svg"/><Relationship Id="rId5" Type="http://schemas.openxmlformats.org/officeDocument/2006/relationships/image" Target="../media/image58.svg"/><Relationship Id="rId15" Type="http://schemas.openxmlformats.org/officeDocument/2006/relationships/image" Target="../media/image69.svg"/><Relationship Id="rId10" Type="http://schemas.openxmlformats.org/officeDocument/2006/relationships/image" Target="../media/image63.png"/><Relationship Id="rId19" Type="http://schemas.openxmlformats.org/officeDocument/2006/relationships/image" Target="../media/image36.svg"/><Relationship Id="rId4" Type="http://schemas.openxmlformats.org/officeDocument/2006/relationships/image" Target="../media/image57.png"/><Relationship Id="rId9" Type="http://schemas.openxmlformats.org/officeDocument/2006/relationships/image" Target="../media/image62.svg"/><Relationship Id="rId1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ED2A21C2-A490-4EE6-A7B5-5C103D3A7A37}"/>
              </a:ext>
            </a:extLst>
          </p:cNvPr>
          <p:cNvSpPr/>
          <p:nvPr/>
        </p:nvSpPr>
        <p:spPr>
          <a:xfrm>
            <a:off x="5297991" y="-254000"/>
            <a:ext cx="7112450" cy="7026656"/>
          </a:xfrm>
          <a:prstGeom prst="roundRect">
            <a:avLst>
              <a:gd name="adj" fmla="val 2430"/>
            </a:avLst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2" name="フリーフォーム: 図形 101">
            <a:extLst>
              <a:ext uri="{FF2B5EF4-FFF2-40B4-BE49-F238E27FC236}">
                <a16:creationId xmlns:a16="http://schemas.microsoft.com/office/drawing/2014/main" id="{1C75840E-1ACF-4631-A443-9A23FECC9D13}"/>
              </a:ext>
            </a:extLst>
          </p:cNvPr>
          <p:cNvSpPr/>
          <p:nvPr/>
        </p:nvSpPr>
        <p:spPr>
          <a:xfrm>
            <a:off x="13894312" y="-685397"/>
            <a:ext cx="7691120" cy="4774710"/>
          </a:xfrm>
          <a:custGeom>
            <a:avLst/>
            <a:gdLst>
              <a:gd name="connsiteX0" fmla="*/ 0 w 6612228"/>
              <a:gd name="connsiteY0" fmla="*/ 0 h 4774710"/>
              <a:gd name="connsiteX1" fmla="*/ 6612228 w 6612228"/>
              <a:gd name="connsiteY1" fmla="*/ 0 h 4774710"/>
              <a:gd name="connsiteX2" fmla="*/ 6612228 w 6612228"/>
              <a:gd name="connsiteY2" fmla="*/ 2885440 h 4774710"/>
              <a:gd name="connsiteX3" fmla="*/ 1987634 w 6612228"/>
              <a:gd name="connsiteY3" fmla="*/ 2885440 h 4774710"/>
              <a:gd name="connsiteX4" fmla="*/ 1987634 w 6612228"/>
              <a:gd name="connsiteY4" fmla="*/ 4774710 h 4774710"/>
              <a:gd name="connsiteX5" fmla="*/ 0 w 6612228"/>
              <a:gd name="connsiteY5" fmla="*/ 4774710 h 4774710"/>
              <a:gd name="connsiteX6" fmla="*/ 0 w 6612228"/>
              <a:gd name="connsiteY6" fmla="*/ 2885440 h 4774710"/>
              <a:gd name="connsiteX7" fmla="*/ 0 w 6612228"/>
              <a:gd name="connsiteY7" fmla="*/ 1889270 h 47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2228" h="4774710">
                <a:moveTo>
                  <a:pt x="0" y="0"/>
                </a:moveTo>
                <a:lnTo>
                  <a:pt x="6612228" y="0"/>
                </a:lnTo>
                <a:lnTo>
                  <a:pt x="6612228" y="2885440"/>
                </a:lnTo>
                <a:lnTo>
                  <a:pt x="1987634" y="2885440"/>
                </a:lnTo>
                <a:lnTo>
                  <a:pt x="1987634" y="4774710"/>
                </a:lnTo>
                <a:lnTo>
                  <a:pt x="0" y="4774710"/>
                </a:lnTo>
                <a:lnTo>
                  <a:pt x="0" y="2885440"/>
                </a:lnTo>
                <a:lnTo>
                  <a:pt x="0" y="188927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8" name="フリーフォーム: 図形 77">
            <a:extLst>
              <a:ext uri="{FF2B5EF4-FFF2-40B4-BE49-F238E27FC236}">
                <a16:creationId xmlns:a16="http://schemas.microsoft.com/office/drawing/2014/main" id="{AE276737-4AF4-4544-83EF-A413F2B5A2D7}"/>
              </a:ext>
            </a:extLst>
          </p:cNvPr>
          <p:cNvSpPr/>
          <p:nvPr/>
        </p:nvSpPr>
        <p:spPr>
          <a:xfrm>
            <a:off x="13968713" y="3312920"/>
            <a:ext cx="8055394" cy="5654953"/>
          </a:xfrm>
          <a:custGeom>
            <a:avLst/>
            <a:gdLst>
              <a:gd name="connsiteX0" fmla="*/ 0 w 8055394"/>
              <a:gd name="connsiteY0" fmla="*/ 0 h 5654953"/>
              <a:gd name="connsiteX1" fmla="*/ 5054890 w 8055394"/>
              <a:gd name="connsiteY1" fmla="*/ 0 h 5654953"/>
              <a:gd name="connsiteX2" fmla="*/ 5054890 w 8055394"/>
              <a:gd name="connsiteY2" fmla="*/ 1 h 5654953"/>
              <a:gd name="connsiteX3" fmla="*/ 8055394 w 8055394"/>
              <a:gd name="connsiteY3" fmla="*/ 1 h 5654953"/>
              <a:gd name="connsiteX4" fmla="*/ 8055394 w 8055394"/>
              <a:gd name="connsiteY4" fmla="*/ 4135817 h 5654953"/>
              <a:gd name="connsiteX5" fmla="*/ 5054890 w 8055394"/>
              <a:gd name="connsiteY5" fmla="*/ 4135817 h 5654953"/>
              <a:gd name="connsiteX6" fmla="*/ 5054890 w 8055394"/>
              <a:gd name="connsiteY6" fmla="*/ 5654953 h 5654953"/>
              <a:gd name="connsiteX7" fmla="*/ 0 w 8055394"/>
              <a:gd name="connsiteY7" fmla="*/ 5654953 h 5654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55394" h="5654953">
                <a:moveTo>
                  <a:pt x="0" y="0"/>
                </a:moveTo>
                <a:lnTo>
                  <a:pt x="5054890" y="0"/>
                </a:lnTo>
                <a:lnTo>
                  <a:pt x="5054890" y="1"/>
                </a:lnTo>
                <a:lnTo>
                  <a:pt x="8055394" y="1"/>
                </a:lnTo>
                <a:lnTo>
                  <a:pt x="8055394" y="4135817"/>
                </a:lnTo>
                <a:lnTo>
                  <a:pt x="5054890" y="4135817"/>
                </a:lnTo>
                <a:lnTo>
                  <a:pt x="5054890" y="5654953"/>
                </a:lnTo>
                <a:lnTo>
                  <a:pt x="0" y="5654953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94F92973-3504-456F-8336-15F0B094ACF3}"/>
              </a:ext>
            </a:extLst>
          </p:cNvPr>
          <p:cNvSpPr>
            <a:spLocks/>
          </p:cNvSpPr>
          <p:nvPr/>
        </p:nvSpPr>
        <p:spPr>
          <a:xfrm>
            <a:off x="5351457" y="4628909"/>
            <a:ext cx="2928608" cy="1009915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6DFFBE51-7E94-42D8-90FC-2D669515C9A2}"/>
              </a:ext>
            </a:extLst>
          </p:cNvPr>
          <p:cNvSpPr/>
          <p:nvPr/>
        </p:nvSpPr>
        <p:spPr>
          <a:xfrm>
            <a:off x="8390462" y="3649490"/>
            <a:ext cx="1987634" cy="1762531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2246EE8B-571B-4B21-BCB7-C84AE75F5CCE}"/>
              </a:ext>
            </a:extLst>
          </p:cNvPr>
          <p:cNvSpPr/>
          <p:nvPr/>
        </p:nvSpPr>
        <p:spPr>
          <a:xfrm>
            <a:off x="789905" y="1375391"/>
            <a:ext cx="7543884" cy="5406409"/>
          </a:xfrm>
          <a:prstGeom prst="roundRect">
            <a:avLst>
              <a:gd name="adj" fmla="val 3689"/>
            </a:avLst>
          </a:prstGeom>
          <a:noFill/>
          <a:ln w="285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D2E5566E-A11D-4A0A-A638-6D73398BC228}"/>
              </a:ext>
            </a:extLst>
          </p:cNvPr>
          <p:cNvSpPr/>
          <p:nvPr/>
        </p:nvSpPr>
        <p:spPr>
          <a:xfrm>
            <a:off x="3220042" y="926592"/>
            <a:ext cx="7224438" cy="5895514"/>
          </a:xfrm>
          <a:prstGeom prst="roundRect">
            <a:avLst>
              <a:gd name="adj" fmla="val 2579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C7B60E8-8D7C-472D-B7E8-EE81196AEFBA}"/>
              </a:ext>
            </a:extLst>
          </p:cNvPr>
          <p:cNvSpPr txBox="1"/>
          <p:nvPr/>
        </p:nvSpPr>
        <p:spPr>
          <a:xfrm>
            <a:off x="1501879" y="3648964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On-premises</a:t>
            </a:r>
            <a:endParaRPr kumimoji="1" lang="ja-JP" altLang="en-US" b="1" dirty="0">
              <a:solidFill>
                <a:schemeClr val="accent6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38374C5A-46A6-44C6-814E-55FE69E98291}"/>
              </a:ext>
            </a:extLst>
          </p:cNvPr>
          <p:cNvSpPr>
            <a:spLocks/>
          </p:cNvSpPr>
          <p:nvPr/>
        </p:nvSpPr>
        <p:spPr>
          <a:xfrm>
            <a:off x="5346626" y="1425685"/>
            <a:ext cx="2928608" cy="3142159"/>
          </a:xfrm>
          <a:prstGeom prst="roundRect">
            <a:avLst>
              <a:gd name="adj" fmla="val 380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91B795-A539-48DE-8D82-594942B5102F}"/>
              </a:ext>
            </a:extLst>
          </p:cNvPr>
          <p:cNvSpPr txBox="1"/>
          <p:nvPr/>
        </p:nvSpPr>
        <p:spPr>
          <a:xfrm>
            <a:off x="6496142" y="143934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Core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055C0EA7-D16C-49C8-989B-391A2D094ADB}"/>
              </a:ext>
            </a:extLst>
          </p:cNvPr>
          <p:cNvSpPr/>
          <p:nvPr/>
        </p:nvSpPr>
        <p:spPr>
          <a:xfrm>
            <a:off x="3316737" y="1828316"/>
            <a:ext cx="1893991" cy="4073948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B5AE2F9-05F1-4D16-94CB-29A5FC25CF9D}"/>
              </a:ext>
            </a:extLst>
          </p:cNvPr>
          <p:cNvSpPr txBox="1"/>
          <p:nvPr/>
        </p:nvSpPr>
        <p:spPr>
          <a:xfrm>
            <a:off x="3800919" y="181275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Hybrid</a:t>
            </a:r>
            <a:endParaRPr kumimoji="1" lang="ja-JP" altLang="en-US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0B5A74A2-CD61-4854-B70A-71D7337F47B8}"/>
              </a:ext>
            </a:extLst>
          </p:cNvPr>
          <p:cNvSpPr/>
          <p:nvPr/>
        </p:nvSpPr>
        <p:spPr>
          <a:xfrm>
            <a:off x="8390462" y="1960955"/>
            <a:ext cx="1982874" cy="1624140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5D0510-1F9A-4D07-939B-31BB448DDA80}"/>
              </a:ext>
            </a:extLst>
          </p:cNvPr>
          <p:cNvSpPr txBox="1"/>
          <p:nvPr/>
        </p:nvSpPr>
        <p:spPr>
          <a:xfrm>
            <a:off x="8970133" y="194498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Global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13B86721-D51A-43E1-9B91-013345476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448" y="3545048"/>
            <a:ext cx="459658" cy="459658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10B3B98-0EAE-46AE-9D12-7F154491987B}"/>
              </a:ext>
            </a:extLst>
          </p:cNvPr>
          <p:cNvSpPr txBox="1"/>
          <p:nvPr/>
        </p:nvSpPr>
        <p:spPr>
          <a:xfrm>
            <a:off x="6350315" y="95550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Azure</a:t>
            </a:r>
            <a:endParaRPr kumimoji="1" lang="ja-JP" altLang="en-US" b="1" dirty="0">
              <a:solidFill>
                <a:schemeClr val="accent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3C00B852-38D0-43E9-B0CC-9EE90A1D5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1259" y="1855503"/>
            <a:ext cx="381396" cy="381396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52DD7710-76A0-4484-B84B-713F7E969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8091" y="3473446"/>
            <a:ext cx="307733" cy="307733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E51EAC39-985A-49D8-9D6C-927B3085E9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57349" y="2668408"/>
            <a:ext cx="307733" cy="307733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1C206BB3-B1D2-4C70-A628-132236D581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31277" y="1893846"/>
            <a:ext cx="307733" cy="307733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33E47B53-633D-4E0B-9D74-D6512F0E8D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57349" y="3527576"/>
            <a:ext cx="307733" cy="307733"/>
          </a:xfrm>
          <a:prstGeom prst="rect">
            <a:avLst/>
          </a:prstGeom>
        </p:spPr>
      </p:pic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D707A92F-22AB-4F4F-A3AC-94B7A9ECFE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78091" y="2691943"/>
            <a:ext cx="307733" cy="307733"/>
          </a:xfrm>
          <a:prstGeom prst="rect">
            <a:avLst/>
          </a:prstGeom>
        </p:spPr>
      </p:pic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8D49DC76-7FF4-4BD8-A020-5C3ED63403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57349" y="1925955"/>
            <a:ext cx="307733" cy="307733"/>
          </a:xfrm>
          <a:prstGeom prst="rect">
            <a:avLst/>
          </a:prstGeom>
        </p:spPr>
      </p:pic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6279BCAE-78BD-4BB0-AF84-080631C9435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27502" y="2691943"/>
            <a:ext cx="315282" cy="315282"/>
          </a:xfrm>
          <a:prstGeom prst="rect">
            <a:avLst/>
          </a:prstGeom>
        </p:spPr>
      </p:pic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286D390C-AA6C-4325-AC40-6EEF24322C8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31277" y="3512401"/>
            <a:ext cx="307733" cy="307733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1CCA0101-AA8F-4357-B6FC-AADC4AB9D1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258033" y="2233489"/>
            <a:ext cx="361028" cy="361028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D16B76F5-202F-46C2-9B03-67784D9B9E9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790999" y="2837634"/>
            <a:ext cx="361028" cy="361028"/>
          </a:xfrm>
          <a:prstGeom prst="rect">
            <a:avLst/>
          </a:prstGeom>
        </p:spPr>
      </p:pic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F666A560-BE8D-4215-90B3-9EB0900A697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789619" y="2825151"/>
            <a:ext cx="361028" cy="361028"/>
          </a:xfrm>
          <a:prstGeom prst="rect">
            <a:avLst/>
          </a:prstGeom>
        </p:spPr>
      </p:pic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93E7E081-5237-4D15-BC15-2E1725514CA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118060" y="3189460"/>
            <a:ext cx="307733" cy="307733"/>
          </a:xfrm>
          <a:prstGeom prst="rect">
            <a:avLst/>
          </a:prstGeom>
        </p:spPr>
      </p:pic>
      <p:pic>
        <p:nvPicPr>
          <p:cNvPr id="32" name="グラフィックス 31">
            <a:extLst>
              <a:ext uri="{FF2B5EF4-FFF2-40B4-BE49-F238E27FC236}">
                <a16:creationId xmlns:a16="http://schemas.microsoft.com/office/drawing/2014/main" id="{F7929708-7386-4900-B995-31F27EE14D6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118060" y="2265699"/>
            <a:ext cx="307733" cy="307733"/>
          </a:xfrm>
          <a:prstGeom prst="rect">
            <a:avLst/>
          </a:prstGeom>
        </p:spPr>
      </p:pic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E002E19F-7931-4AAD-951D-1B5629EDBBA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118060" y="5036980"/>
            <a:ext cx="307732" cy="307732"/>
          </a:xfrm>
          <a:prstGeom prst="rect">
            <a:avLst/>
          </a:prstGeom>
        </p:spPr>
      </p:pic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5C5CC978-1DA6-40F7-9359-362F0A8DE60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118060" y="4113221"/>
            <a:ext cx="307732" cy="307732"/>
          </a:xfrm>
          <a:prstGeom prst="rect">
            <a:avLst/>
          </a:prstGeom>
        </p:spPr>
      </p:pic>
      <p:pic>
        <p:nvPicPr>
          <p:cNvPr id="38" name="グラフィックス 37">
            <a:extLst>
              <a:ext uri="{FF2B5EF4-FFF2-40B4-BE49-F238E27FC236}">
                <a16:creationId xmlns:a16="http://schemas.microsoft.com/office/drawing/2014/main" id="{40CF1646-B0B5-4156-87AD-94F19865BAB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969151" y="4976430"/>
            <a:ext cx="301697" cy="301697"/>
          </a:xfrm>
          <a:prstGeom prst="rect">
            <a:avLst/>
          </a:prstGeom>
        </p:spPr>
      </p:pic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771EA359-8EE6-4DAB-84FA-B94BE48EB89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9590718" y="4014475"/>
            <a:ext cx="307732" cy="307732"/>
          </a:xfrm>
          <a:prstGeom prst="rect">
            <a:avLst/>
          </a:prstGeom>
        </p:spPr>
      </p:pic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AB0DC669-9889-4856-9731-58B6783F3D9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909740" y="3960635"/>
            <a:ext cx="276752" cy="276752"/>
          </a:xfrm>
          <a:prstGeom prst="rect">
            <a:avLst/>
          </a:prstGeom>
        </p:spPr>
      </p:pic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813FC137-4049-450A-95BC-EBCC627EFA58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932166" y="4689051"/>
            <a:ext cx="255683" cy="255683"/>
          </a:xfrm>
          <a:prstGeom prst="rect">
            <a:avLst/>
          </a:prstGeom>
        </p:spPr>
      </p:pic>
      <p:pic>
        <p:nvPicPr>
          <p:cNvPr id="63" name="グラフィックス 62">
            <a:extLst>
              <a:ext uri="{FF2B5EF4-FFF2-40B4-BE49-F238E27FC236}">
                <a16:creationId xmlns:a16="http://schemas.microsoft.com/office/drawing/2014/main" id="{A11E1B22-1947-4A99-A86A-B5FA7B97F44A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025065" y="955534"/>
            <a:ext cx="327014" cy="327014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AC95907-3A0F-42A7-82DF-547E7F6BBF48}"/>
              </a:ext>
            </a:extLst>
          </p:cNvPr>
          <p:cNvSpPr txBox="1"/>
          <p:nvPr/>
        </p:nvSpPr>
        <p:spPr>
          <a:xfrm>
            <a:off x="10807745" y="389481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Internet</a:t>
            </a:r>
            <a:endParaRPr kumimoji="1" lang="ja-JP" altLang="en-US" b="1" dirty="0">
              <a:solidFill>
                <a:schemeClr val="accent2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72" name="グラフィックス 71" descr="雲 単色塗りつぶし">
            <a:extLst>
              <a:ext uri="{FF2B5EF4-FFF2-40B4-BE49-F238E27FC236}">
                <a16:creationId xmlns:a16="http://schemas.microsoft.com/office/drawing/2014/main" id="{C6721C4B-69BA-4909-B6E8-3DBDD4FF5DD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9874548" y="35894"/>
            <a:ext cx="914400" cy="91440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1CFE895-2322-4C78-9C1B-9CEC38F0A0D4}"/>
              </a:ext>
            </a:extLst>
          </p:cNvPr>
          <p:cNvSpPr txBox="1"/>
          <p:nvPr/>
        </p:nvSpPr>
        <p:spPr>
          <a:xfrm>
            <a:off x="3748268" y="4408150"/>
            <a:ext cx="10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cs typeface="Calibri" panose="020F0502020204030204" pitchFamily="34" charset="0"/>
              </a:rPr>
              <a:t>Virtual WAN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Calibri" panose="020F0502020204030204" pitchFamily="34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38CF467-B65A-4F3F-A50D-3141A01689F9}"/>
              </a:ext>
            </a:extLst>
          </p:cNvPr>
          <p:cNvSpPr txBox="1"/>
          <p:nvPr/>
        </p:nvSpPr>
        <p:spPr>
          <a:xfrm>
            <a:off x="3695682" y="2624340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ExpressRoute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8F1E3B5-F57B-4DC5-9196-B982AA902C98}"/>
              </a:ext>
            </a:extLst>
          </p:cNvPr>
          <p:cNvSpPr txBox="1"/>
          <p:nvPr/>
        </p:nvSpPr>
        <p:spPr>
          <a:xfrm>
            <a:off x="3628395" y="5315674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cs typeface="Calibri" panose="020F0502020204030204" pitchFamily="34" charset="0"/>
              </a:rPr>
              <a:t>Peering Service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Calibri" panose="020F0502020204030204" pitchFamily="34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B28FE43-43BE-4E15-810E-794636F4C405}"/>
              </a:ext>
            </a:extLst>
          </p:cNvPr>
          <p:cNvSpPr txBox="1"/>
          <p:nvPr/>
        </p:nvSpPr>
        <p:spPr>
          <a:xfrm>
            <a:off x="3689876" y="3533879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VPN Gateway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F0C1814C-A020-400A-AF8A-7B6E41984CAD}"/>
              </a:ext>
            </a:extLst>
          </p:cNvPr>
          <p:cNvSpPr txBox="1"/>
          <p:nvPr/>
        </p:nvSpPr>
        <p:spPr>
          <a:xfrm>
            <a:off x="5540664" y="2162276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Virtual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Network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AD8C41E-1A74-414C-AB43-352BC591D7CC}"/>
              </a:ext>
            </a:extLst>
          </p:cNvPr>
          <p:cNvSpPr txBox="1"/>
          <p:nvPr/>
        </p:nvSpPr>
        <p:spPr>
          <a:xfrm>
            <a:off x="6504270" y="2226760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Public IP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7836EA5-1497-46FD-931A-3BA4BF238358}"/>
              </a:ext>
            </a:extLst>
          </p:cNvPr>
          <p:cNvSpPr txBox="1"/>
          <p:nvPr/>
        </p:nvSpPr>
        <p:spPr>
          <a:xfrm>
            <a:off x="5688140" y="3102743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NSG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27958CC-C3D1-4FD4-BBF4-5455BE885921}"/>
              </a:ext>
            </a:extLst>
          </p:cNvPr>
          <p:cNvSpPr txBox="1"/>
          <p:nvPr/>
        </p:nvSpPr>
        <p:spPr>
          <a:xfrm>
            <a:off x="6649341" y="3067142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ASG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6D87B60-E03D-431D-933F-8F38E584A68A}"/>
              </a:ext>
            </a:extLst>
          </p:cNvPr>
          <p:cNvSpPr txBox="1"/>
          <p:nvPr/>
        </p:nvSpPr>
        <p:spPr>
          <a:xfrm>
            <a:off x="7357145" y="3001553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Load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Balancer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6FE29F4-6ED0-4F2A-AC12-CDC8D5BF8996}"/>
              </a:ext>
            </a:extLst>
          </p:cNvPr>
          <p:cNvSpPr txBox="1"/>
          <p:nvPr/>
        </p:nvSpPr>
        <p:spPr>
          <a:xfrm>
            <a:off x="5549481" y="3874883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NAT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3FC9D5BC-42A5-4CB6-88CD-DA0736A7F53A}"/>
              </a:ext>
            </a:extLst>
          </p:cNvPr>
          <p:cNvSpPr txBox="1"/>
          <p:nvPr/>
        </p:nvSpPr>
        <p:spPr>
          <a:xfrm>
            <a:off x="5494525" y="5325976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Private Endpoint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D433F8E-1331-4C72-AB6F-7B962FE09A10}"/>
              </a:ext>
            </a:extLst>
          </p:cNvPr>
          <p:cNvSpPr txBox="1"/>
          <p:nvPr/>
        </p:nvSpPr>
        <p:spPr>
          <a:xfrm>
            <a:off x="7471090" y="2210406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NIC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EB8B3FA-60CC-45D6-A57C-68C748C31D8B}"/>
              </a:ext>
            </a:extLst>
          </p:cNvPr>
          <p:cNvSpPr txBox="1"/>
          <p:nvPr/>
        </p:nvSpPr>
        <p:spPr>
          <a:xfrm>
            <a:off x="6392497" y="3869874"/>
            <a:ext cx="985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Application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00948A39-0C83-4278-892C-B994EBEADBCA}"/>
              </a:ext>
            </a:extLst>
          </p:cNvPr>
          <p:cNvSpPr txBox="1"/>
          <p:nvPr/>
        </p:nvSpPr>
        <p:spPr>
          <a:xfrm>
            <a:off x="7437822" y="3962206"/>
            <a:ext cx="546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UDR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21739B6-5826-48D4-B7BE-D7C9079E5774}"/>
              </a:ext>
            </a:extLst>
          </p:cNvPr>
          <p:cNvSpPr txBox="1"/>
          <p:nvPr/>
        </p:nvSpPr>
        <p:spPr>
          <a:xfrm>
            <a:off x="8789619" y="360933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Security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0F07BCB4-85BA-4CC7-8306-E08525B85458}"/>
              </a:ext>
            </a:extLst>
          </p:cNvPr>
          <p:cNvSpPr txBox="1"/>
          <p:nvPr/>
        </p:nvSpPr>
        <p:spPr>
          <a:xfrm>
            <a:off x="8618112" y="425720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DDoS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Protection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8DC878DF-CD8D-48ED-A3E6-CCD4F1747F51}"/>
              </a:ext>
            </a:extLst>
          </p:cNvPr>
          <p:cNvSpPr txBox="1"/>
          <p:nvPr/>
        </p:nvSpPr>
        <p:spPr>
          <a:xfrm>
            <a:off x="9441840" y="4257205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Firewall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E59BB8E-4BE7-430C-A1BA-EE1DD27FBFD5}"/>
              </a:ext>
            </a:extLst>
          </p:cNvPr>
          <p:cNvSpPr txBox="1"/>
          <p:nvPr/>
        </p:nvSpPr>
        <p:spPr>
          <a:xfrm>
            <a:off x="8618116" y="4961600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Defender 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for Cloud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AE4AA50-4E75-406A-84CC-4E9643AFB35F}"/>
              </a:ext>
            </a:extLst>
          </p:cNvPr>
          <p:cNvSpPr txBox="1"/>
          <p:nvPr/>
        </p:nvSpPr>
        <p:spPr>
          <a:xfrm>
            <a:off x="6145084" y="4688106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Integration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03" name="グラフィックス 102">
            <a:extLst>
              <a:ext uri="{FF2B5EF4-FFF2-40B4-BE49-F238E27FC236}">
                <a16:creationId xmlns:a16="http://schemas.microsoft.com/office/drawing/2014/main" id="{9B635321-EE3D-4AC3-B47A-AE1F76E2EE6E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383504" y="4978513"/>
            <a:ext cx="353756" cy="353756"/>
          </a:xfrm>
          <a:prstGeom prst="rect">
            <a:avLst/>
          </a:prstGeom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3F459B1-E05E-49F1-BBAE-01028A3BCA65}"/>
              </a:ext>
            </a:extLst>
          </p:cNvPr>
          <p:cNvSpPr txBox="1"/>
          <p:nvPr/>
        </p:nvSpPr>
        <p:spPr>
          <a:xfrm>
            <a:off x="7048579" y="5325976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Private Link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43B2506-821D-4C9C-831C-BC999BBCD442}"/>
              </a:ext>
            </a:extLst>
          </p:cNvPr>
          <p:cNvSpPr txBox="1"/>
          <p:nvPr/>
        </p:nvSpPr>
        <p:spPr>
          <a:xfrm>
            <a:off x="8956983" y="2565897"/>
            <a:ext cx="954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 DNS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D64FDC3B-BE79-4EB0-BFFE-A96BBDE09CBA}"/>
              </a:ext>
            </a:extLst>
          </p:cNvPr>
          <p:cNvSpPr txBox="1"/>
          <p:nvPr/>
        </p:nvSpPr>
        <p:spPr>
          <a:xfrm>
            <a:off x="8581641" y="3155596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Traffic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Manager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125C4875-40E4-4108-90D1-54034AFFCD48}"/>
              </a:ext>
            </a:extLst>
          </p:cNvPr>
          <p:cNvSpPr txBox="1"/>
          <p:nvPr/>
        </p:nvSpPr>
        <p:spPr>
          <a:xfrm>
            <a:off x="9485390" y="3251499"/>
            <a:ext cx="950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Front Door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89D3CF11-0882-4BDF-AA87-E24C4ACE5041}"/>
              </a:ext>
            </a:extLst>
          </p:cNvPr>
          <p:cNvSpPr>
            <a:spLocks/>
          </p:cNvSpPr>
          <p:nvPr/>
        </p:nvSpPr>
        <p:spPr>
          <a:xfrm>
            <a:off x="5351457" y="5702077"/>
            <a:ext cx="2928608" cy="1009915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66BA7B9-68A6-4B16-86EA-7A30D5066A9A}"/>
              </a:ext>
            </a:extLst>
          </p:cNvPr>
          <p:cNvSpPr txBox="1"/>
          <p:nvPr/>
        </p:nvSpPr>
        <p:spPr>
          <a:xfrm>
            <a:off x="5961358" y="568884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Management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F21DA996-039A-4788-979E-42EBED44B9DB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6660620" y="6047146"/>
            <a:ext cx="280965" cy="280965"/>
          </a:xfrm>
          <a:prstGeom prst="rect">
            <a:avLst/>
          </a:prstGeom>
        </p:spPr>
      </p:pic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B90125C8-1061-4FAB-9159-2F63AD2FE300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7630250" y="6079175"/>
            <a:ext cx="280965" cy="280965"/>
          </a:xfrm>
          <a:prstGeom prst="rect">
            <a:avLst/>
          </a:prstGeom>
        </p:spPr>
      </p:pic>
      <p:pic>
        <p:nvPicPr>
          <p:cNvPr id="54" name="グラフィックス 53">
            <a:extLst>
              <a:ext uri="{FF2B5EF4-FFF2-40B4-BE49-F238E27FC236}">
                <a16:creationId xmlns:a16="http://schemas.microsoft.com/office/drawing/2014/main" id="{1F293FC4-A134-45E4-A0AC-1CBFB0DB00B0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5553542" y="6048135"/>
            <a:ext cx="280965" cy="280965"/>
          </a:xfrm>
          <a:prstGeom prst="rect">
            <a:avLst/>
          </a:prstGeom>
        </p:spPr>
      </p:pic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1B6BEB5-AAC3-4A05-B686-D0422A497C75}"/>
              </a:ext>
            </a:extLst>
          </p:cNvPr>
          <p:cNvSpPr txBox="1"/>
          <p:nvPr/>
        </p:nvSpPr>
        <p:spPr>
          <a:xfrm>
            <a:off x="5343453" y="627086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Network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Watcher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F08251A-CA7E-4D08-82AA-3FACD4F13543}"/>
              </a:ext>
            </a:extLst>
          </p:cNvPr>
          <p:cNvSpPr txBox="1"/>
          <p:nvPr/>
        </p:nvSpPr>
        <p:spPr>
          <a:xfrm>
            <a:off x="7435732" y="6418094"/>
            <a:ext cx="683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Bastion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B90269C-9552-4FF2-8F8E-8879FFBA6615}"/>
              </a:ext>
            </a:extLst>
          </p:cNvPr>
          <p:cNvSpPr txBox="1"/>
          <p:nvPr/>
        </p:nvSpPr>
        <p:spPr>
          <a:xfrm>
            <a:off x="6401815" y="6270453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Network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Manager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909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BEF4833-D33B-7933-CA0E-E6251A28B741}"/>
              </a:ext>
            </a:extLst>
          </p:cNvPr>
          <p:cNvSpPr txBox="1"/>
          <p:nvPr/>
        </p:nvSpPr>
        <p:spPr>
          <a:xfrm>
            <a:off x="2967011" y="1735775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kumimoji="1" 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110CDD6-9BFC-5332-DA33-AFBE3A9F7606}"/>
              </a:ext>
            </a:extLst>
          </p:cNvPr>
          <p:cNvSpPr/>
          <p:nvPr/>
        </p:nvSpPr>
        <p:spPr>
          <a:xfrm>
            <a:off x="3002081" y="1999476"/>
            <a:ext cx="504056" cy="3665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14E0610-B155-38FB-D76B-65D6957D5875}"/>
              </a:ext>
            </a:extLst>
          </p:cNvPr>
          <p:cNvGrpSpPr/>
          <p:nvPr/>
        </p:nvGrpSpPr>
        <p:grpSpPr>
          <a:xfrm>
            <a:off x="4619387" y="1881455"/>
            <a:ext cx="444835" cy="271844"/>
            <a:chOff x="1944688" y="350838"/>
            <a:chExt cx="571501" cy="349251"/>
          </a:xfrm>
        </p:grpSpPr>
        <p:sp>
          <p:nvSpPr>
            <p:cNvPr id="9" name="Rectangle 20">
              <a:extLst>
                <a:ext uri="{FF2B5EF4-FFF2-40B4-BE49-F238E27FC236}">
                  <a16:creationId xmlns:a16="http://schemas.microsoft.com/office/drawing/2014/main" id="{7B2E5144-4389-C432-0BC1-499FFD55D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813" y="614363"/>
              <a:ext cx="354013" cy="42863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76EB983F-3EC4-A6DD-E220-69E8D9DC3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951" y="428626"/>
              <a:ext cx="203200" cy="200025"/>
            </a:xfrm>
            <a:custGeom>
              <a:avLst/>
              <a:gdLst>
                <a:gd name="T0" fmla="*/ 0 w 128"/>
                <a:gd name="T1" fmla="*/ 108 h 126"/>
                <a:gd name="T2" fmla="*/ 108 w 128"/>
                <a:gd name="T3" fmla="*/ 0 h 126"/>
                <a:gd name="T4" fmla="*/ 128 w 128"/>
                <a:gd name="T5" fmla="*/ 18 h 126"/>
                <a:gd name="T6" fmla="*/ 20 w 128"/>
                <a:gd name="T7" fmla="*/ 126 h 126"/>
                <a:gd name="T8" fmla="*/ 0 w 128"/>
                <a:gd name="T9" fmla="*/ 10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0" y="108"/>
                  </a:moveTo>
                  <a:lnTo>
                    <a:pt x="108" y="0"/>
                  </a:lnTo>
                  <a:lnTo>
                    <a:pt x="128" y="18"/>
                  </a:lnTo>
                  <a:lnTo>
                    <a:pt x="20" y="126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07BCB7CD-A5CA-DE34-7917-58FBB15F5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726" y="428626"/>
              <a:ext cx="200025" cy="200025"/>
            </a:xfrm>
            <a:custGeom>
              <a:avLst/>
              <a:gdLst>
                <a:gd name="T0" fmla="*/ 18 w 126"/>
                <a:gd name="T1" fmla="*/ 0 h 126"/>
                <a:gd name="T2" fmla="*/ 126 w 126"/>
                <a:gd name="T3" fmla="*/ 108 h 126"/>
                <a:gd name="T4" fmla="*/ 108 w 126"/>
                <a:gd name="T5" fmla="*/ 126 h 126"/>
                <a:gd name="T6" fmla="*/ 0 w 126"/>
                <a:gd name="T7" fmla="*/ 20 h 126"/>
                <a:gd name="T8" fmla="*/ 18 w 126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6">
                  <a:moveTo>
                    <a:pt x="18" y="0"/>
                  </a:moveTo>
                  <a:lnTo>
                    <a:pt x="126" y="108"/>
                  </a:lnTo>
                  <a:lnTo>
                    <a:pt x="108" y="126"/>
                  </a:lnTo>
                  <a:lnTo>
                    <a:pt x="0" y="2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A366DC47-C5C4-29BD-A004-CE8ECFA362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3763" y="350838"/>
              <a:ext cx="130175" cy="125413"/>
            </a:xfrm>
            <a:custGeom>
              <a:avLst/>
              <a:gdLst>
                <a:gd name="T0" fmla="*/ 23 w 45"/>
                <a:gd name="T1" fmla="*/ 0 h 44"/>
                <a:gd name="T2" fmla="*/ 0 w 45"/>
                <a:gd name="T3" fmla="*/ 22 h 44"/>
                <a:gd name="T4" fmla="*/ 23 w 45"/>
                <a:gd name="T5" fmla="*/ 44 h 44"/>
                <a:gd name="T6" fmla="*/ 45 w 45"/>
                <a:gd name="T7" fmla="*/ 22 h 44"/>
                <a:gd name="T8" fmla="*/ 23 w 45"/>
                <a:gd name="T9" fmla="*/ 0 h 44"/>
                <a:gd name="T10" fmla="*/ 23 w 45"/>
                <a:gd name="T11" fmla="*/ 29 h 44"/>
                <a:gd name="T12" fmla="*/ 15 w 45"/>
                <a:gd name="T13" fmla="*/ 22 h 44"/>
                <a:gd name="T14" fmla="*/ 23 w 45"/>
                <a:gd name="T15" fmla="*/ 15 h 44"/>
                <a:gd name="T16" fmla="*/ 30 w 45"/>
                <a:gd name="T17" fmla="*/ 22 h 44"/>
                <a:gd name="T18" fmla="*/ 23 w 45"/>
                <a:gd name="T19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4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3" y="44"/>
                  </a:cubicBezTo>
                  <a:cubicBezTo>
                    <a:pt x="35" y="44"/>
                    <a:pt x="45" y="34"/>
                    <a:pt x="45" y="22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23" y="29"/>
                  </a:moveTo>
                  <a:cubicBezTo>
                    <a:pt x="19" y="29"/>
                    <a:pt x="15" y="26"/>
                    <a:pt x="15" y="22"/>
                  </a:cubicBezTo>
                  <a:cubicBezTo>
                    <a:pt x="15" y="18"/>
                    <a:pt x="19" y="15"/>
                    <a:pt x="23" y="15"/>
                  </a:cubicBezTo>
                  <a:cubicBezTo>
                    <a:pt x="27" y="15"/>
                    <a:pt x="30" y="18"/>
                    <a:pt x="30" y="22"/>
                  </a:cubicBezTo>
                  <a:cubicBezTo>
                    <a:pt x="30" y="26"/>
                    <a:pt x="27" y="29"/>
                    <a:pt x="23" y="29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7E51468D-5072-DCF0-34BD-4EDA7EE9BD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4688" y="571501"/>
              <a:ext cx="125413" cy="128588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0 h 45"/>
                <a:gd name="T12" fmla="*/ 15 w 44"/>
                <a:gd name="T13" fmla="*/ 23 h 45"/>
                <a:gd name="T14" fmla="*/ 22 w 44"/>
                <a:gd name="T15" fmla="*/ 15 h 45"/>
                <a:gd name="T16" fmla="*/ 29 w 44"/>
                <a:gd name="T17" fmla="*/ 23 h 45"/>
                <a:gd name="T18" fmla="*/ 22 w 44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4" y="45"/>
                    <a:pt x="44" y="35"/>
                    <a:pt x="44" y="23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ED01C3BC-AFFF-F4B5-C773-499EABB690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7601" y="571501"/>
              <a:ext cx="128588" cy="128588"/>
            </a:xfrm>
            <a:custGeom>
              <a:avLst/>
              <a:gdLst>
                <a:gd name="T0" fmla="*/ 22 w 45"/>
                <a:gd name="T1" fmla="*/ 0 h 45"/>
                <a:gd name="T2" fmla="*/ 0 w 45"/>
                <a:gd name="T3" fmla="*/ 23 h 45"/>
                <a:gd name="T4" fmla="*/ 22 w 45"/>
                <a:gd name="T5" fmla="*/ 45 h 45"/>
                <a:gd name="T6" fmla="*/ 45 w 45"/>
                <a:gd name="T7" fmla="*/ 23 h 45"/>
                <a:gd name="T8" fmla="*/ 22 w 45"/>
                <a:gd name="T9" fmla="*/ 0 h 45"/>
                <a:gd name="T10" fmla="*/ 22 w 45"/>
                <a:gd name="T11" fmla="*/ 30 h 45"/>
                <a:gd name="T12" fmla="*/ 15 w 45"/>
                <a:gd name="T13" fmla="*/ 23 h 45"/>
                <a:gd name="T14" fmla="*/ 22 w 45"/>
                <a:gd name="T15" fmla="*/ 15 h 45"/>
                <a:gd name="T16" fmla="*/ 29 w 45"/>
                <a:gd name="T17" fmla="*/ 23 h 45"/>
                <a:gd name="T18" fmla="*/ 22 w 45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0"/>
                    <a:pt x="35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0FEAD3B-C02B-3D88-6B16-D25ACD0CCBCF}"/>
              </a:ext>
            </a:extLst>
          </p:cNvPr>
          <p:cNvSpPr txBox="1"/>
          <p:nvPr/>
        </p:nvSpPr>
        <p:spPr>
          <a:xfrm>
            <a:off x="4411782" y="2256240"/>
            <a:ext cx="83921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er-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(ExpressRoute)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4F3FAF7-D980-EB76-2ACB-6BCB77C2D3E5}"/>
              </a:ext>
            </a:extLst>
          </p:cNvPr>
          <p:cNvSpPr txBox="1"/>
          <p:nvPr/>
        </p:nvSpPr>
        <p:spPr>
          <a:xfrm>
            <a:off x="613646" y="15345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東京拠点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ACBE153A-CC78-020E-1C93-E0D5BB909CD8}"/>
              </a:ext>
            </a:extLst>
          </p:cNvPr>
          <p:cNvGrpSpPr/>
          <p:nvPr/>
        </p:nvGrpSpPr>
        <p:grpSpPr>
          <a:xfrm>
            <a:off x="672353" y="1864129"/>
            <a:ext cx="1375857" cy="637280"/>
            <a:chOff x="809053" y="2098520"/>
            <a:chExt cx="1375857" cy="63728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26F74F1F-25B1-BDFE-87E8-C0139D93C86A}"/>
                </a:ext>
              </a:extLst>
            </p:cNvPr>
            <p:cNvSpPr/>
            <p:nvPr/>
          </p:nvSpPr>
          <p:spPr>
            <a:xfrm>
              <a:off x="809053" y="2098520"/>
              <a:ext cx="1375857" cy="6372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pic>
          <p:nvPicPr>
            <p:cNvPr id="29" name="グラフィックス 28">
              <a:extLst>
                <a:ext uri="{FF2B5EF4-FFF2-40B4-BE49-F238E27FC236}">
                  <a16:creationId xmlns:a16="http://schemas.microsoft.com/office/drawing/2014/main" id="{13AF9B1D-BC7C-BF19-572D-5090E413F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3239" y="2142691"/>
              <a:ext cx="514517" cy="514517"/>
            </a:xfrm>
            <a:prstGeom prst="rect">
              <a:avLst/>
            </a:prstGeom>
          </p:spPr>
        </p:pic>
      </p:grp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7D29EBD-253E-20EC-EC2C-01F9A3DD8159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048210" y="2182769"/>
            <a:ext cx="953871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AC99EFD-0562-5947-1F80-C803E61E9FA9}"/>
              </a:ext>
            </a:extLst>
          </p:cNvPr>
          <p:cNvCxnSpPr>
            <a:cxnSpLocks/>
            <a:stCxn id="7" idx="3"/>
            <a:endCxn id="118" idx="1"/>
          </p:cNvCxnSpPr>
          <p:nvPr/>
        </p:nvCxnSpPr>
        <p:spPr>
          <a:xfrm>
            <a:off x="3506137" y="2182769"/>
            <a:ext cx="1921164" cy="4548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9BD3A82-0491-B891-B7B0-A9D9B773FE3A}"/>
              </a:ext>
            </a:extLst>
          </p:cNvPr>
          <p:cNvSpPr/>
          <p:nvPr/>
        </p:nvSpPr>
        <p:spPr>
          <a:xfrm>
            <a:off x="4501290" y="1237601"/>
            <a:ext cx="4288749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0" name="グラフィックス 49">
            <a:extLst>
              <a:ext uri="{FF2B5EF4-FFF2-40B4-BE49-F238E27FC236}">
                <a16:creationId xmlns:a16="http://schemas.microsoft.com/office/drawing/2014/main" id="{93E44EF4-DF4A-9F4E-239F-7657AE954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5163" y="1107993"/>
            <a:ext cx="281656" cy="281656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10D377E-D18D-A51E-23A7-94E30737F48E}"/>
              </a:ext>
            </a:extLst>
          </p:cNvPr>
          <p:cNvSpPr txBox="1"/>
          <p:nvPr/>
        </p:nvSpPr>
        <p:spPr>
          <a:xfrm>
            <a:off x="4674450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0B879F9-6EE6-8D49-C00A-5B41049732CF}"/>
              </a:ext>
            </a:extLst>
          </p:cNvPr>
          <p:cNvSpPr/>
          <p:nvPr/>
        </p:nvSpPr>
        <p:spPr>
          <a:xfrm>
            <a:off x="4272817" y="916527"/>
            <a:ext cx="4609925" cy="19225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9" name="グラフィックス 58">
            <a:extLst>
              <a:ext uri="{FF2B5EF4-FFF2-40B4-BE49-F238E27FC236}">
                <a16:creationId xmlns:a16="http://schemas.microsoft.com/office/drawing/2014/main" id="{D3367EDA-F423-5C1D-CDC9-8060772975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2831" y="658458"/>
            <a:ext cx="444956" cy="444956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1161367-B510-87A9-4E28-A656DFE78D4C}"/>
              </a:ext>
            </a:extLst>
          </p:cNvPr>
          <p:cNvSpPr txBox="1"/>
          <p:nvPr/>
        </p:nvSpPr>
        <p:spPr>
          <a:xfrm>
            <a:off x="4501291" y="61958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shared-prod-001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D3C9AD7-6C56-648C-6BBC-4F199E32A852}"/>
              </a:ext>
            </a:extLst>
          </p:cNvPr>
          <p:cNvSpPr/>
          <p:nvPr/>
        </p:nvSpPr>
        <p:spPr>
          <a:xfrm>
            <a:off x="4501291" y="3759711"/>
            <a:ext cx="3740950" cy="15872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87" name="グラフィックス 86">
            <a:extLst>
              <a:ext uri="{FF2B5EF4-FFF2-40B4-BE49-F238E27FC236}">
                <a16:creationId xmlns:a16="http://schemas.microsoft.com/office/drawing/2014/main" id="{D949E671-A538-FA0B-BD15-1B2DDA5A3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5512" y="3513697"/>
            <a:ext cx="281656" cy="281656"/>
          </a:xfrm>
          <a:prstGeom prst="rect">
            <a:avLst/>
          </a:prstGeom>
        </p:spPr>
      </p:pic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094E3361-64A2-778C-0A63-26A7E41598DF}"/>
              </a:ext>
            </a:extLst>
          </p:cNvPr>
          <p:cNvSpPr txBox="1"/>
          <p:nvPr/>
        </p:nvSpPr>
        <p:spPr>
          <a:xfrm>
            <a:off x="4707576" y="3499320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-web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248F548-81B7-545F-DB08-F6804C6472E9}"/>
              </a:ext>
            </a:extLst>
          </p:cNvPr>
          <p:cNvSpPr/>
          <p:nvPr/>
        </p:nvSpPr>
        <p:spPr>
          <a:xfrm>
            <a:off x="4252970" y="3391729"/>
            <a:ext cx="4099526" cy="20917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91" name="グラフィックス 90">
            <a:extLst>
              <a:ext uri="{FF2B5EF4-FFF2-40B4-BE49-F238E27FC236}">
                <a16:creationId xmlns:a16="http://schemas.microsoft.com/office/drawing/2014/main" id="{A2EE604A-53DD-B528-67E8-0CA3BE6CED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2831" y="3154156"/>
            <a:ext cx="444956" cy="444956"/>
          </a:xfrm>
          <a:prstGeom prst="rect">
            <a:avLst/>
          </a:prstGeom>
        </p:spPr>
      </p:pic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4F40DCF-B4D2-E0D4-69A6-0D0D517068F8}"/>
              </a:ext>
            </a:extLst>
          </p:cNvPr>
          <p:cNvSpPr txBox="1"/>
          <p:nvPr/>
        </p:nvSpPr>
        <p:spPr>
          <a:xfrm>
            <a:off x="4453492" y="309478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web-prod-001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AA4DB760-924E-750E-586A-8097A1037267}"/>
              </a:ext>
            </a:extLst>
          </p:cNvPr>
          <p:cNvSpPr/>
          <p:nvPr/>
        </p:nvSpPr>
        <p:spPr>
          <a:xfrm>
            <a:off x="5975040" y="4365729"/>
            <a:ext cx="929618" cy="8630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A4EF70C-C640-662C-07FF-408FF809574A}"/>
              </a:ext>
            </a:extLst>
          </p:cNvPr>
          <p:cNvSpPr/>
          <p:nvPr/>
        </p:nvSpPr>
        <p:spPr>
          <a:xfrm>
            <a:off x="4714848" y="4089763"/>
            <a:ext cx="3404292" cy="118884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E0D767F6-83F2-A7E9-A136-5AF3CD396F2E}"/>
              </a:ext>
            </a:extLst>
          </p:cNvPr>
          <p:cNvGrpSpPr/>
          <p:nvPr/>
        </p:nvGrpSpPr>
        <p:grpSpPr>
          <a:xfrm>
            <a:off x="4663258" y="3885797"/>
            <a:ext cx="281657" cy="161721"/>
            <a:chOff x="7545388" y="5762626"/>
            <a:chExt cx="577850" cy="331788"/>
          </a:xfrm>
        </p:grpSpPr>
        <p:sp>
          <p:nvSpPr>
            <p:cNvPr id="65" name="Freeform 2167">
              <a:extLst>
                <a:ext uri="{FF2B5EF4-FFF2-40B4-BE49-F238E27FC236}">
                  <a16:creationId xmlns:a16="http://schemas.microsoft.com/office/drawing/2014/main" id="{4D3AA2B1-69B6-7A32-A8A8-4BEDCE2D0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6" name="Freeform 2168">
              <a:extLst>
                <a:ext uri="{FF2B5EF4-FFF2-40B4-BE49-F238E27FC236}">
                  <a16:creationId xmlns:a16="http://schemas.microsoft.com/office/drawing/2014/main" id="{878BF40B-4B8F-C0D9-1B40-033EEDA09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7" name="Freeform 2169">
              <a:extLst>
                <a:ext uri="{FF2B5EF4-FFF2-40B4-BE49-F238E27FC236}">
                  <a16:creationId xmlns:a16="http://schemas.microsoft.com/office/drawing/2014/main" id="{91D1A452-2D74-880A-1FA9-5232D8DE6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8" name="Freeform 2170">
              <a:extLst>
                <a:ext uri="{FF2B5EF4-FFF2-40B4-BE49-F238E27FC236}">
                  <a16:creationId xmlns:a16="http://schemas.microsoft.com/office/drawing/2014/main" id="{D965A804-9FB7-757B-E52D-C996B7FE2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9" name="Oval 2171">
              <a:extLst>
                <a:ext uri="{FF2B5EF4-FFF2-40B4-BE49-F238E27FC236}">
                  <a16:creationId xmlns:a16="http://schemas.microsoft.com/office/drawing/2014/main" id="{A401DB27-1603-5B13-B228-E243DAA77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pic>
        <p:nvPicPr>
          <p:cNvPr id="100" name="グラフィックス 99">
            <a:extLst>
              <a:ext uri="{FF2B5EF4-FFF2-40B4-BE49-F238E27FC236}">
                <a16:creationId xmlns:a16="http://schemas.microsoft.com/office/drawing/2014/main" id="{0A513462-7EC3-391C-3396-E12CDAAF8A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63856" y="4194279"/>
            <a:ext cx="171450" cy="171450"/>
          </a:xfrm>
          <a:prstGeom prst="rect">
            <a:avLst/>
          </a:prstGeom>
        </p:spPr>
      </p:pic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58BBA160-BE37-240C-B330-1DB1D1B251FC}"/>
              </a:ext>
            </a:extLst>
          </p:cNvPr>
          <p:cNvSpPr txBox="1"/>
          <p:nvPr/>
        </p:nvSpPr>
        <p:spPr>
          <a:xfrm>
            <a:off x="6139986" y="4127231"/>
            <a:ext cx="6288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snet-web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82997E9F-E7BE-77CE-7F9D-77BF526448CA}"/>
              </a:ext>
            </a:extLst>
          </p:cNvPr>
          <p:cNvSpPr/>
          <p:nvPr/>
        </p:nvSpPr>
        <p:spPr>
          <a:xfrm>
            <a:off x="7123243" y="4365728"/>
            <a:ext cx="928913" cy="8630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03" name="グラフィックス 102">
            <a:extLst>
              <a:ext uri="{FF2B5EF4-FFF2-40B4-BE49-F238E27FC236}">
                <a16:creationId xmlns:a16="http://schemas.microsoft.com/office/drawing/2014/main" id="{EB8CD496-64AF-BEC5-D104-E525CC7E92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17862" y="4194279"/>
            <a:ext cx="171450" cy="171450"/>
          </a:xfrm>
          <a:prstGeom prst="rect">
            <a:avLst/>
          </a:prstGeom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CB8A799-EED8-50D3-4B38-FF573E57C2A8}"/>
              </a:ext>
            </a:extLst>
          </p:cNvPr>
          <p:cNvSpPr txBox="1"/>
          <p:nvPr/>
        </p:nvSpPr>
        <p:spPr>
          <a:xfrm>
            <a:off x="7293992" y="4127231"/>
            <a:ext cx="6288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cms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BF2210F-1367-E215-2F25-D41DD893E3AA}"/>
              </a:ext>
            </a:extLst>
          </p:cNvPr>
          <p:cNvSpPr/>
          <p:nvPr/>
        </p:nvSpPr>
        <p:spPr>
          <a:xfrm>
            <a:off x="5256991" y="1534528"/>
            <a:ext cx="3404292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F03429C1-D0AD-1F13-5E20-D5F1529D995D}"/>
              </a:ext>
            </a:extLst>
          </p:cNvPr>
          <p:cNvGrpSpPr/>
          <p:nvPr/>
        </p:nvGrpSpPr>
        <p:grpSpPr>
          <a:xfrm>
            <a:off x="5205401" y="1349529"/>
            <a:ext cx="281657" cy="161721"/>
            <a:chOff x="7545388" y="5762626"/>
            <a:chExt cx="577850" cy="331788"/>
          </a:xfrm>
        </p:grpSpPr>
        <p:sp>
          <p:nvSpPr>
            <p:cNvPr id="109" name="Freeform 2167">
              <a:extLst>
                <a:ext uri="{FF2B5EF4-FFF2-40B4-BE49-F238E27FC236}">
                  <a16:creationId xmlns:a16="http://schemas.microsoft.com/office/drawing/2014/main" id="{C6F9735E-FBFA-EB39-5E59-113004EE6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0" name="Freeform 2168">
              <a:extLst>
                <a:ext uri="{FF2B5EF4-FFF2-40B4-BE49-F238E27FC236}">
                  <a16:creationId xmlns:a16="http://schemas.microsoft.com/office/drawing/2014/main" id="{FAE6246A-AC14-199D-73B0-63FE4A104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1" name="Freeform 2169">
              <a:extLst>
                <a:ext uri="{FF2B5EF4-FFF2-40B4-BE49-F238E27FC236}">
                  <a16:creationId xmlns:a16="http://schemas.microsoft.com/office/drawing/2014/main" id="{891CC9F2-F373-164F-4459-170BBF0E7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2" name="Freeform 2170">
              <a:extLst>
                <a:ext uri="{FF2B5EF4-FFF2-40B4-BE49-F238E27FC236}">
                  <a16:creationId xmlns:a16="http://schemas.microsoft.com/office/drawing/2014/main" id="{6106C438-FA64-C9F9-968A-F4738728D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3" name="Oval 2171">
              <a:extLst>
                <a:ext uri="{FF2B5EF4-FFF2-40B4-BE49-F238E27FC236}">
                  <a16:creationId xmlns:a16="http://schemas.microsoft.com/office/drawing/2014/main" id="{971BDCE7-21C1-1A1F-06F4-7E2ACEF96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2B9130CC-59AE-8896-41A0-125F5A99A22A}"/>
              </a:ext>
            </a:extLst>
          </p:cNvPr>
          <p:cNvSpPr txBox="1"/>
          <p:nvPr/>
        </p:nvSpPr>
        <p:spPr>
          <a:xfrm>
            <a:off x="5527887" y="126535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vnet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-web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DBC35D6C-3245-EC5A-59C3-8CD61CAB588E}"/>
              </a:ext>
            </a:extLst>
          </p:cNvPr>
          <p:cNvSpPr/>
          <p:nvPr/>
        </p:nvSpPr>
        <p:spPr>
          <a:xfrm>
            <a:off x="5427301" y="1808176"/>
            <a:ext cx="880617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19" name="グラフィックス 118">
            <a:extLst>
              <a:ext uri="{FF2B5EF4-FFF2-40B4-BE49-F238E27FC236}">
                <a16:creationId xmlns:a16="http://schemas.microsoft.com/office/drawing/2014/main" id="{447D5508-CAB5-0C1F-68B3-60FA42CD61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08314" y="1636727"/>
            <a:ext cx="171450" cy="171450"/>
          </a:xfrm>
          <a:prstGeom prst="rect">
            <a:avLst/>
          </a:prstGeom>
        </p:spPr>
      </p:pic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C98D0575-6A11-F20D-53B4-334B3593F1D4}"/>
              </a:ext>
            </a:extLst>
          </p:cNvPr>
          <p:cNvSpPr txBox="1"/>
          <p:nvPr/>
        </p:nvSpPr>
        <p:spPr>
          <a:xfrm>
            <a:off x="5484444" y="1569679"/>
            <a:ext cx="7668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DA4BB6C9-7474-3FF8-8764-173EA1269D10}"/>
              </a:ext>
            </a:extLst>
          </p:cNvPr>
          <p:cNvGrpSpPr/>
          <p:nvPr/>
        </p:nvGrpSpPr>
        <p:grpSpPr>
          <a:xfrm>
            <a:off x="5775119" y="1873382"/>
            <a:ext cx="231766" cy="259797"/>
            <a:chOff x="1236663" y="233363"/>
            <a:chExt cx="538162" cy="603250"/>
          </a:xfrm>
        </p:grpSpPr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86F042B6-FE05-82F4-A224-29E28A823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163" y="233363"/>
              <a:ext cx="411162" cy="234950"/>
            </a:xfrm>
            <a:custGeom>
              <a:avLst/>
              <a:gdLst>
                <a:gd name="T0" fmla="*/ 137 w 137"/>
                <a:gd name="T1" fmla="*/ 74 h 78"/>
                <a:gd name="T2" fmla="*/ 137 w 137"/>
                <a:gd name="T3" fmla="*/ 66 h 78"/>
                <a:gd name="T4" fmla="*/ 119 w 137"/>
                <a:gd name="T5" fmla="*/ 20 h 78"/>
                <a:gd name="T6" fmla="*/ 68 w 137"/>
                <a:gd name="T7" fmla="*/ 0 h 78"/>
                <a:gd name="T8" fmla="*/ 18 w 137"/>
                <a:gd name="T9" fmla="*/ 20 h 78"/>
                <a:gd name="T10" fmla="*/ 0 w 137"/>
                <a:gd name="T11" fmla="*/ 66 h 78"/>
                <a:gd name="T12" fmla="*/ 0 w 137"/>
                <a:gd name="T13" fmla="*/ 74 h 78"/>
                <a:gd name="T14" fmla="*/ 32 w 137"/>
                <a:gd name="T15" fmla="*/ 78 h 78"/>
                <a:gd name="T16" fmla="*/ 32 w 137"/>
                <a:gd name="T17" fmla="*/ 70 h 78"/>
                <a:gd name="T18" fmla="*/ 41 w 137"/>
                <a:gd name="T19" fmla="*/ 40 h 78"/>
                <a:gd name="T20" fmla="*/ 68 w 137"/>
                <a:gd name="T21" fmla="*/ 29 h 78"/>
                <a:gd name="T22" fmla="*/ 96 w 137"/>
                <a:gd name="T23" fmla="*/ 40 h 78"/>
                <a:gd name="T24" fmla="*/ 105 w 137"/>
                <a:gd name="T25" fmla="*/ 65 h 78"/>
                <a:gd name="T26" fmla="*/ 105 w 137"/>
                <a:gd name="T27" fmla="*/ 78 h 78"/>
                <a:gd name="T28" fmla="*/ 137 w 137"/>
                <a:gd name="T2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78">
                  <a:moveTo>
                    <a:pt x="137" y="74"/>
                  </a:moveTo>
                  <a:cubicBezTo>
                    <a:pt x="137" y="66"/>
                    <a:pt x="137" y="66"/>
                    <a:pt x="137" y="66"/>
                  </a:cubicBezTo>
                  <a:cubicBezTo>
                    <a:pt x="137" y="48"/>
                    <a:pt x="130" y="32"/>
                    <a:pt x="119" y="20"/>
                  </a:cubicBezTo>
                  <a:cubicBezTo>
                    <a:pt x="109" y="8"/>
                    <a:pt x="86" y="0"/>
                    <a:pt x="68" y="0"/>
                  </a:cubicBezTo>
                  <a:cubicBezTo>
                    <a:pt x="51" y="0"/>
                    <a:pt x="28" y="8"/>
                    <a:pt x="18" y="20"/>
                  </a:cubicBezTo>
                  <a:cubicBezTo>
                    <a:pt x="7" y="32"/>
                    <a:pt x="0" y="48"/>
                    <a:pt x="0" y="6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60"/>
                    <a:pt x="35" y="46"/>
                    <a:pt x="41" y="40"/>
                  </a:cubicBezTo>
                  <a:cubicBezTo>
                    <a:pt x="47" y="33"/>
                    <a:pt x="60" y="30"/>
                    <a:pt x="68" y="29"/>
                  </a:cubicBezTo>
                  <a:cubicBezTo>
                    <a:pt x="77" y="29"/>
                    <a:pt x="90" y="33"/>
                    <a:pt x="96" y="40"/>
                  </a:cubicBezTo>
                  <a:cubicBezTo>
                    <a:pt x="102" y="46"/>
                    <a:pt x="105" y="55"/>
                    <a:pt x="105" y="65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4" name="Freeform 40">
              <a:extLst>
                <a:ext uri="{FF2B5EF4-FFF2-40B4-BE49-F238E27FC236}">
                  <a16:creationId xmlns:a16="http://schemas.microsoft.com/office/drawing/2014/main" id="{24D4C0CA-E0C4-9A98-8C80-6386E4883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538162" cy="381000"/>
            </a:xfrm>
            <a:custGeom>
              <a:avLst/>
              <a:gdLst>
                <a:gd name="T0" fmla="*/ 21 w 179"/>
                <a:gd name="T1" fmla="*/ 0 h 126"/>
                <a:gd name="T2" fmla="*/ 0 w 179"/>
                <a:gd name="T3" fmla="*/ 22 h 126"/>
                <a:gd name="T4" fmla="*/ 0 w 179"/>
                <a:gd name="T5" fmla="*/ 105 h 126"/>
                <a:gd name="T6" fmla="*/ 18 w 179"/>
                <a:gd name="T7" fmla="*/ 126 h 126"/>
                <a:gd name="T8" fmla="*/ 161 w 179"/>
                <a:gd name="T9" fmla="*/ 126 h 126"/>
                <a:gd name="T10" fmla="*/ 179 w 179"/>
                <a:gd name="T11" fmla="*/ 105 h 126"/>
                <a:gd name="T12" fmla="*/ 179 w 179"/>
                <a:gd name="T13" fmla="*/ 22 h 126"/>
                <a:gd name="T14" fmla="*/ 158 w 179"/>
                <a:gd name="T15" fmla="*/ 0 h 126"/>
                <a:gd name="T16" fmla="*/ 21 w 179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26">
                  <a:moveTo>
                    <a:pt x="21" y="0"/>
                  </a:move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74" y="126"/>
                    <a:pt x="179" y="116"/>
                    <a:pt x="179" y="105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11"/>
                    <a:pt x="175" y="0"/>
                    <a:pt x="158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5" name="Freeform 41">
              <a:extLst>
                <a:ext uri="{FF2B5EF4-FFF2-40B4-BE49-F238E27FC236}">
                  <a16:creationId xmlns:a16="http://schemas.microsoft.com/office/drawing/2014/main" id="{1702D765-FC3E-2905-0056-4F21E462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379412" cy="381000"/>
            </a:xfrm>
            <a:custGeom>
              <a:avLst/>
              <a:gdLst>
                <a:gd name="T0" fmla="*/ 126 w 126"/>
                <a:gd name="T1" fmla="*/ 0 h 126"/>
                <a:gd name="T2" fmla="*/ 53 w 126"/>
                <a:gd name="T3" fmla="*/ 0 h 126"/>
                <a:gd name="T4" fmla="*/ 21 w 126"/>
                <a:gd name="T5" fmla="*/ 0 h 126"/>
                <a:gd name="T6" fmla="*/ 21 w 126"/>
                <a:gd name="T7" fmla="*/ 0 h 126"/>
                <a:gd name="T8" fmla="*/ 0 w 126"/>
                <a:gd name="T9" fmla="*/ 22 h 126"/>
                <a:gd name="T10" fmla="*/ 0 w 126"/>
                <a:gd name="T11" fmla="*/ 105 h 126"/>
                <a:gd name="T12" fmla="*/ 18 w 126"/>
                <a:gd name="T13" fmla="*/ 126 h 126"/>
                <a:gd name="T14" fmla="*/ 45 w 126"/>
                <a:gd name="T15" fmla="*/ 126 h 126"/>
                <a:gd name="T16" fmla="*/ 126 w 126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6">
                  <a:moveTo>
                    <a:pt x="126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6" name="Freeform 42">
              <a:extLst>
                <a:ext uri="{FF2B5EF4-FFF2-40B4-BE49-F238E27FC236}">
                  <a16:creationId xmlns:a16="http://schemas.microsoft.com/office/drawing/2014/main" id="{3640274F-48B0-17B6-D239-EAA50849A5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6513" y="492125"/>
              <a:ext cx="395287" cy="311150"/>
            </a:xfrm>
            <a:custGeom>
              <a:avLst/>
              <a:gdLst>
                <a:gd name="T0" fmla="*/ 79 w 249"/>
                <a:gd name="T1" fmla="*/ 44 h 196"/>
                <a:gd name="T2" fmla="*/ 125 w 249"/>
                <a:gd name="T3" fmla="*/ 0 h 196"/>
                <a:gd name="T4" fmla="*/ 168 w 249"/>
                <a:gd name="T5" fmla="*/ 44 h 196"/>
                <a:gd name="T6" fmla="*/ 136 w 249"/>
                <a:gd name="T7" fmla="*/ 44 h 196"/>
                <a:gd name="T8" fmla="*/ 136 w 249"/>
                <a:gd name="T9" fmla="*/ 76 h 196"/>
                <a:gd name="T10" fmla="*/ 109 w 249"/>
                <a:gd name="T11" fmla="*/ 76 h 196"/>
                <a:gd name="T12" fmla="*/ 109 w 249"/>
                <a:gd name="T13" fmla="*/ 44 h 196"/>
                <a:gd name="T14" fmla="*/ 79 w 249"/>
                <a:gd name="T15" fmla="*/ 44 h 196"/>
                <a:gd name="T16" fmla="*/ 0 w 249"/>
                <a:gd name="T17" fmla="*/ 111 h 196"/>
                <a:gd name="T18" fmla="*/ 0 w 249"/>
                <a:gd name="T19" fmla="*/ 84 h 196"/>
                <a:gd name="T20" fmla="*/ 45 w 249"/>
                <a:gd name="T21" fmla="*/ 84 h 196"/>
                <a:gd name="T22" fmla="*/ 45 w 249"/>
                <a:gd name="T23" fmla="*/ 54 h 196"/>
                <a:gd name="T24" fmla="*/ 87 w 249"/>
                <a:gd name="T25" fmla="*/ 97 h 196"/>
                <a:gd name="T26" fmla="*/ 45 w 249"/>
                <a:gd name="T27" fmla="*/ 139 h 196"/>
                <a:gd name="T28" fmla="*/ 45 w 249"/>
                <a:gd name="T29" fmla="*/ 111 h 196"/>
                <a:gd name="T30" fmla="*/ 0 w 249"/>
                <a:gd name="T31" fmla="*/ 111 h 196"/>
                <a:gd name="T32" fmla="*/ 0 w 249"/>
                <a:gd name="T33" fmla="*/ 111 h 196"/>
                <a:gd name="T34" fmla="*/ 125 w 249"/>
                <a:gd name="T35" fmla="*/ 196 h 196"/>
                <a:gd name="T36" fmla="*/ 79 w 249"/>
                <a:gd name="T37" fmla="*/ 153 h 196"/>
                <a:gd name="T38" fmla="*/ 109 w 249"/>
                <a:gd name="T39" fmla="*/ 153 h 196"/>
                <a:gd name="T40" fmla="*/ 109 w 249"/>
                <a:gd name="T41" fmla="*/ 120 h 196"/>
                <a:gd name="T42" fmla="*/ 136 w 249"/>
                <a:gd name="T43" fmla="*/ 120 h 196"/>
                <a:gd name="T44" fmla="*/ 136 w 249"/>
                <a:gd name="T45" fmla="*/ 153 h 196"/>
                <a:gd name="T46" fmla="*/ 168 w 249"/>
                <a:gd name="T47" fmla="*/ 153 h 196"/>
                <a:gd name="T48" fmla="*/ 125 w 249"/>
                <a:gd name="T49" fmla="*/ 196 h 196"/>
                <a:gd name="T50" fmla="*/ 249 w 249"/>
                <a:gd name="T51" fmla="*/ 111 h 196"/>
                <a:gd name="T52" fmla="*/ 204 w 249"/>
                <a:gd name="T53" fmla="*/ 111 h 196"/>
                <a:gd name="T54" fmla="*/ 204 w 249"/>
                <a:gd name="T55" fmla="*/ 141 h 196"/>
                <a:gd name="T56" fmla="*/ 161 w 249"/>
                <a:gd name="T57" fmla="*/ 97 h 196"/>
                <a:gd name="T58" fmla="*/ 204 w 249"/>
                <a:gd name="T59" fmla="*/ 54 h 196"/>
                <a:gd name="T60" fmla="*/ 204 w 249"/>
                <a:gd name="T61" fmla="*/ 84 h 196"/>
                <a:gd name="T62" fmla="*/ 249 w 249"/>
                <a:gd name="T63" fmla="*/ 84 h 196"/>
                <a:gd name="T64" fmla="*/ 249 w 249"/>
                <a:gd name="T65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196">
                  <a:moveTo>
                    <a:pt x="79" y="44"/>
                  </a:moveTo>
                  <a:lnTo>
                    <a:pt x="125" y="0"/>
                  </a:lnTo>
                  <a:lnTo>
                    <a:pt x="168" y="44"/>
                  </a:lnTo>
                  <a:lnTo>
                    <a:pt x="136" y="44"/>
                  </a:lnTo>
                  <a:lnTo>
                    <a:pt x="136" y="76"/>
                  </a:lnTo>
                  <a:lnTo>
                    <a:pt x="109" y="76"/>
                  </a:lnTo>
                  <a:lnTo>
                    <a:pt x="109" y="44"/>
                  </a:lnTo>
                  <a:lnTo>
                    <a:pt x="79" y="44"/>
                  </a:lnTo>
                  <a:close/>
                  <a:moveTo>
                    <a:pt x="0" y="111"/>
                  </a:moveTo>
                  <a:lnTo>
                    <a:pt x="0" y="84"/>
                  </a:lnTo>
                  <a:lnTo>
                    <a:pt x="45" y="84"/>
                  </a:lnTo>
                  <a:lnTo>
                    <a:pt x="45" y="54"/>
                  </a:lnTo>
                  <a:lnTo>
                    <a:pt x="87" y="97"/>
                  </a:lnTo>
                  <a:lnTo>
                    <a:pt x="45" y="139"/>
                  </a:lnTo>
                  <a:lnTo>
                    <a:pt x="45" y="111"/>
                  </a:lnTo>
                  <a:lnTo>
                    <a:pt x="0" y="111"/>
                  </a:lnTo>
                  <a:lnTo>
                    <a:pt x="0" y="111"/>
                  </a:lnTo>
                  <a:close/>
                  <a:moveTo>
                    <a:pt x="125" y="196"/>
                  </a:moveTo>
                  <a:lnTo>
                    <a:pt x="79" y="153"/>
                  </a:lnTo>
                  <a:lnTo>
                    <a:pt x="109" y="153"/>
                  </a:lnTo>
                  <a:lnTo>
                    <a:pt x="109" y="120"/>
                  </a:lnTo>
                  <a:lnTo>
                    <a:pt x="136" y="120"/>
                  </a:lnTo>
                  <a:lnTo>
                    <a:pt x="136" y="153"/>
                  </a:lnTo>
                  <a:lnTo>
                    <a:pt x="168" y="153"/>
                  </a:lnTo>
                  <a:lnTo>
                    <a:pt x="125" y="196"/>
                  </a:lnTo>
                  <a:close/>
                  <a:moveTo>
                    <a:pt x="249" y="111"/>
                  </a:moveTo>
                  <a:lnTo>
                    <a:pt x="204" y="111"/>
                  </a:lnTo>
                  <a:lnTo>
                    <a:pt x="204" y="141"/>
                  </a:lnTo>
                  <a:lnTo>
                    <a:pt x="161" y="97"/>
                  </a:lnTo>
                  <a:lnTo>
                    <a:pt x="204" y="54"/>
                  </a:lnTo>
                  <a:lnTo>
                    <a:pt x="204" y="84"/>
                  </a:lnTo>
                  <a:lnTo>
                    <a:pt x="249" y="84"/>
                  </a:lnTo>
                  <a:lnTo>
                    <a:pt x="24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989390A-6588-626B-E588-3919960C11CB}"/>
              </a:ext>
            </a:extLst>
          </p:cNvPr>
          <p:cNvSpPr/>
          <p:nvPr/>
        </p:nvSpPr>
        <p:spPr>
          <a:xfrm>
            <a:off x="6522501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23" name="グラフィックス 122">
            <a:extLst>
              <a:ext uri="{FF2B5EF4-FFF2-40B4-BE49-F238E27FC236}">
                <a16:creationId xmlns:a16="http://schemas.microsoft.com/office/drawing/2014/main" id="{0D3C9D5E-C257-BE7F-194E-6FAB3A7772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6238" y="1636727"/>
            <a:ext cx="171450" cy="171450"/>
          </a:xfrm>
          <a:prstGeom prst="rect">
            <a:avLst/>
          </a:prstGeom>
        </p:spPr>
      </p:pic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87D54D6D-4383-0942-2538-4D37EF3E21FE}"/>
              </a:ext>
            </a:extLst>
          </p:cNvPr>
          <p:cNvSpPr txBox="1"/>
          <p:nvPr/>
        </p:nvSpPr>
        <p:spPr>
          <a:xfrm>
            <a:off x="6552368" y="1569679"/>
            <a:ext cx="10676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AzureFirewallSubnet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8" name="グラフィックス 37">
            <a:extLst>
              <a:ext uri="{FF2B5EF4-FFF2-40B4-BE49-F238E27FC236}">
                <a16:creationId xmlns:a16="http://schemas.microsoft.com/office/drawing/2014/main" id="{5F484435-7D98-9719-AA23-A946EB24AD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94372" y="1880458"/>
            <a:ext cx="261390" cy="261390"/>
          </a:xfrm>
          <a:prstGeom prst="rect">
            <a:avLst/>
          </a:prstGeom>
        </p:spPr>
      </p:pic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CD8916BD-CAF0-5F2D-82AA-1ABD2FB57511}"/>
              </a:ext>
            </a:extLst>
          </p:cNvPr>
          <p:cNvCxnSpPr>
            <a:cxnSpLocks/>
          </p:cNvCxnSpPr>
          <p:nvPr/>
        </p:nvCxnSpPr>
        <p:spPr>
          <a:xfrm>
            <a:off x="6159395" y="2603871"/>
            <a:ext cx="0" cy="114167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9661778-A7BD-9617-1B35-9B74ED103F3E}"/>
              </a:ext>
            </a:extLst>
          </p:cNvPr>
          <p:cNvSpPr txBox="1"/>
          <p:nvPr/>
        </p:nvSpPr>
        <p:spPr>
          <a:xfrm>
            <a:off x="4985744" y="3801627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vnet-web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F4772C72-E13E-DF6B-E395-38BEA83F4064}"/>
              </a:ext>
            </a:extLst>
          </p:cNvPr>
          <p:cNvSpPr/>
          <p:nvPr/>
        </p:nvSpPr>
        <p:spPr>
          <a:xfrm>
            <a:off x="4874831" y="4365728"/>
            <a:ext cx="890944" cy="863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32" name="グラフィックス 131">
            <a:extLst>
              <a:ext uri="{FF2B5EF4-FFF2-40B4-BE49-F238E27FC236}">
                <a16:creationId xmlns:a16="http://schemas.microsoft.com/office/drawing/2014/main" id="{255D5836-1F5A-9860-4756-F5AEC8E749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679" y="4194279"/>
            <a:ext cx="171450" cy="171450"/>
          </a:xfrm>
          <a:prstGeom prst="rect">
            <a:avLst/>
          </a:prstGeom>
        </p:spPr>
      </p:pic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FA6C66ED-6C4D-AF18-0975-BD8F19735EE6}"/>
              </a:ext>
            </a:extLst>
          </p:cNvPr>
          <p:cNvSpPr txBox="1"/>
          <p:nvPr/>
        </p:nvSpPr>
        <p:spPr>
          <a:xfrm>
            <a:off x="5052809" y="4127231"/>
            <a:ext cx="6288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agw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35" name="グラフィックス 134">
            <a:extLst>
              <a:ext uri="{FF2B5EF4-FFF2-40B4-BE49-F238E27FC236}">
                <a16:creationId xmlns:a16="http://schemas.microsoft.com/office/drawing/2014/main" id="{7F0C733B-C4E8-A0BC-8912-442230E20D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82242" y="4488569"/>
            <a:ext cx="285904" cy="285904"/>
          </a:xfrm>
          <a:prstGeom prst="rect">
            <a:avLst/>
          </a:prstGeom>
        </p:spPr>
      </p:pic>
      <p:pic>
        <p:nvPicPr>
          <p:cNvPr id="137" name="グラフィックス 136" descr="雲 枠線">
            <a:extLst>
              <a:ext uri="{FF2B5EF4-FFF2-40B4-BE49-F238E27FC236}">
                <a16:creationId xmlns:a16="http://schemas.microsoft.com/office/drawing/2014/main" id="{5FB84614-6FD4-6244-6B31-9BD1D90DCA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91010" y="4174321"/>
            <a:ext cx="914400" cy="914400"/>
          </a:xfrm>
          <a:prstGeom prst="rect">
            <a:avLst/>
          </a:prstGeom>
        </p:spPr>
      </p:pic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8713BAA-1609-9D11-BEB5-3D658927C76B}"/>
              </a:ext>
            </a:extLst>
          </p:cNvPr>
          <p:cNvCxnSpPr>
            <a:cxnSpLocks/>
            <a:stCxn id="137" idx="3"/>
            <a:endCxn id="135" idx="1"/>
          </p:cNvCxnSpPr>
          <p:nvPr/>
        </p:nvCxnSpPr>
        <p:spPr>
          <a:xfrm>
            <a:off x="2505410" y="4631521"/>
            <a:ext cx="2676832" cy="0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B6830E04-1477-C773-5D96-9578BC3DB667}"/>
              </a:ext>
            </a:extLst>
          </p:cNvPr>
          <p:cNvSpPr txBox="1"/>
          <p:nvPr/>
        </p:nvSpPr>
        <p:spPr>
          <a:xfrm>
            <a:off x="5400336" y="2188055"/>
            <a:ext cx="9322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vpng-onprem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ゲートウェイ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55B77859-CFE5-CC01-A7CC-0AC0B1E423F7}"/>
              </a:ext>
            </a:extLst>
          </p:cNvPr>
          <p:cNvSpPr txBox="1"/>
          <p:nvPr/>
        </p:nvSpPr>
        <p:spPr>
          <a:xfrm>
            <a:off x="6514586" y="2235966"/>
            <a:ext cx="932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afw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52" name="グラフィックス 151">
            <a:extLst>
              <a:ext uri="{FF2B5EF4-FFF2-40B4-BE49-F238E27FC236}">
                <a16:creationId xmlns:a16="http://schemas.microsoft.com/office/drawing/2014/main" id="{8E64F160-8D3C-9B4C-4B53-824C06FB3D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90381" y="4492494"/>
            <a:ext cx="270044" cy="270044"/>
          </a:xfrm>
          <a:prstGeom prst="rect">
            <a:avLst/>
          </a:prstGeom>
        </p:spPr>
      </p:pic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4F6A1567-1E5F-5279-0E33-B28E42804BE4}"/>
              </a:ext>
            </a:extLst>
          </p:cNvPr>
          <p:cNvSpPr/>
          <p:nvPr/>
        </p:nvSpPr>
        <p:spPr>
          <a:xfrm>
            <a:off x="7665691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56" name="グラフィックス 155">
            <a:extLst>
              <a:ext uri="{FF2B5EF4-FFF2-40B4-BE49-F238E27FC236}">
                <a16:creationId xmlns:a16="http://schemas.microsoft.com/office/drawing/2014/main" id="{B1E39ECE-2292-C723-5BCE-9B106C89A7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97718" y="1636727"/>
            <a:ext cx="171450" cy="171450"/>
          </a:xfrm>
          <a:prstGeom prst="rect">
            <a:avLst/>
          </a:prstGeom>
        </p:spPr>
      </p:pic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1B602B76-31B3-9B7C-1BFB-6691AC3FC6ED}"/>
              </a:ext>
            </a:extLst>
          </p:cNvPr>
          <p:cNvSpPr txBox="1"/>
          <p:nvPr/>
        </p:nvSpPr>
        <p:spPr>
          <a:xfrm>
            <a:off x="7773848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snet-shared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0" name="グラフィックス 159">
            <a:extLst>
              <a:ext uri="{FF2B5EF4-FFF2-40B4-BE49-F238E27FC236}">
                <a16:creationId xmlns:a16="http://schemas.microsoft.com/office/drawing/2014/main" id="{FF6BAB5B-151D-FEBB-CAC6-734FD610A1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93397" y="1931660"/>
            <a:ext cx="270044" cy="270044"/>
          </a:xfrm>
          <a:prstGeom prst="rect">
            <a:avLst/>
          </a:prstGeom>
        </p:spPr>
      </p:pic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58E4BEB6-D49B-7FAF-2EAB-BD2AE792C845}"/>
              </a:ext>
            </a:extLst>
          </p:cNvPr>
          <p:cNvSpPr txBox="1"/>
          <p:nvPr/>
        </p:nvSpPr>
        <p:spPr>
          <a:xfrm>
            <a:off x="7825343" y="2250448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vmjumpbox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804C9355-DD8C-00DE-D1C0-0698B0333E4C}"/>
              </a:ext>
            </a:extLst>
          </p:cNvPr>
          <p:cNvSpPr txBox="1"/>
          <p:nvPr/>
        </p:nvSpPr>
        <p:spPr>
          <a:xfrm>
            <a:off x="6106046" y="4877535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vmweb01/02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4" name="グラフィックス 163">
            <a:extLst>
              <a:ext uri="{FF2B5EF4-FFF2-40B4-BE49-F238E27FC236}">
                <a16:creationId xmlns:a16="http://schemas.microsoft.com/office/drawing/2014/main" id="{AB517458-263C-78EE-57DD-D3EB1E8228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30313" y="4619466"/>
            <a:ext cx="270044" cy="270044"/>
          </a:xfrm>
          <a:prstGeom prst="rect">
            <a:avLst/>
          </a:prstGeom>
        </p:spPr>
      </p:pic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BC730276-B35F-182B-EA51-DA3B5CADBCAF}"/>
              </a:ext>
            </a:extLst>
          </p:cNvPr>
          <p:cNvCxnSpPr>
            <a:cxnSpLocks/>
            <a:stCxn id="135" idx="3"/>
          </p:cNvCxnSpPr>
          <p:nvPr/>
        </p:nvCxnSpPr>
        <p:spPr>
          <a:xfrm flipV="1">
            <a:off x="5468146" y="4630994"/>
            <a:ext cx="818881" cy="527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C55CB496-2A82-9265-F6BE-20B4605E9CC3}"/>
              </a:ext>
            </a:extLst>
          </p:cNvPr>
          <p:cNvSpPr txBox="1"/>
          <p:nvPr/>
        </p:nvSpPr>
        <p:spPr>
          <a:xfrm>
            <a:off x="5000290" y="4835330"/>
            <a:ext cx="6387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agw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-web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Application</a:t>
            </a:r>
            <a:b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70" name="グラフィックス 169">
            <a:extLst>
              <a:ext uri="{FF2B5EF4-FFF2-40B4-BE49-F238E27FC236}">
                <a16:creationId xmlns:a16="http://schemas.microsoft.com/office/drawing/2014/main" id="{2553969B-F502-572C-9F03-325216D02B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58779" y="4549162"/>
            <a:ext cx="270044" cy="270044"/>
          </a:xfrm>
          <a:prstGeom prst="rect">
            <a:avLst/>
          </a:prstGeom>
        </p:spPr>
      </p:pic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D3BC1C30-7A6F-2463-1632-49FF05215CF2}"/>
              </a:ext>
            </a:extLst>
          </p:cNvPr>
          <p:cNvSpPr txBox="1"/>
          <p:nvPr/>
        </p:nvSpPr>
        <p:spPr>
          <a:xfrm>
            <a:off x="7284802" y="4889510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vmcms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DC26B344-4571-5273-C2D6-4D73E82978EE}"/>
              </a:ext>
            </a:extLst>
          </p:cNvPr>
          <p:cNvCxnSpPr>
            <a:cxnSpLocks/>
          </p:cNvCxnSpPr>
          <p:nvPr/>
        </p:nvCxnSpPr>
        <p:spPr>
          <a:xfrm flipH="1">
            <a:off x="6894452" y="4624793"/>
            <a:ext cx="209264" cy="1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33B33639-14D0-E532-6E6D-E0D5A26041DB}"/>
              </a:ext>
            </a:extLst>
          </p:cNvPr>
          <p:cNvSpPr txBox="1"/>
          <p:nvPr/>
        </p:nvSpPr>
        <p:spPr>
          <a:xfrm>
            <a:off x="6126202" y="2997254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ピアリング</a:t>
            </a: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ACABC89E-8993-7A76-18A9-EE4BF22E23ED}"/>
              </a:ext>
            </a:extLst>
          </p:cNvPr>
          <p:cNvSpPr txBox="1"/>
          <p:nvPr/>
        </p:nvSpPr>
        <p:spPr>
          <a:xfrm>
            <a:off x="1600010" y="4881815"/>
            <a:ext cx="896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pic>
        <p:nvPicPr>
          <p:cNvPr id="205" name="グラフィックス 204" descr="雲 枠線">
            <a:extLst>
              <a:ext uri="{FF2B5EF4-FFF2-40B4-BE49-F238E27FC236}">
                <a16:creationId xmlns:a16="http://schemas.microsoft.com/office/drawing/2014/main" id="{9E7E4DBD-2D15-C460-3070-04C1D47846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79721" y="85276"/>
            <a:ext cx="690692" cy="690692"/>
          </a:xfrm>
          <a:prstGeom prst="rect">
            <a:avLst/>
          </a:prstGeom>
        </p:spPr>
      </p:pic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5CBAB980-35EB-DA49-10F7-9A2C935C500A}"/>
              </a:ext>
            </a:extLst>
          </p:cNvPr>
          <p:cNvSpPr txBox="1"/>
          <p:nvPr/>
        </p:nvSpPr>
        <p:spPr>
          <a:xfrm>
            <a:off x="7295379" y="309095"/>
            <a:ext cx="914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1DB8B315-FA77-7D71-68CF-CE5A2F019C67}"/>
              </a:ext>
            </a:extLst>
          </p:cNvPr>
          <p:cNvCxnSpPr>
            <a:cxnSpLocks/>
            <a:stCxn id="38" idx="0"/>
            <a:endCxn id="205" idx="2"/>
          </p:cNvCxnSpPr>
          <p:nvPr/>
        </p:nvCxnSpPr>
        <p:spPr>
          <a:xfrm flipV="1">
            <a:off x="7025067" y="775968"/>
            <a:ext cx="0" cy="1104490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8ECA2608-B4C9-CBAC-EA79-D3FD9A2BF871}"/>
              </a:ext>
            </a:extLst>
          </p:cNvPr>
          <p:cNvSpPr txBox="1"/>
          <p:nvPr/>
        </p:nvSpPr>
        <p:spPr>
          <a:xfrm>
            <a:off x="9047195" y="828539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東日本リージョン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B8CB57AA-495A-2844-FE06-31E25D673EE3}"/>
              </a:ext>
            </a:extLst>
          </p:cNvPr>
          <p:cNvSpPr txBox="1"/>
          <p:nvPr/>
        </p:nvSpPr>
        <p:spPr>
          <a:xfrm>
            <a:off x="2853589" y="2402271"/>
            <a:ext cx="83921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サービスプロバイダー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74B7979A-A465-7625-ED18-7D08AB233C7F}"/>
              </a:ext>
            </a:extLst>
          </p:cNvPr>
          <p:cNvCxnSpPr>
            <a:cxnSpLocks/>
          </p:cNvCxnSpPr>
          <p:nvPr/>
        </p:nvCxnSpPr>
        <p:spPr>
          <a:xfrm>
            <a:off x="3843826" y="85276"/>
            <a:ext cx="0" cy="57045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7" name="グラフィックス 216">
            <a:extLst>
              <a:ext uri="{FF2B5EF4-FFF2-40B4-BE49-F238E27FC236}">
                <a16:creationId xmlns:a16="http://schemas.microsoft.com/office/drawing/2014/main" id="{203BD44D-CF22-4C39-FA6C-5320F0935E4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51008" y="4271553"/>
            <a:ext cx="171450" cy="171450"/>
          </a:xfrm>
          <a:prstGeom prst="rect">
            <a:avLst/>
          </a:prstGeom>
        </p:spPr>
      </p:pic>
      <p:pic>
        <p:nvPicPr>
          <p:cNvPr id="218" name="グラフィックス 217">
            <a:extLst>
              <a:ext uri="{FF2B5EF4-FFF2-40B4-BE49-F238E27FC236}">
                <a16:creationId xmlns:a16="http://schemas.microsoft.com/office/drawing/2014/main" id="{1162BE46-141D-EDAC-C568-C2BC888C8F5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07205" y="4271553"/>
            <a:ext cx="1714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6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966529-4C03-65AB-7114-32473010850C}"/>
              </a:ext>
            </a:extLst>
          </p:cNvPr>
          <p:cNvSpPr txBox="1"/>
          <p:nvPr/>
        </p:nvSpPr>
        <p:spPr>
          <a:xfrm>
            <a:off x="1419453" y="1735775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kumimoji="1" 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F3E201F-1FFF-44C0-EB23-FCA1BF233CFA}"/>
              </a:ext>
            </a:extLst>
          </p:cNvPr>
          <p:cNvSpPr/>
          <p:nvPr/>
        </p:nvSpPr>
        <p:spPr>
          <a:xfrm>
            <a:off x="1454523" y="1999476"/>
            <a:ext cx="504056" cy="3665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3ECA090-CFD3-66E1-21D8-314066C01EEB}"/>
              </a:ext>
            </a:extLst>
          </p:cNvPr>
          <p:cNvGrpSpPr/>
          <p:nvPr/>
        </p:nvGrpSpPr>
        <p:grpSpPr>
          <a:xfrm>
            <a:off x="2587161" y="1881455"/>
            <a:ext cx="444835" cy="271844"/>
            <a:chOff x="1944688" y="350838"/>
            <a:chExt cx="571501" cy="349251"/>
          </a:xfrm>
        </p:grpSpPr>
        <p:sp>
          <p:nvSpPr>
            <p:cNvPr id="6" name="Rectangle 20">
              <a:extLst>
                <a:ext uri="{FF2B5EF4-FFF2-40B4-BE49-F238E27FC236}">
                  <a16:creationId xmlns:a16="http://schemas.microsoft.com/office/drawing/2014/main" id="{D51A273D-585D-75E0-39CC-585086146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813" y="614363"/>
              <a:ext cx="354013" cy="42863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DB99A199-043A-2DA2-B9C5-1CC697EA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951" y="428626"/>
              <a:ext cx="203200" cy="200025"/>
            </a:xfrm>
            <a:custGeom>
              <a:avLst/>
              <a:gdLst>
                <a:gd name="T0" fmla="*/ 0 w 128"/>
                <a:gd name="T1" fmla="*/ 108 h 126"/>
                <a:gd name="T2" fmla="*/ 108 w 128"/>
                <a:gd name="T3" fmla="*/ 0 h 126"/>
                <a:gd name="T4" fmla="*/ 128 w 128"/>
                <a:gd name="T5" fmla="*/ 18 h 126"/>
                <a:gd name="T6" fmla="*/ 20 w 128"/>
                <a:gd name="T7" fmla="*/ 126 h 126"/>
                <a:gd name="T8" fmla="*/ 0 w 128"/>
                <a:gd name="T9" fmla="*/ 10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0" y="108"/>
                  </a:moveTo>
                  <a:lnTo>
                    <a:pt x="108" y="0"/>
                  </a:lnTo>
                  <a:lnTo>
                    <a:pt x="128" y="18"/>
                  </a:lnTo>
                  <a:lnTo>
                    <a:pt x="20" y="126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53985FEF-7E7A-EA25-B510-9540B49BF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726" y="428626"/>
              <a:ext cx="200025" cy="200025"/>
            </a:xfrm>
            <a:custGeom>
              <a:avLst/>
              <a:gdLst>
                <a:gd name="T0" fmla="*/ 18 w 126"/>
                <a:gd name="T1" fmla="*/ 0 h 126"/>
                <a:gd name="T2" fmla="*/ 126 w 126"/>
                <a:gd name="T3" fmla="*/ 108 h 126"/>
                <a:gd name="T4" fmla="*/ 108 w 126"/>
                <a:gd name="T5" fmla="*/ 126 h 126"/>
                <a:gd name="T6" fmla="*/ 0 w 126"/>
                <a:gd name="T7" fmla="*/ 20 h 126"/>
                <a:gd name="T8" fmla="*/ 18 w 126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6">
                  <a:moveTo>
                    <a:pt x="18" y="0"/>
                  </a:moveTo>
                  <a:lnTo>
                    <a:pt x="126" y="108"/>
                  </a:lnTo>
                  <a:lnTo>
                    <a:pt x="108" y="126"/>
                  </a:lnTo>
                  <a:lnTo>
                    <a:pt x="0" y="2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" name="Freeform 23">
              <a:extLst>
                <a:ext uri="{FF2B5EF4-FFF2-40B4-BE49-F238E27FC236}">
                  <a16:creationId xmlns:a16="http://schemas.microsoft.com/office/drawing/2014/main" id="{71056CE6-C691-1380-148D-2C8D6586C5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3763" y="350838"/>
              <a:ext cx="130175" cy="125413"/>
            </a:xfrm>
            <a:custGeom>
              <a:avLst/>
              <a:gdLst>
                <a:gd name="T0" fmla="*/ 23 w 45"/>
                <a:gd name="T1" fmla="*/ 0 h 44"/>
                <a:gd name="T2" fmla="*/ 0 w 45"/>
                <a:gd name="T3" fmla="*/ 22 h 44"/>
                <a:gd name="T4" fmla="*/ 23 w 45"/>
                <a:gd name="T5" fmla="*/ 44 h 44"/>
                <a:gd name="T6" fmla="*/ 45 w 45"/>
                <a:gd name="T7" fmla="*/ 22 h 44"/>
                <a:gd name="T8" fmla="*/ 23 w 45"/>
                <a:gd name="T9" fmla="*/ 0 h 44"/>
                <a:gd name="T10" fmla="*/ 23 w 45"/>
                <a:gd name="T11" fmla="*/ 29 h 44"/>
                <a:gd name="T12" fmla="*/ 15 w 45"/>
                <a:gd name="T13" fmla="*/ 22 h 44"/>
                <a:gd name="T14" fmla="*/ 23 w 45"/>
                <a:gd name="T15" fmla="*/ 15 h 44"/>
                <a:gd name="T16" fmla="*/ 30 w 45"/>
                <a:gd name="T17" fmla="*/ 22 h 44"/>
                <a:gd name="T18" fmla="*/ 23 w 45"/>
                <a:gd name="T19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4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3" y="44"/>
                  </a:cubicBezTo>
                  <a:cubicBezTo>
                    <a:pt x="35" y="44"/>
                    <a:pt x="45" y="34"/>
                    <a:pt x="45" y="22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23" y="29"/>
                  </a:moveTo>
                  <a:cubicBezTo>
                    <a:pt x="19" y="29"/>
                    <a:pt x="15" y="26"/>
                    <a:pt x="15" y="22"/>
                  </a:cubicBezTo>
                  <a:cubicBezTo>
                    <a:pt x="15" y="18"/>
                    <a:pt x="19" y="15"/>
                    <a:pt x="23" y="15"/>
                  </a:cubicBezTo>
                  <a:cubicBezTo>
                    <a:pt x="27" y="15"/>
                    <a:pt x="30" y="18"/>
                    <a:pt x="30" y="22"/>
                  </a:cubicBezTo>
                  <a:cubicBezTo>
                    <a:pt x="30" y="26"/>
                    <a:pt x="27" y="29"/>
                    <a:pt x="23" y="29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" name="Freeform 24">
              <a:extLst>
                <a:ext uri="{FF2B5EF4-FFF2-40B4-BE49-F238E27FC236}">
                  <a16:creationId xmlns:a16="http://schemas.microsoft.com/office/drawing/2014/main" id="{7A3F3152-8F51-42A9-E373-EAC7E23545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4688" y="571501"/>
              <a:ext cx="125413" cy="128588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0 h 45"/>
                <a:gd name="T12" fmla="*/ 15 w 44"/>
                <a:gd name="T13" fmla="*/ 23 h 45"/>
                <a:gd name="T14" fmla="*/ 22 w 44"/>
                <a:gd name="T15" fmla="*/ 15 h 45"/>
                <a:gd name="T16" fmla="*/ 29 w 44"/>
                <a:gd name="T17" fmla="*/ 23 h 45"/>
                <a:gd name="T18" fmla="*/ 22 w 44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4" y="45"/>
                    <a:pt x="44" y="35"/>
                    <a:pt x="44" y="23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D20B5D39-F164-9D22-8C77-AAA7F15A86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7601" y="571501"/>
              <a:ext cx="128588" cy="128588"/>
            </a:xfrm>
            <a:custGeom>
              <a:avLst/>
              <a:gdLst>
                <a:gd name="T0" fmla="*/ 22 w 45"/>
                <a:gd name="T1" fmla="*/ 0 h 45"/>
                <a:gd name="T2" fmla="*/ 0 w 45"/>
                <a:gd name="T3" fmla="*/ 23 h 45"/>
                <a:gd name="T4" fmla="*/ 22 w 45"/>
                <a:gd name="T5" fmla="*/ 45 h 45"/>
                <a:gd name="T6" fmla="*/ 45 w 45"/>
                <a:gd name="T7" fmla="*/ 23 h 45"/>
                <a:gd name="T8" fmla="*/ 22 w 45"/>
                <a:gd name="T9" fmla="*/ 0 h 45"/>
                <a:gd name="T10" fmla="*/ 22 w 45"/>
                <a:gd name="T11" fmla="*/ 30 h 45"/>
                <a:gd name="T12" fmla="*/ 15 w 45"/>
                <a:gd name="T13" fmla="*/ 23 h 45"/>
                <a:gd name="T14" fmla="*/ 22 w 45"/>
                <a:gd name="T15" fmla="*/ 15 h 45"/>
                <a:gd name="T16" fmla="*/ 29 w 45"/>
                <a:gd name="T17" fmla="*/ 23 h 45"/>
                <a:gd name="T18" fmla="*/ 22 w 45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0"/>
                    <a:pt x="35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4E0E3F7-AB18-9996-119F-B9D38274E45F}"/>
              </a:ext>
            </a:extLst>
          </p:cNvPr>
          <p:cNvSpPr txBox="1"/>
          <p:nvPr/>
        </p:nvSpPr>
        <p:spPr>
          <a:xfrm>
            <a:off x="2379556" y="2256240"/>
            <a:ext cx="83921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er-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(ExpressRoute)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0F34C5E-213C-6202-5E5D-7E0DEA87B2E2}"/>
              </a:ext>
            </a:extLst>
          </p:cNvPr>
          <p:cNvSpPr txBox="1"/>
          <p:nvPr/>
        </p:nvSpPr>
        <p:spPr>
          <a:xfrm>
            <a:off x="163169" y="15345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東京拠点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B62FF68-0A36-DB6F-7F96-436B7B222D17}"/>
              </a:ext>
            </a:extLst>
          </p:cNvPr>
          <p:cNvSpPr/>
          <p:nvPr/>
        </p:nvSpPr>
        <p:spPr>
          <a:xfrm>
            <a:off x="221876" y="1864129"/>
            <a:ext cx="821671" cy="63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7D762036-D1E2-14D9-BC82-53F713F9A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46" y="1908300"/>
            <a:ext cx="514517" cy="514517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C27965F-9639-28E0-C819-BE468D625E70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>
            <a:off x="1043547" y="2182769"/>
            <a:ext cx="410976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3352195-46E4-B197-49F3-0EC02B368361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1958579" y="2182769"/>
            <a:ext cx="1436496" cy="4548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C2285F8-011E-3C41-CB60-11E74599B4A8}"/>
              </a:ext>
            </a:extLst>
          </p:cNvPr>
          <p:cNvSpPr/>
          <p:nvPr/>
        </p:nvSpPr>
        <p:spPr>
          <a:xfrm>
            <a:off x="2469065" y="1237601"/>
            <a:ext cx="3214718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15A807C5-3737-ECA8-36D6-29748376D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2937" y="1107993"/>
            <a:ext cx="281656" cy="281656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0591C8A-1D64-1B63-8C3D-55B99158CF5B}"/>
              </a:ext>
            </a:extLst>
          </p:cNvPr>
          <p:cNvSpPr txBox="1"/>
          <p:nvPr/>
        </p:nvSpPr>
        <p:spPr>
          <a:xfrm>
            <a:off x="2642224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AB3D2BD-CB53-0610-29E5-D8752CA6A8DC}"/>
              </a:ext>
            </a:extLst>
          </p:cNvPr>
          <p:cNvSpPr/>
          <p:nvPr/>
        </p:nvSpPr>
        <p:spPr>
          <a:xfrm>
            <a:off x="2240591" y="916526"/>
            <a:ext cx="3725112" cy="50778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2F71A228-0D29-3DEB-3160-86172FF3F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0605" y="658458"/>
            <a:ext cx="444956" cy="44495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3D6E1D2-7D2E-B669-904E-318D22ACFB06}"/>
              </a:ext>
            </a:extLst>
          </p:cNvPr>
          <p:cNvSpPr txBox="1"/>
          <p:nvPr/>
        </p:nvSpPr>
        <p:spPr>
          <a:xfrm>
            <a:off x="2469065" y="61958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shared-prod-001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CEA26F4-9A9A-CB22-5494-35DAEA723A2A}"/>
              </a:ext>
            </a:extLst>
          </p:cNvPr>
          <p:cNvSpPr/>
          <p:nvPr/>
        </p:nvSpPr>
        <p:spPr>
          <a:xfrm>
            <a:off x="3224765" y="1534528"/>
            <a:ext cx="2288707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0CDB865-4FAD-E23B-B151-AC8DEE75EE00}"/>
              </a:ext>
            </a:extLst>
          </p:cNvPr>
          <p:cNvGrpSpPr/>
          <p:nvPr/>
        </p:nvGrpSpPr>
        <p:grpSpPr>
          <a:xfrm>
            <a:off x="3173175" y="1349529"/>
            <a:ext cx="281657" cy="161721"/>
            <a:chOff x="7545388" y="5762626"/>
            <a:chExt cx="577850" cy="331788"/>
          </a:xfrm>
        </p:grpSpPr>
        <p:sp>
          <p:nvSpPr>
            <p:cNvPr id="27" name="Freeform 2167">
              <a:extLst>
                <a:ext uri="{FF2B5EF4-FFF2-40B4-BE49-F238E27FC236}">
                  <a16:creationId xmlns:a16="http://schemas.microsoft.com/office/drawing/2014/main" id="{BA961F36-E825-C30B-BFC0-DBCA0E670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8" name="Freeform 2168">
              <a:extLst>
                <a:ext uri="{FF2B5EF4-FFF2-40B4-BE49-F238E27FC236}">
                  <a16:creationId xmlns:a16="http://schemas.microsoft.com/office/drawing/2014/main" id="{6B5B2DDB-AE2D-6BB3-6E97-93FA28545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9" name="Freeform 2169">
              <a:extLst>
                <a:ext uri="{FF2B5EF4-FFF2-40B4-BE49-F238E27FC236}">
                  <a16:creationId xmlns:a16="http://schemas.microsoft.com/office/drawing/2014/main" id="{F7890194-6D73-397E-9C01-01589556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0" name="Freeform 2170">
              <a:extLst>
                <a:ext uri="{FF2B5EF4-FFF2-40B4-BE49-F238E27FC236}">
                  <a16:creationId xmlns:a16="http://schemas.microsoft.com/office/drawing/2014/main" id="{8F3404A3-43AE-280F-CEBA-D1A216149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1" name="Oval 2171">
              <a:extLst>
                <a:ext uri="{FF2B5EF4-FFF2-40B4-BE49-F238E27FC236}">
                  <a16:creationId xmlns:a16="http://schemas.microsoft.com/office/drawing/2014/main" id="{FA344C6B-335D-C591-F728-12045BC76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EA25762-29FD-F92A-E0A9-CB12929918D4}"/>
              </a:ext>
            </a:extLst>
          </p:cNvPr>
          <p:cNvSpPr txBox="1"/>
          <p:nvPr/>
        </p:nvSpPr>
        <p:spPr>
          <a:xfrm>
            <a:off x="3495661" y="126535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vnet-shared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A87620-980E-87A6-3720-E62661FAA230}"/>
              </a:ext>
            </a:extLst>
          </p:cNvPr>
          <p:cNvSpPr/>
          <p:nvPr/>
        </p:nvSpPr>
        <p:spPr>
          <a:xfrm>
            <a:off x="3395075" y="1808176"/>
            <a:ext cx="880617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9595F663-3B05-FB81-E494-A01CB32691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6088" y="1636727"/>
            <a:ext cx="171450" cy="17145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6134178-FB33-8C2F-9340-B987D787079D}"/>
              </a:ext>
            </a:extLst>
          </p:cNvPr>
          <p:cNvSpPr txBox="1"/>
          <p:nvPr/>
        </p:nvSpPr>
        <p:spPr>
          <a:xfrm>
            <a:off x="3452218" y="1569679"/>
            <a:ext cx="7668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F426B84-ACA0-651B-FBB3-F1F10CBAA8E7}"/>
              </a:ext>
            </a:extLst>
          </p:cNvPr>
          <p:cNvGrpSpPr/>
          <p:nvPr/>
        </p:nvGrpSpPr>
        <p:grpSpPr>
          <a:xfrm>
            <a:off x="3742893" y="1873382"/>
            <a:ext cx="231766" cy="259797"/>
            <a:chOff x="1236663" y="233363"/>
            <a:chExt cx="538162" cy="603250"/>
          </a:xfrm>
        </p:grpSpPr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DB44F142-B231-86D2-CE95-18247DE7E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163" y="233363"/>
              <a:ext cx="411162" cy="234950"/>
            </a:xfrm>
            <a:custGeom>
              <a:avLst/>
              <a:gdLst>
                <a:gd name="T0" fmla="*/ 137 w 137"/>
                <a:gd name="T1" fmla="*/ 74 h 78"/>
                <a:gd name="T2" fmla="*/ 137 w 137"/>
                <a:gd name="T3" fmla="*/ 66 h 78"/>
                <a:gd name="T4" fmla="*/ 119 w 137"/>
                <a:gd name="T5" fmla="*/ 20 h 78"/>
                <a:gd name="T6" fmla="*/ 68 w 137"/>
                <a:gd name="T7" fmla="*/ 0 h 78"/>
                <a:gd name="T8" fmla="*/ 18 w 137"/>
                <a:gd name="T9" fmla="*/ 20 h 78"/>
                <a:gd name="T10" fmla="*/ 0 w 137"/>
                <a:gd name="T11" fmla="*/ 66 h 78"/>
                <a:gd name="T12" fmla="*/ 0 w 137"/>
                <a:gd name="T13" fmla="*/ 74 h 78"/>
                <a:gd name="T14" fmla="*/ 32 w 137"/>
                <a:gd name="T15" fmla="*/ 78 h 78"/>
                <a:gd name="T16" fmla="*/ 32 w 137"/>
                <a:gd name="T17" fmla="*/ 70 h 78"/>
                <a:gd name="T18" fmla="*/ 41 w 137"/>
                <a:gd name="T19" fmla="*/ 40 h 78"/>
                <a:gd name="T20" fmla="*/ 68 w 137"/>
                <a:gd name="T21" fmla="*/ 29 h 78"/>
                <a:gd name="T22" fmla="*/ 96 w 137"/>
                <a:gd name="T23" fmla="*/ 40 h 78"/>
                <a:gd name="T24" fmla="*/ 105 w 137"/>
                <a:gd name="T25" fmla="*/ 65 h 78"/>
                <a:gd name="T26" fmla="*/ 105 w 137"/>
                <a:gd name="T27" fmla="*/ 78 h 78"/>
                <a:gd name="T28" fmla="*/ 137 w 137"/>
                <a:gd name="T2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78">
                  <a:moveTo>
                    <a:pt x="137" y="74"/>
                  </a:moveTo>
                  <a:cubicBezTo>
                    <a:pt x="137" y="66"/>
                    <a:pt x="137" y="66"/>
                    <a:pt x="137" y="66"/>
                  </a:cubicBezTo>
                  <a:cubicBezTo>
                    <a:pt x="137" y="48"/>
                    <a:pt x="130" y="32"/>
                    <a:pt x="119" y="20"/>
                  </a:cubicBezTo>
                  <a:cubicBezTo>
                    <a:pt x="109" y="8"/>
                    <a:pt x="86" y="0"/>
                    <a:pt x="68" y="0"/>
                  </a:cubicBezTo>
                  <a:cubicBezTo>
                    <a:pt x="51" y="0"/>
                    <a:pt x="28" y="8"/>
                    <a:pt x="18" y="20"/>
                  </a:cubicBezTo>
                  <a:cubicBezTo>
                    <a:pt x="7" y="32"/>
                    <a:pt x="0" y="48"/>
                    <a:pt x="0" y="6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60"/>
                    <a:pt x="35" y="46"/>
                    <a:pt x="41" y="40"/>
                  </a:cubicBezTo>
                  <a:cubicBezTo>
                    <a:pt x="47" y="33"/>
                    <a:pt x="60" y="30"/>
                    <a:pt x="68" y="29"/>
                  </a:cubicBezTo>
                  <a:cubicBezTo>
                    <a:pt x="77" y="29"/>
                    <a:pt x="90" y="33"/>
                    <a:pt x="96" y="40"/>
                  </a:cubicBezTo>
                  <a:cubicBezTo>
                    <a:pt x="102" y="46"/>
                    <a:pt x="105" y="55"/>
                    <a:pt x="105" y="65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12049BBF-D8EA-544E-C26D-27538979B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538162" cy="381000"/>
            </a:xfrm>
            <a:custGeom>
              <a:avLst/>
              <a:gdLst>
                <a:gd name="T0" fmla="*/ 21 w 179"/>
                <a:gd name="T1" fmla="*/ 0 h 126"/>
                <a:gd name="T2" fmla="*/ 0 w 179"/>
                <a:gd name="T3" fmla="*/ 22 h 126"/>
                <a:gd name="T4" fmla="*/ 0 w 179"/>
                <a:gd name="T5" fmla="*/ 105 h 126"/>
                <a:gd name="T6" fmla="*/ 18 w 179"/>
                <a:gd name="T7" fmla="*/ 126 h 126"/>
                <a:gd name="T8" fmla="*/ 161 w 179"/>
                <a:gd name="T9" fmla="*/ 126 h 126"/>
                <a:gd name="T10" fmla="*/ 179 w 179"/>
                <a:gd name="T11" fmla="*/ 105 h 126"/>
                <a:gd name="T12" fmla="*/ 179 w 179"/>
                <a:gd name="T13" fmla="*/ 22 h 126"/>
                <a:gd name="T14" fmla="*/ 158 w 179"/>
                <a:gd name="T15" fmla="*/ 0 h 126"/>
                <a:gd name="T16" fmla="*/ 21 w 179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26">
                  <a:moveTo>
                    <a:pt x="21" y="0"/>
                  </a:move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74" y="126"/>
                    <a:pt x="179" y="116"/>
                    <a:pt x="179" y="105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11"/>
                    <a:pt x="175" y="0"/>
                    <a:pt x="158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880CC689-D56D-C70B-FF93-C27889C2B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379412" cy="381000"/>
            </a:xfrm>
            <a:custGeom>
              <a:avLst/>
              <a:gdLst>
                <a:gd name="T0" fmla="*/ 126 w 126"/>
                <a:gd name="T1" fmla="*/ 0 h 126"/>
                <a:gd name="T2" fmla="*/ 53 w 126"/>
                <a:gd name="T3" fmla="*/ 0 h 126"/>
                <a:gd name="T4" fmla="*/ 21 w 126"/>
                <a:gd name="T5" fmla="*/ 0 h 126"/>
                <a:gd name="T6" fmla="*/ 21 w 126"/>
                <a:gd name="T7" fmla="*/ 0 h 126"/>
                <a:gd name="T8" fmla="*/ 0 w 126"/>
                <a:gd name="T9" fmla="*/ 22 h 126"/>
                <a:gd name="T10" fmla="*/ 0 w 126"/>
                <a:gd name="T11" fmla="*/ 105 h 126"/>
                <a:gd name="T12" fmla="*/ 18 w 126"/>
                <a:gd name="T13" fmla="*/ 126 h 126"/>
                <a:gd name="T14" fmla="*/ 45 w 126"/>
                <a:gd name="T15" fmla="*/ 126 h 126"/>
                <a:gd name="T16" fmla="*/ 126 w 126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6">
                  <a:moveTo>
                    <a:pt x="126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id="{A0495F61-AD8C-B7DB-AA96-A121DE3716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6513" y="492125"/>
              <a:ext cx="395287" cy="311150"/>
            </a:xfrm>
            <a:custGeom>
              <a:avLst/>
              <a:gdLst>
                <a:gd name="T0" fmla="*/ 79 w 249"/>
                <a:gd name="T1" fmla="*/ 44 h 196"/>
                <a:gd name="T2" fmla="*/ 125 w 249"/>
                <a:gd name="T3" fmla="*/ 0 h 196"/>
                <a:gd name="T4" fmla="*/ 168 w 249"/>
                <a:gd name="T5" fmla="*/ 44 h 196"/>
                <a:gd name="T6" fmla="*/ 136 w 249"/>
                <a:gd name="T7" fmla="*/ 44 h 196"/>
                <a:gd name="T8" fmla="*/ 136 w 249"/>
                <a:gd name="T9" fmla="*/ 76 h 196"/>
                <a:gd name="T10" fmla="*/ 109 w 249"/>
                <a:gd name="T11" fmla="*/ 76 h 196"/>
                <a:gd name="T12" fmla="*/ 109 w 249"/>
                <a:gd name="T13" fmla="*/ 44 h 196"/>
                <a:gd name="T14" fmla="*/ 79 w 249"/>
                <a:gd name="T15" fmla="*/ 44 h 196"/>
                <a:gd name="T16" fmla="*/ 0 w 249"/>
                <a:gd name="T17" fmla="*/ 111 h 196"/>
                <a:gd name="T18" fmla="*/ 0 w 249"/>
                <a:gd name="T19" fmla="*/ 84 h 196"/>
                <a:gd name="T20" fmla="*/ 45 w 249"/>
                <a:gd name="T21" fmla="*/ 84 h 196"/>
                <a:gd name="T22" fmla="*/ 45 w 249"/>
                <a:gd name="T23" fmla="*/ 54 h 196"/>
                <a:gd name="T24" fmla="*/ 87 w 249"/>
                <a:gd name="T25" fmla="*/ 97 h 196"/>
                <a:gd name="T26" fmla="*/ 45 w 249"/>
                <a:gd name="T27" fmla="*/ 139 h 196"/>
                <a:gd name="T28" fmla="*/ 45 w 249"/>
                <a:gd name="T29" fmla="*/ 111 h 196"/>
                <a:gd name="T30" fmla="*/ 0 w 249"/>
                <a:gd name="T31" fmla="*/ 111 h 196"/>
                <a:gd name="T32" fmla="*/ 0 w 249"/>
                <a:gd name="T33" fmla="*/ 111 h 196"/>
                <a:gd name="T34" fmla="*/ 125 w 249"/>
                <a:gd name="T35" fmla="*/ 196 h 196"/>
                <a:gd name="T36" fmla="*/ 79 w 249"/>
                <a:gd name="T37" fmla="*/ 153 h 196"/>
                <a:gd name="T38" fmla="*/ 109 w 249"/>
                <a:gd name="T39" fmla="*/ 153 h 196"/>
                <a:gd name="T40" fmla="*/ 109 w 249"/>
                <a:gd name="T41" fmla="*/ 120 h 196"/>
                <a:gd name="T42" fmla="*/ 136 w 249"/>
                <a:gd name="T43" fmla="*/ 120 h 196"/>
                <a:gd name="T44" fmla="*/ 136 w 249"/>
                <a:gd name="T45" fmla="*/ 153 h 196"/>
                <a:gd name="T46" fmla="*/ 168 w 249"/>
                <a:gd name="T47" fmla="*/ 153 h 196"/>
                <a:gd name="T48" fmla="*/ 125 w 249"/>
                <a:gd name="T49" fmla="*/ 196 h 196"/>
                <a:gd name="T50" fmla="*/ 249 w 249"/>
                <a:gd name="T51" fmla="*/ 111 h 196"/>
                <a:gd name="T52" fmla="*/ 204 w 249"/>
                <a:gd name="T53" fmla="*/ 111 h 196"/>
                <a:gd name="T54" fmla="*/ 204 w 249"/>
                <a:gd name="T55" fmla="*/ 141 h 196"/>
                <a:gd name="T56" fmla="*/ 161 w 249"/>
                <a:gd name="T57" fmla="*/ 97 h 196"/>
                <a:gd name="T58" fmla="*/ 204 w 249"/>
                <a:gd name="T59" fmla="*/ 54 h 196"/>
                <a:gd name="T60" fmla="*/ 204 w 249"/>
                <a:gd name="T61" fmla="*/ 84 h 196"/>
                <a:gd name="T62" fmla="*/ 249 w 249"/>
                <a:gd name="T63" fmla="*/ 84 h 196"/>
                <a:gd name="T64" fmla="*/ 249 w 249"/>
                <a:gd name="T65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196">
                  <a:moveTo>
                    <a:pt x="79" y="44"/>
                  </a:moveTo>
                  <a:lnTo>
                    <a:pt x="125" y="0"/>
                  </a:lnTo>
                  <a:lnTo>
                    <a:pt x="168" y="44"/>
                  </a:lnTo>
                  <a:lnTo>
                    <a:pt x="136" y="44"/>
                  </a:lnTo>
                  <a:lnTo>
                    <a:pt x="136" y="76"/>
                  </a:lnTo>
                  <a:lnTo>
                    <a:pt x="109" y="76"/>
                  </a:lnTo>
                  <a:lnTo>
                    <a:pt x="109" y="44"/>
                  </a:lnTo>
                  <a:lnTo>
                    <a:pt x="79" y="44"/>
                  </a:lnTo>
                  <a:close/>
                  <a:moveTo>
                    <a:pt x="0" y="111"/>
                  </a:moveTo>
                  <a:lnTo>
                    <a:pt x="0" y="84"/>
                  </a:lnTo>
                  <a:lnTo>
                    <a:pt x="45" y="84"/>
                  </a:lnTo>
                  <a:lnTo>
                    <a:pt x="45" y="54"/>
                  </a:lnTo>
                  <a:lnTo>
                    <a:pt x="87" y="97"/>
                  </a:lnTo>
                  <a:lnTo>
                    <a:pt x="45" y="139"/>
                  </a:lnTo>
                  <a:lnTo>
                    <a:pt x="45" y="111"/>
                  </a:lnTo>
                  <a:lnTo>
                    <a:pt x="0" y="111"/>
                  </a:lnTo>
                  <a:lnTo>
                    <a:pt x="0" y="111"/>
                  </a:lnTo>
                  <a:close/>
                  <a:moveTo>
                    <a:pt x="125" y="196"/>
                  </a:moveTo>
                  <a:lnTo>
                    <a:pt x="79" y="153"/>
                  </a:lnTo>
                  <a:lnTo>
                    <a:pt x="109" y="153"/>
                  </a:lnTo>
                  <a:lnTo>
                    <a:pt x="109" y="120"/>
                  </a:lnTo>
                  <a:lnTo>
                    <a:pt x="136" y="120"/>
                  </a:lnTo>
                  <a:lnTo>
                    <a:pt x="136" y="153"/>
                  </a:lnTo>
                  <a:lnTo>
                    <a:pt x="168" y="153"/>
                  </a:lnTo>
                  <a:lnTo>
                    <a:pt x="125" y="196"/>
                  </a:lnTo>
                  <a:close/>
                  <a:moveTo>
                    <a:pt x="249" y="111"/>
                  </a:moveTo>
                  <a:lnTo>
                    <a:pt x="204" y="111"/>
                  </a:lnTo>
                  <a:lnTo>
                    <a:pt x="204" y="141"/>
                  </a:lnTo>
                  <a:lnTo>
                    <a:pt x="161" y="97"/>
                  </a:lnTo>
                  <a:lnTo>
                    <a:pt x="204" y="54"/>
                  </a:lnTo>
                  <a:lnTo>
                    <a:pt x="204" y="84"/>
                  </a:lnTo>
                  <a:lnTo>
                    <a:pt x="249" y="84"/>
                  </a:lnTo>
                  <a:lnTo>
                    <a:pt x="24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C8F955D-DB9D-FDB7-87AF-261B36F8AB0F}"/>
              </a:ext>
            </a:extLst>
          </p:cNvPr>
          <p:cNvSpPr/>
          <p:nvPr/>
        </p:nvSpPr>
        <p:spPr>
          <a:xfrm>
            <a:off x="4490275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66C744EF-419B-7926-3D07-4C6F4F8CF1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4012" y="1636727"/>
            <a:ext cx="171450" cy="171450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85D9EE8-3B43-2E94-CD38-9E1F9457C89D}"/>
              </a:ext>
            </a:extLst>
          </p:cNvPr>
          <p:cNvSpPr txBox="1"/>
          <p:nvPr/>
        </p:nvSpPr>
        <p:spPr>
          <a:xfrm>
            <a:off x="4520142" y="1569679"/>
            <a:ext cx="10676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AzureFirewallSubnet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D97BEDD8-30F9-97AC-A584-D3119ED43F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62146" y="1880458"/>
            <a:ext cx="261390" cy="261390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23D7026-A7B8-A58E-8619-BBD23E8DCA2F}"/>
              </a:ext>
            </a:extLst>
          </p:cNvPr>
          <p:cNvSpPr txBox="1"/>
          <p:nvPr/>
        </p:nvSpPr>
        <p:spPr>
          <a:xfrm>
            <a:off x="3368110" y="2188055"/>
            <a:ext cx="9322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vpng-onprem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ゲートウェイ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400AC28-0FA9-7CEC-04E9-B34F2550EB20}"/>
              </a:ext>
            </a:extLst>
          </p:cNvPr>
          <p:cNvSpPr txBox="1"/>
          <p:nvPr/>
        </p:nvSpPr>
        <p:spPr>
          <a:xfrm>
            <a:off x="4482360" y="2235966"/>
            <a:ext cx="932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afw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2" name="グラフィックス 51" descr="雲 枠線">
            <a:extLst>
              <a:ext uri="{FF2B5EF4-FFF2-40B4-BE49-F238E27FC236}">
                <a16:creationId xmlns:a16="http://schemas.microsoft.com/office/drawing/2014/main" id="{6CF88F5D-1301-8A54-D9E6-18E362D372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16166" y="85276"/>
            <a:ext cx="690692" cy="690692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9D49635-70AA-C0F3-2582-9C1B677310F7}"/>
              </a:ext>
            </a:extLst>
          </p:cNvPr>
          <p:cNvSpPr txBox="1"/>
          <p:nvPr/>
        </p:nvSpPr>
        <p:spPr>
          <a:xfrm>
            <a:off x="5233553" y="335093"/>
            <a:ext cx="914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32EC7998-6E50-D90A-9C05-311A5C954F11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4992841" y="775968"/>
            <a:ext cx="0" cy="110449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9938FF4-9DAB-DB39-4754-C40AC6D9BFA3}"/>
              </a:ext>
            </a:extLst>
          </p:cNvPr>
          <p:cNvSpPr txBox="1"/>
          <p:nvPr/>
        </p:nvSpPr>
        <p:spPr>
          <a:xfrm>
            <a:off x="1306031" y="2402271"/>
            <a:ext cx="83921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サービスプロバイダー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3868B7C-5039-C4D4-61A2-2147DA7C4102}"/>
              </a:ext>
            </a:extLst>
          </p:cNvPr>
          <p:cNvSpPr txBox="1"/>
          <p:nvPr/>
        </p:nvSpPr>
        <p:spPr>
          <a:xfrm>
            <a:off x="163169" y="4654148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東南アジア拠点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EA25C246-61CE-D9CF-8B91-F5321F02F9AF}"/>
              </a:ext>
            </a:extLst>
          </p:cNvPr>
          <p:cNvSpPr/>
          <p:nvPr/>
        </p:nvSpPr>
        <p:spPr>
          <a:xfrm>
            <a:off x="221876" y="4983749"/>
            <a:ext cx="821671" cy="63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D371BA96-903B-C756-7EDF-C10972F75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46" y="5027920"/>
            <a:ext cx="514517" cy="514517"/>
          </a:xfrm>
          <a:prstGeom prst="rect">
            <a:avLst/>
          </a:prstGeom>
        </p:spPr>
      </p:pic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750FF4FE-A925-2653-E812-38FB77BCA98C}"/>
              </a:ext>
            </a:extLst>
          </p:cNvPr>
          <p:cNvSpPr/>
          <p:nvPr/>
        </p:nvSpPr>
        <p:spPr>
          <a:xfrm>
            <a:off x="2469065" y="4347968"/>
            <a:ext cx="2792244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73" name="グラフィックス 72">
            <a:extLst>
              <a:ext uri="{FF2B5EF4-FFF2-40B4-BE49-F238E27FC236}">
                <a16:creationId xmlns:a16="http://schemas.microsoft.com/office/drawing/2014/main" id="{C02672A3-9330-3C90-C951-B2459A771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2937" y="4218360"/>
            <a:ext cx="281656" cy="281656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470B460-87A8-19F3-B193-26297CC75FF4}"/>
              </a:ext>
            </a:extLst>
          </p:cNvPr>
          <p:cNvSpPr txBox="1"/>
          <p:nvPr/>
        </p:nvSpPr>
        <p:spPr>
          <a:xfrm>
            <a:off x="2642224" y="409524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southeastasia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B66EE27-8644-B9A1-7DFF-5617969AE26B}"/>
              </a:ext>
            </a:extLst>
          </p:cNvPr>
          <p:cNvSpPr/>
          <p:nvPr/>
        </p:nvSpPr>
        <p:spPr>
          <a:xfrm>
            <a:off x="2665201" y="4644895"/>
            <a:ext cx="2394148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81BECF0A-4751-F0B5-A16D-44CCE6E5869F}"/>
              </a:ext>
            </a:extLst>
          </p:cNvPr>
          <p:cNvGrpSpPr/>
          <p:nvPr/>
        </p:nvGrpSpPr>
        <p:grpSpPr>
          <a:xfrm>
            <a:off x="2613611" y="4459896"/>
            <a:ext cx="281657" cy="161721"/>
            <a:chOff x="7545388" y="5762626"/>
            <a:chExt cx="577850" cy="331788"/>
          </a:xfrm>
        </p:grpSpPr>
        <p:sp>
          <p:nvSpPr>
            <p:cNvPr id="77" name="Freeform 2167">
              <a:extLst>
                <a:ext uri="{FF2B5EF4-FFF2-40B4-BE49-F238E27FC236}">
                  <a16:creationId xmlns:a16="http://schemas.microsoft.com/office/drawing/2014/main" id="{67A06F4D-5A4E-4CDB-ADF7-2445F148C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8" name="Freeform 2168">
              <a:extLst>
                <a:ext uri="{FF2B5EF4-FFF2-40B4-BE49-F238E27FC236}">
                  <a16:creationId xmlns:a16="http://schemas.microsoft.com/office/drawing/2014/main" id="{3053C02C-E139-53DA-1237-AAA4B7CA5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9" name="Freeform 2169">
              <a:extLst>
                <a:ext uri="{FF2B5EF4-FFF2-40B4-BE49-F238E27FC236}">
                  <a16:creationId xmlns:a16="http://schemas.microsoft.com/office/drawing/2014/main" id="{F29D0CBB-A98D-7B63-88A9-9A260F7FA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0" name="Freeform 2170">
              <a:extLst>
                <a:ext uri="{FF2B5EF4-FFF2-40B4-BE49-F238E27FC236}">
                  <a16:creationId xmlns:a16="http://schemas.microsoft.com/office/drawing/2014/main" id="{D9B86DF7-2D7A-773A-95C7-D0FDCBEAB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1" name="Oval 2171">
              <a:extLst>
                <a:ext uri="{FF2B5EF4-FFF2-40B4-BE49-F238E27FC236}">
                  <a16:creationId xmlns:a16="http://schemas.microsoft.com/office/drawing/2014/main" id="{AFA26143-2E9C-6828-02CC-074D230A9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17CAE52-FCCF-5D76-F016-43F8B92547DC}"/>
              </a:ext>
            </a:extLst>
          </p:cNvPr>
          <p:cNvSpPr txBox="1"/>
          <p:nvPr/>
        </p:nvSpPr>
        <p:spPr>
          <a:xfrm>
            <a:off x="2936097" y="4375726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vnet-shared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22CD46FE-571E-BE35-3E44-39B757546255}"/>
              </a:ext>
            </a:extLst>
          </p:cNvPr>
          <p:cNvSpPr/>
          <p:nvPr/>
        </p:nvSpPr>
        <p:spPr>
          <a:xfrm>
            <a:off x="2835511" y="4918543"/>
            <a:ext cx="880617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84" name="グラフィックス 83">
            <a:extLst>
              <a:ext uri="{FF2B5EF4-FFF2-40B4-BE49-F238E27FC236}">
                <a16:creationId xmlns:a16="http://schemas.microsoft.com/office/drawing/2014/main" id="{54784EC6-B6B7-34F1-F413-429E19D59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16524" y="4747094"/>
            <a:ext cx="171450" cy="171450"/>
          </a:xfrm>
          <a:prstGeom prst="rect">
            <a:avLst/>
          </a:prstGeom>
        </p:spPr>
      </p:pic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088B036-4AE2-706E-4858-D7BD833BBA61}"/>
              </a:ext>
            </a:extLst>
          </p:cNvPr>
          <p:cNvSpPr txBox="1"/>
          <p:nvPr/>
        </p:nvSpPr>
        <p:spPr>
          <a:xfrm>
            <a:off x="2892654" y="4680046"/>
            <a:ext cx="7668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68DF5A7D-7C25-229A-0B4C-E1CDC14231C6}"/>
              </a:ext>
            </a:extLst>
          </p:cNvPr>
          <p:cNvGrpSpPr/>
          <p:nvPr/>
        </p:nvGrpSpPr>
        <p:grpSpPr>
          <a:xfrm>
            <a:off x="3183329" y="4983749"/>
            <a:ext cx="231766" cy="259797"/>
            <a:chOff x="1236663" y="233363"/>
            <a:chExt cx="538162" cy="603250"/>
          </a:xfrm>
        </p:grpSpPr>
        <p:sp>
          <p:nvSpPr>
            <p:cNvPr id="87" name="Freeform 39">
              <a:extLst>
                <a:ext uri="{FF2B5EF4-FFF2-40B4-BE49-F238E27FC236}">
                  <a16:creationId xmlns:a16="http://schemas.microsoft.com/office/drawing/2014/main" id="{0F94C7D7-079D-BDD3-DF56-BA6F7E090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163" y="233363"/>
              <a:ext cx="411162" cy="234950"/>
            </a:xfrm>
            <a:custGeom>
              <a:avLst/>
              <a:gdLst>
                <a:gd name="T0" fmla="*/ 137 w 137"/>
                <a:gd name="T1" fmla="*/ 74 h 78"/>
                <a:gd name="T2" fmla="*/ 137 w 137"/>
                <a:gd name="T3" fmla="*/ 66 h 78"/>
                <a:gd name="T4" fmla="*/ 119 w 137"/>
                <a:gd name="T5" fmla="*/ 20 h 78"/>
                <a:gd name="T6" fmla="*/ 68 w 137"/>
                <a:gd name="T7" fmla="*/ 0 h 78"/>
                <a:gd name="T8" fmla="*/ 18 w 137"/>
                <a:gd name="T9" fmla="*/ 20 h 78"/>
                <a:gd name="T10" fmla="*/ 0 w 137"/>
                <a:gd name="T11" fmla="*/ 66 h 78"/>
                <a:gd name="T12" fmla="*/ 0 w 137"/>
                <a:gd name="T13" fmla="*/ 74 h 78"/>
                <a:gd name="T14" fmla="*/ 32 w 137"/>
                <a:gd name="T15" fmla="*/ 78 h 78"/>
                <a:gd name="T16" fmla="*/ 32 w 137"/>
                <a:gd name="T17" fmla="*/ 70 h 78"/>
                <a:gd name="T18" fmla="*/ 41 w 137"/>
                <a:gd name="T19" fmla="*/ 40 h 78"/>
                <a:gd name="T20" fmla="*/ 68 w 137"/>
                <a:gd name="T21" fmla="*/ 29 h 78"/>
                <a:gd name="T22" fmla="*/ 96 w 137"/>
                <a:gd name="T23" fmla="*/ 40 h 78"/>
                <a:gd name="T24" fmla="*/ 105 w 137"/>
                <a:gd name="T25" fmla="*/ 65 h 78"/>
                <a:gd name="T26" fmla="*/ 105 w 137"/>
                <a:gd name="T27" fmla="*/ 78 h 78"/>
                <a:gd name="T28" fmla="*/ 137 w 137"/>
                <a:gd name="T2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78">
                  <a:moveTo>
                    <a:pt x="137" y="74"/>
                  </a:moveTo>
                  <a:cubicBezTo>
                    <a:pt x="137" y="66"/>
                    <a:pt x="137" y="66"/>
                    <a:pt x="137" y="66"/>
                  </a:cubicBezTo>
                  <a:cubicBezTo>
                    <a:pt x="137" y="48"/>
                    <a:pt x="130" y="32"/>
                    <a:pt x="119" y="20"/>
                  </a:cubicBezTo>
                  <a:cubicBezTo>
                    <a:pt x="109" y="8"/>
                    <a:pt x="86" y="0"/>
                    <a:pt x="68" y="0"/>
                  </a:cubicBezTo>
                  <a:cubicBezTo>
                    <a:pt x="51" y="0"/>
                    <a:pt x="28" y="8"/>
                    <a:pt x="18" y="20"/>
                  </a:cubicBezTo>
                  <a:cubicBezTo>
                    <a:pt x="7" y="32"/>
                    <a:pt x="0" y="48"/>
                    <a:pt x="0" y="6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60"/>
                    <a:pt x="35" y="46"/>
                    <a:pt x="41" y="40"/>
                  </a:cubicBezTo>
                  <a:cubicBezTo>
                    <a:pt x="47" y="33"/>
                    <a:pt x="60" y="30"/>
                    <a:pt x="68" y="29"/>
                  </a:cubicBezTo>
                  <a:cubicBezTo>
                    <a:pt x="77" y="29"/>
                    <a:pt x="90" y="33"/>
                    <a:pt x="96" y="40"/>
                  </a:cubicBezTo>
                  <a:cubicBezTo>
                    <a:pt x="102" y="46"/>
                    <a:pt x="105" y="55"/>
                    <a:pt x="105" y="65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8" name="Freeform 40">
              <a:extLst>
                <a:ext uri="{FF2B5EF4-FFF2-40B4-BE49-F238E27FC236}">
                  <a16:creationId xmlns:a16="http://schemas.microsoft.com/office/drawing/2014/main" id="{0EFC327D-5B1F-4FF4-967D-68809A58E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538162" cy="381000"/>
            </a:xfrm>
            <a:custGeom>
              <a:avLst/>
              <a:gdLst>
                <a:gd name="T0" fmla="*/ 21 w 179"/>
                <a:gd name="T1" fmla="*/ 0 h 126"/>
                <a:gd name="T2" fmla="*/ 0 w 179"/>
                <a:gd name="T3" fmla="*/ 22 h 126"/>
                <a:gd name="T4" fmla="*/ 0 w 179"/>
                <a:gd name="T5" fmla="*/ 105 h 126"/>
                <a:gd name="T6" fmla="*/ 18 w 179"/>
                <a:gd name="T7" fmla="*/ 126 h 126"/>
                <a:gd name="T8" fmla="*/ 161 w 179"/>
                <a:gd name="T9" fmla="*/ 126 h 126"/>
                <a:gd name="T10" fmla="*/ 179 w 179"/>
                <a:gd name="T11" fmla="*/ 105 h 126"/>
                <a:gd name="T12" fmla="*/ 179 w 179"/>
                <a:gd name="T13" fmla="*/ 22 h 126"/>
                <a:gd name="T14" fmla="*/ 158 w 179"/>
                <a:gd name="T15" fmla="*/ 0 h 126"/>
                <a:gd name="T16" fmla="*/ 21 w 179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26">
                  <a:moveTo>
                    <a:pt x="21" y="0"/>
                  </a:move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74" y="126"/>
                    <a:pt x="179" y="116"/>
                    <a:pt x="179" y="105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11"/>
                    <a:pt x="175" y="0"/>
                    <a:pt x="158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9" name="Freeform 41">
              <a:extLst>
                <a:ext uri="{FF2B5EF4-FFF2-40B4-BE49-F238E27FC236}">
                  <a16:creationId xmlns:a16="http://schemas.microsoft.com/office/drawing/2014/main" id="{13C474BF-7832-1489-F59C-84F9642F3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379412" cy="381000"/>
            </a:xfrm>
            <a:custGeom>
              <a:avLst/>
              <a:gdLst>
                <a:gd name="T0" fmla="*/ 126 w 126"/>
                <a:gd name="T1" fmla="*/ 0 h 126"/>
                <a:gd name="T2" fmla="*/ 53 w 126"/>
                <a:gd name="T3" fmla="*/ 0 h 126"/>
                <a:gd name="T4" fmla="*/ 21 w 126"/>
                <a:gd name="T5" fmla="*/ 0 h 126"/>
                <a:gd name="T6" fmla="*/ 21 w 126"/>
                <a:gd name="T7" fmla="*/ 0 h 126"/>
                <a:gd name="T8" fmla="*/ 0 w 126"/>
                <a:gd name="T9" fmla="*/ 22 h 126"/>
                <a:gd name="T10" fmla="*/ 0 w 126"/>
                <a:gd name="T11" fmla="*/ 105 h 126"/>
                <a:gd name="T12" fmla="*/ 18 w 126"/>
                <a:gd name="T13" fmla="*/ 126 h 126"/>
                <a:gd name="T14" fmla="*/ 45 w 126"/>
                <a:gd name="T15" fmla="*/ 126 h 126"/>
                <a:gd name="T16" fmla="*/ 126 w 126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6">
                  <a:moveTo>
                    <a:pt x="126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0" name="Freeform 42">
              <a:extLst>
                <a:ext uri="{FF2B5EF4-FFF2-40B4-BE49-F238E27FC236}">
                  <a16:creationId xmlns:a16="http://schemas.microsoft.com/office/drawing/2014/main" id="{FE965114-64B5-9B55-CCBA-C1BEBD932D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6513" y="492125"/>
              <a:ext cx="395287" cy="311150"/>
            </a:xfrm>
            <a:custGeom>
              <a:avLst/>
              <a:gdLst>
                <a:gd name="T0" fmla="*/ 79 w 249"/>
                <a:gd name="T1" fmla="*/ 44 h 196"/>
                <a:gd name="T2" fmla="*/ 125 w 249"/>
                <a:gd name="T3" fmla="*/ 0 h 196"/>
                <a:gd name="T4" fmla="*/ 168 w 249"/>
                <a:gd name="T5" fmla="*/ 44 h 196"/>
                <a:gd name="T6" fmla="*/ 136 w 249"/>
                <a:gd name="T7" fmla="*/ 44 h 196"/>
                <a:gd name="T8" fmla="*/ 136 w 249"/>
                <a:gd name="T9" fmla="*/ 76 h 196"/>
                <a:gd name="T10" fmla="*/ 109 w 249"/>
                <a:gd name="T11" fmla="*/ 76 h 196"/>
                <a:gd name="T12" fmla="*/ 109 w 249"/>
                <a:gd name="T13" fmla="*/ 44 h 196"/>
                <a:gd name="T14" fmla="*/ 79 w 249"/>
                <a:gd name="T15" fmla="*/ 44 h 196"/>
                <a:gd name="T16" fmla="*/ 0 w 249"/>
                <a:gd name="T17" fmla="*/ 111 h 196"/>
                <a:gd name="T18" fmla="*/ 0 w 249"/>
                <a:gd name="T19" fmla="*/ 84 h 196"/>
                <a:gd name="T20" fmla="*/ 45 w 249"/>
                <a:gd name="T21" fmla="*/ 84 h 196"/>
                <a:gd name="T22" fmla="*/ 45 w 249"/>
                <a:gd name="T23" fmla="*/ 54 h 196"/>
                <a:gd name="T24" fmla="*/ 87 w 249"/>
                <a:gd name="T25" fmla="*/ 97 h 196"/>
                <a:gd name="T26" fmla="*/ 45 w 249"/>
                <a:gd name="T27" fmla="*/ 139 h 196"/>
                <a:gd name="T28" fmla="*/ 45 w 249"/>
                <a:gd name="T29" fmla="*/ 111 h 196"/>
                <a:gd name="T30" fmla="*/ 0 w 249"/>
                <a:gd name="T31" fmla="*/ 111 h 196"/>
                <a:gd name="T32" fmla="*/ 0 w 249"/>
                <a:gd name="T33" fmla="*/ 111 h 196"/>
                <a:gd name="T34" fmla="*/ 125 w 249"/>
                <a:gd name="T35" fmla="*/ 196 h 196"/>
                <a:gd name="T36" fmla="*/ 79 w 249"/>
                <a:gd name="T37" fmla="*/ 153 h 196"/>
                <a:gd name="T38" fmla="*/ 109 w 249"/>
                <a:gd name="T39" fmla="*/ 153 h 196"/>
                <a:gd name="T40" fmla="*/ 109 w 249"/>
                <a:gd name="T41" fmla="*/ 120 h 196"/>
                <a:gd name="T42" fmla="*/ 136 w 249"/>
                <a:gd name="T43" fmla="*/ 120 h 196"/>
                <a:gd name="T44" fmla="*/ 136 w 249"/>
                <a:gd name="T45" fmla="*/ 153 h 196"/>
                <a:gd name="T46" fmla="*/ 168 w 249"/>
                <a:gd name="T47" fmla="*/ 153 h 196"/>
                <a:gd name="T48" fmla="*/ 125 w 249"/>
                <a:gd name="T49" fmla="*/ 196 h 196"/>
                <a:gd name="T50" fmla="*/ 249 w 249"/>
                <a:gd name="T51" fmla="*/ 111 h 196"/>
                <a:gd name="T52" fmla="*/ 204 w 249"/>
                <a:gd name="T53" fmla="*/ 111 h 196"/>
                <a:gd name="T54" fmla="*/ 204 w 249"/>
                <a:gd name="T55" fmla="*/ 141 h 196"/>
                <a:gd name="T56" fmla="*/ 161 w 249"/>
                <a:gd name="T57" fmla="*/ 97 h 196"/>
                <a:gd name="T58" fmla="*/ 204 w 249"/>
                <a:gd name="T59" fmla="*/ 54 h 196"/>
                <a:gd name="T60" fmla="*/ 204 w 249"/>
                <a:gd name="T61" fmla="*/ 84 h 196"/>
                <a:gd name="T62" fmla="*/ 249 w 249"/>
                <a:gd name="T63" fmla="*/ 84 h 196"/>
                <a:gd name="T64" fmla="*/ 249 w 249"/>
                <a:gd name="T65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196">
                  <a:moveTo>
                    <a:pt x="79" y="44"/>
                  </a:moveTo>
                  <a:lnTo>
                    <a:pt x="125" y="0"/>
                  </a:lnTo>
                  <a:lnTo>
                    <a:pt x="168" y="44"/>
                  </a:lnTo>
                  <a:lnTo>
                    <a:pt x="136" y="44"/>
                  </a:lnTo>
                  <a:lnTo>
                    <a:pt x="136" y="76"/>
                  </a:lnTo>
                  <a:lnTo>
                    <a:pt x="109" y="76"/>
                  </a:lnTo>
                  <a:lnTo>
                    <a:pt x="109" y="44"/>
                  </a:lnTo>
                  <a:lnTo>
                    <a:pt x="79" y="44"/>
                  </a:lnTo>
                  <a:close/>
                  <a:moveTo>
                    <a:pt x="0" y="111"/>
                  </a:moveTo>
                  <a:lnTo>
                    <a:pt x="0" y="84"/>
                  </a:lnTo>
                  <a:lnTo>
                    <a:pt x="45" y="84"/>
                  </a:lnTo>
                  <a:lnTo>
                    <a:pt x="45" y="54"/>
                  </a:lnTo>
                  <a:lnTo>
                    <a:pt x="87" y="97"/>
                  </a:lnTo>
                  <a:lnTo>
                    <a:pt x="45" y="139"/>
                  </a:lnTo>
                  <a:lnTo>
                    <a:pt x="45" y="111"/>
                  </a:lnTo>
                  <a:lnTo>
                    <a:pt x="0" y="111"/>
                  </a:lnTo>
                  <a:lnTo>
                    <a:pt x="0" y="111"/>
                  </a:lnTo>
                  <a:close/>
                  <a:moveTo>
                    <a:pt x="125" y="196"/>
                  </a:moveTo>
                  <a:lnTo>
                    <a:pt x="79" y="153"/>
                  </a:lnTo>
                  <a:lnTo>
                    <a:pt x="109" y="153"/>
                  </a:lnTo>
                  <a:lnTo>
                    <a:pt x="109" y="120"/>
                  </a:lnTo>
                  <a:lnTo>
                    <a:pt x="136" y="120"/>
                  </a:lnTo>
                  <a:lnTo>
                    <a:pt x="136" y="153"/>
                  </a:lnTo>
                  <a:lnTo>
                    <a:pt x="168" y="153"/>
                  </a:lnTo>
                  <a:lnTo>
                    <a:pt x="125" y="196"/>
                  </a:lnTo>
                  <a:close/>
                  <a:moveTo>
                    <a:pt x="249" y="111"/>
                  </a:moveTo>
                  <a:lnTo>
                    <a:pt x="204" y="111"/>
                  </a:lnTo>
                  <a:lnTo>
                    <a:pt x="204" y="141"/>
                  </a:lnTo>
                  <a:lnTo>
                    <a:pt x="161" y="97"/>
                  </a:lnTo>
                  <a:lnTo>
                    <a:pt x="204" y="54"/>
                  </a:lnTo>
                  <a:lnTo>
                    <a:pt x="204" y="84"/>
                  </a:lnTo>
                  <a:lnTo>
                    <a:pt x="249" y="84"/>
                  </a:lnTo>
                  <a:lnTo>
                    <a:pt x="24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A6EDF6BB-5EEE-BDF1-D2A0-79A9D70F6E6A}"/>
              </a:ext>
            </a:extLst>
          </p:cNvPr>
          <p:cNvSpPr/>
          <p:nvPr/>
        </p:nvSpPr>
        <p:spPr>
          <a:xfrm>
            <a:off x="3930711" y="4918544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92" name="グラフィックス 91">
            <a:extLst>
              <a:ext uri="{FF2B5EF4-FFF2-40B4-BE49-F238E27FC236}">
                <a16:creationId xmlns:a16="http://schemas.microsoft.com/office/drawing/2014/main" id="{14D94B14-8D89-8EB2-E648-3C07BAE4A1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84448" y="4747094"/>
            <a:ext cx="171450" cy="171450"/>
          </a:xfrm>
          <a:prstGeom prst="rect">
            <a:avLst/>
          </a:prstGeom>
        </p:spPr>
      </p:pic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46350F4A-8553-6C30-FEA2-E2F8B3AB12CB}"/>
              </a:ext>
            </a:extLst>
          </p:cNvPr>
          <p:cNvSpPr txBox="1"/>
          <p:nvPr/>
        </p:nvSpPr>
        <p:spPr>
          <a:xfrm>
            <a:off x="3960578" y="4680046"/>
            <a:ext cx="10676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AzureFirewallSubnet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94" name="グラフィックス 93">
            <a:extLst>
              <a:ext uri="{FF2B5EF4-FFF2-40B4-BE49-F238E27FC236}">
                <a16:creationId xmlns:a16="http://schemas.microsoft.com/office/drawing/2014/main" id="{55FCEEE3-6907-6135-EC00-E7A65022CF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02582" y="4990825"/>
            <a:ext cx="261390" cy="261390"/>
          </a:xfrm>
          <a:prstGeom prst="rect">
            <a:avLst/>
          </a:prstGeom>
        </p:spPr>
      </p:pic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D254F1F-62AD-8566-8989-B6FD27103A12}"/>
              </a:ext>
            </a:extLst>
          </p:cNvPr>
          <p:cNvSpPr txBox="1"/>
          <p:nvPr/>
        </p:nvSpPr>
        <p:spPr>
          <a:xfrm>
            <a:off x="2808546" y="5298422"/>
            <a:ext cx="9322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vpng-onprem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ゲートウェイ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02B2CE06-62B4-380D-3673-58C6038CD80A}"/>
              </a:ext>
            </a:extLst>
          </p:cNvPr>
          <p:cNvSpPr txBox="1"/>
          <p:nvPr/>
        </p:nvSpPr>
        <p:spPr>
          <a:xfrm>
            <a:off x="3922796" y="5346333"/>
            <a:ext cx="932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afw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679271A5-928E-3789-F960-FD0C2005517D}"/>
              </a:ext>
            </a:extLst>
          </p:cNvPr>
          <p:cNvSpPr/>
          <p:nvPr/>
        </p:nvSpPr>
        <p:spPr>
          <a:xfrm>
            <a:off x="7121384" y="1237600"/>
            <a:ext cx="2108609" cy="24057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12" name="グラフィックス 111">
            <a:extLst>
              <a:ext uri="{FF2B5EF4-FFF2-40B4-BE49-F238E27FC236}">
                <a16:creationId xmlns:a16="http://schemas.microsoft.com/office/drawing/2014/main" id="{20BC70E4-9C75-2D7D-8CFB-33DE214D0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5256" y="1107993"/>
            <a:ext cx="281656" cy="281656"/>
          </a:xfrm>
          <a:prstGeom prst="rect">
            <a:avLst/>
          </a:prstGeom>
        </p:spPr>
      </p:pic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0F59CE0C-853A-F154-1431-E37950DC9F79}"/>
              </a:ext>
            </a:extLst>
          </p:cNvPr>
          <p:cNvSpPr txBox="1"/>
          <p:nvPr/>
        </p:nvSpPr>
        <p:spPr>
          <a:xfrm>
            <a:off x="7294543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-internal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1C0846B-B23C-1CFB-22B8-5309EAFB326A}"/>
              </a:ext>
            </a:extLst>
          </p:cNvPr>
          <p:cNvSpPr/>
          <p:nvPr/>
        </p:nvSpPr>
        <p:spPr>
          <a:xfrm>
            <a:off x="6966600" y="916527"/>
            <a:ext cx="4666540" cy="50778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15" name="グラフィックス 114">
            <a:extLst>
              <a:ext uri="{FF2B5EF4-FFF2-40B4-BE49-F238E27FC236}">
                <a16:creationId xmlns:a16="http://schemas.microsoft.com/office/drawing/2014/main" id="{B147B2C5-ED30-FB8D-DD70-D0B9568FBA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6614" y="658458"/>
            <a:ext cx="444956" cy="444956"/>
          </a:xfrm>
          <a:prstGeom prst="rect">
            <a:avLst/>
          </a:prstGeom>
        </p:spPr>
      </p:pic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EBED50FE-6818-ECAA-11FE-06A6783729D8}"/>
              </a:ext>
            </a:extLst>
          </p:cNvPr>
          <p:cNvSpPr txBox="1"/>
          <p:nvPr/>
        </p:nvSpPr>
        <p:spPr>
          <a:xfrm>
            <a:off x="7195074" y="61958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extended-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onprem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B602F647-21E6-110D-9DBF-F3ED6F784673}"/>
              </a:ext>
            </a:extLst>
          </p:cNvPr>
          <p:cNvSpPr/>
          <p:nvPr/>
        </p:nvSpPr>
        <p:spPr>
          <a:xfrm>
            <a:off x="7294543" y="1534528"/>
            <a:ext cx="1876895" cy="207248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385FC20F-0663-DA58-6F73-09ABB134ABF2}"/>
              </a:ext>
            </a:extLst>
          </p:cNvPr>
          <p:cNvGrpSpPr/>
          <p:nvPr/>
        </p:nvGrpSpPr>
        <p:grpSpPr>
          <a:xfrm>
            <a:off x="7242953" y="1349529"/>
            <a:ext cx="281657" cy="161721"/>
            <a:chOff x="7545388" y="5762626"/>
            <a:chExt cx="577850" cy="331788"/>
          </a:xfrm>
        </p:grpSpPr>
        <p:sp>
          <p:nvSpPr>
            <p:cNvPr id="119" name="Freeform 2167">
              <a:extLst>
                <a:ext uri="{FF2B5EF4-FFF2-40B4-BE49-F238E27FC236}">
                  <a16:creationId xmlns:a16="http://schemas.microsoft.com/office/drawing/2014/main" id="{3F0DE937-72FE-B9D5-A832-F8BCA49DA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0" name="Freeform 2168">
              <a:extLst>
                <a:ext uri="{FF2B5EF4-FFF2-40B4-BE49-F238E27FC236}">
                  <a16:creationId xmlns:a16="http://schemas.microsoft.com/office/drawing/2014/main" id="{38BA4A8E-8964-B7D0-03CD-C00693011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1" name="Freeform 2169">
              <a:extLst>
                <a:ext uri="{FF2B5EF4-FFF2-40B4-BE49-F238E27FC236}">
                  <a16:creationId xmlns:a16="http://schemas.microsoft.com/office/drawing/2014/main" id="{4B3C56E7-4DFB-CD53-42DA-6EDE37C48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2" name="Freeform 2170">
              <a:extLst>
                <a:ext uri="{FF2B5EF4-FFF2-40B4-BE49-F238E27FC236}">
                  <a16:creationId xmlns:a16="http://schemas.microsoft.com/office/drawing/2014/main" id="{11964DC3-CFA4-44D3-BBEB-FF0EC30C5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3" name="Oval 2171">
              <a:extLst>
                <a:ext uri="{FF2B5EF4-FFF2-40B4-BE49-F238E27FC236}">
                  <a16:creationId xmlns:a16="http://schemas.microsoft.com/office/drawing/2014/main" id="{F667EE44-78A2-3104-8AEE-2F376B5B9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308ACEEE-22E1-A27B-BBCF-C00F2BB96030}"/>
              </a:ext>
            </a:extLst>
          </p:cNvPr>
          <p:cNvSpPr txBox="1"/>
          <p:nvPr/>
        </p:nvSpPr>
        <p:spPr>
          <a:xfrm>
            <a:off x="7565439" y="126535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vnet-internal-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86961143-5465-BC7A-F550-4D6188DEF090}"/>
              </a:ext>
            </a:extLst>
          </p:cNvPr>
          <p:cNvSpPr/>
          <p:nvPr/>
        </p:nvSpPr>
        <p:spPr>
          <a:xfrm>
            <a:off x="7355279" y="1808177"/>
            <a:ext cx="611025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0" name="グラフィックス 139">
            <a:extLst>
              <a:ext uri="{FF2B5EF4-FFF2-40B4-BE49-F238E27FC236}">
                <a16:creationId xmlns:a16="http://schemas.microsoft.com/office/drawing/2014/main" id="{8195007A-DC42-7500-ED37-1752FEC60E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31938" y="1636727"/>
            <a:ext cx="171450" cy="171450"/>
          </a:xfrm>
          <a:prstGeom prst="rect">
            <a:avLst/>
          </a:prstGeom>
        </p:spPr>
      </p:pic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0E13D53B-9F06-D84A-A97C-E8D5356ECC3F}"/>
              </a:ext>
            </a:extLst>
          </p:cNvPr>
          <p:cNvSpPr txBox="1"/>
          <p:nvPr/>
        </p:nvSpPr>
        <p:spPr>
          <a:xfrm>
            <a:off x="7508068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snet-web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2" name="グラフィックス 141">
            <a:extLst>
              <a:ext uri="{FF2B5EF4-FFF2-40B4-BE49-F238E27FC236}">
                <a16:creationId xmlns:a16="http://schemas.microsoft.com/office/drawing/2014/main" id="{DEA6425F-BCC8-F0D0-EFAC-ECD84B45EB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30571" y="1931660"/>
            <a:ext cx="270044" cy="270044"/>
          </a:xfrm>
          <a:prstGeom prst="rect">
            <a:avLst/>
          </a:prstGeom>
        </p:spPr>
      </p:pic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AC00A12F-FD94-331F-6207-EA4A3FB4FE36}"/>
              </a:ext>
            </a:extLst>
          </p:cNvPr>
          <p:cNvSpPr txBox="1"/>
          <p:nvPr/>
        </p:nvSpPr>
        <p:spPr>
          <a:xfrm>
            <a:off x="7362517" y="2250448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vmiis01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80FC97F0-46EF-8A61-4208-EA0BF957EFD8}"/>
              </a:ext>
            </a:extLst>
          </p:cNvPr>
          <p:cNvSpPr/>
          <p:nvPr/>
        </p:nvSpPr>
        <p:spPr>
          <a:xfrm>
            <a:off x="8041512" y="1808177"/>
            <a:ext cx="1043810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6" name="グラフィックス 145">
            <a:extLst>
              <a:ext uri="{FF2B5EF4-FFF2-40B4-BE49-F238E27FC236}">
                <a16:creationId xmlns:a16="http://schemas.microsoft.com/office/drawing/2014/main" id="{B39B504A-70E6-9E7B-F9B3-E4B6AFA53E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6249" y="1636727"/>
            <a:ext cx="171450" cy="171450"/>
          </a:xfrm>
          <a:prstGeom prst="rect">
            <a:avLst/>
          </a:prstGeom>
        </p:spPr>
      </p:pic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3C7EA31C-0A52-26DC-1A2E-804097DD2153}"/>
              </a:ext>
            </a:extLst>
          </p:cNvPr>
          <p:cNvSpPr txBox="1"/>
          <p:nvPr/>
        </p:nvSpPr>
        <p:spPr>
          <a:xfrm>
            <a:off x="8202379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snet-ad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8" name="グラフィックス 147">
            <a:extLst>
              <a:ext uri="{FF2B5EF4-FFF2-40B4-BE49-F238E27FC236}">
                <a16:creationId xmlns:a16="http://schemas.microsoft.com/office/drawing/2014/main" id="{F95D1FC1-1381-B664-0D2D-37BF0EB7D0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75688" y="1945508"/>
            <a:ext cx="270044" cy="270044"/>
          </a:xfrm>
          <a:prstGeom prst="rect">
            <a:avLst/>
          </a:prstGeom>
        </p:spPr>
      </p:pic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E4ED2791-9E8B-5C91-DDC5-9562F4BCEFFF}"/>
              </a:ext>
            </a:extLst>
          </p:cNvPr>
          <p:cNvSpPr txBox="1"/>
          <p:nvPr/>
        </p:nvSpPr>
        <p:spPr>
          <a:xfrm>
            <a:off x="7993511" y="2272247"/>
            <a:ext cx="10918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vmdc01 / 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vmadfs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DCBE89F-9F55-931D-AC9C-8803B7413A03}"/>
              </a:ext>
            </a:extLst>
          </p:cNvPr>
          <p:cNvSpPr/>
          <p:nvPr/>
        </p:nvSpPr>
        <p:spPr>
          <a:xfrm>
            <a:off x="9419873" y="1237601"/>
            <a:ext cx="2108609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52" name="グラフィックス 151">
            <a:extLst>
              <a:ext uri="{FF2B5EF4-FFF2-40B4-BE49-F238E27FC236}">
                <a16:creationId xmlns:a16="http://schemas.microsoft.com/office/drawing/2014/main" id="{F69CE10C-5B37-0237-BBA1-3BD2CB3E9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3745" y="1107993"/>
            <a:ext cx="281656" cy="281656"/>
          </a:xfrm>
          <a:prstGeom prst="rect">
            <a:avLst/>
          </a:prstGeom>
        </p:spPr>
      </p:pic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EAA0F582-2268-4106-0B92-58F1B2231E3D}"/>
              </a:ext>
            </a:extLst>
          </p:cNvPr>
          <p:cNvSpPr txBox="1"/>
          <p:nvPr/>
        </p:nvSpPr>
        <p:spPr>
          <a:xfrm>
            <a:off x="9593032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-external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9F8E15E4-103F-54D3-2B11-AAB758527B41}"/>
              </a:ext>
            </a:extLst>
          </p:cNvPr>
          <p:cNvSpPr/>
          <p:nvPr/>
        </p:nvSpPr>
        <p:spPr>
          <a:xfrm>
            <a:off x="9545967" y="1534528"/>
            <a:ext cx="1876895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E225195D-9EA5-FA41-4620-CB9180E86486}"/>
              </a:ext>
            </a:extLst>
          </p:cNvPr>
          <p:cNvGrpSpPr/>
          <p:nvPr/>
        </p:nvGrpSpPr>
        <p:grpSpPr>
          <a:xfrm>
            <a:off x="9541442" y="1349529"/>
            <a:ext cx="281657" cy="161721"/>
            <a:chOff x="7545388" y="5762626"/>
            <a:chExt cx="577850" cy="331788"/>
          </a:xfrm>
        </p:grpSpPr>
        <p:sp>
          <p:nvSpPr>
            <p:cNvPr id="156" name="Freeform 2167">
              <a:extLst>
                <a:ext uri="{FF2B5EF4-FFF2-40B4-BE49-F238E27FC236}">
                  <a16:creationId xmlns:a16="http://schemas.microsoft.com/office/drawing/2014/main" id="{C01498D1-7DCD-6FCB-A1E3-B3C6E9371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57" name="Freeform 2168">
              <a:extLst>
                <a:ext uri="{FF2B5EF4-FFF2-40B4-BE49-F238E27FC236}">
                  <a16:creationId xmlns:a16="http://schemas.microsoft.com/office/drawing/2014/main" id="{A2FC452E-E7A7-BE88-8048-974250B7C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58" name="Freeform 2169">
              <a:extLst>
                <a:ext uri="{FF2B5EF4-FFF2-40B4-BE49-F238E27FC236}">
                  <a16:creationId xmlns:a16="http://schemas.microsoft.com/office/drawing/2014/main" id="{43787284-CBE6-CA15-643D-2DA2A2872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59" name="Freeform 2170">
              <a:extLst>
                <a:ext uri="{FF2B5EF4-FFF2-40B4-BE49-F238E27FC236}">
                  <a16:creationId xmlns:a16="http://schemas.microsoft.com/office/drawing/2014/main" id="{672AD9B1-6AFB-2B75-54C5-91C99406D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60" name="Oval 2171">
              <a:extLst>
                <a:ext uri="{FF2B5EF4-FFF2-40B4-BE49-F238E27FC236}">
                  <a16:creationId xmlns:a16="http://schemas.microsoft.com/office/drawing/2014/main" id="{07CC87F7-4856-D581-9AC1-EDE64AE9F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37853B8C-9D2A-1466-4B5F-DDFFAD46B3B4}"/>
              </a:ext>
            </a:extLst>
          </p:cNvPr>
          <p:cNvSpPr txBox="1"/>
          <p:nvPr/>
        </p:nvSpPr>
        <p:spPr>
          <a:xfrm>
            <a:off x="9863928" y="126535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vnet-external-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9F39C31D-3820-5FAB-4B00-2166C4387D69}"/>
              </a:ext>
            </a:extLst>
          </p:cNvPr>
          <p:cNvSpPr/>
          <p:nvPr/>
        </p:nvSpPr>
        <p:spPr>
          <a:xfrm>
            <a:off x="9710264" y="1808177"/>
            <a:ext cx="765660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3" name="グラフィックス 162">
            <a:extLst>
              <a:ext uri="{FF2B5EF4-FFF2-40B4-BE49-F238E27FC236}">
                <a16:creationId xmlns:a16="http://schemas.microsoft.com/office/drawing/2014/main" id="{875E5E86-5ABD-26F5-8AAE-0A96C36CD5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42290" y="1636727"/>
            <a:ext cx="171450" cy="171450"/>
          </a:xfrm>
          <a:prstGeom prst="rect">
            <a:avLst/>
          </a:prstGeom>
        </p:spPr>
      </p:pic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F21AD857-320C-8E18-9B8C-0BCF1AF69315}"/>
              </a:ext>
            </a:extLst>
          </p:cNvPr>
          <p:cNvSpPr txBox="1"/>
          <p:nvPr/>
        </p:nvSpPr>
        <p:spPr>
          <a:xfrm>
            <a:off x="9818420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wap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5" name="グラフィックス 164">
            <a:extLst>
              <a:ext uri="{FF2B5EF4-FFF2-40B4-BE49-F238E27FC236}">
                <a16:creationId xmlns:a16="http://schemas.microsoft.com/office/drawing/2014/main" id="{6D688CB3-5F0C-50E9-4A94-DB01B4BA39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60565" y="1931660"/>
            <a:ext cx="270044" cy="270044"/>
          </a:xfrm>
          <a:prstGeom prst="rect">
            <a:avLst/>
          </a:prstGeom>
        </p:spPr>
      </p:pic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74DCBF62-A4D8-AD12-5C74-128CBF3B45DF}"/>
              </a:ext>
            </a:extLst>
          </p:cNvPr>
          <p:cNvSpPr txBox="1"/>
          <p:nvPr/>
        </p:nvSpPr>
        <p:spPr>
          <a:xfrm>
            <a:off x="9792511" y="2250448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vmwap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85F4EF21-17E4-AF4D-6BAE-B2D5ED72A692}"/>
              </a:ext>
            </a:extLst>
          </p:cNvPr>
          <p:cNvSpPr/>
          <p:nvPr/>
        </p:nvSpPr>
        <p:spPr>
          <a:xfrm>
            <a:off x="10571086" y="1808177"/>
            <a:ext cx="765660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8" name="グラフィックス 167">
            <a:extLst>
              <a:ext uri="{FF2B5EF4-FFF2-40B4-BE49-F238E27FC236}">
                <a16:creationId xmlns:a16="http://schemas.microsoft.com/office/drawing/2014/main" id="{1FBEC501-0F89-7B6C-4D42-F872DAAC88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03112" y="1636727"/>
            <a:ext cx="171450" cy="171450"/>
          </a:xfrm>
          <a:prstGeom prst="rect">
            <a:avLst/>
          </a:prstGeom>
        </p:spPr>
      </p:pic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E88974F4-E980-3193-93D4-6D54187FE968}"/>
              </a:ext>
            </a:extLst>
          </p:cNvPr>
          <p:cNvSpPr txBox="1"/>
          <p:nvPr/>
        </p:nvSpPr>
        <p:spPr>
          <a:xfrm>
            <a:off x="10679242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snet-mail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70" name="グラフィックス 169">
            <a:extLst>
              <a:ext uri="{FF2B5EF4-FFF2-40B4-BE49-F238E27FC236}">
                <a16:creationId xmlns:a16="http://schemas.microsoft.com/office/drawing/2014/main" id="{282B079E-2147-367C-529F-E518029198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11983" y="1931660"/>
            <a:ext cx="270044" cy="270044"/>
          </a:xfrm>
          <a:prstGeom prst="rect">
            <a:avLst/>
          </a:prstGeom>
        </p:spPr>
      </p:pic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46AFEB53-153F-326C-7709-989BD85832A2}"/>
              </a:ext>
            </a:extLst>
          </p:cNvPr>
          <p:cNvSpPr txBox="1"/>
          <p:nvPr/>
        </p:nvSpPr>
        <p:spPr>
          <a:xfrm>
            <a:off x="10643929" y="2250448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vmsmtp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84" name="グラフィックス 183">
            <a:extLst>
              <a:ext uri="{FF2B5EF4-FFF2-40B4-BE49-F238E27FC236}">
                <a16:creationId xmlns:a16="http://schemas.microsoft.com/office/drawing/2014/main" id="{B0E55875-568B-4393-F8CA-7CFAA62E5D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82231" y="1945508"/>
            <a:ext cx="270044" cy="270044"/>
          </a:xfrm>
          <a:prstGeom prst="rect">
            <a:avLst/>
          </a:prstGeom>
        </p:spPr>
      </p:pic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6343D6BF-5757-AAEA-00A8-83AA884F38B4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513472" y="2070167"/>
            <a:ext cx="1762380" cy="851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コネクタ: カギ線 181">
            <a:extLst>
              <a:ext uri="{FF2B5EF4-FFF2-40B4-BE49-F238E27FC236}">
                <a16:creationId xmlns:a16="http://schemas.microsoft.com/office/drawing/2014/main" id="{1E739253-5917-116B-B028-FF4D0B6AE927}"/>
              </a:ext>
            </a:extLst>
          </p:cNvPr>
          <p:cNvCxnSpPr>
            <a:cxnSpLocks/>
            <a:stCxn id="25" idx="3"/>
            <a:endCxn id="151" idx="2"/>
          </p:cNvCxnSpPr>
          <p:nvPr/>
        </p:nvCxnSpPr>
        <p:spPr>
          <a:xfrm>
            <a:off x="5513472" y="2071018"/>
            <a:ext cx="4960706" cy="661668"/>
          </a:xfrm>
          <a:prstGeom prst="bentConnector4">
            <a:avLst>
              <a:gd name="adj1" fmla="val 18636"/>
              <a:gd name="adj2" fmla="val 276810"/>
            </a:avLst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B1DB9F08-D7DE-3604-AE3E-54852E3CCCC5}"/>
              </a:ext>
            </a:extLst>
          </p:cNvPr>
          <p:cNvSpPr txBox="1"/>
          <p:nvPr/>
        </p:nvSpPr>
        <p:spPr>
          <a:xfrm>
            <a:off x="8431494" y="3787813"/>
            <a:ext cx="686406" cy="253916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ピアリング</a:t>
            </a: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ECB69CED-FB46-E558-8D40-81795EA0C915}"/>
              </a:ext>
            </a:extLst>
          </p:cNvPr>
          <p:cNvSpPr txBox="1"/>
          <p:nvPr/>
        </p:nvSpPr>
        <p:spPr>
          <a:xfrm>
            <a:off x="6093853" y="1725156"/>
            <a:ext cx="686406" cy="25391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ピアリング</a:t>
            </a:r>
          </a:p>
        </p:txBody>
      </p: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CB5DE9E1-AD55-2D8E-ABC8-5A90FDCA5F1A}"/>
              </a:ext>
            </a:extLst>
          </p:cNvPr>
          <p:cNvCxnSpPr>
            <a:cxnSpLocks/>
          </p:cNvCxnSpPr>
          <p:nvPr/>
        </p:nvCxnSpPr>
        <p:spPr>
          <a:xfrm>
            <a:off x="4185832" y="2607507"/>
            <a:ext cx="0" cy="201411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3F337006-F0DF-0C99-5BBC-7F2EA139ADAB}"/>
              </a:ext>
            </a:extLst>
          </p:cNvPr>
          <p:cNvSpPr txBox="1"/>
          <p:nvPr/>
        </p:nvSpPr>
        <p:spPr>
          <a:xfrm>
            <a:off x="3553033" y="3385834"/>
            <a:ext cx="1233030" cy="253916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グローバル ピアリング</a:t>
            </a: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B3D90450-8C17-5603-0690-E6F01E766F15}"/>
              </a:ext>
            </a:extLst>
          </p:cNvPr>
          <p:cNvSpPr/>
          <p:nvPr/>
        </p:nvSpPr>
        <p:spPr>
          <a:xfrm>
            <a:off x="7195074" y="4352450"/>
            <a:ext cx="1757201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99" name="グラフィックス 198">
            <a:extLst>
              <a:ext uri="{FF2B5EF4-FFF2-40B4-BE49-F238E27FC236}">
                <a16:creationId xmlns:a16="http://schemas.microsoft.com/office/drawing/2014/main" id="{9D906AC4-80FF-B044-66D5-BFCF6D3CB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8946" y="4222842"/>
            <a:ext cx="281656" cy="281656"/>
          </a:xfrm>
          <a:prstGeom prst="rect">
            <a:avLst/>
          </a:prstGeom>
        </p:spPr>
      </p:pic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23DD4B6E-D49F-C32D-37C0-ACEAAF12A34D}"/>
              </a:ext>
            </a:extLst>
          </p:cNvPr>
          <p:cNvSpPr txBox="1"/>
          <p:nvPr/>
        </p:nvSpPr>
        <p:spPr>
          <a:xfrm>
            <a:off x="7368233" y="4099731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-internal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southeastasia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C0EF9E12-EFFA-42BF-8252-97EB3BBD9781}"/>
              </a:ext>
            </a:extLst>
          </p:cNvPr>
          <p:cNvSpPr/>
          <p:nvPr/>
        </p:nvSpPr>
        <p:spPr>
          <a:xfrm>
            <a:off x="7368233" y="4649377"/>
            <a:ext cx="807455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0109E56E-3EDA-8CAA-7C5C-2356A366CC3B}"/>
              </a:ext>
            </a:extLst>
          </p:cNvPr>
          <p:cNvGrpSpPr/>
          <p:nvPr/>
        </p:nvGrpSpPr>
        <p:grpSpPr>
          <a:xfrm>
            <a:off x="7316643" y="4464378"/>
            <a:ext cx="281657" cy="161721"/>
            <a:chOff x="7545388" y="5762626"/>
            <a:chExt cx="577850" cy="331788"/>
          </a:xfrm>
        </p:grpSpPr>
        <p:sp>
          <p:nvSpPr>
            <p:cNvPr id="203" name="Freeform 2167">
              <a:extLst>
                <a:ext uri="{FF2B5EF4-FFF2-40B4-BE49-F238E27FC236}">
                  <a16:creationId xmlns:a16="http://schemas.microsoft.com/office/drawing/2014/main" id="{3D254A07-66CB-4DB8-FBFF-CA7E57DDD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4" name="Freeform 2168">
              <a:extLst>
                <a:ext uri="{FF2B5EF4-FFF2-40B4-BE49-F238E27FC236}">
                  <a16:creationId xmlns:a16="http://schemas.microsoft.com/office/drawing/2014/main" id="{C9309325-CA90-B736-E796-C2D750C86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5" name="Freeform 2169">
              <a:extLst>
                <a:ext uri="{FF2B5EF4-FFF2-40B4-BE49-F238E27FC236}">
                  <a16:creationId xmlns:a16="http://schemas.microsoft.com/office/drawing/2014/main" id="{4787D38E-B73D-956B-616D-0CA6B9B77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6" name="Freeform 2170">
              <a:extLst>
                <a:ext uri="{FF2B5EF4-FFF2-40B4-BE49-F238E27FC236}">
                  <a16:creationId xmlns:a16="http://schemas.microsoft.com/office/drawing/2014/main" id="{E400B4C8-4684-4504-D4AB-6D54FBAAE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7" name="Oval 2171">
              <a:extLst>
                <a:ext uri="{FF2B5EF4-FFF2-40B4-BE49-F238E27FC236}">
                  <a16:creationId xmlns:a16="http://schemas.microsoft.com/office/drawing/2014/main" id="{AA029035-948C-9083-3AD1-67A287D7A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354E66DD-C048-B047-0FC8-215982540C2E}"/>
              </a:ext>
            </a:extLst>
          </p:cNvPr>
          <p:cNvSpPr txBox="1"/>
          <p:nvPr/>
        </p:nvSpPr>
        <p:spPr>
          <a:xfrm>
            <a:off x="7639129" y="438020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vnet-internal-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southeastasia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C9B4AF65-A830-81A9-9B23-EE0B1198951A}"/>
              </a:ext>
            </a:extLst>
          </p:cNvPr>
          <p:cNvSpPr/>
          <p:nvPr/>
        </p:nvSpPr>
        <p:spPr>
          <a:xfrm>
            <a:off x="7428969" y="4923026"/>
            <a:ext cx="611025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10" name="グラフィックス 209">
            <a:extLst>
              <a:ext uri="{FF2B5EF4-FFF2-40B4-BE49-F238E27FC236}">
                <a16:creationId xmlns:a16="http://schemas.microsoft.com/office/drawing/2014/main" id="{70D4BF57-2C3D-3E4C-A3BF-53ED18AD4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5628" y="4751576"/>
            <a:ext cx="171450" cy="171450"/>
          </a:xfrm>
          <a:prstGeom prst="rect">
            <a:avLst/>
          </a:prstGeom>
        </p:spPr>
      </p:pic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30DF4C33-40C7-F1B2-551A-D9512747C7BC}"/>
              </a:ext>
            </a:extLst>
          </p:cNvPr>
          <p:cNvSpPr txBox="1"/>
          <p:nvPr/>
        </p:nvSpPr>
        <p:spPr>
          <a:xfrm>
            <a:off x="7581758" y="4684528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snet-web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12" name="グラフィックス 211">
            <a:extLst>
              <a:ext uri="{FF2B5EF4-FFF2-40B4-BE49-F238E27FC236}">
                <a16:creationId xmlns:a16="http://schemas.microsoft.com/office/drawing/2014/main" id="{945F6126-C3BE-E3F4-44F9-7A1FB5869E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04261" y="5046509"/>
            <a:ext cx="270044" cy="270044"/>
          </a:xfrm>
          <a:prstGeom prst="rect">
            <a:avLst/>
          </a:prstGeom>
        </p:spPr>
      </p:pic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35AEB0A8-FCC1-6280-CFC3-CBAAEDCBD09A}"/>
              </a:ext>
            </a:extLst>
          </p:cNvPr>
          <p:cNvSpPr txBox="1"/>
          <p:nvPr/>
        </p:nvSpPr>
        <p:spPr>
          <a:xfrm>
            <a:off x="7436207" y="5365297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vmiis01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8074623A-C2CA-D449-2779-3F1CAD6F1283}"/>
              </a:ext>
            </a:extLst>
          </p:cNvPr>
          <p:cNvCxnSpPr>
            <a:cxnSpLocks/>
            <a:stCxn id="75" idx="3"/>
            <a:endCxn id="201" idx="1"/>
          </p:cNvCxnSpPr>
          <p:nvPr/>
        </p:nvCxnSpPr>
        <p:spPr>
          <a:xfrm>
            <a:off x="5059349" y="5181385"/>
            <a:ext cx="2308884" cy="4482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テキスト ボックス 222">
            <a:extLst>
              <a:ext uri="{FF2B5EF4-FFF2-40B4-BE49-F238E27FC236}">
                <a16:creationId xmlns:a16="http://schemas.microsoft.com/office/drawing/2014/main" id="{B6BBD549-E2AD-D7AA-45B5-234E8DD3E500}"/>
              </a:ext>
            </a:extLst>
          </p:cNvPr>
          <p:cNvSpPr txBox="1"/>
          <p:nvPr/>
        </p:nvSpPr>
        <p:spPr>
          <a:xfrm>
            <a:off x="6110699" y="5061357"/>
            <a:ext cx="686406" cy="25391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ピアリング</a:t>
            </a: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0CD2ED11-976D-6C26-0C64-5E87476124A0}"/>
              </a:ext>
            </a:extLst>
          </p:cNvPr>
          <p:cNvSpPr/>
          <p:nvPr/>
        </p:nvSpPr>
        <p:spPr>
          <a:xfrm>
            <a:off x="7355279" y="2781430"/>
            <a:ext cx="611025" cy="799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27" name="グラフィックス 226">
            <a:extLst>
              <a:ext uri="{FF2B5EF4-FFF2-40B4-BE49-F238E27FC236}">
                <a16:creationId xmlns:a16="http://schemas.microsoft.com/office/drawing/2014/main" id="{82483EE3-E27A-7EC1-7448-7D18B00C36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31938" y="2574912"/>
            <a:ext cx="171450" cy="171450"/>
          </a:xfrm>
          <a:prstGeom prst="rect">
            <a:avLst/>
          </a:prstGeom>
        </p:spPr>
      </p:pic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BB010AA4-1B6C-DDC3-1F02-2D385C008BC4}"/>
              </a:ext>
            </a:extLst>
          </p:cNvPr>
          <p:cNvSpPr txBox="1"/>
          <p:nvPr/>
        </p:nvSpPr>
        <p:spPr>
          <a:xfrm>
            <a:off x="8244060" y="3188633"/>
            <a:ext cx="6387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sqldb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-internal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SQL</a:t>
            </a:r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Database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4B598B93-6F7E-B267-A0E7-4EFF4EAA0B2B}"/>
              </a:ext>
            </a:extLst>
          </p:cNvPr>
          <p:cNvSpPr txBox="1"/>
          <p:nvPr/>
        </p:nvSpPr>
        <p:spPr>
          <a:xfrm>
            <a:off x="7508068" y="2536625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sqldb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21B285C6-7371-2AFB-CB50-4A97BAE2E021}"/>
              </a:ext>
            </a:extLst>
          </p:cNvPr>
          <p:cNvCxnSpPr>
            <a:cxnSpLocks/>
            <a:stCxn id="60" idx="3"/>
            <a:endCxn id="83" idx="1"/>
          </p:cNvCxnSpPr>
          <p:nvPr/>
        </p:nvCxnSpPr>
        <p:spPr>
          <a:xfrm flipV="1">
            <a:off x="1043547" y="5297684"/>
            <a:ext cx="1791964" cy="4705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ABF4FD7C-CA3E-B626-771E-6CECB6877C29}"/>
              </a:ext>
            </a:extLst>
          </p:cNvPr>
          <p:cNvSpPr txBox="1"/>
          <p:nvPr/>
        </p:nvSpPr>
        <p:spPr>
          <a:xfrm>
            <a:off x="1353704" y="5119828"/>
            <a:ext cx="83921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Site-to-Site VPN</a:t>
            </a:r>
          </a:p>
        </p:txBody>
      </p: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ACDC56BD-2F51-72BE-E769-D609E0AF18C8}"/>
              </a:ext>
            </a:extLst>
          </p:cNvPr>
          <p:cNvCxnSpPr>
            <a:cxnSpLocks/>
          </p:cNvCxnSpPr>
          <p:nvPr/>
        </p:nvCxnSpPr>
        <p:spPr>
          <a:xfrm flipH="1">
            <a:off x="612718" y="4027368"/>
            <a:ext cx="11173699" cy="672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751968D-3655-4AC3-3144-BF0C9B771781}"/>
              </a:ext>
            </a:extLst>
          </p:cNvPr>
          <p:cNvSpPr txBox="1"/>
          <p:nvPr/>
        </p:nvSpPr>
        <p:spPr>
          <a:xfrm>
            <a:off x="10919180" y="3607016"/>
            <a:ext cx="1218603" cy="276999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東日本リージョン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64" name="テキスト ボックス 263">
            <a:extLst>
              <a:ext uri="{FF2B5EF4-FFF2-40B4-BE49-F238E27FC236}">
                <a16:creationId xmlns:a16="http://schemas.microsoft.com/office/drawing/2014/main" id="{11660BAC-8CC7-C155-3CD3-95DBFC064DAE}"/>
              </a:ext>
            </a:extLst>
          </p:cNvPr>
          <p:cNvSpPr txBox="1"/>
          <p:nvPr/>
        </p:nvSpPr>
        <p:spPr>
          <a:xfrm>
            <a:off x="10718805" y="4200201"/>
            <a:ext cx="1418978" cy="276999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東南アジアリージョン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68" name="グラフィックス 267">
            <a:extLst>
              <a:ext uri="{FF2B5EF4-FFF2-40B4-BE49-F238E27FC236}">
                <a16:creationId xmlns:a16="http://schemas.microsoft.com/office/drawing/2014/main" id="{26D938F2-C72E-FA47-5874-2756454BBE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90789" y="2809521"/>
            <a:ext cx="356164" cy="356164"/>
          </a:xfrm>
          <a:prstGeom prst="rect">
            <a:avLst/>
          </a:prstGeom>
        </p:spPr>
      </p:pic>
      <p:pic>
        <p:nvPicPr>
          <p:cNvPr id="270" name="グラフィックス 269">
            <a:extLst>
              <a:ext uri="{FF2B5EF4-FFF2-40B4-BE49-F238E27FC236}">
                <a16:creationId xmlns:a16="http://schemas.microsoft.com/office/drawing/2014/main" id="{572475FB-351E-19D4-7C5C-78519069958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01581" y="2899704"/>
            <a:ext cx="171450" cy="171450"/>
          </a:xfrm>
          <a:prstGeom prst="rect">
            <a:avLst/>
          </a:prstGeom>
        </p:spPr>
      </p:pic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D5912E06-7001-243C-2988-8AFDB2886CC7}"/>
              </a:ext>
            </a:extLst>
          </p:cNvPr>
          <p:cNvCxnSpPr>
            <a:cxnSpLocks/>
            <a:stCxn id="268" idx="1"/>
          </p:cNvCxnSpPr>
          <p:nvPr/>
        </p:nvCxnSpPr>
        <p:spPr>
          <a:xfrm flipH="1">
            <a:off x="7853363" y="2987603"/>
            <a:ext cx="537426" cy="3247"/>
          </a:xfrm>
          <a:prstGeom prst="line">
            <a:avLst/>
          </a:prstGeom>
          <a:ln w="9525" cap="sq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テキスト ボックス 275">
            <a:extLst>
              <a:ext uri="{FF2B5EF4-FFF2-40B4-BE49-F238E27FC236}">
                <a16:creationId xmlns:a16="http://schemas.microsoft.com/office/drawing/2014/main" id="{84B0EE29-4655-538E-34BC-28CAFF3E4D26}"/>
              </a:ext>
            </a:extLst>
          </p:cNvPr>
          <p:cNvSpPr txBox="1"/>
          <p:nvPr/>
        </p:nvSpPr>
        <p:spPr>
          <a:xfrm>
            <a:off x="7362517" y="3106222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Private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Endpoint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78" name="グラフィックス 277" descr="雲 枠線">
            <a:extLst>
              <a:ext uri="{FF2B5EF4-FFF2-40B4-BE49-F238E27FC236}">
                <a16:creationId xmlns:a16="http://schemas.microsoft.com/office/drawing/2014/main" id="{15BBA8C8-2359-D5F4-D93D-C3A449CAF0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49669" y="6192443"/>
            <a:ext cx="690692" cy="690692"/>
          </a:xfrm>
          <a:prstGeom prst="rect">
            <a:avLst/>
          </a:prstGeom>
        </p:spPr>
      </p:pic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1426BA54-757B-07B6-36AB-9E2442B15263}"/>
              </a:ext>
            </a:extLst>
          </p:cNvPr>
          <p:cNvCxnSpPr>
            <a:cxnSpLocks/>
            <a:stCxn id="278" idx="0"/>
            <a:endCxn id="91" idx="2"/>
          </p:cNvCxnSpPr>
          <p:nvPr/>
        </p:nvCxnSpPr>
        <p:spPr>
          <a:xfrm flipV="1">
            <a:off x="4395015" y="5675958"/>
            <a:ext cx="0" cy="516485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テキスト ボックス 282">
            <a:extLst>
              <a:ext uri="{FF2B5EF4-FFF2-40B4-BE49-F238E27FC236}">
                <a16:creationId xmlns:a16="http://schemas.microsoft.com/office/drawing/2014/main" id="{5574A626-BFE7-5C86-7511-12EDCB8F9C2F}"/>
              </a:ext>
            </a:extLst>
          </p:cNvPr>
          <p:cNvSpPr txBox="1"/>
          <p:nvPr/>
        </p:nvSpPr>
        <p:spPr>
          <a:xfrm>
            <a:off x="4673619" y="6395602"/>
            <a:ext cx="914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pic>
        <p:nvPicPr>
          <p:cNvPr id="285" name="グラフィックス 284">
            <a:extLst>
              <a:ext uri="{FF2B5EF4-FFF2-40B4-BE49-F238E27FC236}">
                <a16:creationId xmlns:a16="http://schemas.microsoft.com/office/drawing/2014/main" id="{733D148C-0883-C2DB-CB30-25D24BD99B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39449" y="5117628"/>
            <a:ext cx="171450" cy="171450"/>
          </a:xfrm>
          <a:prstGeom prst="rect">
            <a:avLst/>
          </a:prstGeom>
        </p:spPr>
      </p:pic>
      <p:pic>
        <p:nvPicPr>
          <p:cNvPr id="286" name="グラフィックス 285">
            <a:extLst>
              <a:ext uri="{FF2B5EF4-FFF2-40B4-BE49-F238E27FC236}">
                <a16:creationId xmlns:a16="http://schemas.microsoft.com/office/drawing/2014/main" id="{231F0368-C92D-E00F-9648-1BDDD359005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51944" y="5117628"/>
            <a:ext cx="171450" cy="171450"/>
          </a:xfrm>
          <a:prstGeom prst="rect">
            <a:avLst/>
          </a:prstGeom>
        </p:spPr>
      </p:pic>
      <p:pic>
        <p:nvPicPr>
          <p:cNvPr id="287" name="グラフィックス 286">
            <a:extLst>
              <a:ext uri="{FF2B5EF4-FFF2-40B4-BE49-F238E27FC236}">
                <a16:creationId xmlns:a16="http://schemas.microsoft.com/office/drawing/2014/main" id="{4EC6AA7A-D3EA-9CCD-D15E-0152263030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05045" y="5117628"/>
            <a:ext cx="171450" cy="171450"/>
          </a:xfrm>
          <a:prstGeom prst="rect">
            <a:avLst/>
          </a:prstGeom>
        </p:spPr>
      </p:pic>
      <p:pic>
        <p:nvPicPr>
          <p:cNvPr id="288" name="グラフィックス 287">
            <a:extLst>
              <a:ext uri="{FF2B5EF4-FFF2-40B4-BE49-F238E27FC236}">
                <a16:creationId xmlns:a16="http://schemas.microsoft.com/office/drawing/2014/main" id="{1A7CF10F-7255-0CD7-245F-90DABAA0E9F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36028" y="1943396"/>
            <a:ext cx="171450" cy="171450"/>
          </a:xfrm>
          <a:prstGeom prst="rect">
            <a:avLst/>
          </a:prstGeom>
        </p:spPr>
      </p:pic>
      <p:pic>
        <p:nvPicPr>
          <p:cNvPr id="289" name="グラフィックス 288">
            <a:extLst>
              <a:ext uri="{FF2B5EF4-FFF2-40B4-BE49-F238E27FC236}">
                <a16:creationId xmlns:a16="http://schemas.microsoft.com/office/drawing/2014/main" id="{570E9B0B-8938-77C1-5415-B2147485275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97108" y="1943396"/>
            <a:ext cx="171450" cy="171450"/>
          </a:xfrm>
          <a:prstGeom prst="rect">
            <a:avLst/>
          </a:prstGeom>
        </p:spPr>
      </p:pic>
      <p:pic>
        <p:nvPicPr>
          <p:cNvPr id="290" name="グラフィックス 289">
            <a:extLst>
              <a:ext uri="{FF2B5EF4-FFF2-40B4-BE49-F238E27FC236}">
                <a16:creationId xmlns:a16="http://schemas.microsoft.com/office/drawing/2014/main" id="{111EF54C-9703-CC12-6DE5-2B4E518929D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45841" y="1943396"/>
            <a:ext cx="171450" cy="171450"/>
          </a:xfrm>
          <a:prstGeom prst="rect">
            <a:avLst/>
          </a:prstGeom>
        </p:spPr>
      </p:pic>
      <p:pic>
        <p:nvPicPr>
          <p:cNvPr id="291" name="グラフィックス 290">
            <a:extLst>
              <a:ext uri="{FF2B5EF4-FFF2-40B4-BE49-F238E27FC236}">
                <a16:creationId xmlns:a16="http://schemas.microsoft.com/office/drawing/2014/main" id="{56710057-4EBD-D736-980E-C66D05462A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267824" y="1943396"/>
            <a:ext cx="171450" cy="171450"/>
          </a:xfrm>
          <a:prstGeom prst="rect">
            <a:avLst/>
          </a:prstGeom>
        </p:spPr>
      </p:pic>
      <p:pic>
        <p:nvPicPr>
          <p:cNvPr id="292" name="グラフィックス 291">
            <a:extLst>
              <a:ext uri="{FF2B5EF4-FFF2-40B4-BE49-F238E27FC236}">
                <a16:creationId xmlns:a16="http://schemas.microsoft.com/office/drawing/2014/main" id="{04250147-8A0C-F451-9CCF-00E948200F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15714" y="1943396"/>
            <a:ext cx="1714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2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Yu Gothic UI"/>
        <a:ea typeface="Yu Gothic UI"/>
        <a:cs typeface=""/>
      </a:majorFont>
      <a:minorFont>
        <a:latin typeface="Yu Gothic U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ワイド画面</PresentationFormat>
  <Paragraphs>158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Yu Gothic UI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2022-04-10T11:59:33Z</dcterms:created>
  <dcterms:modified xsi:type="dcterms:W3CDTF">2022-04-10T11:59:41Z</dcterms:modified>
</cp:coreProperties>
</file>