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svg"/><Relationship Id="rId7" Type="http://schemas.openxmlformats.org/officeDocument/2006/relationships/image" Target="../media/image6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6.svg"/><Relationship Id="rId5" Type="http://schemas.openxmlformats.org/officeDocument/2006/relationships/image" Target="../media/image62.svg"/><Relationship Id="rId10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5800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30870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3513064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2662131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18770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0602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9222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38500" y="3987157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84620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6437" y="3064125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17720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481244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384993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9CC0DEAE-CAFF-1695-06BD-99D6243B3244}"/>
              </a:ext>
            </a:extLst>
          </p:cNvPr>
          <p:cNvSpPr/>
          <p:nvPr/>
        </p:nvSpPr>
        <p:spPr>
          <a:xfrm>
            <a:off x="5494525" y="1808672"/>
            <a:ext cx="2603907" cy="2522867"/>
          </a:xfrm>
          <a:custGeom>
            <a:avLst/>
            <a:gdLst>
              <a:gd name="connsiteX0" fmla="*/ 0 w 2603907"/>
              <a:gd name="connsiteY0" fmla="*/ 0 h 2522867"/>
              <a:gd name="connsiteX1" fmla="*/ 2603907 w 2603907"/>
              <a:gd name="connsiteY1" fmla="*/ 0 h 2522867"/>
              <a:gd name="connsiteX2" fmla="*/ 2603907 w 2603907"/>
              <a:gd name="connsiteY2" fmla="*/ 832959 h 2522867"/>
              <a:gd name="connsiteX3" fmla="*/ 897575 w 2603907"/>
              <a:gd name="connsiteY3" fmla="*/ 832959 h 2522867"/>
              <a:gd name="connsiteX4" fmla="*/ 897575 w 2603907"/>
              <a:gd name="connsiteY4" fmla="*/ 2522867 h 2522867"/>
              <a:gd name="connsiteX5" fmla="*/ 1 w 2603907"/>
              <a:gd name="connsiteY5" fmla="*/ 2522867 h 2522867"/>
              <a:gd name="connsiteX6" fmla="*/ 1 w 2603907"/>
              <a:gd name="connsiteY6" fmla="*/ 832959 h 2522867"/>
              <a:gd name="connsiteX7" fmla="*/ 0 w 2603907"/>
              <a:gd name="connsiteY7" fmla="*/ 832959 h 25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907" h="2522867">
                <a:moveTo>
                  <a:pt x="0" y="0"/>
                </a:moveTo>
                <a:lnTo>
                  <a:pt x="2603907" y="0"/>
                </a:lnTo>
                <a:lnTo>
                  <a:pt x="2603907" y="832959"/>
                </a:lnTo>
                <a:lnTo>
                  <a:pt x="897575" y="832959"/>
                </a:lnTo>
                <a:lnTo>
                  <a:pt x="897575" y="2522867"/>
                </a:lnTo>
                <a:lnTo>
                  <a:pt x="1" y="2522867"/>
                </a:lnTo>
                <a:lnTo>
                  <a:pt x="1" y="832959"/>
                </a:lnTo>
                <a:lnTo>
                  <a:pt x="0" y="83295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83F60A9-7092-07D9-145B-EA46CA6D602C}"/>
              </a:ext>
            </a:extLst>
          </p:cNvPr>
          <p:cNvSpPr/>
          <p:nvPr/>
        </p:nvSpPr>
        <p:spPr>
          <a:xfrm>
            <a:off x="3699788" y="2223752"/>
            <a:ext cx="1135957" cy="256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1F9FD6-AD08-89AC-E7EA-6CC5B5E02AC0}"/>
              </a:ext>
            </a:extLst>
          </p:cNvPr>
          <p:cNvSpPr/>
          <p:nvPr/>
        </p:nvSpPr>
        <p:spPr>
          <a:xfrm>
            <a:off x="6477255" y="3479432"/>
            <a:ext cx="1621178" cy="852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189DE0-3E32-773D-125A-46EC9F29F4B1}"/>
              </a:ext>
            </a:extLst>
          </p:cNvPr>
          <p:cNvSpPr/>
          <p:nvPr/>
        </p:nvSpPr>
        <p:spPr>
          <a:xfrm>
            <a:off x="8505476" y="2805063"/>
            <a:ext cx="1771238" cy="7709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93295D5-7026-C48F-5E52-A493BE6EBD89}"/>
              </a:ext>
            </a:extLst>
          </p:cNvPr>
          <p:cNvSpPr/>
          <p:nvPr/>
        </p:nvSpPr>
        <p:spPr>
          <a:xfrm>
            <a:off x="505579" y="2182090"/>
            <a:ext cx="2300496" cy="882035"/>
          </a:xfrm>
          <a:prstGeom prst="wedgeRoundRectCallout">
            <a:avLst>
              <a:gd name="adj1" fmla="val 88738"/>
              <a:gd name="adj2" fmla="val 443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ハイブリッドネットワーク編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で説明する機能</a:t>
            </a: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CEAEEA99-E7B8-3AC0-6ACB-719F96B7F672}"/>
              </a:ext>
            </a:extLst>
          </p:cNvPr>
          <p:cNvSpPr/>
          <p:nvPr/>
        </p:nvSpPr>
        <p:spPr>
          <a:xfrm>
            <a:off x="9989917" y="1621724"/>
            <a:ext cx="2126369" cy="882035"/>
          </a:xfrm>
          <a:prstGeom prst="wedgeRoundRectCallout">
            <a:avLst>
              <a:gd name="adj1" fmla="val -49002"/>
              <a:gd name="adj2" fmla="val 83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アプリケーション配信編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で説明する機能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87F73D6-CDE4-84B9-F3F3-F4147760F04A}"/>
              </a:ext>
            </a:extLst>
          </p:cNvPr>
          <p:cNvSpPr/>
          <p:nvPr/>
        </p:nvSpPr>
        <p:spPr>
          <a:xfrm>
            <a:off x="9490988" y="3949521"/>
            <a:ext cx="580291" cy="72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6F3D85-21E7-E6BD-1F01-EC4357C4926D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5977B668-5485-4A43-A48A-D8F61B26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120BAAD7-8951-8461-1DC7-CFF195F8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5B2D2F06-9981-589C-E404-A6F954F5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5F350429-39A9-37D2-D53B-3752ADD20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18CE384F-9CE0-DF8C-7616-4E7F2AE15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9BF52D4-EFC2-7CF6-912E-3F7C8FE08D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9F21D6-BA5A-5E26-DB83-717AF07792C7}"/>
              </a:ext>
            </a:extLst>
          </p:cNvPr>
          <p:cNvSpPr txBox="1"/>
          <p:nvPr/>
        </p:nvSpPr>
        <p:spPr>
          <a:xfrm>
            <a:off x="4411782" y="2256240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B2A0BD-9552-F6C2-E887-671AC3D01D9E}"/>
              </a:ext>
            </a:extLst>
          </p:cNvPr>
          <p:cNvSpPr txBox="1"/>
          <p:nvPr/>
        </p:nvSpPr>
        <p:spPr>
          <a:xfrm>
            <a:off x="23958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D520589-1BE6-9C7D-D4AF-0222A0766B79}"/>
              </a:ext>
            </a:extLst>
          </p:cNvPr>
          <p:cNvGrpSpPr/>
          <p:nvPr/>
        </p:nvGrpSpPr>
        <p:grpSpPr>
          <a:xfrm>
            <a:off x="2454576" y="1864129"/>
            <a:ext cx="1375857" cy="637280"/>
            <a:chOff x="809053" y="2098520"/>
            <a:chExt cx="1375857" cy="6372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DAF203F-E95B-C998-E4B7-974AF68A1203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BC171379-F272-2C94-AD51-8B191B38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1D8BC4-03AF-2AB7-29B3-F80246510D1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830433" y="2182769"/>
            <a:ext cx="1596868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905A8-1485-04A4-CC60-55617B0F6293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FD66E48-29F6-71D8-2BD1-8611C6ECF52F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21" name="Freeform 2167">
              <a:extLst>
                <a:ext uri="{FF2B5EF4-FFF2-40B4-BE49-F238E27FC236}">
                  <a16:creationId xmlns:a16="http://schemas.microsoft.com/office/drawing/2014/main" id="{8BC144DD-FA68-092C-CA5D-4DB00AD75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8">
              <a:extLst>
                <a:ext uri="{FF2B5EF4-FFF2-40B4-BE49-F238E27FC236}">
                  <a16:creationId xmlns:a16="http://schemas.microsoft.com/office/drawing/2014/main" id="{C43093D2-8763-3812-0466-E2AA9DD6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69">
              <a:extLst>
                <a:ext uri="{FF2B5EF4-FFF2-40B4-BE49-F238E27FC236}">
                  <a16:creationId xmlns:a16="http://schemas.microsoft.com/office/drawing/2014/main" id="{E04B4539-0CBE-4B20-78A1-7099AB0A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2170">
              <a:extLst>
                <a:ext uri="{FF2B5EF4-FFF2-40B4-BE49-F238E27FC236}">
                  <a16:creationId xmlns:a16="http://schemas.microsoft.com/office/drawing/2014/main" id="{AC4F45A2-58F7-BC5E-F2D5-480735E4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Oval 2171">
              <a:extLst>
                <a:ext uri="{FF2B5EF4-FFF2-40B4-BE49-F238E27FC236}">
                  <a16:creationId xmlns:a16="http://schemas.microsoft.com/office/drawing/2014/main" id="{4AB03900-9E83-51DF-DE97-38AD35CE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27EFA9-DA10-81B5-7433-E7C4DA24AFE0}"/>
              </a:ext>
            </a:extLst>
          </p:cNvPr>
          <p:cNvSpPr txBox="1"/>
          <p:nvPr/>
        </p:nvSpPr>
        <p:spPr>
          <a:xfrm>
            <a:off x="5527887" y="135751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644C42-B952-F910-4812-B03EDBDC23EB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F1C6CCC-800E-124F-86EE-A5E4D778B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4648" y="1636727"/>
            <a:ext cx="171450" cy="17145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78CB9C-5324-E2E8-69FC-E7EC9FF4A976}"/>
              </a:ext>
            </a:extLst>
          </p:cNvPr>
          <p:cNvSpPr txBox="1"/>
          <p:nvPr/>
        </p:nvSpPr>
        <p:spPr>
          <a:xfrm>
            <a:off x="5623451" y="1654489"/>
            <a:ext cx="7668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E6DD7-0B94-87D7-C168-80A52457C7D7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15D5544E-A7D9-0928-82EE-B686112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23F86EB-05CE-E51A-E936-D59E934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59A81899-D620-9BC1-31D3-EC7E3BE92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1A99FD2-D7EA-EFE0-1406-C52693470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1931EE5-98F8-F4AF-401F-E1F2E2456597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FDA473EC-9707-C624-A613-8F7F6DFE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72" y="1636727"/>
            <a:ext cx="171450" cy="1714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5B8EB0A-9C47-1596-AFC6-13435867DBB0}"/>
              </a:ext>
            </a:extLst>
          </p:cNvPr>
          <p:cNvSpPr txBox="1"/>
          <p:nvPr/>
        </p:nvSpPr>
        <p:spPr>
          <a:xfrm>
            <a:off x="6692889" y="1660897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9EC71A23-FEA8-BC88-58A2-9147D2CA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109" y="1913755"/>
            <a:ext cx="261390" cy="2613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A58F002-BCAF-7DA5-9E5E-706E7EEA3799}"/>
              </a:ext>
            </a:extLst>
          </p:cNvPr>
          <p:cNvSpPr txBox="1"/>
          <p:nvPr/>
        </p:nvSpPr>
        <p:spPr>
          <a:xfrm>
            <a:off x="5400336" y="2188055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5012244-1515-22F1-4048-A25AA2B273F9}"/>
              </a:ext>
            </a:extLst>
          </p:cNvPr>
          <p:cNvSpPr txBox="1"/>
          <p:nvPr/>
        </p:nvSpPr>
        <p:spPr>
          <a:xfrm>
            <a:off x="6514586" y="2235966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F79A20-95C1-7A6F-DE86-4CAA75CBC742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B0E2F6AD-4543-E715-C04C-41019D67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087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6DC39C-B6EE-2C7B-6F04-971B96B1BA3E}"/>
              </a:ext>
            </a:extLst>
          </p:cNvPr>
          <p:cNvSpPr txBox="1"/>
          <p:nvPr/>
        </p:nvSpPr>
        <p:spPr>
          <a:xfrm>
            <a:off x="7877376" y="1648969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FE16ACF2-4F37-6E9C-6794-4B1498351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37EE19-E1DC-5764-5BF7-0F2E7D4CDB9A}"/>
              </a:ext>
            </a:extLst>
          </p:cNvPr>
          <p:cNvSpPr txBox="1"/>
          <p:nvPr/>
        </p:nvSpPr>
        <p:spPr>
          <a:xfrm>
            <a:off x="7802815" y="2265245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69D07A45-2F7C-4DB1-643C-8AE36B295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5181" y="207574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ワイド画面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2022-04-11T09:50:14Z</dcterms:modified>
</cp:coreProperties>
</file>