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8" d="100"/>
          <a:sy n="178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svg"/><Relationship Id="rId3" Type="http://schemas.openxmlformats.org/officeDocument/2006/relationships/image" Target="../media/image62.svg"/><Relationship Id="rId7" Type="http://schemas.openxmlformats.org/officeDocument/2006/relationships/image" Target="../media/image67.svg"/><Relationship Id="rId12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3.svg"/><Relationship Id="rId5" Type="http://schemas.openxmlformats.org/officeDocument/2006/relationships/image" Target="../media/image69.svg"/><Relationship Id="rId15" Type="http://schemas.openxmlformats.org/officeDocument/2006/relationships/image" Target="../media/image12.sv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5800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30870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3513064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2662131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18770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90602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89222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638500" y="3987157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84620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6437" y="3064125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17720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481244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384993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9CC0DEAE-CAFF-1695-06BD-99D6243B3244}"/>
              </a:ext>
            </a:extLst>
          </p:cNvPr>
          <p:cNvSpPr/>
          <p:nvPr/>
        </p:nvSpPr>
        <p:spPr>
          <a:xfrm>
            <a:off x="5494525" y="1808672"/>
            <a:ext cx="2603907" cy="2522867"/>
          </a:xfrm>
          <a:custGeom>
            <a:avLst/>
            <a:gdLst>
              <a:gd name="connsiteX0" fmla="*/ 0 w 2603907"/>
              <a:gd name="connsiteY0" fmla="*/ 0 h 2522867"/>
              <a:gd name="connsiteX1" fmla="*/ 2603907 w 2603907"/>
              <a:gd name="connsiteY1" fmla="*/ 0 h 2522867"/>
              <a:gd name="connsiteX2" fmla="*/ 2603907 w 2603907"/>
              <a:gd name="connsiteY2" fmla="*/ 832959 h 2522867"/>
              <a:gd name="connsiteX3" fmla="*/ 897575 w 2603907"/>
              <a:gd name="connsiteY3" fmla="*/ 832959 h 2522867"/>
              <a:gd name="connsiteX4" fmla="*/ 897575 w 2603907"/>
              <a:gd name="connsiteY4" fmla="*/ 2522867 h 2522867"/>
              <a:gd name="connsiteX5" fmla="*/ 1 w 2603907"/>
              <a:gd name="connsiteY5" fmla="*/ 2522867 h 2522867"/>
              <a:gd name="connsiteX6" fmla="*/ 1 w 2603907"/>
              <a:gd name="connsiteY6" fmla="*/ 832959 h 2522867"/>
              <a:gd name="connsiteX7" fmla="*/ 0 w 2603907"/>
              <a:gd name="connsiteY7" fmla="*/ 832959 h 25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907" h="2522867">
                <a:moveTo>
                  <a:pt x="0" y="0"/>
                </a:moveTo>
                <a:lnTo>
                  <a:pt x="2603907" y="0"/>
                </a:lnTo>
                <a:lnTo>
                  <a:pt x="2603907" y="832959"/>
                </a:lnTo>
                <a:lnTo>
                  <a:pt x="897575" y="832959"/>
                </a:lnTo>
                <a:lnTo>
                  <a:pt x="897575" y="2522867"/>
                </a:lnTo>
                <a:lnTo>
                  <a:pt x="1" y="2522867"/>
                </a:lnTo>
                <a:lnTo>
                  <a:pt x="1" y="832959"/>
                </a:lnTo>
                <a:lnTo>
                  <a:pt x="0" y="83295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83F60A9-7092-07D9-145B-EA46CA6D602C}"/>
              </a:ext>
            </a:extLst>
          </p:cNvPr>
          <p:cNvSpPr/>
          <p:nvPr/>
        </p:nvSpPr>
        <p:spPr>
          <a:xfrm>
            <a:off x="3699788" y="2223752"/>
            <a:ext cx="1135957" cy="256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21F9FD6-AD08-89AC-E7EA-6CC5B5E02AC0}"/>
              </a:ext>
            </a:extLst>
          </p:cNvPr>
          <p:cNvSpPr/>
          <p:nvPr/>
        </p:nvSpPr>
        <p:spPr>
          <a:xfrm>
            <a:off x="6477255" y="3479432"/>
            <a:ext cx="1621178" cy="852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0189DE0-3E32-773D-125A-46EC9F29F4B1}"/>
              </a:ext>
            </a:extLst>
          </p:cNvPr>
          <p:cNvSpPr/>
          <p:nvPr/>
        </p:nvSpPr>
        <p:spPr>
          <a:xfrm>
            <a:off x="8505476" y="2805063"/>
            <a:ext cx="1771238" cy="7709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93295D5-7026-C48F-5E52-A493BE6EBD89}"/>
              </a:ext>
            </a:extLst>
          </p:cNvPr>
          <p:cNvSpPr/>
          <p:nvPr/>
        </p:nvSpPr>
        <p:spPr>
          <a:xfrm>
            <a:off x="505579" y="2182090"/>
            <a:ext cx="2300496" cy="882035"/>
          </a:xfrm>
          <a:prstGeom prst="wedgeRoundRectCallout">
            <a:avLst>
              <a:gd name="adj1" fmla="val 88738"/>
              <a:gd name="adj2" fmla="val 443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ハイブリッドネットワーク編</a:t>
            </a:r>
            <a:endParaRPr kumimoji="1" lang="en-US" altLang="ja-JP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で説明する機能</a:t>
            </a:r>
          </a:p>
        </p:txBody>
      </p:sp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CEAEEA99-E7B8-3AC0-6ACB-719F96B7F672}"/>
              </a:ext>
            </a:extLst>
          </p:cNvPr>
          <p:cNvSpPr/>
          <p:nvPr/>
        </p:nvSpPr>
        <p:spPr>
          <a:xfrm>
            <a:off x="9989917" y="1621724"/>
            <a:ext cx="2126369" cy="882035"/>
          </a:xfrm>
          <a:prstGeom prst="wedgeRoundRectCallout">
            <a:avLst>
              <a:gd name="adj1" fmla="val -49002"/>
              <a:gd name="adj2" fmla="val 83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アプリケーション配信編</a:t>
            </a:r>
            <a:endParaRPr kumimoji="1" lang="en-US" altLang="ja-JP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で説明する機能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87F73D6-CDE4-84B9-F3F3-F4147760F04A}"/>
              </a:ext>
            </a:extLst>
          </p:cNvPr>
          <p:cNvSpPr/>
          <p:nvPr/>
        </p:nvSpPr>
        <p:spPr>
          <a:xfrm>
            <a:off x="9490988" y="3949521"/>
            <a:ext cx="580291" cy="72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楕円 98">
            <a:extLst>
              <a:ext uri="{FF2B5EF4-FFF2-40B4-BE49-F238E27FC236}">
                <a16:creationId xmlns:a16="http://schemas.microsoft.com/office/drawing/2014/main" id="{B5BCA9A8-0368-6C32-E146-AC69A05939FC}"/>
              </a:ext>
            </a:extLst>
          </p:cNvPr>
          <p:cNvSpPr/>
          <p:nvPr/>
        </p:nvSpPr>
        <p:spPr>
          <a:xfrm>
            <a:off x="8067823" y="2821780"/>
            <a:ext cx="2258961" cy="905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BC6F73B4-D6B8-8EDC-06D5-CFFEE85A43C3}"/>
              </a:ext>
            </a:extLst>
          </p:cNvPr>
          <p:cNvSpPr/>
          <p:nvPr/>
        </p:nvSpPr>
        <p:spPr>
          <a:xfrm>
            <a:off x="8067824" y="313798"/>
            <a:ext cx="2258961" cy="24297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D9E03C-4D42-77D1-B198-58546AECE8BE}"/>
              </a:ext>
            </a:extLst>
          </p:cNvPr>
          <p:cNvSpPr/>
          <p:nvPr/>
        </p:nvSpPr>
        <p:spPr>
          <a:xfrm>
            <a:off x="1750588" y="379940"/>
            <a:ext cx="3945581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3672BDE-E4E3-5F9C-843B-9CF5D51553DF}"/>
              </a:ext>
            </a:extLst>
          </p:cNvPr>
          <p:cNvGrpSpPr/>
          <p:nvPr/>
        </p:nvGrpSpPr>
        <p:grpSpPr>
          <a:xfrm>
            <a:off x="1698999" y="194941"/>
            <a:ext cx="281657" cy="161721"/>
            <a:chOff x="7545388" y="5762626"/>
            <a:chExt cx="577850" cy="331788"/>
          </a:xfrm>
        </p:grpSpPr>
        <p:sp>
          <p:nvSpPr>
            <p:cNvPr id="20" name="Freeform 2167">
              <a:extLst>
                <a:ext uri="{FF2B5EF4-FFF2-40B4-BE49-F238E27FC236}">
                  <a16:creationId xmlns:a16="http://schemas.microsoft.com/office/drawing/2014/main" id="{42C30A33-4798-62F6-B313-31BBDFD9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" name="Freeform 2168">
              <a:extLst>
                <a:ext uri="{FF2B5EF4-FFF2-40B4-BE49-F238E27FC236}">
                  <a16:creationId xmlns:a16="http://schemas.microsoft.com/office/drawing/2014/main" id="{E8A69233-2BDE-DF33-049C-6D08E62D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9">
              <a:extLst>
                <a:ext uri="{FF2B5EF4-FFF2-40B4-BE49-F238E27FC236}">
                  <a16:creationId xmlns:a16="http://schemas.microsoft.com/office/drawing/2014/main" id="{5B01B7DD-1A3F-FBF5-556D-9F44AD18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70">
              <a:extLst>
                <a:ext uri="{FF2B5EF4-FFF2-40B4-BE49-F238E27FC236}">
                  <a16:creationId xmlns:a16="http://schemas.microsoft.com/office/drawing/2014/main" id="{1E13982D-C12B-D6C4-B39C-47707EA8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Oval 2171">
              <a:extLst>
                <a:ext uri="{FF2B5EF4-FFF2-40B4-BE49-F238E27FC236}">
                  <a16:creationId xmlns:a16="http://schemas.microsoft.com/office/drawing/2014/main" id="{6D01371D-DCF4-7508-BD99-9988D20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EEB48F-351B-6F5A-F3AC-00AA0B8E92CF}"/>
              </a:ext>
            </a:extLst>
          </p:cNvPr>
          <p:cNvSpPr txBox="1"/>
          <p:nvPr/>
        </p:nvSpPr>
        <p:spPr>
          <a:xfrm>
            <a:off x="2021485" y="219239"/>
            <a:ext cx="30767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(192.168.0.0/16, 10.0.0.0/8)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B3B6B-AEE0-4588-C592-28834A214F87}"/>
              </a:ext>
            </a:extLst>
          </p:cNvPr>
          <p:cNvSpPr/>
          <p:nvPr/>
        </p:nvSpPr>
        <p:spPr>
          <a:xfrm>
            <a:off x="1857625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BC08351-CC63-2879-4C86-BBC7990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625" y="482139"/>
            <a:ext cx="171450" cy="1714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E2CEEE-FBA4-D664-4E3E-E04957A31852}"/>
              </a:ext>
            </a:extLst>
          </p:cNvPr>
          <p:cNvSpPr txBox="1"/>
          <p:nvPr/>
        </p:nvSpPr>
        <p:spPr>
          <a:xfrm>
            <a:off x="1980656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A(192.168.0.0/24)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986BE4-3C88-C439-C9E0-6B0E0AD68E1B}"/>
              </a:ext>
            </a:extLst>
          </p:cNvPr>
          <p:cNvSpPr/>
          <p:nvPr/>
        </p:nvSpPr>
        <p:spPr>
          <a:xfrm>
            <a:off x="3776897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405CFF7-EDE3-38B4-C17B-EF2965A4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97" y="482139"/>
            <a:ext cx="171450" cy="17145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73841B-415A-176C-8792-1E4C0B025FB7}"/>
              </a:ext>
            </a:extLst>
          </p:cNvPr>
          <p:cNvSpPr txBox="1"/>
          <p:nvPr/>
        </p:nvSpPr>
        <p:spPr>
          <a:xfrm>
            <a:off x="3899928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B(10.0.0.0/16)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02CC1F4-7A6B-AA01-A731-B902B9A9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307" y="1027650"/>
            <a:ext cx="270044" cy="27004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5F0480C-362D-23C4-19D6-423F7BD6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579" y="1027650"/>
            <a:ext cx="270044" cy="27004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70B7E1-644E-4C25-F50A-4EFAA2AE2FF6}"/>
              </a:ext>
            </a:extLst>
          </p:cNvPr>
          <p:cNvSpPr/>
          <p:nvPr/>
        </p:nvSpPr>
        <p:spPr>
          <a:xfrm>
            <a:off x="1758178" y="1833098"/>
            <a:ext cx="2026309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A80517-CC87-31D8-CF7A-90B2C4E1990E}"/>
              </a:ext>
            </a:extLst>
          </p:cNvPr>
          <p:cNvGrpSpPr/>
          <p:nvPr/>
        </p:nvGrpSpPr>
        <p:grpSpPr>
          <a:xfrm>
            <a:off x="1706589" y="1648099"/>
            <a:ext cx="281657" cy="161721"/>
            <a:chOff x="7545388" y="5762626"/>
            <a:chExt cx="577850" cy="331788"/>
          </a:xfrm>
        </p:grpSpPr>
        <p:sp>
          <p:nvSpPr>
            <p:cNvPr id="40" name="Freeform 2167">
              <a:extLst>
                <a:ext uri="{FF2B5EF4-FFF2-40B4-BE49-F238E27FC236}">
                  <a16:creationId xmlns:a16="http://schemas.microsoft.com/office/drawing/2014/main" id="{ED53C63B-4B49-FF0B-63D6-18C9164C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1" name="Freeform 2168">
              <a:extLst>
                <a:ext uri="{FF2B5EF4-FFF2-40B4-BE49-F238E27FC236}">
                  <a16:creationId xmlns:a16="http://schemas.microsoft.com/office/drawing/2014/main" id="{9F82B09A-1342-32E5-1CD4-248F2BF4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Freeform 2169">
              <a:extLst>
                <a:ext uri="{FF2B5EF4-FFF2-40B4-BE49-F238E27FC236}">
                  <a16:creationId xmlns:a16="http://schemas.microsoft.com/office/drawing/2014/main" id="{745CF22D-E472-1700-3438-FA1C21A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3" name="Freeform 2170">
              <a:extLst>
                <a:ext uri="{FF2B5EF4-FFF2-40B4-BE49-F238E27FC236}">
                  <a16:creationId xmlns:a16="http://schemas.microsoft.com/office/drawing/2014/main" id="{95DE6724-29B0-0D9E-77D2-FEEBEBD0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Oval 2171">
              <a:extLst>
                <a:ext uri="{FF2B5EF4-FFF2-40B4-BE49-F238E27FC236}">
                  <a16:creationId xmlns:a16="http://schemas.microsoft.com/office/drawing/2014/main" id="{613F1CBD-7A37-F799-6945-78F237A7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DEBC4B-AE2F-7C1D-1FB1-1E1067BA4363}"/>
              </a:ext>
            </a:extLst>
          </p:cNvPr>
          <p:cNvSpPr txBox="1"/>
          <p:nvPr/>
        </p:nvSpPr>
        <p:spPr>
          <a:xfrm>
            <a:off x="2029075" y="1672397"/>
            <a:ext cx="16967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(172.17.0.0/16)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FACA57-DCF7-39FE-D811-D21DB334A52E}"/>
              </a:ext>
            </a:extLst>
          </p:cNvPr>
          <p:cNvSpPr/>
          <p:nvPr/>
        </p:nvSpPr>
        <p:spPr>
          <a:xfrm>
            <a:off x="1865215" y="2100972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72471AD4-1C45-7BDC-C0F8-82746270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215" y="1935297"/>
            <a:ext cx="171450" cy="17145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EB4A9A-7F7A-F99F-59B1-9BDEF6A261CB}"/>
              </a:ext>
            </a:extLst>
          </p:cNvPr>
          <p:cNvSpPr txBox="1"/>
          <p:nvPr/>
        </p:nvSpPr>
        <p:spPr>
          <a:xfrm>
            <a:off x="1988246" y="2132002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A(172.17.1.0/24)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45B6EC2-40C6-6742-680C-BEA4E8CC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897" y="2480808"/>
            <a:ext cx="270044" cy="270044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4003DBC-8D36-DF58-A3A1-56C644AB9921}"/>
              </a:ext>
            </a:extLst>
          </p:cNvPr>
          <p:cNvGrpSpPr/>
          <p:nvPr/>
        </p:nvGrpSpPr>
        <p:grpSpPr>
          <a:xfrm>
            <a:off x="270602" y="1187845"/>
            <a:ext cx="914400" cy="969104"/>
            <a:chOff x="4948854" y="175467"/>
            <a:chExt cx="914400" cy="969104"/>
          </a:xfrm>
        </p:grpSpPr>
        <p:pic>
          <p:nvPicPr>
            <p:cNvPr id="57" name="グラフィックス 56" descr="雲 枠線">
              <a:extLst>
                <a:ext uri="{FF2B5EF4-FFF2-40B4-BE49-F238E27FC236}">
                  <a16:creationId xmlns:a16="http://schemas.microsoft.com/office/drawing/2014/main" id="{270C9246-316D-7E90-C7F9-913A560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B5B02F-BE89-69AB-3870-0A77B799774E}"/>
                </a:ext>
              </a:extLst>
            </p:cNvPr>
            <p:cNvSpPr txBox="1"/>
            <p:nvPr/>
          </p:nvSpPr>
          <p:spPr>
            <a:xfrm>
              <a:off x="4957854" y="882961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2BA5A59-A798-2964-4F44-93E3A7B6028B}"/>
              </a:ext>
            </a:extLst>
          </p:cNvPr>
          <p:cNvCxnSpPr>
            <a:cxnSpLocks/>
          </p:cNvCxnSpPr>
          <p:nvPr/>
        </p:nvCxnSpPr>
        <p:spPr>
          <a:xfrm flipH="1">
            <a:off x="3374529" y="1079210"/>
            <a:ext cx="658574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728677B-596C-54FB-43F8-44C14A1CD042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1185002" y="1026955"/>
            <a:ext cx="672623" cy="6180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177EB30-6793-59C5-7392-631A32754B05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1185002" y="1645045"/>
            <a:ext cx="680213" cy="83506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A7CE4D-EF6E-C83A-8461-C82227F28070}"/>
              </a:ext>
            </a:extLst>
          </p:cNvPr>
          <p:cNvSpPr/>
          <p:nvPr/>
        </p:nvSpPr>
        <p:spPr>
          <a:xfrm>
            <a:off x="3792442" y="1462197"/>
            <a:ext cx="544244" cy="981821"/>
          </a:xfrm>
          <a:custGeom>
            <a:avLst/>
            <a:gdLst>
              <a:gd name="connsiteX0" fmla="*/ 0 w 544244"/>
              <a:gd name="connsiteY0" fmla="*/ 981821 h 981821"/>
              <a:gd name="connsiteX1" fmla="*/ 543584 w 544244"/>
              <a:gd name="connsiteY1" fmla="*/ 653143 h 981821"/>
              <a:gd name="connsiteX2" fmla="*/ 88491 w 544244"/>
              <a:gd name="connsiteY2" fmla="*/ 0 h 98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44" h="981821">
                <a:moveTo>
                  <a:pt x="0" y="981821"/>
                </a:moveTo>
                <a:cubicBezTo>
                  <a:pt x="264418" y="899300"/>
                  <a:pt x="528836" y="816780"/>
                  <a:pt x="543584" y="653143"/>
                </a:cubicBezTo>
                <a:cubicBezTo>
                  <a:pt x="558333" y="489506"/>
                  <a:pt x="323412" y="244753"/>
                  <a:pt x="88491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9F5AD0-E006-D09F-4211-A0F492AAC5B7}"/>
              </a:ext>
            </a:extLst>
          </p:cNvPr>
          <p:cNvSpPr txBox="1"/>
          <p:nvPr/>
        </p:nvSpPr>
        <p:spPr>
          <a:xfrm>
            <a:off x="569511" y="10196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既定で通信可能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E2A61F9-9669-B72C-C052-E3E1D8338C1E}"/>
              </a:ext>
            </a:extLst>
          </p:cNvPr>
          <p:cNvSpPr txBox="1"/>
          <p:nvPr/>
        </p:nvSpPr>
        <p:spPr>
          <a:xfrm>
            <a:off x="4313976" y="19778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既定で通信不可</a:t>
            </a:r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5C84BE6D-4528-DAAD-7A16-BAC54903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842" y="601801"/>
            <a:ext cx="618200" cy="618200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17B417-1A3B-589B-3E4E-AA05F56CE702}"/>
              </a:ext>
            </a:extLst>
          </p:cNvPr>
          <p:cNvSpPr/>
          <p:nvPr/>
        </p:nvSpPr>
        <p:spPr>
          <a:xfrm>
            <a:off x="10456196" y="310382"/>
            <a:ext cx="1263079" cy="33690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236FB7D-F0AA-64F4-D365-A73604ABF295}"/>
              </a:ext>
            </a:extLst>
          </p:cNvPr>
          <p:cNvGrpSpPr/>
          <p:nvPr/>
        </p:nvGrpSpPr>
        <p:grpSpPr>
          <a:xfrm>
            <a:off x="10404607" y="125383"/>
            <a:ext cx="281657" cy="161721"/>
            <a:chOff x="7545388" y="5762626"/>
            <a:chExt cx="577850" cy="331788"/>
          </a:xfrm>
        </p:grpSpPr>
        <p:sp>
          <p:nvSpPr>
            <p:cNvPr id="79" name="Freeform 2167">
              <a:extLst>
                <a:ext uri="{FF2B5EF4-FFF2-40B4-BE49-F238E27FC236}">
                  <a16:creationId xmlns:a16="http://schemas.microsoft.com/office/drawing/2014/main" id="{93BA59F9-0AD7-C0F8-4436-36516C14F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68">
              <a:extLst>
                <a:ext uri="{FF2B5EF4-FFF2-40B4-BE49-F238E27FC236}">
                  <a16:creationId xmlns:a16="http://schemas.microsoft.com/office/drawing/2014/main" id="{5E686451-73C0-0DD4-A1D5-DB5BAC79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Freeform 2169">
              <a:extLst>
                <a:ext uri="{FF2B5EF4-FFF2-40B4-BE49-F238E27FC236}">
                  <a16:creationId xmlns:a16="http://schemas.microsoft.com/office/drawing/2014/main" id="{FC302F0B-22C1-6576-F529-25636DCA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Freeform 2170">
              <a:extLst>
                <a:ext uri="{FF2B5EF4-FFF2-40B4-BE49-F238E27FC236}">
                  <a16:creationId xmlns:a16="http://schemas.microsoft.com/office/drawing/2014/main" id="{EC6743B9-E585-9DCD-468B-13352C1A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Oval 2171">
              <a:extLst>
                <a:ext uri="{FF2B5EF4-FFF2-40B4-BE49-F238E27FC236}">
                  <a16:creationId xmlns:a16="http://schemas.microsoft.com/office/drawing/2014/main" id="{16D8A6B9-7055-B199-EB6D-D1DF4651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59C5D29-0016-F1CE-F21A-32BD10CBB987}"/>
              </a:ext>
            </a:extLst>
          </p:cNvPr>
          <p:cNvSpPr txBox="1"/>
          <p:nvPr/>
        </p:nvSpPr>
        <p:spPr>
          <a:xfrm>
            <a:off x="10727093" y="149681"/>
            <a:ext cx="852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6C3BD2F-7D3E-62BF-795E-EB6D00FAC1B4}"/>
              </a:ext>
            </a:extLst>
          </p:cNvPr>
          <p:cNvSpPr/>
          <p:nvPr/>
        </p:nvSpPr>
        <p:spPr>
          <a:xfrm>
            <a:off x="6480339" y="1610053"/>
            <a:ext cx="1375857" cy="20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BF29125-FE79-D780-030C-FF4C6A115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525" y="2392890"/>
            <a:ext cx="514517" cy="51451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28427-5D83-3975-F4E3-6731DA313A57}"/>
              </a:ext>
            </a:extLst>
          </p:cNvPr>
          <p:cNvGrpSpPr/>
          <p:nvPr/>
        </p:nvGrpSpPr>
        <p:grpSpPr>
          <a:xfrm>
            <a:off x="8779016" y="811033"/>
            <a:ext cx="914400" cy="957293"/>
            <a:chOff x="4948854" y="175467"/>
            <a:chExt cx="914400" cy="957293"/>
          </a:xfrm>
        </p:grpSpPr>
        <p:pic>
          <p:nvPicPr>
            <p:cNvPr id="91" name="グラフィックス 90" descr="雲 枠線">
              <a:extLst>
                <a:ext uri="{FF2B5EF4-FFF2-40B4-BE49-F238E27FC236}">
                  <a16:creationId xmlns:a16="http://schemas.microsoft.com/office/drawing/2014/main" id="{CB217BE1-F73D-BC24-E379-90D67E3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43CB5D0-B8B6-D239-FD6E-B0FE1A5E5897}"/>
                </a:ext>
              </a:extLst>
            </p:cNvPr>
            <p:cNvSpPr txBox="1"/>
            <p:nvPr/>
          </p:nvSpPr>
          <p:spPr>
            <a:xfrm>
              <a:off x="5068461" y="87115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accent2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Internet</a:t>
              </a:r>
              <a:endPara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07228E5-C78B-DAB2-D682-8CF9669AF5FD}"/>
              </a:ext>
            </a:extLst>
          </p:cNvPr>
          <p:cNvCxnSpPr>
            <a:cxnSpLocks/>
          </p:cNvCxnSpPr>
          <p:nvPr/>
        </p:nvCxnSpPr>
        <p:spPr>
          <a:xfrm flipH="1">
            <a:off x="7584885" y="872732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4484D9C-DDB9-1009-8CA6-CF41FADDBFEA}"/>
              </a:ext>
            </a:extLst>
          </p:cNvPr>
          <p:cNvCxnSpPr>
            <a:cxnSpLocks/>
          </p:cNvCxnSpPr>
          <p:nvPr/>
        </p:nvCxnSpPr>
        <p:spPr>
          <a:xfrm flipH="1">
            <a:off x="7584885" y="2120024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8EC11C2-F8D2-9A4D-4B44-3A4D774C9773}"/>
              </a:ext>
            </a:extLst>
          </p:cNvPr>
          <p:cNvCxnSpPr>
            <a:cxnSpLocks/>
          </p:cNvCxnSpPr>
          <p:nvPr/>
        </p:nvCxnSpPr>
        <p:spPr>
          <a:xfrm flipH="1">
            <a:off x="7584885" y="3181908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C52AC1-AD76-84C8-2071-28E59A4BBCE7}"/>
              </a:ext>
            </a:extLst>
          </p:cNvPr>
          <p:cNvSpPr txBox="1"/>
          <p:nvPr/>
        </p:nvSpPr>
        <p:spPr>
          <a:xfrm>
            <a:off x="8571610" y="62556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Point-to-Site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CD41929-41A4-836D-6E8B-D3B53AC3715E}"/>
              </a:ext>
            </a:extLst>
          </p:cNvPr>
          <p:cNvSpPr txBox="1"/>
          <p:nvPr/>
        </p:nvSpPr>
        <p:spPr>
          <a:xfrm>
            <a:off x="8655340" y="1843453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F947526-AC6F-3618-8123-908FB98AE4A4}"/>
              </a:ext>
            </a:extLst>
          </p:cNvPr>
          <p:cNvSpPr txBox="1"/>
          <p:nvPr/>
        </p:nvSpPr>
        <p:spPr>
          <a:xfrm>
            <a:off x="8486223" y="319665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プライベート ピアリング</a:t>
            </a:r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5D20208-69CF-F009-6563-03792370C2F4}"/>
              </a:ext>
            </a:extLst>
          </p:cNvPr>
          <p:cNvSpPr txBox="1"/>
          <p:nvPr/>
        </p:nvSpPr>
        <p:spPr>
          <a:xfrm>
            <a:off x="8270619" y="2955495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サービスプロバイダーによる閉域網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C971C5-93A6-E5F7-B9CE-05509CA291EC}"/>
              </a:ext>
            </a:extLst>
          </p:cNvPr>
          <p:cNvSpPr txBox="1"/>
          <p:nvPr/>
        </p:nvSpPr>
        <p:spPr>
          <a:xfrm>
            <a:off x="6842945" y="122642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デバイス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A1114F7-3146-C838-99BF-B649579E152E}"/>
              </a:ext>
            </a:extLst>
          </p:cNvPr>
          <p:cNvSpPr txBox="1"/>
          <p:nvPr/>
        </p:nvSpPr>
        <p:spPr>
          <a:xfrm>
            <a:off x="6800537" y="30863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ネットワーク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3A1F2B-EBE9-B22C-DB04-D4093D2AD874}"/>
              </a:ext>
            </a:extLst>
          </p:cNvPr>
          <p:cNvSpPr/>
          <p:nvPr/>
        </p:nvSpPr>
        <p:spPr>
          <a:xfrm>
            <a:off x="1227591" y="4335499"/>
            <a:ext cx="1411575" cy="1416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F390866-14DD-9DDA-5678-07784C0A4DA8}"/>
              </a:ext>
            </a:extLst>
          </p:cNvPr>
          <p:cNvGrpSpPr/>
          <p:nvPr/>
        </p:nvGrpSpPr>
        <p:grpSpPr>
          <a:xfrm>
            <a:off x="1176001" y="4150501"/>
            <a:ext cx="281657" cy="161721"/>
            <a:chOff x="7545388" y="5762626"/>
            <a:chExt cx="577850" cy="331788"/>
          </a:xfrm>
        </p:grpSpPr>
        <p:sp>
          <p:nvSpPr>
            <p:cNvPr id="111" name="Freeform 2167">
              <a:extLst>
                <a:ext uri="{FF2B5EF4-FFF2-40B4-BE49-F238E27FC236}">
                  <a16:creationId xmlns:a16="http://schemas.microsoft.com/office/drawing/2014/main" id="{6B3D0AF0-DE19-836B-C3C4-FA62167AC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68">
              <a:extLst>
                <a:ext uri="{FF2B5EF4-FFF2-40B4-BE49-F238E27FC236}">
                  <a16:creationId xmlns:a16="http://schemas.microsoft.com/office/drawing/2014/main" id="{9273BD83-CFA6-330A-3609-AA1E67F4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Freeform 2169">
              <a:extLst>
                <a:ext uri="{FF2B5EF4-FFF2-40B4-BE49-F238E27FC236}">
                  <a16:creationId xmlns:a16="http://schemas.microsoft.com/office/drawing/2014/main" id="{A5726ABC-4D0C-6744-F16B-8FD99074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Freeform 2170">
              <a:extLst>
                <a:ext uri="{FF2B5EF4-FFF2-40B4-BE49-F238E27FC236}">
                  <a16:creationId xmlns:a16="http://schemas.microsoft.com/office/drawing/2014/main" id="{B3812517-D3BD-870A-0A41-8BBCAE40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Oval 2171">
              <a:extLst>
                <a:ext uri="{FF2B5EF4-FFF2-40B4-BE49-F238E27FC236}">
                  <a16:creationId xmlns:a16="http://schemas.microsoft.com/office/drawing/2014/main" id="{FFC6466C-5023-625D-CCF6-07F6BF00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6B92024-CBDF-103C-ED6F-913CECA37174}"/>
              </a:ext>
            </a:extLst>
          </p:cNvPr>
          <p:cNvSpPr txBox="1"/>
          <p:nvPr/>
        </p:nvSpPr>
        <p:spPr>
          <a:xfrm>
            <a:off x="1494026" y="4169025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ハブ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52A0F47-40D3-73D6-CADD-67A886DB0F63}"/>
              </a:ext>
            </a:extLst>
          </p:cNvPr>
          <p:cNvSpPr/>
          <p:nvPr/>
        </p:nvSpPr>
        <p:spPr>
          <a:xfrm>
            <a:off x="1460155" y="4609149"/>
            <a:ext cx="928608" cy="1112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07D2CFE0-7FD0-1FE4-5216-B542FEB6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92" y="4437699"/>
            <a:ext cx="171450" cy="171450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66E9E7C-9A33-9F1C-7DB9-27B4379CC9C5}"/>
              </a:ext>
            </a:extLst>
          </p:cNvPr>
          <p:cNvSpPr txBox="1"/>
          <p:nvPr/>
        </p:nvSpPr>
        <p:spPr>
          <a:xfrm>
            <a:off x="1503354" y="4458770"/>
            <a:ext cx="10676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Firewall 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8" name="グラフィックス 127">
            <a:extLst>
              <a:ext uri="{FF2B5EF4-FFF2-40B4-BE49-F238E27FC236}">
                <a16:creationId xmlns:a16="http://schemas.microsoft.com/office/drawing/2014/main" id="{8A73EEC3-E6D9-3722-A4A5-2822B6E93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3137" y="4689436"/>
            <a:ext cx="261390" cy="261390"/>
          </a:xfrm>
          <a:prstGeom prst="rect">
            <a:avLst/>
          </a:prstGeom>
        </p:spPr>
      </p:pic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26DF56-2521-5D3F-322A-7E31419D7B91}"/>
              </a:ext>
            </a:extLst>
          </p:cNvPr>
          <p:cNvSpPr txBox="1"/>
          <p:nvPr/>
        </p:nvSpPr>
        <p:spPr>
          <a:xfrm>
            <a:off x="1452240" y="5036938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DE640AB-6227-493E-BA14-B4B0941A9586}"/>
              </a:ext>
            </a:extLst>
          </p:cNvPr>
          <p:cNvSpPr/>
          <p:nvPr/>
        </p:nvSpPr>
        <p:spPr>
          <a:xfrm>
            <a:off x="3489593" y="3899583"/>
            <a:ext cx="1967715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4203077A-767B-37DA-E72E-BB3FDD64C80F}"/>
              </a:ext>
            </a:extLst>
          </p:cNvPr>
          <p:cNvGrpSpPr/>
          <p:nvPr/>
        </p:nvGrpSpPr>
        <p:grpSpPr>
          <a:xfrm>
            <a:off x="3438003" y="3714584"/>
            <a:ext cx="281657" cy="161721"/>
            <a:chOff x="7545388" y="5762626"/>
            <a:chExt cx="577850" cy="331788"/>
          </a:xfrm>
        </p:grpSpPr>
        <p:sp>
          <p:nvSpPr>
            <p:cNvPr id="134" name="Freeform 2167">
              <a:extLst>
                <a:ext uri="{FF2B5EF4-FFF2-40B4-BE49-F238E27FC236}">
                  <a16:creationId xmlns:a16="http://schemas.microsoft.com/office/drawing/2014/main" id="{391B9824-DA43-4FBD-458F-DD0CCB2D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5" name="Freeform 2168">
              <a:extLst>
                <a:ext uri="{FF2B5EF4-FFF2-40B4-BE49-F238E27FC236}">
                  <a16:creationId xmlns:a16="http://schemas.microsoft.com/office/drawing/2014/main" id="{4CC9D14C-1FDB-F4CF-67C5-8EE69DD6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6" name="Freeform 2169">
              <a:extLst>
                <a:ext uri="{FF2B5EF4-FFF2-40B4-BE49-F238E27FC236}">
                  <a16:creationId xmlns:a16="http://schemas.microsoft.com/office/drawing/2014/main" id="{91BEB15F-89B7-F91C-6209-1054B536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7" name="Freeform 2170">
              <a:extLst>
                <a:ext uri="{FF2B5EF4-FFF2-40B4-BE49-F238E27FC236}">
                  <a16:creationId xmlns:a16="http://schemas.microsoft.com/office/drawing/2014/main" id="{92BD72DB-EA21-0B08-145A-1FD8E987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8" name="Oval 2171">
              <a:extLst>
                <a:ext uri="{FF2B5EF4-FFF2-40B4-BE49-F238E27FC236}">
                  <a16:creationId xmlns:a16="http://schemas.microsoft.com/office/drawing/2014/main" id="{2C757DE2-14E8-F6E9-7B21-2EA90E40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092E144-383E-97A9-B8A5-EC331247D222}"/>
              </a:ext>
            </a:extLst>
          </p:cNvPr>
          <p:cNvSpPr txBox="1"/>
          <p:nvPr/>
        </p:nvSpPr>
        <p:spPr>
          <a:xfrm>
            <a:off x="3756028" y="3729113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D7E967A-AB53-FFFF-9053-3D7E07792522}"/>
              </a:ext>
            </a:extLst>
          </p:cNvPr>
          <p:cNvSpPr/>
          <p:nvPr/>
        </p:nvSpPr>
        <p:spPr>
          <a:xfrm>
            <a:off x="3550329" y="4173232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1F1865C4-C5B5-1AAD-265B-E57C0C1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4001782"/>
            <a:ext cx="171450" cy="17145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531C23A-DFA0-7C4F-B2A1-511AB84AD5F3}"/>
              </a:ext>
            </a:extLst>
          </p:cNvPr>
          <p:cNvSpPr txBox="1"/>
          <p:nvPr/>
        </p:nvSpPr>
        <p:spPr>
          <a:xfrm>
            <a:off x="3707014" y="4001243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3" name="グラフィックス 142">
            <a:extLst>
              <a:ext uri="{FF2B5EF4-FFF2-40B4-BE49-F238E27FC236}">
                <a16:creationId xmlns:a16="http://schemas.microsoft.com/office/drawing/2014/main" id="{25FE66E6-1E44-A746-326B-3749CB42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4296715"/>
            <a:ext cx="270044" cy="270044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6209164-96F5-42A4-58DD-6BB33BF79E04}"/>
              </a:ext>
            </a:extLst>
          </p:cNvPr>
          <p:cNvSpPr txBox="1"/>
          <p:nvPr/>
        </p:nvSpPr>
        <p:spPr>
          <a:xfrm>
            <a:off x="3557567" y="4615503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1C8899-5AA9-0958-0E2B-5DFA73996448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 flipV="1">
            <a:off x="2639166" y="4488880"/>
            <a:ext cx="850427" cy="5548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表 167">
            <a:extLst>
              <a:ext uri="{FF2B5EF4-FFF2-40B4-BE49-F238E27FC236}">
                <a16:creationId xmlns:a16="http://schemas.microsoft.com/office/drawing/2014/main" id="{60DE6041-85E5-E38C-93C2-B4E41074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2120"/>
              </p:ext>
            </p:extLst>
          </p:nvPr>
        </p:nvGraphicFramePr>
        <p:xfrm>
          <a:off x="4193707" y="4405322"/>
          <a:ext cx="24088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43">
                  <a:extLst>
                    <a:ext uri="{9D8B030D-6E8A-4147-A177-3AD203B41FA5}">
                      <a16:colId xmlns:a16="http://schemas.microsoft.com/office/drawing/2014/main" val="2728234996"/>
                    </a:ext>
                  </a:extLst>
                </a:gridCol>
                <a:gridCol w="756243">
                  <a:extLst>
                    <a:ext uri="{9D8B030D-6E8A-4147-A177-3AD203B41FA5}">
                      <a16:colId xmlns:a16="http://schemas.microsoft.com/office/drawing/2014/main" val="1387485363"/>
                    </a:ext>
                  </a:extLst>
                </a:gridCol>
                <a:gridCol w="896398">
                  <a:extLst>
                    <a:ext uri="{9D8B030D-6E8A-4147-A177-3AD203B41FA5}">
                      <a16:colId xmlns:a16="http://schemas.microsoft.com/office/drawing/2014/main" val="703667540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アドレス</a:t>
                      </a:r>
                      <a:endParaRPr kumimoji="1" lang="en-US" altLang="ja-JP" sz="700" dirty="0"/>
                    </a:p>
                    <a:p>
                      <a:r>
                        <a:rPr kumimoji="1" lang="ja-JP" altLang="en-US" sz="700" dirty="0"/>
                        <a:t>プレフィックス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 </a:t>
                      </a:r>
                      <a:r>
                        <a:rPr kumimoji="1" lang="en-US" altLang="ja-JP" sz="700" dirty="0"/>
                        <a:t>IP 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2243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0.0.0.0/0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仮想アプライアンス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Azure Firewall </a:t>
                      </a:r>
                      <a:r>
                        <a:rPr kumimoji="1" lang="ja-JP" altLang="en-US" sz="700" dirty="0"/>
                        <a:t>の </a:t>
                      </a:r>
                      <a:r>
                        <a:rPr kumimoji="1" lang="en-US" altLang="ja-JP" sz="700" dirty="0"/>
                        <a:t>IP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1855"/>
                  </a:ext>
                </a:extLst>
              </a:tr>
            </a:tbl>
          </a:graphicData>
        </a:graphic>
      </p:graphicFrame>
      <p:pic>
        <p:nvPicPr>
          <p:cNvPr id="162" name="グラフィックス 161">
            <a:extLst>
              <a:ext uri="{FF2B5EF4-FFF2-40B4-BE49-F238E27FC236}">
                <a16:creationId xmlns:a16="http://schemas.microsoft.com/office/drawing/2014/main" id="{F022F5D1-C599-528A-7EDC-8ED518FB5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4211082"/>
            <a:ext cx="171450" cy="171450"/>
          </a:xfrm>
          <a:prstGeom prst="rect">
            <a:avLst/>
          </a:prstGeom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CBAD896-0BA6-8A57-8B79-B6840FB2AC80}"/>
              </a:ext>
            </a:extLst>
          </p:cNvPr>
          <p:cNvGrpSpPr/>
          <p:nvPr/>
        </p:nvGrpSpPr>
        <p:grpSpPr>
          <a:xfrm>
            <a:off x="125373" y="4814438"/>
            <a:ext cx="733268" cy="623724"/>
            <a:chOff x="4723023" y="175467"/>
            <a:chExt cx="1140231" cy="969891"/>
          </a:xfrm>
        </p:grpSpPr>
        <p:pic>
          <p:nvPicPr>
            <p:cNvPr id="96" name="グラフィックス 95" descr="雲 枠線">
              <a:extLst>
                <a:ext uri="{FF2B5EF4-FFF2-40B4-BE49-F238E27FC236}">
                  <a16:creationId xmlns:a16="http://schemas.microsoft.com/office/drawing/2014/main" id="{F8465972-FF02-1912-C0D9-215B6C32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E8455F1-B2CC-4AB7-6D40-5FE14E6F4302}"/>
                </a:ext>
              </a:extLst>
            </p:cNvPr>
            <p:cNvSpPr txBox="1"/>
            <p:nvPr/>
          </p:nvSpPr>
          <p:spPr>
            <a:xfrm>
              <a:off x="4723023" y="883748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4C4E1-B89C-E286-ABC5-199990A4868A}"/>
              </a:ext>
            </a:extLst>
          </p:cNvPr>
          <p:cNvSpPr/>
          <p:nvPr/>
        </p:nvSpPr>
        <p:spPr>
          <a:xfrm>
            <a:off x="1581896" y="5209901"/>
            <a:ext cx="702964" cy="4434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IDP/IDS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ja-JP" altLang="en-US" sz="800" dirty="0"/>
              <a:t>フィルター</a:t>
            </a:r>
            <a:endParaRPr lang="en-US" altLang="ja-JP" sz="8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TLS</a:t>
            </a:r>
            <a:r>
              <a:rPr kumimoji="1" lang="ja-JP" altLang="en-US" sz="800" dirty="0"/>
              <a:t> 検査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334D83D-32A5-E7E4-4AD7-A03649118EF4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858641" y="5108457"/>
            <a:ext cx="587943" cy="433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B62EE2-7D3C-074B-6259-84CEC258F4FE}"/>
              </a:ext>
            </a:extLst>
          </p:cNvPr>
          <p:cNvSpPr/>
          <p:nvPr/>
        </p:nvSpPr>
        <p:spPr>
          <a:xfrm>
            <a:off x="3489593" y="5404804"/>
            <a:ext cx="809951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CEF4DB8-E13B-A713-973B-74FF86F943C4}"/>
              </a:ext>
            </a:extLst>
          </p:cNvPr>
          <p:cNvGrpSpPr/>
          <p:nvPr/>
        </p:nvGrpSpPr>
        <p:grpSpPr>
          <a:xfrm>
            <a:off x="3438003" y="5219805"/>
            <a:ext cx="281657" cy="161721"/>
            <a:chOff x="7545388" y="5762626"/>
            <a:chExt cx="577850" cy="331788"/>
          </a:xfrm>
        </p:grpSpPr>
        <p:sp>
          <p:nvSpPr>
            <p:cNvPr id="118" name="Freeform 2167">
              <a:extLst>
                <a:ext uri="{FF2B5EF4-FFF2-40B4-BE49-F238E27FC236}">
                  <a16:creationId xmlns:a16="http://schemas.microsoft.com/office/drawing/2014/main" id="{B6DFBDD1-2495-BB1F-0620-F0C941D9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Freeform 2168">
              <a:extLst>
                <a:ext uri="{FF2B5EF4-FFF2-40B4-BE49-F238E27FC236}">
                  <a16:creationId xmlns:a16="http://schemas.microsoft.com/office/drawing/2014/main" id="{F78C9233-B1E1-2368-5060-A500DEEC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9">
              <a:extLst>
                <a:ext uri="{FF2B5EF4-FFF2-40B4-BE49-F238E27FC236}">
                  <a16:creationId xmlns:a16="http://schemas.microsoft.com/office/drawing/2014/main" id="{E5996571-2D34-BC78-7290-DDD29625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70">
              <a:extLst>
                <a:ext uri="{FF2B5EF4-FFF2-40B4-BE49-F238E27FC236}">
                  <a16:creationId xmlns:a16="http://schemas.microsoft.com/office/drawing/2014/main" id="{1B98D572-98E8-C851-2501-E4673FB1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Oval 2171">
              <a:extLst>
                <a:ext uri="{FF2B5EF4-FFF2-40B4-BE49-F238E27FC236}">
                  <a16:creationId xmlns:a16="http://schemas.microsoft.com/office/drawing/2014/main" id="{D94391BF-0B14-0A25-685B-E2248E3B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B10F9F-3CA1-3424-5494-DED14409F5FF}"/>
              </a:ext>
            </a:extLst>
          </p:cNvPr>
          <p:cNvSpPr txBox="1"/>
          <p:nvPr/>
        </p:nvSpPr>
        <p:spPr>
          <a:xfrm>
            <a:off x="3756028" y="523433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71B4A90-CE4A-4A7B-7F56-CBBA880BE8A7}"/>
              </a:ext>
            </a:extLst>
          </p:cNvPr>
          <p:cNvSpPr/>
          <p:nvPr/>
        </p:nvSpPr>
        <p:spPr>
          <a:xfrm>
            <a:off x="3550329" y="5678453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7D91F208-F787-6311-96A0-BB4817EA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5507003"/>
            <a:ext cx="171450" cy="171450"/>
          </a:xfrm>
          <a:prstGeom prst="rect">
            <a:avLst/>
          </a:prstGeom>
        </p:spPr>
      </p:pic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3BF6A84-ADFE-4BC4-1A62-40AD4A61CAB1}"/>
              </a:ext>
            </a:extLst>
          </p:cNvPr>
          <p:cNvSpPr txBox="1"/>
          <p:nvPr/>
        </p:nvSpPr>
        <p:spPr>
          <a:xfrm>
            <a:off x="3707014" y="5506464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7FAAD4FA-F59C-341C-16A2-4315FAED7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5801936"/>
            <a:ext cx="270044" cy="270044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D2E673BE-D83A-AEA8-62C4-94975F9AA12A}"/>
              </a:ext>
            </a:extLst>
          </p:cNvPr>
          <p:cNvSpPr txBox="1"/>
          <p:nvPr/>
        </p:nvSpPr>
        <p:spPr>
          <a:xfrm>
            <a:off x="3557567" y="6120724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BD47B7C9-9F5B-C46E-B0AF-95BC38C54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5716303"/>
            <a:ext cx="171450" cy="171450"/>
          </a:xfrm>
          <a:prstGeom prst="rect">
            <a:avLst/>
          </a:prstGeom>
        </p:spPr>
      </p:pic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0890A7E1-6CBA-531E-9EE9-9F24E2D90170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2639166" y="5043685"/>
            <a:ext cx="850427" cy="950416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4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ワイド画面</PresentationFormat>
  <Paragraphs>199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2022-04-11T01:41:37Z</dcterms:modified>
</cp:coreProperties>
</file>