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BF92AF-5690-4D8B-BC35-5A1DFD36B686}" v="157" dt="2022-04-10T11:38:42.1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6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5E1DE8-AA3F-4733-802F-1BF3F2515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9FF86C-4D1D-4EAC-B52F-358373B53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1756BD-DDA4-4231-8547-CA9C77128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45F919-AB2F-4383-95C9-050B1514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0040B3-D309-4598-8E79-B843748B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34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9FE354-117A-49F5-B955-D3328D09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9CAD3A-C731-4B35-BEB2-D1318C8C5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DB0033-2807-457C-B1FB-D24FBED6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522450-3F95-4598-9524-017A664D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04D28C-677C-4239-860D-79E2EDFD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38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316FAB5-6892-40F3-A0D8-CACFE75A0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9A7F6B-A70C-47B5-B53F-7A5D26690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5178ED-66D2-40EF-8D2B-32B8B72F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359B15-B595-4E25-8A22-03F78179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A9249F-833A-4EB2-B75A-B018B9F4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30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8D7CD6-046A-4C8C-9CBF-345F890F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BB0D0E-E8D2-4F32-A77F-A0EB434F5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F62AAD-A863-4281-84DB-C63FA659C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166656-9195-4891-BFFE-EF96B5A7C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CDCABD-B4A8-45C9-BF11-398995CF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02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CD949B-0E47-4626-BE7D-58E69D34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354D19-7C27-480A-96DA-953BE03D6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69C763-BDA6-4EDF-B738-2C125A4C9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69616D-BE55-4D08-A9EC-CE5F7D05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63BB91-4CD8-462E-A631-AA35D361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94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A83674-ECB1-4157-824C-7CD12CDC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AC54A1-7A5F-4831-A103-798A22748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7853A9-7023-4A94-A4B0-4CA9588A8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5AF9BF-5064-4F23-A10B-F86BB6491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FEEB94-402B-4388-BE71-E366098C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78DBE1-1BAF-4F57-A8E3-356A2E79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81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26D26E-8478-4889-9F38-344E4D14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F51733-A90F-4EB8-B136-AA7B3D87B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5EEBDE-2DD1-4B7B-8F3D-ECF249153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C24AC8-DAE6-4859-9F77-B5577AB15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14D19ED-3673-4421-933C-9481A2B0D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204EA94-A9B8-40C4-90EB-3D83ABB5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85CFC52-4718-4728-AA77-422DFBEE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4E4B4C1-FE86-4DF9-BEAE-2E1DC77D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9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01772F-87AC-4DAF-AE5C-8F8CC280B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A37206B-EB11-474D-A452-0464A771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D61D740-EC53-458A-80D6-9E9B7BA1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1464ED6-03CD-4799-A825-C29E9CD7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38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7D5EC2C-FA33-401B-BDF1-6327B5D1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1A389A2-EDE7-43F4-A08D-E57BB8D50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798B38-354D-48DA-BB8F-73FDF748B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65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2A7488-3162-45BC-ABA0-561A574C9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9515D7-199C-4482-A994-0DE5CBE4C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14AB0E-2E26-46B2-A83A-E71EF8696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8E176E-1E21-4E36-8F95-E823BC17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CE97EF-57FC-4F39-83A9-6A921BE3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0FA70D-5AF1-4A3D-B903-BFA64F382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17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FBDB54-4893-484E-8A79-F9296BE9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280B756-4E58-411F-9D53-F1A2EAF70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5A8925-2447-4424-ACE5-E50269CA8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B1C608-8336-4F75-9AEB-FE5B29D5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903D24-FE12-4AD4-A0EF-7478F6543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5B6E13-BC7F-4004-BBE8-F8293A71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93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E3B5A9D-A66E-4E5E-8662-B45DCA2D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49008C-AA87-4418-9465-EEDCDCBB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1F10CB-8A38-412A-8E8E-6705430B0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65B02-E09F-4E22-BC41-A59DD1D5D4D7}" type="datetimeFigureOut">
              <a:rPr kumimoji="1" lang="ja-JP" altLang="en-US" smtClean="0"/>
              <a:t>2022/10/6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11D512-3D74-4E12-9E5C-0D64A54D9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A0F948-ADA5-4BE1-A1A8-02BFC86AD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68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E97F49ED-30D6-A159-FCF5-8C64C84D8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192791"/>
              </p:ext>
            </p:extLst>
          </p:nvPr>
        </p:nvGraphicFramePr>
        <p:xfrm>
          <a:off x="1016000" y="1062567"/>
          <a:ext cx="7432353" cy="17373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95743">
                  <a:extLst>
                    <a:ext uri="{9D8B030D-6E8A-4147-A177-3AD203B41FA5}">
                      <a16:colId xmlns:a16="http://schemas.microsoft.com/office/drawing/2014/main" val="3414134667"/>
                    </a:ext>
                  </a:extLst>
                </a:gridCol>
                <a:gridCol w="1760850">
                  <a:extLst>
                    <a:ext uri="{9D8B030D-6E8A-4147-A177-3AD203B41FA5}">
                      <a16:colId xmlns:a16="http://schemas.microsoft.com/office/drawing/2014/main" val="1224029229"/>
                    </a:ext>
                  </a:extLst>
                </a:gridCol>
                <a:gridCol w="2087880">
                  <a:extLst>
                    <a:ext uri="{9D8B030D-6E8A-4147-A177-3AD203B41FA5}">
                      <a16:colId xmlns:a16="http://schemas.microsoft.com/office/drawing/2014/main" val="1731797919"/>
                    </a:ext>
                  </a:extLst>
                </a:gridCol>
                <a:gridCol w="2087880">
                  <a:extLst>
                    <a:ext uri="{9D8B030D-6E8A-4147-A177-3AD203B41FA5}">
                      <a16:colId xmlns:a16="http://schemas.microsoft.com/office/drawing/2014/main" val="1657210646"/>
                    </a:ext>
                  </a:extLst>
                </a:gridCol>
              </a:tblGrid>
              <a:tr h="150495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対象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展開されている場所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ログ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メトリック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31994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仮想マシンホスト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Azure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収集不可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既定で収集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01081"/>
                  </a:ext>
                </a:extLst>
              </a:tr>
              <a:tr h="255841">
                <a:tc rowSpan="3">
                  <a:txBody>
                    <a:bodyPr/>
                    <a:lstStyle/>
                    <a:p>
                      <a:r>
                        <a:rPr kumimoji="1" lang="en-US" altLang="ja-JP" sz="1200" dirty="0"/>
                        <a:t>OS</a:t>
                      </a:r>
                    </a:p>
                    <a:p>
                      <a:r>
                        <a:rPr kumimoji="1" lang="en-US" altLang="ja-JP" sz="1200" dirty="0"/>
                        <a:t>(Windows</a:t>
                      </a:r>
                      <a:r>
                        <a:rPr kumimoji="1" lang="en-US" altLang="ja-JP" sz="1200"/>
                        <a:t>/Linux)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Azure</a:t>
                      </a:r>
                      <a:r>
                        <a:rPr kumimoji="1" lang="ja-JP" altLang="en-US" sz="1200" dirty="0"/>
                        <a:t> 上の仮想マシン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エージェントのインストールで可能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エージェントのインストールで可能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561501"/>
                  </a:ext>
                </a:extLst>
              </a:tr>
              <a:tr h="150495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他社クラウド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エージェントのインストールで可能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エージェントのインストールで可能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479294"/>
                  </a:ext>
                </a:extLst>
              </a:tr>
              <a:tr h="361188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オンプレミス</a:t>
                      </a:r>
                      <a:r>
                        <a:rPr kumimoji="1" lang="en-US" altLang="ja-JP" sz="1200" dirty="0"/>
                        <a:t>(</a:t>
                      </a:r>
                      <a:r>
                        <a:rPr kumimoji="1" lang="ja-JP" altLang="en-US" sz="1200" dirty="0"/>
                        <a:t>物理</a:t>
                      </a:r>
                      <a:r>
                        <a:rPr kumimoji="1" lang="en-US" altLang="ja-JP" sz="1200" dirty="0"/>
                        <a:t>/Hyper-V/VMware</a:t>
                      </a:r>
                      <a:r>
                        <a:rPr kumimoji="1" lang="ja-JP" altLang="en-US" sz="1200" dirty="0"/>
                        <a:t> 等</a:t>
                      </a:r>
                      <a:r>
                        <a:rPr kumimoji="1" lang="en-US" altLang="ja-JP" sz="1200" dirty="0"/>
                        <a:t>)</a:t>
                      </a:r>
                      <a:r>
                        <a:rPr kumimoji="1" lang="ja-JP" altLang="en-US" sz="1200" dirty="0"/>
                        <a:t>の</a:t>
                      </a:r>
                      <a:br>
                        <a:rPr kumimoji="1" lang="en-US" altLang="ja-JP" sz="1200" dirty="0"/>
                      </a:br>
                      <a:r>
                        <a:rPr kumimoji="1" lang="ja-JP" altLang="en-US" sz="1200" dirty="0"/>
                        <a:t>仮想マシン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エージェントのインストールで可能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エージェントのインストールで可能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128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107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Yu Gothic UI"/>
        <a:ea typeface="Yu Gothic UI"/>
        <a:cs typeface=""/>
      </a:majorFont>
      <a:minorFont>
        <a:latin typeface="Yu Gothic U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Yu Gothic UI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2022-04-10T11:59:33Z</dcterms:created>
  <dcterms:modified xsi:type="dcterms:W3CDTF">2022-10-06T07:15:21Z</dcterms:modified>
</cp:coreProperties>
</file>