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B37E-476D-4A7A-9E51-8AF3A066D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BFFC7-C027-433D-BAE5-FFBAC361D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0446-30B3-4901-AE66-A3F9AFEE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7D3C-1529-42A4-9BD4-F9FEFA445C0D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55A65-505C-43B6-BBC5-72D9908D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6280-6F97-4C26-8A3B-896ED6B5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6D14-1B1B-4BA0-AA11-327F7DA007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4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D395-5E40-4EA7-878C-15CDA937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DCDCC-EA2A-4D64-B465-ACD0BAB44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F401-2AA5-4591-8942-F06D7493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7D3C-1529-42A4-9BD4-F9FEFA445C0D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0BECA-7D6F-408C-9244-AB51D98D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86AF3-1FDF-42B2-82CE-7AE92845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6D14-1B1B-4BA0-AA11-327F7DA007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66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88BBE-BAAD-45AC-9595-E086FE0D5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058DD-975D-4776-80A9-9BF2CAF4B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05780-01C0-4B5E-96AB-65A9DB79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7D3C-1529-42A4-9BD4-F9FEFA445C0D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0E4F-618E-4EAC-8563-8E94CB36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22709-AEF6-4967-9918-730C53AF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6D14-1B1B-4BA0-AA11-327F7DA007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87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7CC8-9B11-43F9-9F4F-F6509496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E4CBF-3C64-4BF5-9078-59203E6ED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3B1B8-5B9E-45E5-9508-5DDCBB23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7D3C-1529-42A4-9BD4-F9FEFA445C0D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FF7E9-3349-424C-A0CC-DB2AEA3E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26E9A-C593-4D70-9D8B-1B6AE1FA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6D14-1B1B-4BA0-AA11-327F7DA007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61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25EF-3C9E-4D68-BD3A-8654E0E9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22E1C-BEB6-485D-AA1E-BB23E4BB8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9DD20-D391-4553-8337-59EBD113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7D3C-1529-42A4-9BD4-F9FEFA445C0D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00571-6862-46E2-99F4-3CD8E777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ACF00-E821-4B83-99FE-3B0021EC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6D14-1B1B-4BA0-AA11-327F7DA007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72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696E-FC2A-4A91-B45D-B37FD919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3E550-D5E3-42EA-A263-EDACFFC65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0E9F8-0CC6-4B15-BFCB-1C3995AC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ED8E7-8570-4569-BF46-B08B4B1D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7D3C-1529-42A4-9BD4-F9FEFA445C0D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D138C-E89D-41F9-B3E0-C539DED3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3A218-2BE5-4536-B9DC-9E49A19B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6D14-1B1B-4BA0-AA11-327F7DA007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77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22DC-A252-4732-8B0F-38A05C98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C73DC-C274-42FB-80D3-0F8997C51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BB12-D9BD-4DBB-BB78-828A984DB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55FC0-9228-43AD-BED4-EE1D58EA8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30F7B-B527-489B-BE9F-F14F4F96C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AB996-BE09-44E1-ADA0-FD3A1C41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7D3C-1529-42A4-9BD4-F9FEFA445C0D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D9EAE-683B-4CFD-8241-F3745684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A2E15-8F2D-47E1-80F6-C22E48CD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6D14-1B1B-4BA0-AA11-327F7DA007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76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5EB6-7726-4203-9846-783567EB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2286A-F7B7-4A58-82DA-CA5C79C9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7D3C-1529-42A4-9BD4-F9FEFA445C0D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DDC19-7D62-416B-B895-7755C44D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433EF-9194-4DAA-8350-222A6F56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6D14-1B1B-4BA0-AA11-327F7DA007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21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1E07E-11CB-4C7F-A2FC-461611B8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7D3C-1529-42A4-9BD4-F9FEFA445C0D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F93C4-41AD-4FAE-99FE-6538F412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FD73A-4647-4823-BCB3-107B04F9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6D14-1B1B-4BA0-AA11-327F7DA007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55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63A8-FF24-4BA6-8D6A-248FED79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B2B9-4FA2-47C9-9D0E-E0A06CF9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94101-583D-4F99-8DA3-C7CE34D65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ED421-ACD4-483A-A48A-64BE93F3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7D3C-1529-42A4-9BD4-F9FEFA445C0D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480A9-2634-455F-8FA5-B77B696A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B1158-A021-427C-A74C-6460F451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6D14-1B1B-4BA0-AA11-327F7DA007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18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187C-36D6-4EE1-9F65-20BEB8B7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5E4F8-0501-440B-8A62-9297A7E5E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C8F41-A64F-48EA-80D9-4723B1634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F6A43-2243-4962-8A66-002871EF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7D3C-1529-42A4-9BD4-F9FEFA445C0D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9D542-FF5F-41CA-AE66-4668AD06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EFFAA-10E6-45C6-9709-836D3224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6D14-1B1B-4BA0-AA11-327F7DA007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24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C329D-E635-4702-A38E-46F131C2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43CC6-275E-43D8-88E9-1D4D99DF2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BB345-4C9E-42EB-B6D6-D570E874F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37D3C-1529-42A4-9BD4-F9FEFA445C0D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9776E-B57A-4D40-A9A1-398AE5D16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03774-04C8-43C0-B9EF-39A654E92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6D14-1B1B-4BA0-AA11-327F7DA007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17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90ED6A-C5CE-44D3-809C-6A33DEBB7ED3}"/>
              </a:ext>
            </a:extLst>
          </p:cNvPr>
          <p:cNvSpPr/>
          <p:nvPr/>
        </p:nvSpPr>
        <p:spPr>
          <a:xfrm>
            <a:off x="2586789" y="1315453"/>
            <a:ext cx="5590673" cy="23862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2572C-F72D-47D4-AFFA-C1EC31B866A7}"/>
              </a:ext>
            </a:extLst>
          </p:cNvPr>
          <p:cNvSpPr txBox="1"/>
          <p:nvPr/>
        </p:nvSpPr>
        <p:spPr>
          <a:xfrm>
            <a:off x="2506582" y="3713750"/>
            <a:ext cx="1543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vnet</a:t>
            </a:r>
            <a:r>
              <a:rPr lang="en-US" sz="1200" dirty="0"/>
              <a:t>-</a:t>
            </a:r>
            <a:r>
              <a:rPr lang="en-US" sz="1200" dirty="0" err="1"/>
              <a:t>terratest</a:t>
            </a:r>
            <a:r>
              <a:rPr lang="en-US" sz="1200" dirty="0"/>
              <a:t>-sample</a:t>
            </a:r>
            <a:endParaRPr lang="fr-FR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187E32-62ED-4C80-BC64-E0FD2245E47C}"/>
              </a:ext>
            </a:extLst>
          </p:cNvPr>
          <p:cNvSpPr/>
          <p:nvPr/>
        </p:nvSpPr>
        <p:spPr>
          <a:xfrm>
            <a:off x="2681668" y="1618838"/>
            <a:ext cx="1994607" cy="199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Virtual Machine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3C1CB-B491-4AC7-AED0-0E3321409FF8}"/>
              </a:ext>
            </a:extLst>
          </p:cNvPr>
          <p:cNvSpPr txBox="1"/>
          <p:nvPr/>
        </p:nvSpPr>
        <p:spPr>
          <a:xfrm>
            <a:off x="2586790" y="1346102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vm-linux-1</a:t>
            </a:r>
            <a:endParaRPr lang="fr-FR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FAB974-7E32-4FB6-989D-FC7ED2D746A8}"/>
              </a:ext>
            </a:extLst>
          </p:cNvPr>
          <p:cNvSpPr/>
          <p:nvPr/>
        </p:nvSpPr>
        <p:spPr>
          <a:xfrm>
            <a:off x="6038205" y="1618838"/>
            <a:ext cx="1994607" cy="199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Virtual Machine</a:t>
            </a:r>
            <a:endParaRPr lang="fr-FR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65C06E-E5B8-42A6-B7F4-A10E1C27E456}"/>
              </a:ext>
            </a:extLst>
          </p:cNvPr>
          <p:cNvSpPr/>
          <p:nvPr/>
        </p:nvSpPr>
        <p:spPr>
          <a:xfrm>
            <a:off x="1728537" y="2442999"/>
            <a:ext cx="953131" cy="356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Public IP - SSH</a:t>
            </a:r>
            <a:endParaRPr lang="fr-FR" sz="8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CDEF3C4-0176-40B3-8B4E-31BB4A53BBDE}"/>
              </a:ext>
            </a:extLst>
          </p:cNvPr>
          <p:cNvSpPr/>
          <p:nvPr/>
        </p:nvSpPr>
        <p:spPr>
          <a:xfrm>
            <a:off x="4670834" y="2442999"/>
            <a:ext cx="1361930" cy="356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ping</a:t>
            </a:r>
            <a:endParaRPr lang="fr-F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838BC5-EB18-4216-9147-6E2F91D63BAD}"/>
              </a:ext>
            </a:extLst>
          </p:cNvPr>
          <p:cNvSpPr txBox="1"/>
          <p:nvPr/>
        </p:nvSpPr>
        <p:spPr>
          <a:xfrm>
            <a:off x="6027322" y="1346102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vm-linux-2</a:t>
            </a:r>
            <a:endParaRPr lang="fr-FR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A6EFC1-346A-4932-96E4-DEC6A11F1FB8}"/>
              </a:ext>
            </a:extLst>
          </p:cNvPr>
          <p:cNvSpPr/>
          <p:nvPr/>
        </p:nvSpPr>
        <p:spPr>
          <a:xfrm>
            <a:off x="2446421" y="1163052"/>
            <a:ext cx="5883441" cy="30560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5D7BA-004C-48BF-B7A1-AE0F1C6A112D}"/>
              </a:ext>
            </a:extLst>
          </p:cNvPr>
          <p:cNvSpPr txBox="1"/>
          <p:nvPr/>
        </p:nvSpPr>
        <p:spPr>
          <a:xfrm>
            <a:off x="2446421" y="4219073"/>
            <a:ext cx="1389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rg</a:t>
            </a:r>
            <a:r>
              <a:rPr lang="en-US" sz="1200" dirty="0"/>
              <a:t>-</a:t>
            </a:r>
            <a:r>
              <a:rPr lang="en-US" sz="1200" dirty="0" err="1"/>
              <a:t>terratest</a:t>
            </a:r>
            <a:r>
              <a:rPr lang="en-US" sz="1200" dirty="0"/>
              <a:t>-sample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53231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Corioland</dc:creator>
  <cp:lastModifiedBy>Julien Corioland</cp:lastModifiedBy>
  <cp:revision>3</cp:revision>
  <dcterms:created xsi:type="dcterms:W3CDTF">2020-06-16T09:37:28Z</dcterms:created>
  <dcterms:modified xsi:type="dcterms:W3CDTF">2020-06-17T07:42:20Z</dcterms:modified>
</cp:coreProperties>
</file>