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DA"/>
    <a:srgbClr val="E3E6E3"/>
    <a:srgbClr val="D6D9D6"/>
    <a:srgbClr val="D8DBD8"/>
    <a:srgbClr val="D7DAD7"/>
    <a:srgbClr val="E4E7E4"/>
    <a:srgbClr val="E1E4E1"/>
    <a:srgbClr val="FC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7F79-5ACA-4329-B255-65CCDCD099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F331-080A-4A04-BD61-53E130367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41B9BC-7F24-4253-8915-4464003D063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7222-B693-41BE-ADCB-35B5F19DB9C0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CDF6-E8B1-449F-B5B6-1EF66C05EDE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BB3-0E08-4FAA-8285-E9B5CD37F62B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15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869-CECA-47B2-9A9D-79F926C67955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8E4-C006-46A4-971F-25CF25374C44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219-7F4E-4674-88F8-EDB134C6170D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02EB-8446-46D3-A9E4-B882C3A0026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8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767A-661A-45BB-96B7-BA30B3079DF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8386-D306-4901-B4E2-42248BA30D5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BAB3-0CD2-429C-8273-CD184A50B7F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A57-477C-48C8-A80A-1C8B911DA819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5547-ADDA-4921-A85F-475B0CB784F3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873-15AB-4B6E-8E45-1B934868A530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C75-44FD-47B7-AF29-DFF7B7485804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EC92-C5F2-47C0-851D-65382589C36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EFEB-1004-4227-9608-50C50564DC6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F3A2-EF58-4C25-BCBC-42A6BB8DB07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896F-15CF-4700-9F69-2761A882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7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139" y="225490"/>
            <a:ext cx="9761861" cy="3329581"/>
          </a:xfrm>
        </p:spPr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310" y="3937940"/>
            <a:ext cx="9144000" cy="1655762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3)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40" y="1574761"/>
            <a:ext cx="7592485" cy="5021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8482" y="1940767"/>
            <a:ext cx="194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a, b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entropy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941854" y="2062040"/>
            <a:ext cx="6409044" cy="4519019"/>
          </a:xfrm>
          <a:custGeom>
            <a:avLst/>
            <a:gdLst>
              <a:gd name="connsiteX0" fmla="*/ 1454489 w 6409044"/>
              <a:gd name="connsiteY0" fmla="*/ 37348 h 4519019"/>
              <a:gd name="connsiteX1" fmla="*/ 1501142 w 6409044"/>
              <a:gd name="connsiteY1" fmla="*/ 65340 h 4519019"/>
              <a:gd name="connsiteX2" fmla="*/ 1538464 w 6409044"/>
              <a:gd name="connsiteY2" fmla="*/ 74670 h 4519019"/>
              <a:gd name="connsiteX3" fmla="*/ 2406211 w 6409044"/>
              <a:gd name="connsiteY3" fmla="*/ 93331 h 4519019"/>
              <a:gd name="connsiteX4" fmla="*/ 2536840 w 6409044"/>
              <a:gd name="connsiteY4" fmla="*/ 111993 h 4519019"/>
              <a:gd name="connsiteX5" fmla="*/ 2676799 w 6409044"/>
              <a:gd name="connsiteY5" fmla="*/ 139984 h 4519019"/>
              <a:gd name="connsiteX6" fmla="*/ 2723452 w 6409044"/>
              <a:gd name="connsiteY6" fmla="*/ 149315 h 4519019"/>
              <a:gd name="connsiteX7" fmla="*/ 2798097 w 6409044"/>
              <a:gd name="connsiteY7" fmla="*/ 167976 h 4519019"/>
              <a:gd name="connsiteX8" fmla="*/ 2863411 w 6409044"/>
              <a:gd name="connsiteY8" fmla="*/ 195968 h 4519019"/>
              <a:gd name="connsiteX9" fmla="*/ 2900734 w 6409044"/>
              <a:gd name="connsiteY9" fmla="*/ 205299 h 4519019"/>
              <a:gd name="connsiteX10" fmla="*/ 2975379 w 6409044"/>
              <a:gd name="connsiteY10" fmla="*/ 223960 h 4519019"/>
              <a:gd name="connsiteX11" fmla="*/ 3012701 w 6409044"/>
              <a:gd name="connsiteY11" fmla="*/ 242621 h 4519019"/>
              <a:gd name="connsiteX12" fmla="*/ 3040693 w 6409044"/>
              <a:gd name="connsiteY12" fmla="*/ 261282 h 4519019"/>
              <a:gd name="connsiteX13" fmla="*/ 3096677 w 6409044"/>
              <a:gd name="connsiteY13" fmla="*/ 279944 h 4519019"/>
              <a:gd name="connsiteX14" fmla="*/ 3124668 w 6409044"/>
              <a:gd name="connsiteY14" fmla="*/ 298605 h 4519019"/>
              <a:gd name="connsiteX15" fmla="*/ 3143330 w 6409044"/>
              <a:gd name="connsiteY15" fmla="*/ 317266 h 4519019"/>
              <a:gd name="connsiteX16" fmla="*/ 3199313 w 6409044"/>
              <a:gd name="connsiteY16" fmla="*/ 354589 h 4519019"/>
              <a:gd name="connsiteX17" fmla="*/ 3245966 w 6409044"/>
              <a:gd name="connsiteY17" fmla="*/ 382580 h 4519019"/>
              <a:gd name="connsiteX18" fmla="*/ 3264628 w 6409044"/>
              <a:gd name="connsiteY18" fmla="*/ 401242 h 4519019"/>
              <a:gd name="connsiteX19" fmla="*/ 3320611 w 6409044"/>
              <a:gd name="connsiteY19" fmla="*/ 447895 h 4519019"/>
              <a:gd name="connsiteX20" fmla="*/ 3339273 w 6409044"/>
              <a:gd name="connsiteY20" fmla="*/ 475887 h 4519019"/>
              <a:gd name="connsiteX21" fmla="*/ 3395256 w 6409044"/>
              <a:gd name="connsiteY21" fmla="*/ 513209 h 4519019"/>
              <a:gd name="connsiteX22" fmla="*/ 3423248 w 6409044"/>
              <a:gd name="connsiteY22" fmla="*/ 531870 h 4519019"/>
              <a:gd name="connsiteX23" fmla="*/ 3432579 w 6409044"/>
              <a:gd name="connsiteY23" fmla="*/ 559862 h 4519019"/>
              <a:gd name="connsiteX24" fmla="*/ 3469901 w 6409044"/>
              <a:gd name="connsiteY24" fmla="*/ 578523 h 4519019"/>
              <a:gd name="connsiteX25" fmla="*/ 3497893 w 6409044"/>
              <a:gd name="connsiteY25" fmla="*/ 597184 h 4519019"/>
              <a:gd name="connsiteX26" fmla="*/ 3516554 w 6409044"/>
              <a:gd name="connsiteY26" fmla="*/ 625176 h 4519019"/>
              <a:gd name="connsiteX27" fmla="*/ 3553877 w 6409044"/>
              <a:gd name="connsiteY27" fmla="*/ 643838 h 4519019"/>
              <a:gd name="connsiteX28" fmla="*/ 3581868 w 6409044"/>
              <a:gd name="connsiteY28" fmla="*/ 662499 h 4519019"/>
              <a:gd name="connsiteX29" fmla="*/ 3665844 w 6409044"/>
              <a:gd name="connsiteY29" fmla="*/ 690491 h 4519019"/>
              <a:gd name="connsiteX30" fmla="*/ 3712497 w 6409044"/>
              <a:gd name="connsiteY30" fmla="*/ 709152 h 4519019"/>
              <a:gd name="connsiteX31" fmla="*/ 3740489 w 6409044"/>
              <a:gd name="connsiteY31" fmla="*/ 727813 h 4519019"/>
              <a:gd name="connsiteX32" fmla="*/ 3796473 w 6409044"/>
              <a:gd name="connsiteY32" fmla="*/ 746474 h 4519019"/>
              <a:gd name="connsiteX33" fmla="*/ 3880448 w 6409044"/>
              <a:gd name="connsiteY33" fmla="*/ 765136 h 4519019"/>
              <a:gd name="connsiteX34" fmla="*/ 3927101 w 6409044"/>
              <a:gd name="connsiteY34" fmla="*/ 783797 h 4519019"/>
              <a:gd name="connsiteX35" fmla="*/ 4011077 w 6409044"/>
              <a:gd name="connsiteY35" fmla="*/ 802458 h 4519019"/>
              <a:gd name="connsiteX36" fmla="*/ 4067060 w 6409044"/>
              <a:gd name="connsiteY36" fmla="*/ 821119 h 4519019"/>
              <a:gd name="connsiteX37" fmla="*/ 4104383 w 6409044"/>
              <a:gd name="connsiteY37" fmla="*/ 830450 h 4519019"/>
              <a:gd name="connsiteX38" fmla="*/ 4151036 w 6409044"/>
              <a:gd name="connsiteY38" fmla="*/ 839780 h 4519019"/>
              <a:gd name="connsiteX39" fmla="*/ 4207019 w 6409044"/>
              <a:gd name="connsiteY39" fmla="*/ 858442 h 4519019"/>
              <a:gd name="connsiteX40" fmla="*/ 4309656 w 6409044"/>
              <a:gd name="connsiteY40" fmla="*/ 877103 h 4519019"/>
              <a:gd name="connsiteX41" fmla="*/ 4346979 w 6409044"/>
              <a:gd name="connsiteY41" fmla="*/ 886433 h 4519019"/>
              <a:gd name="connsiteX42" fmla="*/ 4458946 w 6409044"/>
              <a:gd name="connsiteY42" fmla="*/ 905095 h 4519019"/>
              <a:gd name="connsiteX43" fmla="*/ 4505599 w 6409044"/>
              <a:gd name="connsiteY43" fmla="*/ 914425 h 4519019"/>
              <a:gd name="connsiteX44" fmla="*/ 4580244 w 6409044"/>
              <a:gd name="connsiteY44" fmla="*/ 942417 h 4519019"/>
              <a:gd name="connsiteX45" fmla="*/ 4617566 w 6409044"/>
              <a:gd name="connsiteY45" fmla="*/ 951748 h 4519019"/>
              <a:gd name="connsiteX46" fmla="*/ 4701542 w 6409044"/>
              <a:gd name="connsiteY46" fmla="*/ 979740 h 4519019"/>
              <a:gd name="connsiteX47" fmla="*/ 4729534 w 6409044"/>
              <a:gd name="connsiteY47" fmla="*/ 989070 h 4519019"/>
              <a:gd name="connsiteX48" fmla="*/ 4766856 w 6409044"/>
              <a:gd name="connsiteY48" fmla="*/ 998401 h 4519019"/>
              <a:gd name="connsiteX49" fmla="*/ 4822840 w 6409044"/>
              <a:gd name="connsiteY49" fmla="*/ 1035723 h 4519019"/>
              <a:gd name="connsiteX50" fmla="*/ 4869493 w 6409044"/>
              <a:gd name="connsiteY50" fmla="*/ 1073046 h 4519019"/>
              <a:gd name="connsiteX51" fmla="*/ 4925477 w 6409044"/>
              <a:gd name="connsiteY51" fmla="*/ 1110368 h 4519019"/>
              <a:gd name="connsiteX52" fmla="*/ 4944138 w 6409044"/>
              <a:gd name="connsiteY52" fmla="*/ 1138360 h 4519019"/>
              <a:gd name="connsiteX53" fmla="*/ 4972130 w 6409044"/>
              <a:gd name="connsiteY53" fmla="*/ 1185013 h 4519019"/>
              <a:gd name="connsiteX54" fmla="*/ 5000122 w 6409044"/>
              <a:gd name="connsiteY54" fmla="*/ 1194344 h 4519019"/>
              <a:gd name="connsiteX55" fmla="*/ 5028113 w 6409044"/>
              <a:gd name="connsiteY55" fmla="*/ 1250327 h 4519019"/>
              <a:gd name="connsiteX56" fmla="*/ 5074766 w 6409044"/>
              <a:gd name="connsiteY56" fmla="*/ 1306311 h 4519019"/>
              <a:gd name="connsiteX57" fmla="*/ 5112089 w 6409044"/>
              <a:gd name="connsiteY57" fmla="*/ 1399617 h 4519019"/>
              <a:gd name="connsiteX58" fmla="*/ 5121419 w 6409044"/>
              <a:gd name="connsiteY58" fmla="*/ 1427609 h 4519019"/>
              <a:gd name="connsiteX59" fmla="*/ 5149411 w 6409044"/>
              <a:gd name="connsiteY59" fmla="*/ 1455601 h 4519019"/>
              <a:gd name="connsiteX60" fmla="*/ 5186734 w 6409044"/>
              <a:gd name="connsiteY60" fmla="*/ 1530246 h 4519019"/>
              <a:gd name="connsiteX61" fmla="*/ 5242717 w 6409044"/>
              <a:gd name="connsiteY61" fmla="*/ 1604891 h 4519019"/>
              <a:gd name="connsiteX62" fmla="*/ 5280040 w 6409044"/>
              <a:gd name="connsiteY62" fmla="*/ 1651544 h 4519019"/>
              <a:gd name="connsiteX63" fmla="*/ 5308032 w 6409044"/>
              <a:gd name="connsiteY63" fmla="*/ 1660874 h 4519019"/>
              <a:gd name="connsiteX64" fmla="*/ 5364015 w 6409044"/>
              <a:gd name="connsiteY64" fmla="*/ 1707527 h 4519019"/>
              <a:gd name="connsiteX65" fmla="*/ 5382677 w 6409044"/>
              <a:gd name="connsiteY65" fmla="*/ 1726189 h 4519019"/>
              <a:gd name="connsiteX66" fmla="*/ 5438660 w 6409044"/>
              <a:gd name="connsiteY66" fmla="*/ 1754180 h 4519019"/>
              <a:gd name="connsiteX67" fmla="*/ 5485313 w 6409044"/>
              <a:gd name="connsiteY67" fmla="*/ 1782172 h 4519019"/>
              <a:gd name="connsiteX68" fmla="*/ 5513305 w 6409044"/>
              <a:gd name="connsiteY68" fmla="*/ 1800833 h 4519019"/>
              <a:gd name="connsiteX69" fmla="*/ 5541297 w 6409044"/>
              <a:gd name="connsiteY69" fmla="*/ 1810164 h 4519019"/>
              <a:gd name="connsiteX70" fmla="*/ 5634603 w 6409044"/>
              <a:gd name="connsiteY70" fmla="*/ 1847487 h 4519019"/>
              <a:gd name="connsiteX71" fmla="*/ 5681256 w 6409044"/>
              <a:gd name="connsiteY71" fmla="*/ 1875478 h 4519019"/>
              <a:gd name="connsiteX72" fmla="*/ 5709248 w 6409044"/>
              <a:gd name="connsiteY72" fmla="*/ 1884809 h 4519019"/>
              <a:gd name="connsiteX73" fmla="*/ 5802554 w 6409044"/>
              <a:gd name="connsiteY73" fmla="*/ 1922131 h 4519019"/>
              <a:gd name="connsiteX74" fmla="*/ 5877199 w 6409044"/>
              <a:gd name="connsiteY74" fmla="*/ 1950123 h 4519019"/>
              <a:gd name="connsiteX75" fmla="*/ 5905191 w 6409044"/>
              <a:gd name="connsiteY75" fmla="*/ 1978115 h 4519019"/>
              <a:gd name="connsiteX76" fmla="*/ 5951844 w 6409044"/>
              <a:gd name="connsiteY76" fmla="*/ 1987446 h 4519019"/>
              <a:gd name="connsiteX77" fmla="*/ 6017158 w 6409044"/>
              <a:gd name="connsiteY77" fmla="*/ 2006107 h 4519019"/>
              <a:gd name="connsiteX78" fmla="*/ 6054481 w 6409044"/>
              <a:gd name="connsiteY78" fmla="*/ 2015438 h 4519019"/>
              <a:gd name="connsiteX79" fmla="*/ 6101134 w 6409044"/>
              <a:gd name="connsiteY79" fmla="*/ 2043429 h 4519019"/>
              <a:gd name="connsiteX80" fmla="*/ 6138456 w 6409044"/>
              <a:gd name="connsiteY80" fmla="*/ 2052760 h 4519019"/>
              <a:gd name="connsiteX81" fmla="*/ 6241093 w 6409044"/>
              <a:gd name="connsiteY81" fmla="*/ 2099413 h 4519019"/>
              <a:gd name="connsiteX82" fmla="*/ 6325068 w 6409044"/>
              <a:gd name="connsiteY82" fmla="*/ 2174058 h 4519019"/>
              <a:gd name="connsiteX83" fmla="*/ 6362391 w 6409044"/>
              <a:gd name="connsiteY83" fmla="*/ 2230042 h 4519019"/>
              <a:gd name="connsiteX84" fmla="*/ 6390383 w 6409044"/>
              <a:gd name="connsiteY84" fmla="*/ 2323348 h 4519019"/>
              <a:gd name="connsiteX85" fmla="*/ 6399713 w 6409044"/>
              <a:gd name="connsiteY85" fmla="*/ 2351340 h 4519019"/>
              <a:gd name="connsiteX86" fmla="*/ 6409044 w 6409044"/>
              <a:gd name="connsiteY86" fmla="*/ 2397993 h 4519019"/>
              <a:gd name="connsiteX87" fmla="*/ 6399713 w 6409044"/>
              <a:gd name="connsiteY87" fmla="*/ 2724564 h 4519019"/>
              <a:gd name="connsiteX88" fmla="*/ 6381052 w 6409044"/>
              <a:gd name="connsiteY88" fmla="*/ 2808540 h 4519019"/>
              <a:gd name="connsiteX89" fmla="*/ 6362391 w 6409044"/>
              <a:gd name="connsiteY89" fmla="*/ 2855193 h 4519019"/>
              <a:gd name="connsiteX90" fmla="*/ 6343730 w 6409044"/>
              <a:gd name="connsiteY90" fmla="*/ 2929838 h 4519019"/>
              <a:gd name="connsiteX91" fmla="*/ 6325068 w 6409044"/>
              <a:gd name="connsiteY91" fmla="*/ 2957829 h 4519019"/>
              <a:gd name="connsiteX92" fmla="*/ 6306407 w 6409044"/>
              <a:gd name="connsiteY92" fmla="*/ 3004482 h 4519019"/>
              <a:gd name="connsiteX93" fmla="*/ 6269085 w 6409044"/>
              <a:gd name="connsiteY93" fmla="*/ 3069797 h 4519019"/>
              <a:gd name="connsiteX94" fmla="*/ 6259754 w 6409044"/>
              <a:gd name="connsiteY94" fmla="*/ 3097789 h 4519019"/>
              <a:gd name="connsiteX95" fmla="*/ 6194440 w 6409044"/>
              <a:gd name="connsiteY95" fmla="*/ 3200425 h 4519019"/>
              <a:gd name="connsiteX96" fmla="*/ 6157117 w 6409044"/>
              <a:gd name="connsiteY96" fmla="*/ 3256409 h 4519019"/>
              <a:gd name="connsiteX97" fmla="*/ 6119795 w 6409044"/>
              <a:gd name="connsiteY97" fmla="*/ 3312393 h 4519019"/>
              <a:gd name="connsiteX98" fmla="*/ 6063811 w 6409044"/>
              <a:gd name="connsiteY98" fmla="*/ 3368376 h 4519019"/>
              <a:gd name="connsiteX99" fmla="*/ 6045150 w 6409044"/>
              <a:gd name="connsiteY99" fmla="*/ 3387038 h 4519019"/>
              <a:gd name="connsiteX100" fmla="*/ 6017158 w 6409044"/>
              <a:gd name="connsiteY100" fmla="*/ 3405699 h 4519019"/>
              <a:gd name="connsiteX101" fmla="*/ 5998497 w 6409044"/>
              <a:gd name="connsiteY101" fmla="*/ 3443021 h 4519019"/>
              <a:gd name="connsiteX102" fmla="*/ 5942513 w 6409044"/>
              <a:gd name="connsiteY102" fmla="*/ 3480344 h 4519019"/>
              <a:gd name="connsiteX103" fmla="*/ 5923852 w 6409044"/>
              <a:gd name="connsiteY103" fmla="*/ 3517666 h 4519019"/>
              <a:gd name="connsiteX104" fmla="*/ 5895860 w 6409044"/>
              <a:gd name="connsiteY104" fmla="*/ 3536327 h 4519019"/>
              <a:gd name="connsiteX105" fmla="*/ 5867868 w 6409044"/>
              <a:gd name="connsiteY105" fmla="*/ 3564319 h 4519019"/>
              <a:gd name="connsiteX106" fmla="*/ 5858538 w 6409044"/>
              <a:gd name="connsiteY106" fmla="*/ 3592311 h 4519019"/>
              <a:gd name="connsiteX107" fmla="*/ 5821215 w 6409044"/>
              <a:gd name="connsiteY107" fmla="*/ 3648295 h 4519019"/>
              <a:gd name="connsiteX108" fmla="*/ 5783893 w 6409044"/>
              <a:gd name="connsiteY108" fmla="*/ 3704278 h 4519019"/>
              <a:gd name="connsiteX109" fmla="*/ 5755901 w 6409044"/>
              <a:gd name="connsiteY109" fmla="*/ 3760262 h 4519019"/>
              <a:gd name="connsiteX110" fmla="*/ 5699917 w 6409044"/>
              <a:gd name="connsiteY110" fmla="*/ 3806915 h 4519019"/>
              <a:gd name="connsiteX111" fmla="*/ 5671926 w 6409044"/>
              <a:gd name="connsiteY111" fmla="*/ 3834907 h 4519019"/>
              <a:gd name="connsiteX112" fmla="*/ 5597281 w 6409044"/>
              <a:gd name="connsiteY112" fmla="*/ 3881560 h 4519019"/>
              <a:gd name="connsiteX113" fmla="*/ 5503975 w 6409044"/>
              <a:gd name="connsiteY113" fmla="*/ 3928213 h 4519019"/>
              <a:gd name="connsiteX114" fmla="*/ 5438660 w 6409044"/>
              <a:gd name="connsiteY114" fmla="*/ 3974866 h 4519019"/>
              <a:gd name="connsiteX115" fmla="*/ 5382677 w 6409044"/>
              <a:gd name="connsiteY115" fmla="*/ 3993527 h 4519019"/>
              <a:gd name="connsiteX116" fmla="*/ 5326693 w 6409044"/>
              <a:gd name="connsiteY116" fmla="*/ 4030850 h 4519019"/>
              <a:gd name="connsiteX117" fmla="*/ 5298701 w 6409044"/>
              <a:gd name="connsiteY117" fmla="*/ 4049511 h 4519019"/>
              <a:gd name="connsiteX118" fmla="*/ 5233387 w 6409044"/>
              <a:gd name="connsiteY118" fmla="*/ 4068172 h 4519019"/>
              <a:gd name="connsiteX119" fmla="*/ 5196064 w 6409044"/>
              <a:gd name="connsiteY119" fmla="*/ 4077503 h 4519019"/>
              <a:gd name="connsiteX120" fmla="*/ 5168073 w 6409044"/>
              <a:gd name="connsiteY120" fmla="*/ 4096164 h 4519019"/>
              <a:gd name="connsiteX121" fmla="*/ 5102758 w 6409044"/>
              <a:gd name="connsiteY121" fmla="*/ 4114825 h 4519019"/>
              <a:gd name="connsiteX122" fmla="*/ 5056105 w 6409044"/>
              <a:gd name="connsiteY122" fmla="*/ 4142817 h 4519019"/>
              <a:gd name="connsiteX123" fmla="*/ 5009452 w 6409044"/>
              <a:gd name="connsiteY123" fmla="*/ 4152148 h 4519019"/>
              <a:gd name="connsiteX124" fmla="*/ 4981460 w 6409044"/>
              <a:gd name="connsiteY124" fmla="*/ 4161478 h 4519019"/>
              <a:gd name="connsiteX125" fmla="*/ 4888154 w 6409044"/>
              <a:gd name="connsiteY125" fmla="*/ 4189470 h 4519019"/>
              <a:gd name="connsiteX126" fmla="*/ 4757526 w 6409044"/>
              <a:gd name="connsiteY126" fmla="*/ 4226793 h 4519019"/>
              <a:gd name="connsiteX127" fmla="*/ 4682881 w 6409044"/>
              <a:gd name="connsiteY127" fmla="*/ 4254784 h 4519019"/>
              <a:gd name="connsiteX128" fmla="*/ 4636228 w 6409044"/>
              <a:gd name="connsiteY128" fmla="*/ 4264115 h 4519019"/>
              <a:gd name="connsiteX129" fmla="*/ 4524260 w 6409044"/>
              <a:gd name="connsiteY129" fmla="*/ 4292107 h 4519019"/>
              <a:gd name="connsiteX130" fmla="*/ 4486938 w 6409044"/>
              <a:gd name="connsiteY130" fmla="*/ 4301438 h 4519019"/>
              <a:gd name="connsiteX131" fmla="*/ 4430954 w 6409044"/>
              <a:gd name="connsiteY131" fmla="*/ 4320099 h 4519019"/>
              <a:gd name="connsiteX132" fmla="*/ 4393632 w 6409044"/>
              <a:gd name="connsiteY132" fmla="*/ 4338760 h 4519019"/>
              <a:gd name="connsiteX133" fmla="*/ 4337648 w 6409044"/>
              <a:gd name="connsiteY133" fmla="*/ 4357421 h 4519019"/>
              <a:gd name="connsiteX134" fmla="*/ 4309656 w 6409044"/>
              <a:gd name="connsiteY134" fmla="*/ 4366752 h 4519019"/>
              <a:gd name="connsiteX135" fmla="*/ 4253673 w 6409044"/>
              <a:gd name="connsiteY135" fmla="*/ 4394744 h 4519019"/>
              <a:gd name="connsiteX136" fmla="*/ 4235011 w 6409044"/>
              <a:gd name="connsiteY136" fmla="*/ 4413405 h 4519019"/>
              <a:gd name="connsiteX137" fmla="*/ 4188358 w 6409044"/>
              <a:gd name="connsiteY137" fmla="*/ 4422736 h 4519019"/>
              <a:gd name="connsiteX138" fmla="*/ 4132375 w 6409044"/>
              <a:gd name="connsiteY138" fmla="*/ 4441397 h 4519019"/>
              <a:gd name="connsiteX139" fmla="*/ 4076391 w 6409044"/>
              <a:gd name="connsiteY139" fmla="*/ 4460058 h 4519019"/>
              <a:gd name="connsiteX140" fmla="*/ 4048399 w 6409044"/>
              <a:gd name="connsiteY140" fmla="*/ 4469389 h 4519019"/>
              <a:gd name="connsiteX141" fmla="*/ 3992415 w 6409044"/>
              <a:gd name="connsiteY141" fmla="*/ 4497380 h 4519019"/>
              <a:gd name="connsiteX142" fmla="*/ 3880448 w 6409044"/>
              <a:gd name="connsiteY142" fmla="*/ 4506711 h 4519019"/>
              <a:gd name="connsiteX143" fmla="*/ 3833795 w 6409044"/>
              <a:gd name="connsiteY143" fmla="*/ 4516042 h 4519019"/>
              <a:gd name="connsiteX144" fmla="*/ 3329942 w 6409044"/>
              <a:gd name="connsiteY144" fmla="*/ 4497380 h 4519019"/>
              <a:gd name="connsiteX145" fmla="*/ 3301950 w 6409044"/>
              <a:gd name="connsiteY145" fmla="*/ 4478719 h 4519019"/>
              <a:gd name="connsiteX146" fmla="*/ 3255297 w 6409044"/>
              <a:gd name="connsiteY146" fmla="*/ 4469389 h 4519019"/>
              <a:gd name="connsiteX147" fmla="*/ 3227305 w 6409044"/>
              <a:gd name="connsiteY147" fmla="*/ 4460058 h 4519019"/>
              <a:gd name="connsiteX148" fmla="*/ 3115338 w 6409044"/>
              <a:gd name="connsiteY148" fmla="*/ 4441397 h 4519019"/>
              <a:gd name="connsiteX149" fmla="*/ 3012701 w 6409044"/>
              <a:gd name="connsiteY149" fmla="*/ 4422736 h 4519019"/>
              <a:gd name="connsiteX150" fmla="*/ 2928726 w 6409044"/>
              <a:gd name="connsiteY150" fmla="*/ 4404074 h 4519019"/>
              <a:gd name="connsiteX151" fmla="*/ 2779436 w 6409044"/>
              <a:gd name="connsiteY151" fmla="*/ 4385413 h 4519019"/>
              <a:gd name="connsiteX152" fmla="*/ 2639477 w 6409044"/>
              <a:gd name="connsiteY152" fmla="*/ 4366752 h 4519019"/>
              <a:gd name="connsiteX153" fmla="*/ 2499517 w 6409044"/>
              <a:gd name="connsiteY153" fmla="*/ 4348091 h 4519019"/>
              <a:gd name="connsiteX154" fmla="*/ 2387550 w 6409044"/>
              <a:gd name="connsiteY154" fmla="*/ 4320099 h 4519019"/>
              <a:gd name="connsiteX155" fmla="*/ 2275583 w 6409044"/>
              <a:gd name="connsiteY155" fmla="*/ 4301438 h 4519019"/>
              <a:gd name="connsiteX156" fmla="*/ 2219599 w 6409044"/>
              <a:gd name="connsiteY156" fmla="*/ 4282776 h 4519019"/>
              <a:gd name="connsiteX157" fmla="*/ 2135624 w 6409044"/>
              <a:gd name="connsiteY157" fmla="*/ 4264115 h 4519019"/>
              <a:gd name="connsiteX158" fmla="*/ 2051648 w 6409044"/>
              <a:gd name="connsiteY158" fmla="*/ 4254784 h 4519019"/>
              <a:gd name="connsiteX159" fmla="*/ 1921019 w 6409044"/>
              <a:gd name="connsiteY159" fmla="*/ 4226793 h 4519019"/>
              <a:gd name="connsiteX160" fmla="*/ 1846375 w 6409044"/>
              <a:gd name="connsiteY160" fmla="*/ 4217462 h 4519019"/>
              <a:gd name="connsiteX161" fmla="*/ 1799722 w 6409044"/>
              <a:gd name="connsiteY161" fmla="*/ 4198801 h 4519019"/>
              <a:gd name="connsiteX162" fmla="*/ 1743738 w 6409044"/>
              <a:gd name="connsiteY162" fmla="*/ 4189470 h 4519019"/>
              <a:gd name="connsiteX163" fmla="*/ 1697085 w 6409044"/>
              <a:gd name="connsiteY163" fmla="*/ 4180140 h 4519019"/>
              <a:gd name="connsiteX164" fmla="*/ 1669093 w 6409044"/>
              <a:gd name="connsiteY164" fmla="*/ 4161478 h 4519019"/>
              <a:gd name="connsiteX165" fmla="*/ 1622440 w 6409044"/>
              <a:gd name="connsiteY165" fmla="*/ 4152148 h 4519019"/>
              <a:gd name="connsiteX166" fmla="*/ 1594448 w 6409044"/>
              <a:gd name="connsiteY166" fmla="*/ 4142817 h 4519019"/>
              <a:gd name="connsiteX167" fmla="*/ 1510473 w 6409044"/>
              <a:gd name="connsiteY167" fmla="*/ 4114825 h 4519019"/>
              <a:gd name="connsiteX168" fmla="*/ 1398505 w 6409044"/>
              <a:gd name="connsiteY168" fmla="*/ 4077503 h 4519019"/>
              <a:gd name="connsiteX169" fmla="*/ 1351852 w 6409044"/>
              <a:gd name="connsiteY169" fmla="*/ 4068172 h 4519019"/>
              <a:gd name="connsiteX170" fmla="*/ 1323860 w 6409044"/>
              <a:gd name="connsiteY170" fmla="*/ 4058842 h 4519019"/>
              <a:gd name="connsiteX171" fmla="*/ 1286538 w 6409044"/>
              <a:gd name="connsiteY171" fmla="*/ 4049511 h 4519019"/>
              <a:gd name="connsiteX172" fmla="*/ 1211893 w 6409044"/>
              <a:gd name="connsiteY172" fmla="*/ 4021519 h 4519019"/>
              <a:gd name="connsiteX173" fmla="*/ 1183901 w 6409044"/>
              <a:gd name="connsiteY173" fmla="*/ 4002858 h 4519019"/>
              <a:gd name="connsiteX174" fmla="*/ 1137248 w 6409044"/>
              <a:gd name="connsiteY174" fmla="*/ 3993527 h 4519019"/>
              <a:gd name="connsiteX175" fmla="*/ 1109256 w 6409044"/>
              <a:gd name="connsiteY175" fmla="*/ 3984197 h 4519019"/>
              <a:gd name="connsiteX176" fmla="*/ 1071934 w 6409044"/>
              <a:gd name="connsiteY176" fmla="*/ 3974866 h 4519019"/>
              <a:gd name="connsiteX177" fmla="*/ 1034611 w 6409044"/>
              <a:gd name="connsiteY177" fmla="*/ 3956205 h 4519019"/>
              <a:gd name="connsiteX178" fmla="*/ 959966 w 6409044"/>
              <a:gd name="connsiteY178" fmla="*/ 3928213 h 4519019"/>
              <a:gd name="connsiteX179" fmla="*/ 931975 w 6409044"/>
              <a:gd name="connsiteY179" fmla="*/ 3909552 h 4519019"/>
              <a:gd name="connsiteX180" fmla="*/ 857330 w 6409044"/>
              <a:gd name="connsiteY180" fmla="*/ 3872229 h 4519019"/>
              <a:gd name="connsiteX181" fmla="*/ 810677 w 6409044"/>
              <a:gd name="connsiteY181" fmla="*/ 3844238 h 4519019"/>
              <a:gd name="connsiteX182" fmla="*/ 782685 w 6409044"/>
              <a:gd name="connsiteY182" fmla="*/ 3834907 h 4519019"/>
              <a:gd name="connsiteX183" fmla="*/ 680048 w 6409044"/>
              <a:gd name="connsiteY183" fmla="*/ 3778923 h 4519019"/>
              <a:gd name="connsiteX184" fmla="*/ 624064 w 6409044"/>
              <a:gd name="connsiteY184" fmla="*/ 3741601 h 4519019"/>
              <a:gd name="connsiteX185" fmla="*/ 568081 w 6409044"/>
              <a:gd name="connsiteY185" fmla="*/ 3704278 h 4519019"/>
              <a:gd name="connsiteX186" fmla="*/ 530758 w 6409044"/>
              <a:gd name="connsiteY186" fmla="*/ 3676287 h 4519019"/>
              <a:gd name="connsiteX187" fmla="*/ 493436 w 6409044"/>
              <a:gd name="connsiteY187" fmla="*/ 3638964 h 4519019"/>
              <a:gd name="connsiteX188" fmla="*/ 474775 w 6409044"/>
              <a:gd name="connsiteY188" fmla="*/ 3601642 h 4519019"/>
              <a:gd name="connsiteX189" fmla="*/ 446783 w 6409044"/>
              <a:gd name="connsiteY189" fmla="*/ 3592311 h 4519019"/>
              <a:gd name="connsiteX190" fmla="*/ 418791 w 6409044"/>
              <a:gd name="connsiteY190" fmla="*/ 3564319 h 4519019"/>
              <a:gd name="connsiteX191" fmla="*/ 400130 w 6409044"/>
              <a:gd name="connsiteY191" fmla="*/ 3536327 h 4519019"/>
              <a:gd name="connsiteX192" fmla="*/ 353477 w 6409044"/>
              <a:gd name="connsiteY192" fmla="*/ 3499005 h 4519019"/>
              <a:gd name="connsiteX193" fmla="*/ 306824 w 6409044"/>
              <a:gd name="connsiteY193" fmla="*/ 3443021 h 4519019"/>
              <a:gd name="connsiteX194" fmla="*/ 278832 w 6409044"/>
              <a:gd name="connsiteY194" fmla="*/ 3424360 h 4519019"/>
              <a:gd name="connsiteX195" fmla="*/ 222848 w 6409044"/>
              <a:gd name="connsiteY195" fmla="*/ 3368376 h 4519019"/>
              <a:gd name="connsiteX196" fmla="*/ 185526 w 6409044"/>
              <a:gd name="connsiteY196" fmla="*/ 3331054 h 4519019"/>
              <a:gd name="connsiteX197" fmla="*/ 176195 w 6409044"/>
              <a:gd name="connsiteY197" fmla="*/ 3303062 h 4519019"/>
              <a:gd name="connsiteX198" fmla="*/ 120211 w 6409044"/>
              <a:gd name="connsiteY198" fmla="*/ 3247078 h 4519019"/>
              <a:gd name="connsiteX199" fmla="*/ 92219 w 6409044"/>
              <a:gd name="connsiteY199" fmla="*/ 3209756 h 4519019"/>
              <a:gd name="connsiteX200" fmla="*/ 64228 w 6409044"/>
              <a:gd name="connsiteY200" fmla="*/ 3144442 h 4519019"/>
              <a:gd name="connsiteX201" fmla="*/ 45566 w 6409044"/>
              <a:gd name="connsiteY201" fmla="*/ 3125780 h 4519019"/>
              <a:gd name="connsiteX202" fmla="*/ 26905 w 6409044"/>
              <a:gd name="connsiteY202" fmla="*/ 3023144 h 4519019"/>
              <a:gd name="connsiteX203" fmla="*/ 54897 w 6409044"/>
              <a:gd name="connsiteY203" fmla="*/ 2528621 h 4519019"/>
              <a:gd name="connsiteX204" fmla="*/ 64228 w 6409044"/>
              <a:gd name="connsiteY204" fmla="*/ 2491299 h 4519019"/>
              <a:gd name="connsiteX205" fmla="*/ 73558 w 6409044"/>
              <a:gd name="connsiteY205" fmla="*/ 2463307 h 4519019"/>
              <a:gd name="connsiteX206" fmla="*/ 82889 w 6409044"/>
              <a:gd name="connsiteY206" fmla="*/ 2407323 h 4519019"/>
              <a:gd name="connsiteX207" fmla="*/ 101550 w 6409044"/>
              <a:gd name="connsiteY207" fmla="*/ 2323348 h 4519019"/>
              <a:gd name="connsiteX208" fmla="*/ 129542 w 6409044"/>
              <a:gd name="connsiteY208" fmla="*/ 2248703 h 4519019"/>
              <a:gd name="connsiteX209" fmla="*/ 138873 w 6409044"/>
              <a:gd name="connsiteY209" fmla="*/ 2220711 h 4519019"/>
              <a:gd name="connsiteX210" fmla="*/ 148203 w 6409044"/>
              <a:gd name="connsiteY210" fmla="*/ 2174058 h 4519019"/>
              <a:gd name="connsiteX211" fmla="*/ 166864 w 6409044"/>
              <a:gd name="connsiteY211" fmla="*/ 2090082 h 4519019"/>
              <a:gd name="connsiteX212" fmla="*/ 176195 w 6409044"/>
              <a:gd name="connsiteY212" fmla="*/ 2034099 h 4519019"/>
              <a:gd name="connsiteX213" fmla="*/ 204187 w 6409044"/>
              <a:gd name="connsiteY213" fmla="*/ 1940793 h 4519019"/>
              <a:gd name="connsiteX214" fmla="*/ 222848 w 6409044"/>
              <a:gd name="connsiteY214" fmla="*/ 1250327 h 4519019"/>
              <a:gd name="connsiteX215" fmla="*/ 232179 w 6409044"/>
              <a:gd name="connsiteY215" fmla="*/ 1194344 h 4519019"/>
              <a:gd name="connsiteX216" fmla="*/ 250840 w 6409044"/>
              <a:gd name="connsiteY216" fmla="*/ 1110368 h 4519019"/>
              <a:gd name="connsiteX217" fmla="*/ 269501 w 6409044"/>
              <a:gd name="connsiteY217" fmla="*/ 1082376 h 4519019"/>
              <a:gd name="connsiteX218" fmla="*/ 288162 w 6409044"/>
              <a:gd name="connsiteY218" fmla="*/ 1017062 h 4519019"/>
              <a:gd name="connsiteX219" fmla="*/ 306824 w 6409044"/>
              <a:gd name="connsiteY219" fmla="*/ 989070 h 4519019"/>
              <a:gd name="connsiteX220" fmla="*/ 334815 w 6409044"/>
              <a:gd name="connsiteY220" fmla="*/ 923756 h 4519019"/>
              <a:gd name="connsiteX221" fmla="*/ 344146 w 6409044"/>
              <a:gd name="connsiteY221" fmla="*/ 895764 h 4519019"/>
              <a:gd name="connsiteX222" fmla="*/ 381468 w 6409044"/>
              <a:gd name="connsiteY222" fmla="*/ 839780 h 4519019"/>
              <a:gd name="connsiteX223" fmla="*/ 390799 w 6409044"/>
              <a:gd name="connsiteY223" fmla="*/ 811789 h 4519019"/>
              <a:gd name="connsiteX224" fmla="*/ 428122 w 6409044"/>
              <a:gd name="connsiteY224" fmla="*/ 774466 h 4519019"/>
              <a:gd name="connsiteX225" fmla="*/ 474775 w 6409044"/>
              <a:gd name="connsiteY225" fmla="*/ 690491 h 4519019"/>
              <a:gd name="connsiteX226" fmla="*/ 493436 w 6409044"/>
              <a:gd name="connsiteY226" fmla="*/ 662499 h 4519019"/>
              <a:gd name="connsiteX227" fmla="*/ 549419 w 6409044"/>
              <a:gd name="connsiteY227" fmla="*/ 606515 h 4519019"/>
              <a:gd name="connsiteX228" fmla="*/ 614734 w 6409044"/>
              <a:gd name="connsiteY228" fmla="*/ 541201 h 4519019"/>
              <a:gd name="connsiteX229" fmla="*/ 652056 w 6409044"/>
              <a:gd name="connsiteY229" fmla="*/ 513209 h 4519019"/>
              <a:gd name="connsiteX230" fmla="*/ 708040 w 6409044"/>
              <a:gd name="connsiteY230" fmla="*/ 466556 h 4519019"/>
              <a:gd name="connsiteX231" fmla="*/ 754693 w 6409044"/>
              <a:gd name="connsiteY231" fmla="*/ 447895 h 4519019"/>
              <a:gd name="connsiteX232" fmla="*/ 773354 w 6409044"/>
              <a:gd name="connsiteY232" fmla="*/ 429233 h 4519019"/>
              <a:gd name="connsiteX233" fmla="*/ 792015 w 6409044"/>
              <a:gd name="connsiteY233" fmla="*/ 401242 h 4519019"/>
              <a:gd name="connsiteX234" fmla="*/ 820007 w 6409044"/>
              <a:gd name="connsiteY234" fmla="*/ 391911 h 4519019"/>
              <a:gd name="connsiteX235" fmla="*/ 847999 w 6409044"/>
              <a:gd name="connsiteY235" fmla="*/ 373250 h 4519019"/>
              <a:gd name="connsiteX236" fmla="*/ 875991 w 6409044"/>
              <a:gd name="connsiteY236" fmla="*/ 345258 h 4519019"/>
              <a:gd name="connsiteX237" fmla="*/ 903983 w 6409044"/>
              <a:gd name="connsiteY237" fmla="*/ 326597 h 4519019"/>
              <a:gd name="connsiteX238" fmla="*/ 931975 w 6409044"/>
              <a:gd name="connsiteY238" fmla="*/ 298605 h 4519019"/>
              <a:gd name="connsiteX239" fmla="*/ 987958 w 6409044"/>
              <a:gd name="connsiteY239" fmla="*/ 270613 h 4519019"/>
              <a:gd name="connsiteX240" fmla="*/ 1034611 w 6409044"/>
              <a:gd name="connsiteY240" fmla="*/ 223960 h 4519019"/>
              <a:gd name="connsiteX241" fmla="*/ 1090595 w 6409044"/>
              <a:gd name="connsiteY241" fmla="*/ 205299 h 4519019"/>
              <a:gd name="connsiteX242" fmla="*/ 1118587 w 6409044"/>
              <a:gd name="connsiteY242" fmla="*/ 195968 h 4519019"/>
              <a:gd name="connsiteX243" fmla="*/ 1221224 w 6409044"/>
              <a:gd name="connsiteY243" fmla="*/ 139984 h 4519019"/>
              <a:gd name="connsiteX244" fmla="*/ 1249215 w 6409044"/>
              <a:gd name="connsiteY244" fmla="*/ 130654 h 4519019"/>
              <a:gd name="connsiteX245" fmla="*/ 1267877 w 6409044"/>
              <a:gd name="connsiteY245" fmla="*/ 111993 h 4519019"/>
              <a:gd name="connsiteX246" fmla="*/ 1323860 w 6409044"/>
              <a:gd name="connsiteY246" fmla="*/ 93331 h 4519019"/>
              <a:gd name="connsiteX247" fmla="*/ 1342522 w 6409044"/>
              <a:gd name="connsiteY247" fmla="*/ 74670 h 4519019"/>
              <a:gd name="connsiteX248" fmla="*/ 1398505 w 6409044"/>
              <a:gd name="connsiteY248" fmla="*/ 56009 h 4519019"/>
              <a:gd name="connsiteX249" fmla="*/ 1482481 w 6409044"/>
              <a:gd name="connsiteY249" fmla="*/ 9356 h 4519019"/>
              <a:gd name="connsiteX250" fmla="*/ 1519803 w 6409044"/>
              <a:gd name="connsiteY250" fmla="*/ 25 h 45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6409044" h="4519019">
                <a:moveTo>
                  <a:pt x="1454489" y="37348"/>
                </a:moveTo>
                <a:cubicBezTo>
                  <a:pt x="1470040" y="46679"/>
                  <a:pt x="1484570" y="57975"/>
                  <a:pt x="1501142" y="65340"/>
                </a:cubicBezTo>
                <a:cubicBezTo>
                  <a:pt x="1512860" y="70548"/>
                  <a:pt x="1525647" y="74274"/>
                  <a:pt x="1538464" y="74670"/>
                </a:cubicBezTo>
                <a:lnTo>
                  <a:pt x="2406211" y="93331"/>
                </a:lnTo>
                <a:cubicBezTo>
                  <a:pt x="2449754" y="99552"/>
                  <a:pt x="2494168" y="101325"/>
                  <a:pt x="2536840" y="111993"/>
                </a:cubicBezTo>
                <a:cubicBezTo>
                  <a:pt x="2663053" y="143546"/>
                  <a:pt x="2560172" y="120546"/>
                  <a:pt x="2676799" y="139984"/>
                </a:cubicBezTo>
                <a:cubicBezTo>
                  <a:pt x="2692442" y="142591"/>
                  <a:pt x="2707999" y="145749"/>
                  <a:pt x="2723452" y="149315"/>
                </a:cubicBezTo>
                <a:cubicBezTo>
                  <a:pt x="2748443" y="155082"/>
                  <a:pt x="2798097" y="167976"/>
                  <a:pt x="2798097" y="167976"/>
                </a:cubicBezTo>
                <a:cubicBezTo>
                  <a:pt x="2831279" y="184568"/>
                  <a:pt x="2831371" y="186814"/>
                  <a:pt x="2863411" y="195968"/>
                </a:cubicBezTo>
                <a:cubicBezTo>
                  <a:pt x="2875742" y="199491"/>
                  <a:pt x="2888215" y="202517"/>
                  <a:pt x="2900734" y="205299"/>
                </a:cubicBezTo>
                <a:cubicBezTo>
                  <a:pt x="2931072" y="212041"/>
                  <a:pt x="2948441" y="212415"/>
                  <a:pt x="2975379" y="223960"/>
                </a:cubicBezTo>
                <a:cubicBezTo>
                  <a:pt x="2988163" y="229439"/>
                  <a:pt x="3000625" y="235720"/>
                  <a:pt x="3012701" y="242621"/>
                </a:cubicBezTo>
                <a:cubicBezTo>
                  <a:pt x="3022438" y="248185"/>
                  <a:pt x="3030446" y="256728"/>
                  <a:pt x="3040693" y="261282"/>
                </a:cubicBezTo>
                <a:cubicBezTo>
                  <a:pt x="3058668" y="269271"/>
                  <a:pt x="3080310" y="269032"/>
                  <a:pt x="3096677" y="279944"/>
                </a:cubicBezTo>
                <a:cubicBezTo>
                  <a:pt x="3106007" y="286164"/>
                  <a:pt x="3115912" y="291600"/>
                  <a:pt x="3124668" y="298605"/>
                </a:cubicBezTo>
                <a:cubicBezTo>
                  <a:pt x="3131537" y="304100"/>
                  <a:pt x="3136292" y="311988"/>
                  <a:pt x="3143330" y="317266"/>
                </a:cubicBezTo>
                <a:cubicBezTo>
                  <a:pt x="3161272" y="330723"/>
                  <a:pt x="3183454" y="338730"/>
                  <a:pt x="3199313" y="354589"/>
                </a:cubicBezTo>
                <a:cubicBezTo>
                  <a:pt x="3224930" y="380204"/>
                  <a:pt x="3209629" y="370468"/>
                  <a:pt x="3245966" y="382580"/>
                </a:cubicBezTo>
                <a:cubicBezTo>
                  <a:pt x="3252187" y="388801"/>
                  <a:pt x="3257758" y="395746"/>
                  <a:pt x="3264628" y="401242"/>
                </a:cubicBezTo>
                <a:cubicBezTo>
                  <a:pt x="3301326" y="430601"/>
                  <a:pt x="3287363" y="407998"/>
                  <a:pt x="3320611" y="447895"/>
                </a:cubicBezTo>
                <a:cubicBezTo>
                  <a:pt x="3327790" y="456510"/>
                  <a:pt x="3330833" y="468502"/>
                  <a:pt x="3339273" y="475887"/>
                </a:cubicBezTo>
                <a:cubicBezTo>
                  <a:pt x="3356152" y="490656"/>
                  <a:pt x="3376595" y="500768"/>
                  <a:pt x="3395256" y="513209"/>
                </a:cubicBezTo>
                <a:lnTo>
                  <a:pt x="3423248" y="531870"/>
                </a:lnTo>
                <a:cubicBezTo>
                  <a:pt x="3426358" y="541201"/>
                  <a:pt x="3425624" y="552907"/>
                  <a:pt x="3432579" y="559862"/>
                </a:cubicBezTo>
                <a:cubicBezTo>
                  <a:pt x="3442414" y="569697"/>
                  <a:pt x="3457825" y="571622"/>
                  <a:pt x="3469901" y="578523"/>
                </a:cubicBezTo>
                <a:cubicBezTo>
                  <a:pt x="3479638" y="584087"/>
                  <a:pt x="3488562" y="590964"/>
                  <a:pt x="3497893" y="597184"/>
                </a:cubicBezTo>
                <a:cubicBezTo>
                  <a:pt x="3504113" y="606515"/>
                  <a:pt x="3507939" y="617997"/>
                  <a:pt x="3516554" y="625176"/>
                </a:cubicBezTo>
                <a:cubicBezTo>
                  <a:pt x="3527240" y="634081"/>
                  <a:pt x="3541800" y="636937"/>
                  <a:pt x="3553877" y="643838"/>
                </a:cubicBezTo>
                <a:cubicBezTo>
                  <a:pt x="3563613" y="649402"/>
                  <a:pt x="3571621" y="657945"/>
                  <a:pt x="3581868" y="662499"/>
                </a:cubicBezTo>
                <a:cubicBezTo>
                  <a:pt x="3623817" y="681143"/>
                  <a:pt x="3630874" y="676503"/>
                  <a:pt x="3665844" y="690491"/>
                </a:cubicBezTo>
                <a:cubicBezTo>
                  <a:pt x="3681395" y="696711"/>
                  <a:pt x="3697516" y="701662"/>
                  <a:pt x="3712497" y="709152"/>
                </a:cubicBezTo>
                <a:cubicBezTo>
                  <a:pt x="3722527" y="714167"/>
                  <a:pt x="3730241" y="723259"/>
                  <a:pt x="3740489" y="727813"/>
                </a:cubicBezTo>
                <a:cubicBezTo>
                  <a:pt x="3758464" y="735802"/>
                  <a:pt x="3777812" y="740253"/>
                  <a:pt x="3796473" y="746474"/>
                </a:cubicBezTo>
                <a:cubicBezTo>
                  <a:pt x="3842417" y="761789"/>
                  <a:pt x="3814752" y="754186"/>
                  <a:pt x="3880448" y="765136"/>
                </a:cubicBezTo>
                <a:cubicBezTo>
                  <a:pt x="3895999" y="771356"/>
                  <a:pt x="3911212" y="778501"/>
                  <a:pt x="3927101" y="783797"/>
                </a:cubicBezTo>
                <a:cubicBezTo>
                  <a:pt x="3964791" y="796360"/>
                  <a:pt x="3970422" y="791370"/>
                  <a:pt x="4011077" y="802458"/>
                </a:cubicBezTo>
                <a:cubicBezTo>
                  <a:pt x="4030054" y="807634"/>
                  <a:pt x="4047977" y="816348"/>
                  <a:pt x="4067060" y="821119"/>
                </a:cubicBezTo>
                <a:cubicBezTo>
                  <a:pt x="4079501" y="824229"/>
                  <a:pt x="4091864" y="827668"/>
                  <a:pt x="4104383" y="830450"/>
                </a:cubicBezTo>
                <a:cubicBezTo>
                  <a:pt x="4119864" y="833890"/>
                  <a:pt x="4135736" y="835607"/>
                  <a:pt x="4151036" y="839780"/>
                </a:cubicBezTo>
                <a:cubicBezTo>
                  <a:pt x="4170013" y="844956"/>
                  <a:pt x="4188042" y="853266"/>
                  <a:pt x="4207019" y="858442"/>
                </a:cubicBezTo>
                <a:cubicBezTo>
                  <a:pt x="4234516" y="865941"/>
                  <a:pt x="4283012" y="871774"/>
                  <a:pt x="4309656" y="877103"/>
                </a:cubicBezTo>
                <a:cubicBezTo>
                  <a:pt x="4322231" y="879618"/>
                  <a:pt x="4334375" y="884070"/>
                  <a:pt x="4346979" y="886433"/>
                </a:cubicBezTo>
                <a:cubicBezTo>
                  <a:pt x="4384168" y="893406"/>
                  <a:pt x="4421843" y="897675"/>
                  <a:pt x="4458946" y="905095"/>
                </a:cubicBezTo>
                <a:lnTo>
                  <a:pt x="4505599" y="914425"/>
                </a:lnTo>
                <a:cubicBezTo>
                  <a:pt x="4530266" y="924292"/>
                  <a:pt x="4554635" y="935100"/>
                  <a:pt x="4580244" y="942417"/>
                </a:cubicBezTo>
                <a:cubicBezTo>
                  <a:pt x="4592574" y="945940"/>
                  <a:pt x="4605283" y="948063"/>
                  <a:pt x="4617566" y="951748"/>
                </a:cubicBezTo>
                <a:cubicBezTo>
                  <a:pt x="4617616" y="951763"/>
                  <a:pt x="4687521" y="975067"/>
                  <a:pt x="4701542" y="979740"/>
                </a:cubicBezTo>
                <a:cubicBezTo>
                  <a:pt x="4710873" y="982850"/>
                  <a:pt x="4719992" y="986684"/>
                  <a:pt x="4729534" y="989070"/>
                </a:cubicBezTo>
                <a:lnTo>
                  <a:pt x="4766856" y="998401"/>
                </a:lnTo>
                <a:cubicBezTo>
                  <a:pt x="4819920" y="1051465"/>
                  <a:pt x="4768826" y="1008717"/>
                  <a:pt x="4822840" y="1035723"/>
                </a:cubicBezTo>
                <a:cubicBezTo>
                  <a:pt x="4868511" y="1058558"/>
                  <a:pt x="4834776" y="1047008"/>
                  <a:pt x="4869493" y="1073046"/>
                </a:cubicBezTo>
                <a:cubicBezTo>
                  <a:pt x="4887435" y="1086503"/>
                  <a:pt x="4925477" y="1110368"/>
                  <a:pt x="4925477" y="1110368"/>
                </a:cubicBezTo>
                <a:cubicBezTo>
                  <a:pt x="4931697" y="1119699"/>
                  <a:pt x="4939123" y="1128330"/>
                  <a:pt x="4944138" y="1138360"/>
                </a:cubicBezTo>
                <a:cubicBezTo>
                  <a:pt x="4956720" y="1163525"/>
                  <a:pt x="4946092" y="1169391"/>
                  <a:pt x="4972130" y="1185013"/>
                </a:cubicBezTo>
                <a:cubicBezTo>
                  <a:pt x="4980564" y="1190073"/>
                  <a:pt x="4990791" y="1191234"/>
                  <a:pt x="5000122" y="1194344"/>
                </a:cubicBezTo>
                <a:cubicBezTo>
                  <a:pt x="5053609" y="1274576"/>
                  <a:pt x="4989478" y="1173058"/>
                  <a:pt x="5028113" y="1250327"/>
                </a:cubicBezTo>
                <a:cubicBezTo>
                  <a:pt x="5041102" y="1276305"/>
                  <a:pt x="5054133" y="1285677"/>
                  <a:pt x="5074766" y="1306311"/>
                </a:cubicBezTo>
                <a:cubicBezTo>
                  <a:pt x="5117251" y="1433762"/>
                  <a:pt x="5070896" y="1303498"/>
                  <a:pt x="5112089" y="1399617"/>
                </a:cubicBezTo>
                <a:cubicBezTo>
                  <a:pt x="5115963" y="1408657"/>
                  <a:pt x="5115963" y="1419425"/>
                  <a:pt x="5121419" y="1427609"/>
                </a:cubicBezTo>
                <a:cubicBezTo>
                  <a:pt x="5128738" y="1438588"/>
                  <a:pt x="5140080" y="1446270"/>
                  <a:pt x="5149411" y="1455601"/>
                </a:cubicBezTo>
                <a:cubicBezTo>
                  <a:pt x="5170855" y="1519930"/>
                  <a:pt x="5154164" y="1497674"/>
                  <a:pt x="5186734" y="1530246"/>
                </a:cubicBezTo>
                <a:cubicBezTo>
                  <a:pt x="5211006" y="1603067"/>
                  <a:pt x="5171248" y="1497695"/>
                  <a:pt x="5242717" y="1604891"/>
                </a:cubicBezTo>
                <a:cubicBezTo>
                  <a:pt x="5251191" y="1617601"/>
                  <a:pt x="5265271" y="1642682"/>
                  <a:pt x="5280040" y="1651544"/>
                </a:cubicBezTo>
                <a:cubicBezTo>
                  <a:pt x="5288474" y="1656604"/>
                  <a:pt x="5298701" y="1657764"/>
                  <a:pt x="5308032" y="1660874"/>
                </a:cubicBezTo>
                <a:cubicBezTo>
                  <a:pt x="5350233" y="1703077"/>
                  <a:pt x="5297481" y="1652083"/>
                  <a:pt x="5364015" y="1707527"/>
                </a:cubicBezTo>
                <a:cubicBezTo>
                  <a:pt x="5370773" y="1713159"/>
                  <a:pt x="5375807" y="1720693"/>
                  <a:pt x="5382677" y="1726189"/>
                </a:cubicBezTo>
                <a:cubicBezTo>
                  <a:pt x="5408517" y="1746861"/>
                  <a:pt x="5409094" y="1744325"/>
                  <a:pt x="5438660" y="1754180"/>
                </a:cubicBezTo>
                <a:cubicBezTo>
                  <a:pt x="5475111" y="1790631"/>
                  <a:pt x="5436864" y="1757948"/>
                  <a:pt x="5485313" y="1782172"/>
                </a:cubicBezTo>
                <a:cubicBezTo>
                  <a:pt x="5495343" y="1787187"/>
                  <a:pt x="5503275" y="1795818"/>
                  <a:pt x="5513305" y="1800833"/>
                </a:cubicBezTo>
                <a:cubicBezTo>
                  <a:pt x="5522102" y="1805232"/>
                  <a:pt x="5532500" y="1805765"/>
                  <a:pt x="5541297" y="1810164"/>
                </a:cubicBezTo>
                <a:cubicBezTo>
                  <a:pt x="5621633" y="1850332"/>
                  <a:pt x="5552604" y="1831087"/>
                  <a:pt x="5634603" y="1847487"/>
                </a:cubicBezTo>
                <a:cubicBezTo>
                  <a:pt x="5650154" y="1856817"/>
                  <a:pt x="5665035" y="1867368"/>
                  <a:pt x="5681256" y="1875478"/>
                </a:cubicBezTo>
                <a:cubicBezTo>
                  <a:pt x="5690053" y="1879876"/>
                  <a:pt x="5700116" y="1881156"/>
                  <a:pt x="5709248" y="1884809"/>
                </a:cubicBezTo>
                <a:cubicBezTo>
                  <a:pt x="5815451" y="1927291"/>
                  <a:pt x="5738866" y="1900903"/>
                  <a:pt x="5802554" y="1922131"/>
                </a:cubicBezTo>
                <a:cubicBezTo>
                  <a:pt x="5849624" y="1969204"/>
                  <a:pt x="5780210" y="1907018"/>
                  <a:pt x="5877199" y="1950123"/>
                </a:cubicBezTo>
                <a:cubicBezTo>
                  <a:pt x="5889257" y="1955482"/>
                  <a:pt x="5893389" y="1972214"/>
                  <a:pt x="5905191" y="1978115"/>
                </a:cubicBezTo>
                <a:cubicBezTo>
                  <a:pt x="5919376" y="1985207"/>
                  <a:pt x="5936363" y="1984006"/>
                  <a:pt x="5951844" y="1987446"/>
                </a:cubicBezTo>
                <a:cubicBezTo>
                  <a:pt x="6017482" y="2002032"/>
                  <a:pt x="5962601" y="1990519"/>
                  <a:pt x="6017158" y="2006107"/>
                </a:cubicBezTo>
                <a:cubicBezTo>
                  <a:pt x="6029488" y="2009630"/>
                  <a:pt x="6042040" y="2012328"/>
                  <a:pt x="6054481" y="2015438"/>
                </a:cubicBezTo>
                <a:cubicBezTo>
                  <a:pt x="6070032" y="2024768"/>
                  <a:pt x="6084562" y="2036064"/>
                  <a:pt x="6101134" y="2043429"/>
                </a:cubicBezTo>
                <a:cubicBezTo>
                  <a:pt x="6112852" y="2048637"/>
                  <a:pt x="6126126" y="2049237"/>
                  <a:pt x="6138456" y="2052760"/>
                </a:cubicBezTo>
                <a:cubicBezTo>
                  <a:pt x="6171375" y="2062166"/>
                  <a:pt x="6218360" y="2082363"/>
                  <a:pt x="6241093" y="2099413"/>
                </a:cubicBezTo>
                <a:cubicBezTo>
                  <a:pt x="6263398" y="2116142"/>
                  <a:pt x="6313538" y="2150999"/>
                  <a:pt x="6325068" y="2174058"/>
                </a:cubicBezTo>
                <a:cubicBezTo>
                  <a:pt x="6347664" y="2219248"/>
                  <a:pt x="6333895" y="2201544"/>
                  <a:pt x="6362391" y="2230042"/>
                </a:cubicBezTo>
                <a:cubicBezTo>
                  <a:pt x="6376494" y="2286451"/>
                  <a:pt x="6367666" y="2255194"/>
                  <a:pt x="6390383" y="2323348"/>
                </a:cubicBezTo>
                <a:cubicBezTo>
                  <a:pt x="6393493" y="2332679"/>
                  <a:pt x="6397784" y="2341696"/>
                  <a:pt x="6399713" y="2351340"/>
                </a:cubicBezTo>
                <a:lnTo>
                  <a:pt x="6409044" y="2397993"/>
                </a:lnTo>
                <a:cubicBezTo>
                  <a:pt x="6405934" y="2506850"/>
                  <a:pt x="6405151" y="2615798"/>
                  <a:pt x="6399713" y="2724564"/>
                </a:cubicBezTo>
                <a:cubicBezTo>
                  <a:pt x="6399278" y="2733269"/>
                  <a:pt x="6385003" y="2796686"/>
                  <a:pt x="6381052" y="2808540"/>
                </a:cubicBezTo>
                <a:cubicBezTo>
                  <a:pt x="6375756" y="2824429"/>
                  <a:pt x="6367204" y="2839150"/>
                  <a:pt x="6362391" y="2855193"/>
                </a:cubicBezTo>
                <a:cubicBezTo>
                  <a:pt x="6354410" y="2881797"/>
                  <a:pt x="6356041" y="2905216"/>
                  <a:pt x="6343730" y="2929838"/>
                </a:cubicBezTo>
                <a:cubicBezTo>
                  <a:pt x="6338715" y="2939868"/>
                  <a:pt x="6330083" y="2947799"/>
                  <a:pt x="6325068" y="2957829"/>
                </a:cubicBezTo>
                <a:cubicBezTo>
                  <a:pt x="6317577" y="2972810"/>
                  <a:pt x="6313209" y="2989177"/>
                  <a:pt x="6306407" y="3004482"/>
                </a:cubicBezTo>
                <a:cubicBezTo>
                  <a:pt x="6240983" y="3151688"/>
                  <a:pt x="6329119" y="2949729"/>
                  <a:pt x="6269085" y="3069797"/>
                </a:cubicBezTo>
                <a:cubicBezTo>
                  <a:pt x="6264686" y="3078594"/>
                  <a:pt x="6264153" y="3088992"/>
                  <a:pt x="6259754" y="3097789"/>
                </a:cubicBezTo>
                <a:cubicBezTo>
                  <a:pt x="6235489" y="3146318"/>
                  <a:pt x="6219112" y="3126411"/>
                  <a:pt x="6194440" y="3200425"/>
                </a:cubicBezTo>
                <a:cubicBezTo>
                  <a:pt x="6176594" y="3253960"/>
                  <a:pt x="6197889" y="3203988"/>
                  <a:pt x="6157117" y="3256409"/>
                </a:cubicBezTo>
                <a:cubicBezTo>
                  <a:pt x="6143348" y="3274113"/>
                  <a:pt x="6135654" y="3296534"/>
                  <a:pt x="6119795" y="3312393"/>
                </a:cubicBezTo>
                <a:lnTo>
                  <a:pt x="6063811" y="3368376"/>
                </a:lnTo>
                <a:cubicBezTo>
                  <a:pt x="6057590" y="3374597"/>
                  <a:pt x="6052470" y="3382158"/>
                  <a:pt x="6045150" y="3387038"/>
                </a:cubicBezTo>
                <a:lnTo>
                  <a:pt x="6017158" y="3405699"/>
                </a:lnTo>
                <a:cubicBezTo>
                  <a:pt x="6010938" y="3418140"/>
                  <a:pt x="6008332" y="3433186"/>
                  <a:pt x="5998497" y="3443021"/>
                </a:cubicBezTo>
                <a:cubicBezTo>
                  <a:pt x="5982638" y="3458880"/>
                  <a:pt x="5942513" y="3480344"/>
                  <a:pt x="5942513" y="3480344"/>
                </a:cubicBezTo>
                <a:cubicBezTo>
                  <a:pt x="5936293" y="3492785"/>
                  <a:pt x="5932756" y="3506981"/>
                  <a:pt x="5923852" y="3517666"/>
                </a:cubicBezTo>
                <a:cubicBezTo>
                  <a:pt x="5916673" y="3526281"/>
                  <a:pt x="5904475" y="3529148"/>
                  <a:pt x="5895860" y="3536327"/>
                </a:cubicBezTo>
                <a:cubicBezTo>
                  <a:pt x="5885723" y="3544775"/>
                  <a:pt x="5877199" y="3554988"/>
                  <a:pt x="5867868" y="3564319"/>
                </a:cubicBezTo>
                <a:cubicBezTo>
                  <a:pt x="5864758" y="3573650"/>
                  <a:pt x="5863314" y="3583713"/>
                  <a:pt x="5858538" y="3592311"/>
                </a:cubicBezTo>
                <a:cubicBezTo>
                  <a:pt x="5847646" y="3611917"/>
                  <a:pt x="5821215" y="3648295"/>
                  <a:pt x="5821215" y="3648295"/>
                </a:cubicBezTo>
                <a:cubicBezTo>
                  <a:pt x="5799031" y="3714851"/>
                  <a:pt x="5830487" y="3634390"/>
                  <a:pt x="5783893" y="3704278"/>
                </a:cubicBezTo>
                <a:cubicBezTo>
                  <a:pt x="5727778" y="3788448"/>
                  <a:pt x="5829315" y="3672164"/>
                  <a:pt x="5755901" y="3760262"/>
                </a:cubicBezTo>
                <a:cubicBezTo>
                  <a:pt x="5718727" y="3804871"/>
                  <a:pt x="5739953" y="3773551"/>
                  <a:pt x="5699917" y="3806915"/>
                </a:cubicBezTo>
                <a:cubicBezTo>
                  <a:pt x="5689780" y="3815362"/>
                  <a:pt x="5682597" y="3827146"/>
                  <a:pt x="5671926" y="3834907"/>
                </a:cubicBezTo>
                <a:cubicBezTo>
                  <a:pt x="5648196" y="3852165"/>
                  <a:pt x="5620193" y="3863231"/>
                  <a:pt x="5597281" y="3881560"/>
                </a:cubicBezTo>
                <a:cubicBezTo>
                  <a:pt x="5538244" y="3928789"/>
                  <a:pt x="5570156" y="3914976"/>
                  <a:pt x="5503975" y="3928213"/>
                </a:cubicBezTo>
                <a:cubicBezTo>
                  <a:pt x="5479500" y="3952686"/>
                  <a:pt x="5478402" y="3956801"/>
                  <a:pt x="5438660" y="3974866"/>
                </a:cubicBezTo>
                <a:cubicBezTo>
                  <a:pt x="5420753" y="3983006"/>
                  <a:pt x="5382677" y="3993527"/>
                  <a:pt x="5382677" y="3993527"/>
                </a:cubicBezTo>
                <a:lnTo>
                  <a:pt x="5326693" y="4030850"/>
                </a:lnTo>
                <a:cubicBezTo>
                  <a:pt x="5317362" y="4037070"/>
                  <a:pt x="5309580" y="4046791"/>
                  <a:pt x="5298701" y="4049511"/>
                </a:cubicBezTo>
                <a:cubicBezTo>
                  <a:pt x="5182012" y="4078685"/>
                  <a:pt x="5327099" y="4041398"/>
                  <a:pt x="5233387" y="4068172"/>
                </a:cubicBezTo>
                <a:cubicBezTo>
                  <a:pt x="5221056" y="4071695"/>
                  <a:pt x="5208505" y="4074393"/>
                  <a:pt x="5196064" y="4077503"/>
                </a:cubicBezTo>
                <a:cubicBezTo>
                  <a:pt x="5186734" y="4083723"/>
                  <a:pt x="5178103" y="4091149"/>
                  <a:pt x="5168073" y="4096164"/>
                </a:cubicBezTo>
                <a:cubicBezTo>
                  <a:pt x="5154684" y="4102859"/>
                  <a:pt x="5114721" y="4111834"/>
                  <a:pt x="5102758" y="4114825"/>
                </a:cubicBezTo>
                <a:cubicBezTo>
                  <a:pt x="5087207" y="4124156"/>
                  <a:pt x="5072943" y="4136082"/>
                  <a:pt x="5056105" y="4142817"/>
                </a:cubicBezTo>
                <a:cubicBezTo>
                  <a:pt x="5041380" y="4148707"/>
                  <a:pt x="5024837" y="4148302"/>
                  <a:pt x="5009452" y="4152148"/>
                </a:cubicBezTo>
                <a:cubicBezTo>
                  <a:pt x="4999910" y="4154533"/>
                  <a:pt x="4990500" y="4157604"/>
                  <a:pt x="4981460" y="4161478"/>
                </a:cubicBezTo>
                <a:cubicBezTo>
                  <a:pt x="4912419" y="4191067"/>
                  <a:pt x="4977985" y="4174499"/>
                  <a:pt x="4888154" y="4189470"/>
                </a:cubicBezTo>
                <a:cubicBezTo>
                  <a:pt x="4780889" y="4225224"/>
                  <a:pt x="4886391" y="4191647"/>
                  <a:pt x="4757526" y="4226793"/>
                </a:cubicBezTo>
                <a:cubicBezTo>
                  <a:pt x="4691009" y="4244934"/>
                  <a:pt x="4777213" y="4226484"/>
                  <a:pt x="4682881" y="4254784"/>
                </a:cubicBezTo>
                <a:cubicBezTo>
                  <a:pt x="4667691" y="4259341"/>
                  <a:pt x="4651681" y="4260549"/>
                  <a:pt x="4636228" y="4264115"/>
                </a:cubicBezTo>
                <a:cubicBezTo>
                  <a:pt x="4636189" y="4264124"/>
                  <a:pt x="4542940" y="4287437"/>
                  <a:pt x="4524260" y="4292107"/>
                </a:cubicBezTo>
                <a:cubicBezTo>
                  <a:pt x="4511819" y="4295217"/>
                  <a:pt x="4499104" y="4297383"/>
                  <a:pt x="4486938" y="4301438"/>
                </a:cubicBezTo>
                <a:cubicBezTo>
                  <a:pt x="4468277" y="4307658"/>
                  <a:pt x="4448548" y="4311302"/>
                  <a:pt x="4430954" y="4320099"/>
                </a:cubicBezTo>
                <a:cubicBezTo>
                  <a:pt x="4418513" y="4326319"/>
                  <a:pt x="4406546" y="4333594"/>
                  <a:pt x="4393632" y="4338760"/>
                </a:cubicBezTo>
                <a:cubicBezTo>
                  <a:pt x="4375368" y="4346065"/>
                  <a:pt x="4356309" y="4351201"/>
                  <a:pt x="4337648" y="4357421"/>
                </a:cubicBezTo>
                <a:cubicBezTo>
                  <a:pt x="4328317" y="4360531"/>
                  <a:pt x="4317840" y="4361296"/>
                  <a:pt x="4309656" y="4366752"/>
                </a:cubicBezTo>
                <a:cubicBezTo>
                  <a:pt x="4273481" y="4390868"/>
                  <a:pt x="4292302" y="4381867"/>
                  <a:pt x="4253673" y="4394744"/>
                </a:cubicBezTo>
                <a:cubicBezTo>
                  <a:pt x="4247452" y="4400964"/>
                  <a:pt x="4243097" y="4409940"/>
                  <a:pt x="4235011" y="4413405"/>
                </a:cubicBezTo>
                <a:cubicBezTo>
                  <a:pt x="4220434" y="4419652"/>
                  <a:pt x="4203658" y="4418563"/>
                  <a:pt x="4188358" y="4422736"/>
                </a:cubicBezTo>
                <a:cubicBezTo>
                  <a:pt x="4169381" y="4427912"/>
                  <a:pt x="4151036" y="4435177"/>
                  <a:pt x="4132375" y="4441397"/>
                </a:cubicBezTo>
                <a:lnTo>
                  <a:pt x="4076391" y="4460058"/>
                </a:lnTo>
                <a:cubicBezTo>
                  <a:pt x="4067060" y="4463168"/>
                  <a:pt x="4056583" y="4463933"/>
                  <a:pt x="4048399" y="4469389"/>
                </a:cubicBezTo>
                <a:cubicBezTo>
                  <a:pt x="4028739" y="4482495"/>
                  <a:pt x="4016560" y="4494161"/>
                  <a:pt x="3992415" y="4497380"/>
                </a:cubicBezTo>
                <a:cubicBezTo>
                  <a:pt x="3955292" y="4502330"/>
                  <a:pt x="3917770" y="4503601"/>
                  <a:pt x="3880448" y="4506711"/>
                </a:cubicBezTo>
                <a:cubicBezTo>
                  <a:pt x="3864897" y="4509821"/>
                  <a:pt x="3849654" y="4516042"/>
                  <a:pt x="3833795" y="4516042"/>
                </a:cubicBezTo>
                <a:cubicBezTo>
                  <a:pt x="3425360" y="4516042"/>
                  <a:pt x="3525824" y="4530028"/>
                  <a:pt x="3329942" y="4497380"/>
                </a:cubicBezTo>
                <a:cubicBezTo>
                  <a:pt x="3320611" y="4491160"/>
                  <a:pt x="3312450" y="4482656"/>
                  <a:pt x="3301950" y="4478719"/>
                </a:cubicBezTo>
                <a:cubicBezTo>
                  <a:pt x="3287101" y="4473151"/>
                  <a:pt x="3270682" y="4473235"/>
                  <a:pt x="3255297" y="4469389"/>
                </a:cubicBezTo>
                <a:cubicBezTo>
                  <a:pt x="3245755" y="4467004"/>
                  <a:pt x="3236949" y="4461987"/>
                  <a:pt x="3227305" y="4460058"/>
                </a:cubicBezTo>
                <a:cubicBezTo>
                  <a:pt x="3190203" y="4452637"/>
                  <a:pt x="3152045" y="4450574"/>
                  <a:pt x="3115338" y="4441397"/>
                </a:cubicBezTo>
                <a:cubicBezTo>
                  <a:pt x="3024183" y="4418608"/>
                  <a:pt x="3146440" y="4447812"/>
                  <a:pt x="3012701" y="4422736"/>
                </a:cubicBezTo>
                <a:cubicBezTo>
                  <a:pt x="2984518" y="4417452"/>
                  <a:pt x="2957040" y="4408604"/>
                  <a:pt x="2928726" y="4404074"/>
                </a:cubicBezTo>
                <a:cubicBezTo>
                  <a:pt x="2879205" y="4396151"/>
                  <a:pt x="2829083" y="4392506"/>
                  <a:pt x="2779436" y="4385413"/>
                </a:cubicBezTo>
                <a:cubicBezTo>
                  <a:pt x="2713946" y="4376057"/>
                  <a:pt x="2707843" y="4374795"/>
                  <a:pt x="2639477" y="4366752"/>
                </a:cubicBezTo>
                <a:cubicBezTo>
                  <a:pt x="2523004" y="4353049"/>
                  <a:pt x="2592481" y="4363584"/>
                  <a:pt x="2499517" y="4348091"/>
                </a:cubicBezTo>
                <a:cubicBezTo>
                  <a:pt x="2428570" y="4319711"/>
                  <a:pt x="2474532" y="4333833"/>
                  <a:pt x="2387550" y="4320099"/>
                </a:cubicBezTo>
                <a:lnTo>
                  <a:pt x="2275583" y="4301438"/>
                </a:lnTo>
                <a:cubicBezTo>
                  <a:pt x="2256922" y="4295217"/>
                  <a:pt x="2238440" y="4288428"/>
                  <a:pt x="2219599" y="4282776"/>
                </a:cubicBezTo>
                <a:cubicBezTo>
                  <a:pt x="2201084" y="4277221"/>
                  <a:pt x="2152565" y="4266535"/>
                  <a:pt x="2135624" y="4264115"/>
                </a:cubicBezTo>
                <a:cubicBezTo>
                  <a:pt x="2107743" y="4260132"/>
                  <a:pt x="2079429" y="4259414"/>
                  <a:pt x="2051648" y="4254784"/>
                </a:cubicBezTo>
                <a:cubicBezTo>
                  <a:pt x="2007748" y="4247467"/>
                  <a:pt x="1965064" y="4233569"/>
                  <a:pt x="1921019" y="4226793"/>
                </a:cubicBezTo>
                <a:cubicBezTo>
                  <a:pt x="1896236" y="4222980"/>
                  <a:pt x="1871256" y="4220572"/>
                  <a:pt x="1846375" y="4217462"/>
                </a:cubicBezTo>
                <a:cubicBezTo>
                  <a:pt x="1830824" y="4211242"/>
                  <a:pt x="1815881" y="4203208"/>
                  <a:pt x="1799722" y="4198801"/>
                </a:cubicBezTo>
                <a:cubicBezTo>
                  <a:pt x="1781470" y="4193823"/>
                  <a:pt x="1762352" y="4192854"/>
                  <a:pt x="1743738" y="4189470"/>
                </a:cubicBezTo>
                <a:cubicBezTo>
                  <a:pt x="1728135" y="4186633"/>
                  <a:pt x="1712636" y="4183250"/>
                  <a:pt x="1697085" y="4180140"/>
                </a:cubicBezTo>
                <a:cubicBezTo>
                  <a:pt x="1687754" y="4173919"/>
                  <a:pt x="1679593" y="4165416"/>
                  <a:pt x="1669093" y="4161478"/>
                </a:cubicBezTo>
                <a:cubicBezTo>
                  <a:pt x="1654244" y="4155910"/>
                  <a:pt x="1637825" y="4155994"/>
                  <a:pt x="1622440" y="4152148"/>
                </a:cubicBezTo>
                <a:cubicBezTo>
                  <a:pt x="1612898" y="4149763"/>
                  <a:pt x="1603657" y="4146270"/>
                  <a:pt x="1594448" y="4142817"/>
                </a:cubicBezTo>
                <a:cubicBezTo>
                  <a:pt x="1442521" y="4085844"/>
                  <a:pt x="1635529" y="4153905"/>
                  <a:pt x="1510473" y="4114825"/>
                </a:cubicBezTo>
                <a:cubicBezTo>
                  <a:pt x="1472922" y="4103090"/>
                  <a:pt x="1437082" y="4085219"/>
                  <a:pt x="1398505" y="4077503"/>
                </a:cubicBezTo>
                <a:cubicBezTo>
                  <a:pt x="1382954" y="4074393"/>
                  <a:pt x="1367237" y="4072018"/>
                  <a:pt x="1351852" y="4068172"/>
                </a:cubicBezTo>
                <a:cubicBezTo>
                  <a:pt x="1342310" y="4065787"/>
                  <a:pt x="1333317" y="4061544"/>
                  <a:pt x="1323860" y="4058842"/>
                </a:cubicBezTo>
                <a:cubicBezTo>
                  <a:pt x="1311530" y="4055319"/>
                  <a:pt x="1298979" y="4052621"/>
                  <a:pt x="1286538" y="4049511"/>
                </a:cubicBezTo>
                <a:cubicBezTo>
                  <a:pt x="1220892" y="4005748"/>
                  <a:pt x="1304132" y="4056109"/>
                  <a:pt x="1211893" y="4021519"/>
                </a:cubicBezTo>
                <a:cubicBezTo>
                  <a:pt x="1201393" y="4017581"/>
                  <a:pt x="1194401" y="4006796"/>
                  <a:pt x="1183901" y="4002858"/>
                </a:cubicBezTo>
                <a:cubicBezTo>
                  <a:pt x="1169052" y="3997290"/>
                  <a:pt x="1152633" y="3997373"/>
                  <a:pt x="1137248" y="3993527"/>
                </a:cubicBezTo>
                <a:cubicBezTo>
                  <a:pt x="1127706" y="3991142"/>
                  <a:pt x="1118713" y="3986899"/>
                  <a:pt x="1109256" y="3984197"/>
                </a:cubicBezTo>
                <a:cubicBezTo>
                  <a:pt x="1096926" y="3980674"/>
                  <a:pt x="1083941" y="3979369"/>
                  <a:pt x="1071934" y="3974866"/>
                </a:cubicBezTo>
                <a:cubicBezTo>
                  <a:pt x="1058910" y="3969982"/>
                  <a:pt x="1047396" y="3961684"/>
                  <a:pt x="1034611" y="3956205"/>
                </a:cubicBezTo>
                <a:cubicBezTo>
                  <a:pt x="978094" y="3931984"/>
                  <a:pt x="1037268" y="3966864"/>
                  <a:pt x="959966" y="3928213"/>
                </a:cubicBezTo>
                <a:cubicBezTo>
                  <a:pt x="949936" y="3923198"/>
                  <a:pt x="941819" y="3914922"/>
                  <a:pt x="931975" y="3909552"/>
                </a:cubicBezTo>
                <a:cubicBezTo>
                  <a:pt x="907553" y="3896231"/>
                  <a:pt x="881184" y="3886541"/>
                  <a:pt x="857330" y="3872229"/>
                </a:cubicBezTo>
                <a:cubicBezTo>
                  <a:pt x="841779" y="3862899"/>
                  <a:pt x="826898" y="3852348"/>
                  <a:pt x="810677" y="3844238"/>
                </a:cubicBezTo>
                <a:cubicBezTo>
                  <a:pt x="801880" y="3839840"/>
                  <a:pt x="791283" y="3839684"/>
                  <a:pt x="782685" y="3834907"/>
                </a:cubicBezTo>
                <a:cubicBezTo>
                  <a:pt x="662827" y="3768318"/>
                  <a:pt x="784818" y="3820830"/>
                  <a:pt x="680048" y="3778923"/>
                </a:cubicBezTo>
                <a:cubicBezTo>
                  <a:pt x="639683" y="3718374"/>
                  <a:pt x="688952" y="3778680"/>
                  <a:pt x="624064" y="3741601"/>
                </a:cubicBezTo>
                <a:cubicBezTo>
                  <a:pt x="526206" y="3685683"/>
                  <a:pt x="655484" y="3733413"/>
                  <a:pt x="568081" y="3704278"/>
                </a:cubicBezTo>
                <a:cubicBezTo>
                  <a:pt x="555640" y="3694948"/>
                  <a:pt x="540714" y="3688234"/>
                  <a:pt x="530758" y="3676287"/>
                </a:cubicBezTo>
                <a:cubicBezTo>
                  <a:pt x="492477" y="3630350"/>
                  <a:pt x="556600" y="3660019"/>
                  <a:pt x="493436" y="3638964"/>
                </a:cubicBezTo>
                <a:cubicBezTo>
                  <a:pt x="487216" y="3626523"/>
                  <a:pt x="484610" y="3611477"/>
                  <a:pt x="474775" y="3601642"/>
                </a:cubicBezTo>
                <a:cubicBezTo>
                  <a:pt x="467820" y="3594687"/>
                  <a:pt x="454967" y="3597767"/>
                  <a:pt x="446783" y="3592311"/>
                </a:cubicBezTo>
                <a:cubicBezTo>
                  <a:pt x="435804" y="3584991"/>
                  <a:pt x="427239" y="3574456"/>
                  <a:pt x="418791" y="3564319"/>
                </a:cubicBezTo>
                <a:cubicBezTo>
                  <a:pt x="411612" y="3555704"/>
                  <a:pt x="408059" y="3544256"/>
                  <a:pt x="400130" y="3536327"/>
                </a:cubicBezTo>
                <a:cubicBezTo>
                  <a:pt x="386048" y="3522245"/>
                  <a:pt x="367559" y="3513087"/>
                  <a:pt x="353477" y="3499005"/>
                </a:cubicBezTo>
                <a:cubicBezTo>
                  <a:pt x="336300" y="3481828"/>
                  <a:pt x="324001" y="3460198"/>
                  <a:pt x="306824" y="3443021"/>
                </a:cubicBezTo>
                <a:cubicBezTo>
                  <a:pt x="298895" y="3435092"/>
                  <a:pt x="287213" y="3431810"/>
                  <a:pt x="278832" y="3424360"/>
                </a:cubicBezTo>
                <a:cubicBezTo>
                  <a:pt x="259107" y="3406827"/>
                  <a:pt x="241509" y="3387037"/>
                  <a:pt x="222848" y="3368376"/>
                </a:cubicBezTo>
                <a:lnTo>
                  <a:pt x="185526" y="3331054"/>
                </a:lnTo>
                <a:cubicBezTo>
                  <a:pt x="182416" y="3321723"/>
                  <a:pt x="182233" y="3310826"/>
                  <a:pt x="176195" y="3303062"/>
                </a:cubicBezTo>
                <a:cubicBezTo>
                  <a:pt x="159992" y="3282230"/>
                  <a:pt x="136046" y="3268191"/>
                  <a:pt x="120211" y="3247078"/>
                </a:cubicBezTo>
                <a:lnTo>
                  <a:pt x="92219" y="3209756"/>
                </a:lnTo>
                <a:cubicBezTo>
                  <a:pt x="83925" y="3184873"/>
                  <a:pt x="79602" y="3167503"/>
                  <a:pt x="64228" y="3144442"/>
                </a:cubicBezTo>
                <a:cubicBezTo>
                  <a:pt x="59348" y="3137122"/>
                  <a:pt x="51787" y="3132001"/>
                  <a:pt x="45566" y="3125780"/>
                </a:cubicBezTo>
                <a:cubicBezTo>
                  <a:pt x="32445" y="3086416"/>
                  <a:pt x="26905" y="3075894"/>
                  <a:pt x="26905" y="3023144"/>
                </a:cubicBezTo>
                <a:cubicBezTo>
                  <a:pt x="26905" y="2559734"/>
                  <a:pt x="-49353" y="2684999"/>
                  <a:pt x="54897" y="2528621"/>
                </a:cubicBezTo>
                <a:cubicBezTo>
                  <a:pt x="58007" y="2516180"/>
                  <a:pt x="60705" y="2503629"/>
                  <a:pt x="64228" y="2491299"/>
                </a:cubicBezTo>
                <a:cubicBezTo>
                  <a:pt x="66930" y="2481842"/>
                  <a:pt x="71424" y="2472908"/>
                  <a:pt x="73558" y="2463307"/>
                </a:cubicBezTo>
                <a:cubicBezTo>
                  <a:pt x="77662" y="2444839"/>
                  <a:pt x="79505" y="2425937"/>
                  <a:pt x="82889" y="2407323"/>
                </a:cubicBezTo>
                <a:cubicBezTo>
                  <a:pt x="87701" y="2380856"/>
                  <a:pt x="94059" y="2349565"/>
                  <a:pt x="101550" y="2323348"/>
                </a:cubicBezTo>
                <a:cubicBezTo>
                  <a:pt x="110021" y="2293701"/>
                  <a:pt x="117713" y="2280248"/>
                  <a:pt x="129542" y="2248703"/>
                </a:cubicBezTo>
                <a:cubicBezTo>
                  <a:pt x="132995" y="2239494"/>
                  <a:pt x="136488" y="2230253"/>
                  <a:pt x="138873" y="2220711"/>
                </a:cubicBezTo>
                <a:cubicBezTo>
                  <a:pt x="142719" y="2205326"/>
                  <a:pt x="144763" y="2189539"/>
                  <a:pt x="148203" y="2174058"/>
                </a:cubicBezTo>
                <a:cubicBezTo>
                  <a:pt x="163187" y="2106629"/>
                  <a:pt x="152785" y="2167517"/>
                  <a:pt x="166864" y="2090082"/>
                </a:cubicBezTo>
                <a:cubicBezTo>
                  <a:pt x="170248" y="2071469"/>
                  <a:pt x="171217" y="2052351"/>
                  <a:pt x="176195" y="2034099"/>
                </a:cubicBezTo>
                <a:cubicBezTo>
                  <a:pt x="222229" y="1865309"/>
                  <a:pt x="171229" y="2105574"/>
                  <a:pt x="204187" y="1940793"/>
                </a:cubicBezTo>
                <a:cubicBezTo>
                  <a:pt x="235113" y="1631511"/>
                  <a:pt x="201638" y="1992657"/>
                  <a:pt x="222848" y="1250327"/>
                </a:cubicBezTo>
                <a:cubicBezTo>
                  <a:pt x="223388" y="1231416"/>
                  <a:pt x="228795" y="1212957"/>
                  <a:pt x="232179" y="1194344"/>
                </a:cubicBezTo>
                <a:cubicBezTo>
                  <a:pt x="233578" y="1186647"/>
                  <a:pt x="246109" y="1121407"/>
                  <a:pt x="250840" y="1110368"/>
                </a:cubicBezTo>
                <a:cubicBezTo>
                  <a:pt x="255257" y="1100061"/>
                  <a:pt x="264486" y="1092406"/>
                  <a:pt x="269501" y="1082376"/>
                </a:cubicBezTo>
                <a:cubicBezTo>
                  <a:pt x="287667" y="1046044"/>
                  <a:pt x="270215" y="1058938"/>
                  <a:pt x="288162" y="1017062"/>
                </a:cubicBezTo>
                <a:cubicBezTo>
                  <a:pt x="292580" y="1006755"/>
                  <a:pt x="300603" y="998401"/>
                  <a:pt x="306824" y="989070"/>
                </a:cubicBezTo>
                <a:cubicBezTo>
                  <a:pt x="326241" y="911399"/>
                  <a:pt x="302598" y="988189"/>
                  <a:pt x="334815" y="923756"/>
                </a:cubicBezTo>
                <a:cubicBezTo>
                  <a:pt x="339214" y="914959"/>
                  <a:pt x="339370" y="904362"/>
                  <a:pt x="344146" y="895764"/>
                </a:cubicBezTo>
                <a:cubicBezTo>
                  <a:pt x="355038" y="876158"/>
                  <a:pt x="374375" y="861057"/>
                  <a:pt x="381468" y="839780"/>
                </a:cubicBezTo>
                <a:cubicBezTo>
                  <a:pt x="384578" y="830450"/>
                  <a:pt x="385082" y="819792"/>
                  <a:pt x="390799" y="811789"/>
                </a:cubicBezTo>
                <a:cubicBezTo>
                  <a:pt x="401026" y="797472"/>
                  <a:pt x="428122" y="774466"/>
                  <a:pt x="428122" y="774466"/>
                </a:cubicBezTo>
                <a:cubicBezTo>
                  <a:pt x="444544" y="725196"/>
                  <a:pt x="431996" y="754659"/>
                  <a:pt x="474775" y="690491"/>
                </a:cubicBezTo>
                <a:cubicBezTo>
                  <a:pt x="480995" y="681160"/>
                  <a:pt x="485507" y="670429"/>
                  <a:pt x="493436" y="662499"/>
                </a:cubicBezTo>
                <a:cubicBezTo>
                  <a:pt x="512097" y="643838"/>
                  <a:pt x="534780" y="628473"/>
                  <a:pt x="549419" y="606515"/>
                </a:cubicBezTo>
                <a:cubicBezTo>
                  <a:pt x="592198" y="542348"/>
                  <a:pt x="565465" y="557623"/>
                  <a:pt x="614734" y="541201"/>
                </a:cubicBezTo>
                <a:cubicBezTo>
                  <a:pt x="627175" y="531870"/>
                  <a:pt x="640249" y="523329"/>
                  <a:pt x="652056" y="513209"/>
                </a:cubicBezTo>
                <a:cubicBezTo>
                  <a:pt x="680946" y="488446"/>
                  <a:pt x="675044" y="483054"/>
                  <a:pt x="708040" y="466556"/>
                </a:cubicBezTo>
                <a:cubicBezTo>
                  <a:pt x="723021" y="459066"/>
                  <a:pt x="739142" y="454115"/>
                  <a:pt x="754693" y="447895"/>
                </a:cubicBezTo>
                <a:cubicBezTo>
                  <a:pt x="760913" y="441674"/>
                  <a:pt x="767859" y="436102"/>
                  <a:pt x="773354" y="429233"/>
                </a:cubicBezTo>
                <a:cubicBezTo>
                  <a:pt x="780359" y="420477"/>
                  <a:pt x="783259" y="408247"/>
                  <a:pt x="792015" y="401242"/>
                </a:cubicBezTo>
                <a:cubicBezTo>
                  <a:pt x="799695" y="395098"/>
                  <a:pt x="811210" y="396310"/>
                  <a:pt x="820007" y="391911"/>
                </a:cubicBezTo>
                <a:cubicBezTo>
                  <a:pt x="830037" y="386896"/>
                  <a:pt x="839384" y="380429"/>
                  <a:pt x="847999" y="373250"/>
                </a:cubicBezTo>
                <a:cubicBezTo>
                  <a:pt x="858136" y="364802"/>
                  <a:pt x="865854" y="353706"/>
                  <a:pt x="875991" y="345258"/>
                </a:cubicBezTo>
                <a:cubicBezTo>
                  <a:pt x="884606" y="338079"/>
                  <a:pt x="895368" y="333776"/>
                  <a:pt x="903983" y="326597"/>
                </a:cubicBezTo>
                <a:cubicBezTo>
                  <a:pt x="914120" y="318149"/>
                  <a:pt x="921838" y="307053"/>
                  <a:pt x="931975" y="298605"/>
                </a:cubicBezTo>
                <a:cubicBezTo>
                  <a:pt x="956091" y="278508"/>
                  <a:pt x="959904" y="279965"/>
                  <a:pt x="987958" y="270613"/>
                </a:cubicBezTo>
                <a:cubicBezTo>
                  <a:pt x="1004982" y="245076"/>
                  <a:pt x="1005145" y="237056"/>
                  <a:pt x="1034611" y="223960"/>
                </a:cubicBezTo>
                <a:cubicBezTo>
                  <a:pt x="1052586" y="215971"/>
                  <a:pt x="1071934" y="211519"/>
                  <a:pt x="1090595" y="205299"/>
                </a:cubicBezTo>
                <a:cubicBezTo>
                  <a:pt x="1099926" y="202189"/>
                  <a:pt x="1110403" y="201424"/>
                  <a:pt x="1118587" y="195968"/>
                </a:cubicBezTo>
                <a:cubicBezTo>
                  <a:pt x="1152657" y="173255"/>
                  <a:pt x="1178891" y="154094"/>
                  <a:pt x="1221224" y="139984"/>
                </a:cubicBezTo>
                <a:lnTo>
                  <a:pt x="1249215" y="130654"/>
                </a:lnTo>
                <a:cubicBezTo>
                  <a:pt x="1255436" y="124434"/>
                  <a:pt x="1260009" y="115927"/>
                  <a:pt x="1267877" y="111993"/>
                </a:cubicBezTo>
                <a:cubicBezTo>
                  <a:pt x="1285471" y="103196"/>
                  <a:pt x="1323860" y="93331"/>
                  <a:pt x="1323860" y="93331"/>
                </a:cubicBezTo>
                <a:cubicBezTo>
                  <a:pt x="1330081" y="87111"/>
                  <a:pt x="1334654" y="78604"/>
                  <a:pt x="1342522" y="74670"/>
                </a:cubicBezTo>
                <a:cubicBezTo>
                  <a:pt x="1360116" y="65873"/>
                  <a:pt x="1398505" y="56009"/>
                  <a:pt x="1398505" y="56009"/>
                </a:cubicBezTo>
                <a:cubicBezTo>
                  <a:pt x="1440407" y="14107"/>
                  <a:pt x="1413978" y="32190"/>
                  <a:pt x="1482481" y="9356"/>
                </a:cubicBezTo>
                <a:cubicBezTo>
                  <a:pt x="1513424" y="-958"/>
                  <a:pt x="1500637" y="25"/>
                  <a:pt x="1519803" y="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smtClean="0"/>
              <a:t>3)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nay.</a:t>
            </a:r>
          </a:p>
          <a:p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support, confidence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+ ACAC (Associative </a:t>
            </a:r>
            <a:r>
              <a:rPr lang="en-US" dirty="0"/>
              <a:t>Classification based on </a:t>
            </a:r>
            <a:r>
              <a:rPr lang="en-US" dirty="0" smtClean="0"/>
              <a:t>All-Confidence)</a:t>
            </a:r>
          </a:p>
          <a:p>
            <a:pPr marL="0" indent="0">
              <a:buNone/>
            </a:pPr>
            <a:r>
              <a:rPr lang="en-US" dirty="0" smtClean="0"/>
              <a:t>   + ACCF (Associative Classification Based on Closed Frequent 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+ CAN (</a:t>
            </a:r>
            <a:r>
              <a:rPr lang="en-US" dirty="0"/>
              <a:t>A Novel Algorithm for Associative </a:t>
            </a:r>
            <a:r>
              <a:rPr lang="en-US" dirty="0" smtClean="0"/>
              <a:t>Classification)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 ADT (</a:t>
            </a:r>
            <a:r>
              <a:rPr lang="en-US" dirty="0"/>
              <a:t>Algorithm in cumulative projected-area distribution domain and modified </a:t>
            </a:r>
            <a:r>
              <a:rPr lang="en-US" dirty="0" smtClean="0"/>
              <a:t>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125828"/>
            <a:ext cx="10515600" cy="4351338"/>
          </a:xfrm>
        </p:spPr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44" y="1929324"/>
            <a:ext cx="7592485" cy="50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034" y="0"/>
            <a:ext cx="9905998" cy="147857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034" y="1163151"/>
            <a:ext cx="10515600" cy="4351338"/>
          </a:xfrm>
        </p:spPr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1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spam hay </a:t>
            </a:r>
            <a:r>
              <a:rPr lang="en-US" dirty="0" err="1" smtClean="0"/>
              <a:t>không</a:t>
            </a:r>
            <a:r>
              <a:rPr lang="en-US" dirty="0" smtClean="0"/>
              <a:t> spam </a:t>
            </a:r>
            <a:r>
              <a:rPr lang="en-US" dirty="0" err="1" smtClean="0"/>
              <a:t>trong</a:t>
            </a:r>
            <a:r>
              <a:rPr lang="en-US" dirty="0" smtClean="0"/>
              <a:t> dataset 6000 </a:t>
            </a:r>
            <a:r>
              <a:rPr lang="en-US" dirty="0" err="1" smtClean="0"/>
              <a:t>dòng</a:t>
            </a:r>
            <a:r>
              <a:rPr lang="en-US" dirty="0" smtClean="0"/>
              <a:t> 58 </a:t>
            </a:r>
            <a:r>
              <a:rPr lang="en-US" dirty="0" err="1" smtClean="0"/>
              <a:t>cột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2" y="2918036"/>
            <a:ext cx="6304383" cy="3660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2761" y="2918036"/>
            <a:ext cx="3862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2^n</a:t>
            </a:r>
            <a:br>
              <a:rPr lang="en-US" dirty="0" smtClean="0"/>
            </a:b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dataset </a:t>
            </a:r>
            <a:r>
              <a:rPr lang="en-US" dirty="0" err="1" smtClean="0"/>
              <a:t>này</a:t>
            </a:r>
            <a:r>
              <a:rPr lang="en-US" dirty="0" smtClean="0"/>
              <a:t> 2^20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~ 2200000ms (6 </a:t>
            </a:r>
            <a:r>
              <a:rPr lang="en-US" dirty="0" err="1" smtClean="0"/>
              <a:t>tiếng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dataset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smtClean="0"/>
              <a:t>3)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020504"/>
            <a:ext cx="10515600" cy="4351338"/>
          </a:xfrm>
        </p:spPr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dataset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ta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62958"/>
              </p:ext>
            </p:extLst>
          </p:nvPr>
        </p:nvGraphicFramePr>
        <p:xfrm>
          <a:off x="1297734" y="2689328"/>
          <a:ext cx="10206133" cy="291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877">
                  <a:extLst>
                    <a:ext uri="{9D8B030D-6E8A-4147-A177-3AD203B41FA5}">
                      <a16:colId xmlns:a16="http://schemas.microsoft.com/office/drawing/2014/main" val="3660172855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7039891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2981260859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407778315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410318399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565234583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1910244796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050586272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3117444190"/>
                    </a:ext>
                  </a:extLst>
                </a:gridCol>
                <a:gridCol w="1884006">
                  <a:extLst>
                    <a:ext uri="{9D8B030D-6E8A-4147-A177-3AD203B41FA5}">
                      <a16:colId xmlns:a16="http://schemas.microsoft.com/office/drawing/2014/main" val="3852174784"/>
                    </a:ext>
                  </a:extLst>
                </a:gridCol>
              </a:tblGrid>
              <a:tr h="486374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ngày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mua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tên khách hàng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loại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trà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 smtClean="0">
                          <a:effectLst/>
                        </a:rPr>
                        <a:t>sữa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chân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châu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pudding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u="none" strike="noStrike" dirty="0">
                          <a:effectLst/>
                        </a:rPr>
                        <a:t>đường</a:t>
                      </a:r>
                      <a:endParaRPr lang="vi-V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đá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Thêm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béo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008335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23/10/2023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Tuấn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đẹp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trai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thái đỏ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trắng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trứng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có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622353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23/10/2023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Tuấn 6 múi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truyền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thống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đen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sô-cô-la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không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057292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23/10/2023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Tuấn goodboy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truyền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thống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u="none" strike="noStrike">
                          <a:effectLst/>
                        </a:rPr>
                        <a:t>đường đen</a:t>
                      </a:r>
                      <a:endParaRPr lang="vi-V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sô</a:t>
                      </a:r>
                      <a:r>
                        <a:rPr lang="en-US" sz="1500" u="none" strike="noStrike" dirty="0">
                          <a:effectLst/>
                        </a:rPr>
                        <a:t>-</a:t>
                      </a:r>
                      <a:r>
                        <a:rPr lang="en-US" sz="1500" u="none" strike="noStrike" dirty="0" err="1">
                          <a:effectLst/>
                        </a:rPr>
                        <a:t>cô</a:t>
                      </a:r>
                      <a:r>
                        <a:rPr lang="en-US" sz="1500" u="none" strike="noStrike" dirty="0">
                          <a:effectLst/>
                        </a:rPr>
                        <a:t>-la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không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928239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…………………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…………………..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………………….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……………….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……………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……………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……………………………………………..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1749452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25/10/2023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Trần Anh Tuấn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truyền thống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không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sô-cô-la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?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759609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716833" y="2658778"/>
            <a:ext cx="2286000" cy="2953459"/>
            <a:chOff x="1502229" y="3172407"/>
            <a:chExt cx="2286000" cy="295345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502229" y="3181739"/>
              <a:ext cx="2286000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502229" y="6116536"/>
              <a:ext cx="2286000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02229" y="3191069"/>
              <a:ext cx="0" cy="2908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88229" y="3172407"/>
              <a:ext cx="0" cy="2908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71600" y="5905719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? </a:t>
            </a:r>
            <a:r>
              <a:rPr lang="en-US" dirty="0" err="1" smtClean="0"/>
              <a:t>Với</a:t>
            </a:r>
            <a:r>
              <a:rPr lang="en-US" dirty="0" smtClean="0"/>
              <a:t> idea features selection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cở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hay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108" y="0"/>
            <a:ext cx="9905998" cy="1478570"/>
          </a:xfrm>
        </p:spPr>
        <p:txBody>
          <a:bodyPr/>
          <a:lstStyle/>
          <a:p>
            <a:r>
              <a:rPr lang="en-US" dirty="0" smtClean="0"/>
              <a:t>3)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21" y="1017946"/>
            <a:ext cx="10515600" cy="4351338"/>
          </a:xfrm>
        </p:spPr>
        <p:txBody>
          <a:bodyPr/>
          <a:lstStyle/>
          <a:p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entropy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5772"/>
              </p:ext>
            </p:extLst>
          </p:nvPr>
        </p:nvGraphicFramePr>
        <p:xfrm>
          <a:off x="1224254" y="1869232"/>
          <a:ext cx="442478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12">
                  <a:extLst>
                    <a:ext uri="{9D8B030D-6E8A-4147-A177-3AD203B41FA5}">
                      <a16:colId xmlns:a16="http://schemas.microsoft.com/office/drawing/2014/main" val="2487313921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348746035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1965227266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376243814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2593985324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2642108973"/>
                    </a:ext>
                  </a:extLst>
                </a:gridCol>
                <a:gridCol w="632112">
                  <a:extLst>
                    <a:ext uri="{9D8B030D-6E8A-4147-A177-3AD203B41FA5}">
                      <a16:colId xmlns:a16="http://schemas.microsoft.com/office/drawing/2014/main" val="182432778"/>
                    </a:ext>
                  </a:extLst>
                </a:gridCol>
              </a:tblGrid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play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outlook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temp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humid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wind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day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moon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65068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995833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181810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586310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08483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220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933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993708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9178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923721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monday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19506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friday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82905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friday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2520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friday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07249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555802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12471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48399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89624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01033"/>
                  </a:ext>
                </a:extLst>
              </a:tr>
              <a:tr h="22480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73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6369051" y="2077616"/>
            <a:ext cx="5370803" cy="3579117"/>
            <a:chOff x="6307493" y="2496516"/>
            <a:chExt cx="5370803" cy="35791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7493" y="2496516"/>
              <a:ext cx="5370803" cy="357911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276251" y="2610396"/>
              <a:ext cx="1231641" cy="342122"/>
            </a:xfrm>
            <a:prstGeom prst="rect">
              <a:avLst/>
            </a:prstGeom>
            <a:solidFill>
              <a:srgbClr val="FCFFFC"/>
            </a:solidFill>
            <a:ln>
              <a:solidFill>
                <a:srgbClr val="FCFF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56551" y="4481317"/>
              <a:ext cx="1231641" cy="342122"/>
            </a:xfrm>
            <a:prstGeom prst="rect">
              <a:avLst/>
            </a:prstGeom>
            <a:solidFill>
              <a:srgbClr val="FCFFFC"/>
            </a:solidFill>
            <a:ln>
              <a:solidFill>
                <a:srgbClr val="FCFF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07493" y="5434642"/>
              <a:ext cx="4936411" cy="622329"/>
              <a:chOff x="6223518" y="5498551"/>
              <a:chExt cx="4936411" cy="6223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223518" y="5498551"/>
                <a:ext cx="1847462" cy="258534"/>
              </a:xfrm>
              <a:prstGeom prst="rect">
                <a:avLst/>
              </a:prstGeom>
              <a:solidFill>
                <a:srgbClr val="E3E6E3"/>
              </a:solidFill>
              <a:ln>
                <a:solidFill>
                  <a:srgbClr val="E3E6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908918" y="5738422"/>
                <a:ext cx="2251011" cy="382458"/>
              </a:xfrm>
              <a:prstGeom prst="rect">
                <a:avLst/>
              </a:prstGeom>
              <a:solidFill>
                <a:srgbClr val="DADDDA"/>
              </a:solidFill>
              <a:ln>
                <a:solidFill>
                  <a:srgbClr val="D7DA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85960" y="1869231"/>
            <a:ext cx="609600" cy="208385"/>
            <a:chOff x="2006082" y="1981199"/>
            <a:chExt cx="609600" cy="20838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06082" y="1981200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082" y="2189584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060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156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99513" y="1875182"/>
            <a:ext cx="609600" cy="208385"/>
            <a:chOff x="2006082" y="1981199"/>
            <a:chExt cx="609600" cy="20838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006082" y="1981200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06082" y="2189584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060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156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18444" y="1874138"/>
            <a:ext cx="609600" cy="208385"/>
            <a:chOff x="2006082" y="1981199"/>
            <a:chExt cx="609600" cy="20838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006082" y="1981200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06082" y="2189584"/>
              <a:ext cx="6064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0060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15682" y="1981199"/>
              <a:ext cx="0" cy="20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216513" y="5897604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ID3(Minh </a:t>
            </a:r>
            <a:r>
              <a:rPr lang="en-US" dirty="0" err="1" smtClean="0"/>
              <a:t>Họa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8" y="21141"/>
            <a:ext cx="9905998" cy="1478570"/>
          </a:xfrm>
        </p:spPr>
        <p:txBody>
          <a:bodyPr/>
          <a:lstStyle/>
          <a:p>
            <a:r>
              <a:rPr lang="en-US" dirty="0" smtClean="0"/>
              <a:t>3)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089" y="1260442"/>
            <a:ext cx="9905999" cy="3541714"/>
          </a:xfrm>
        </p:spPr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Entropy </a:t>
            </a:r>
            <a:r>
              <a:rPr lang="en-US" dirty="0" err="1" smtClean="0"/>
              <a:t>thuộc</a:t>
            </a:r>
            <a:r>
              <a:rPr lang="en-US" dirty="0" smtClean="0"/>
              <a:t> [0,1],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entropy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10" descr="Image result for Entrop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08" y="3031299"/>
            <a:ext cx="495853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1575</TotalTime>
  <Words>572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Tối ưu tập luật kết hợp</vt:lpstr>
      <vt:lpstr>Bố cục</vt:lpstr>
      <vt:lpstr>1) Giới Thiệu về tập luật kết hợp </vt:lpstr>
      <vt:lpstr>1) Giới Thiệu về tập luật kết hợp</vt:lpstr>
      <vt:lpstr>2) Điểm hạn chế của luật kết hợp</vt:lpstr>
      <vt:lpstr>2) Điểm hạn chế của luật kết hợp</vt:lpstr>
      <vt:lpstr>3) Ý tưởng cải tiến </vt:lpstr>
      <vt:lpstr>3) Ý tưởng cải tiến </vt:lpstr>
      <vt:lpstr>3) Ý tưởng cải tiến </vt:lpstr>
      <vt:lpstr>3) Ý tưởng cải tiến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Tối ưu tập luật kết hợp</dc:title>
  <dc:creator>Computer</dc:creator>
  <cp:lastModifiedBy>Computer</cp:lastModifiedBy>
  <cp:revision>20</cp:revision>
  <dcterms:created xsi:type="dcterms:W3CDTF">2023-10-23T14:25:13Z</dcterms:created>
  <dcterms:modified xsi:type="dcterms:W3CDTF">2023-10-24T16:41:06Z</dcterms:modified>
</cp:coreProperties>
</file>