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90" r:id="rId2"/>
    <p:sldId id="293" r:id="rId3"/>
    <p:sldId id="257" r:id="rId4"/>
    <p:sldId id="301" r:id="rId5"/>
    <p:sldId id="295" r:id="rId6"/>
    <p:sldId id="313" r:id="rId7"/>
    <p:sldId id="294" r:id="rId8"/>
    <p:sldId id="318" r:id="rId9"/>
    <p:sldId id="319" r:id="rId10"/>
    <p:sldId id="298" r:id="rId11"/>
    <p:sldId id="299" r:id="rId12"/>
    <p:sldId id="317" r:id="rId13"/>
    <p:sldId id="291" r:id="rId14"/>
    <p:sldId id="300" r:id="rId15"/>
    <p:sldId id="302" r:id="rId16"/>
    <p:sldId id="328" r:id="rId17"/>
    <p:sldId id="314" r:id="rId18"/>
    <p:sldId id="316" r:id="rId19"/>
    <p:sldId id="315" r:id="rId20"/>
    <p:sldId id="303" r:id="rId21"/>
    <p:sldId id="309" r:id="rId22"/>
    <p:sldId id="310" r:id="rId23"/>
    <p:sldId id="311" r:id="rId24"/>
    <p:sldId id="312" r:id="rId25"/>
    <p:sldId id="304" r:id="rId26"/>
    <p:sldId id="322" r:id="rId27"/>
    <p:sldId id="307" r:id="rId28"/>
    <p:sldId id="305" r:id="rId29"/>
    <p:sldId id="306" r:id="rId30"/>
    <p:sldId id="323" r:id="rId31"/>
    <p:sldId id="292" r:id="rId32"/>
    <p:sldId id="320" r:id="rId33"/>
    <p:sldId id="324" r:id="rId34"/>
    <p:sldId id="321" r:id="rId35"/>
    <p:sldId id="326" r:id="rId36"/>
    <p:sldId id="327" r:id="rId37"/>
    <p:sldId id="329" r:id="rId38"/>
    <p:sldId id="325" r:id="rId39"/>
    <p:sldId id="30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63810-4E1A-47E7-92C1-E52E9EE92BCA}" v="7034" dt="2018-05-16T05:14:21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254" autoAdjust="0"/>
  </p:normalViewPr>
  <p:slideViewPr>
    <p:cSldViewPr>
      <p:cViewPr varScale="1">
        <p:scale>
          <a:sx n="67" d="100"/>
          <a:sy n="67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ek Ratajczyk" userId="f24143ecd03da9a1" providerId="LiveId" clId="{23063810-4E1A-47E7-92C1-E52E9EE92BCA}"/>
    <pc:docChg chg="undo redo custSel addSld delSld modSld sldOrd">
      <pc:chgData name="Bartek Ratajczyk" userId="f24143ecd03da9a1" providerId="LiveId" clId="{23063810-4E1A-47E7-92C1-E52E9EE92BCA}" dt="2018-05-16T05:14:21.401" v="6994" actId="20577"/>
      <pc:docMkLst>
        <pc:docMk/>
      </pc:docMkLst>
      <pc:sldChg chg="addSp delSp modSp">
        <pc:chgData name="Bartek Ratajczyk" userId="f24143ecd03da9a1" providerId="LiveId" clId="{23063810-4E1A-47E7-92C1-E52E9EE92BCA}" dt="2018-05-11T03:34:34.456" v="2034" actId="20577"/>
        <pc:sldMkLst>
          <pc:docMk/>
          <pc:sldMk cId="1306771857" sldId="257"/>
        </pc:sldMkLst>
        <pc:spChg chg="add del mod">
          <ac:chgData name="Bartek Ratajczyk" userId="f24143ecd03da9a1" providerId="LiveId" clId="{23063810-4E1A-47E7-92C1-E52E9EE92BCA}" dt="2018-05-11T03:34:34.456" v="2034" actId="20577"/>
          <ac:spMkLst>
            <pc:docMk/>
            <pc:sldMk cId="1306771857" sldId="257"/>
            <ac:spMk id="7" creationId="{C9D96592-2DAC-400C-A094-849EF65F08F5}"/>
          </ac:spMkLst>
        </pc:spChg>
        <pc:spChg chg="add del mod">
          <ac:chgData name="Bartek Ratajczyk" userId="f24143ecd03da9a1" providerId="LiveId" clId="{23063810-4E1A-47E7-92C1-E52E9EE92BCA}" dt="2018-05-11T03:34:34.456" v="2034" actId="20577"/>
          <ac:spMkLst>
            <pc:docMk/>
            <pc:sldMk cId="1306771857" sldId="257"/>
            <ac:spMk id="8" creationId="{AC2F62D6-AD07-4874-A682-F181C985ABB7}"/>
          </ac:spMkLst>
        </pc:spChg>
        <pc:spChg chg="add del mod">
          <ac:chgData name="Bartek Ratajczyk" userId="f24143ecd03da9a1" providerId="LiveId" clId="{23063810-4E1A-47E7-92C1-E52E9EE92BCA}" dt="2018-05-11T03:34:34.456" v="2034" actId="20577"/>
          <ac:spMkLst>
            <pc:docMk/>
            <pc:sldMk cId="1306771857" sldId="257"/>
            <ac:spMk id="9" creationId="{A60B0201-9679-4BE4-9248-D43366C1387C}"/>
          </ac:spMkLst>
        </pc:spChg>
      </pc:sldChg>
      <pc:sldChg chg="modSp">
        <pc:chgData name="Bartek Ratajczyk" userId="f24143ecd03da9a1" providerId="LiveId" clId="{23063810-4E1A-47E7-92C1-E52E9EE92BCA}" dt="2018-05-11T03:31:17.097" v="2032" actId="20577"/>
        <pc:sldMkLst>
          <pc:docMk/>
          <pc:sldMk cId="3007831600" sldId="290"/>
        </pc:sldMkLst>
        <pc:spChg chg="mod">
          <ac:chgData name="Bartek Ratajczyk" userId="f24143ecd03da9a1" providerId="LiveId" clId="{23063810-4E1A-47E7-92C1-E52E9EE92BCA}" dt="2018-05-08T13:42:41.045" v="48" actId="20577"/>
          <ac:spMkLst>
            <pc:docMk/>
            <pc:sldMk cId="3007831600" sldId="290"/>
            <ac:spMk id="2" creationId="{00000000-0000-0000-0000-000000000000}"/>
          </ac:spMkLst>
        </pc:spChg>
        <pc:spChg chg="mod">
          <ac:chgData name="Bartek Ratajczyk" userId="f24143ecd03da9a1" providerId="LiveId" clId="{23063810-4E1A-47E7-92C1-E52E9EE92BCA}" dt="2018-05-11T03:31:17.097" v="2032" actId="20577"/>
          <ac:spMkLst>
            <pc:docMk/>
            <pc:sldMk cId="3007831600" sldId="290"/>
            <ac:spMk id="3" creationId="{00000000-0000-0000-0000-000000000000}"/>
          </ac:spMkLst>
        </pc:spChg>
      </pc:sldChg>
      <pc:sldChg chg="modSp ord">
        <pc:chgData name="Bartek Ratajczyk" userId="f24143ecd03da9a1" providerId="LiveId" clId="{23063810-4E1A-47E7-92C1-E52E9EE92BCA}" dt="2018-05-14T04:10:47.808" v="5362" actId="20577"/>
        <pc:sldMkLst>
          <pc:docMk/>
          <pc:sldMk cId="1040046409" sldId="291"/>
        </pc:sldMkLst>
        <pc:spChg chg="mod">
          <ac:chgData name="Bartek Ratajczyk" userId="f24143ecd03da9a1" providerId="LiveId" clId="{23063810-4E1A-47E7-92C1-E52E9EE92BCA}" dt="2018-05-14T04:10:47.808" v="5362" actId="20577"/>
          <ac:spMkLst>
            <pc:docMk/>
            <pc:sldMk cId="1040046409" sldId="291"/>
            <ac:spMk id="5" creationId="{30E54DBC-E9A5-4423-AE6A-4825355BEE4D}"/>
          </ac:spMkLst>
        </pc:spChg>
      </pc:sldChg>
      <pc:sldChg chg="addSp modSp">
        <pc:chgData name="Bartek Ratajczyk" userId="f24143ecd03da9a1" providerId="LiveId" clId="{23063810-4E1A-47E7-92C1-E52E9EE92BCA}" dt="2018-05-15T08:09:58.523" v="6514" actId="1076"/>
        <pc:sldMkLst>
          <pc:docMk/>
          <pc:sldMk cId="1498293126" sldId="292"/>
        </pc:sldMkLst>
        <pc:spChg chg="add mod">
          <ac:chgData name="Bartek Ratajczyk" userId="f24143ecd03da9a1" providerId="LiveId" clId="{23063810-4E1A-47E7-92C1-E52E9EE92BCA}" dt="2018-05-12T18:26:01.466" v="2756" actId="20577"/>
          <ac:spMkLst>
            <pc:docMk/>
            <pc:sldMk cId="1498293126" sldId="292"/>
            <ac:spMk id="2" creationId="{CB6B4D42-2D5D-454B-BC09-330EF709AA1E}"/>
          </ac:spMkLst>
        </pc:spChg>
        <pc:spChg chg="add mod">
          <ac:chgData name="Bartek Ratajczyk" userId="f24143ecd03da9a1" providerId="LiveId" clId="{23063810-4E1A-47E7-92C1-E52E9EE92BCA}" dt="2018-05-15T08:09:48.633" v="6513" actId="403"/>
          <ac:spMkLst>
            <pc:docMk/>
            <pc:sldMk cId="1498293126" sldId="292"/>
            <ac:spMk id="3" creationId="{6034F353-04C4-4E99-A821-2724C53375B1}"/>
          </ac:spMkLst>
        </pc:spChg>
        <pc:picChg chg="add mod">
          <ac:chgData name="Bartek Ratajczyk" userId="f24143ecd03da9a1" providerId="LiveId" clId="{23063810-4E1A-47E7-92C1-E52E9EE92BCA}" dt="2018-05-15T08:09:58.523" v="6514" actId="1076"/>
          <ac:picMkLst>
            <pc:docMk/>
            <pc:sldMk cId="1498293126" sldId="292"/>
            <ac:picMk id="4" creationId="{7902E1EB-EBE4-42FD-96A4-3B6928F89257}"/>
          </ac:picMkLst>
        </pc:picChg>
      </pc:sldChg>
      <pc:sldChg chg="ord">
        <pc:chgData name="Bartek Ratajczyk" userId="f24143ecd03da9a1" providerId="LiveId" clId="{23063810-4E1A-47E7-92C1-E52E9EE92BCA}" dt="2018-05-08T13:42:22.226" v="0" actId="20577"/>
        <pc:sldMkLst>
          <pc:docMk/>
          <pc:sldMk cId="3016803449" sldId="293"/>
        </pc:sldMkLst>
      </pc:sldChg>
      <pc:sldChg chg="modSp add">
        <pc:chgData name="Bartek Ratajczyk" userId="f24143ecd03da9a1" providerId="LiveId" clId="{23063810-4E1A-47E7-92C1-E52E9EE92BCA}" dt="2018-05-14T03:51:00.594" v="4976" actId="20577"/>
        <pc:sldMkLst>
          <pc:docMk/>
          <pc:sldMk cId="3949033140" sldId="294"/>
        </pc:sldMkLst>
        <pc:spChg chg="mod">
          <ac:chgData name="Bartek Ratajczyk" userId="f24143ecd03da9a1" providerId="LiveId" clId="{23063810-4E1A-47E7-92C1-E52E9EE92BCA}" dt="2018-05-14T03:51:00.594" v="4976" actId="20577"/>
          <ac:spMkLst>
            <pc:docMk/>
            <pc:sldMk cId="3949033140" sldId="294"/>
            <ac:spMk id="2" creationId="{00000000-0000-0000-0000-000000000000}"/>
          </ac:spMkLst>
        </pc:spChg>
        <pc:spChg chg="mod">
          <ac:chgData name="Bartek Ratajczyk" userId="f24143ecd03da9a1" providerId="LiveId" clId="{23063810-4E1A-47E7-92C1-E52E9EE92BCA}" dt="2018-05-08T13:45:39.994" v="263" actId="20577"/>
          <ac:spMkLst>
            <pc:docMk/>
            <pc:sldMk cId="3949033140" sldId="294"/>
            <ac:spMk id="3" creationId="{00000000-0000-0000-0000-000000000000}"/>
          </ac:spMkLst>
        </pc:spChg>
      </pc:sldChg>
      <pc:sldChg chg="addSp delSp modSp add ord">
        <pc:chgData name="Bartek Ratajczyk" userId="f24143ecd03da9a1" providerId="LiveId" clId="{23063810-4E1A-47E7-92C1-E52E9EE92BCA}" dt="2018-05-15T09:54:28.283" v="6522" actId="14100"/>
        <pc:sldMkLst>
          <pc:docMk/>
          <pc:sldMk cId="1241548135" sldId="295"/>
        </pc:sldMkLst>
        <pc:spChg chg="mod">
          <ac:chgData name="Bartek Ratajczyk" userId="f24143ecd03da9a1" providerId="LiveId" clId="{23063810-4E1A-47E7-92C1-E52E9EE92BCA}" dt="2018-05-08T13:46:02.749" v="268" actId="20577"/>
          <ac:spMkLst>
            <pc:docMk/>
            <pc:sldMk cId="1241548135" sldId="295"/>
            <ac:spMk id="2" creationId="{00000000-0000-0000-0000-000000000000}"/>
          </ac:spMkLst>
        </pc:spChg>
        <pc:spChg chg="del mod">
          <ac:chgData name="Bartek Ratajczyk" userId="f24143ecd03da9a1" providerId="LiveId" clId="{23063810-4E1A-47E7-92C1-E52E9EE92BCA}" dt="2018-05-13T10:51:43.680" v="3404" actId="478"/>
          <ac:spMkLst>
            <pc:docMk/>
            <pc:sldMk cId="1241548135" sldId="295"/>
            <ac:spMk id="3" creationId="{00000000-0000-0000-0000-000000000000}"/>
          </ac:spMkLst>
        </pc:spChg>
        <pc:picChg chg="add mod">
          <ac:chgData name="Bartek Ratajczyk" userId="f24143ecd03da9a1" providerId="LiveId" clId="{23063810-4E1A-47E7-92C1-E52E9EE92BCA}" dt="2018-05-15T09:54:28.283" v="6522" actId="14100"/>
          <ac:picMkLst>
            <pc:docMk/>
            <pc:sldMk cId="1241548135" sldId="295"/>
            <ac:picMk id="3" creationId="{59B6F186-05B3-474B-A96D-492BCB4BCA63}"/>
          </ac:picMkLst>
        </pc:picChg>
        <pc:picChg chg="add del">
          <ac:chgData name="Bartek Ratajczyk" userId="f24143ecd03da9a1" providerId="LiveId" clId="{23063810-4E1A-47E7-92C1-E52E9EE92BCA}" dt="2018-05-15T09:52:41.047" v="6519" actId="478"/>
          <ac:picMkLst>
            <pc:docMk/>
            <pc:sldMk cId="1241548135" sldId="295"/>
            <ac:picMk id="4" creationId="{B4DFF20C-27D3-42F6-8736-8284113475A3}"/>
          </ac:picMkLst>
        </pc:picChg>
      </pc:sldChg>
      <pc:sldChg chg="modSp add">
        <pc:chgData name="Bartek Ratajczyk" userId="f24143ecd03da9a1" providerId="LiveId" clId="{23063810-4E1A-47E7-92C1-E52E9EE92BCA}" dt="2018-05-15T09:57:03.521" v="6523" actId="108"/>
        <pc:sldMkLst>
          <pc:docMk/>
          <pc:sldMk cId="2320784693" sldId="298"/>
        </pc:sldMkLst>
        <pc:spChg chg="mod">
          <ac:chgData name="Bartek Ratajczyk" userId="f24143ecd03da9a1" providerId="LiveId" clId="{23063810-4E1A-47E7-92C1-E52E9EE92BCA}" dt="2018-05-08T16:56:15.269" v="1241" actId="20577"/>
          <ac:spMkLst>
            <pc:docMk/>
            <pc:sldMk cId="2320784693" sldId="298"/>
            <ac:spMk id="2" creationId="{CC1ACE85-4442-4D90-B62D-3C386B5932D0}"/>
          </ac:spMkLst>
        </pc:spChg>
        <pc:spChg chg="mod">
          <ac:chgData name="Bartek Ratajczyk" userId="f24143ecd03da9a1" providerId="LiveId" clId="{23063810-4E1A-47E7-92C1-E52E9EE92BCA}" dt="2018-05-15T09:57:03.521" v="6523" actId="108"/>
          <ac:spMkLst>
            <pc:docMk/>
            <pc:sldMk cId="2320784693" sldId="298"/>
            <ac:spMk id="3" creationId="{D31A81F1-CAAB-43FA-8713-B4DD23B3046B}"/>
          </ac:spMkLst>
        </pc:spChg>
      </pc:sldChg>
      <pc:sldChg chg="modSp add">
        <pc:chgData name="Bartek Ratajczyk" userId="f24143ecd03da9a1" providerId="LiveId" clId="{23063810-4E1A-47E7-92C1-E52E9EE92BCA}" dt="2018-05-14T04:10:29.402" v="5343" actId="20577"/>
        <pc:sldMkLst>
          <pc:docMk/>
          <pc:sldMk cId="819767117" sldId="299"/>
        </pc:sldMkLst>
        <pc:spChg chg="mod">
          <ac:chgData name="Bartek Ratajczyk" userId="f24143ecd03da9a1" providerId="LiveId" clId="{23063810-4E1A-47E7-92C1-E52E9EE92BCA}" dt="2018-05-09T08:45:43.200" v="1678" actId="20577"/>
          <ac:spMkLst>
            <pc:docMk/>
            <pc:sldMk cId="819767117" sldId="299"/>
            <ac:spMk id="2" creationId="{C03257C1-1097-48E5-BCBA-CB9345F44A8B}"/>
          </ac:spMkLst>
        </pc:spChg>
        <pc:spChg chg="mod">
          <ac:chgData name="Bartek Ratajczyk" userId="f24143ecd03da9a1" providerId="LiveId" clId="{23063810-4E1A-47E7-92C1-E52E9EE92BCA}" dt="2018-05-14T04:10:29.402" v="5343" actId="20577"/>
          <ac:spMkLst>
            <pc:docMk/>
            <pc:sldMk cId="819767117" sldId="299"/>
            <ac:spMk id="3" creationId="{11219AF5-90B5-41BE-9D6F-5B0F435B8340}"/>
          </ac:spMkLst>
        </pc:spChg>
      </pc:sldChg>
      <pc:sldChg chg="addSp delSp modSp add modAnim">
        <pc:chgData name="Bartek Ratajczyk" userId="f24143ecd03da9a1" providerId="LiveId" clId="{23063810-4E1A-47E7-92C1-E52E9EE92BCA}" dt="2018-05-14T16:21:21.888" v="5987" actId="20577"/>
        <pc:sldMkLst>
          <pc:docMk/>
          <pc:sldMk cId="4159868795" sldId="300"/>
        </pc:sldMkLst>
        <pc:spChg chg="mod">
          <ac:chgData name="Bartek Ratajczyk" userId="f24143ecd03da9a1" providerId="LiveId" clId="{23063810-4E1A-47E7-92C1-E52E9EE92BCA}" dt="2018-05-08T17:03:58.078" v="1442" actId="20577"/>
          <ac:spMkLst>
            <pc:docMk/>
            <pc:sldMk cId="4159868795" sldId="300"/>
            <ac:spMk id="2" creationId="{B0570F0C-6F6E-40CE-BA8B-704D907369D6}"/>
          </ac:spMkLst>
        </pc:spChg>
        <pc:spChg chg="mod">
          <ac:chgData name="Bartek Ratajczyk" userId="f24143ecd03da9a1" providerId="LiveId" clId="{23063810-4E1A-47E7-92C1-E52E9EE92BCA}" dt="2018-05-14T16:21:21.888" v="5987" actId="20577"/>
          <ac:spMkLst>
            <pc:docMk/>
            <pc:sldMk cId="4159868795" sldId="300"/>
            <ac:spMk id="3" creationId="{42AD0B4F-D623-4877-AFD3-3BA6E1F44845}"/>
          </ac:spMkLst>
        </pc:spChg>
        <pc:spChg chg="add mod">
          <ac:chgData name="Bartek Ratajczyk" userId="f24143ecd03da9a1" providerId="LiveId" clId="{23063810-4E1A-47E7-92C1-E52E9EE92BCA}" dt="2018-05-14T04:14:25.727" v="5432" actId="1076"/>
          <ac:spMkLst>
            <pc:docMk/>
            <pc:sldMk cId="4159868795" sldId="300"/>
            <ac:spMk id="4" creationId="{41EA79AA-BCE4-4214-8159-36AF90D57278}"/>
          </ac:spMkLst>
        </pc:spChg>
        <pc:spChg chg="add del mod">
          <ac:chgData name="Bartek Ratajczyk" userId="f24143ecd03da9a1" providerId="LiveId" clId="{23063810-4E1A-47E7-92C1-E52E9EE92BCA}" dt="2018-05-12T10:24:44.170" v="2370" actId="478"/>
          <ac:spMkLst>
            <pc:docMk/>
            <pc:sldMk cId="4159868795" sldId="300"/>
            <ac:spMk id="5" creationId="{1067E7FF-3DEE-4886-91D4-6786498013E0}"/>
          </ac:spMkLst>
        </pc:spChg>
        <pc:picChg chg="add del mod">
          <ac:chgData name="Bartek Ratajczyk" userId="f24143ecd03da9a1" providerId="LiveId" clId="{23063810-4E1A-47E7-92C1-E52E9EE92BCA}" dt="2018-05-12T09:14:29.494" v="2342" actId="27636"/>
          <ac:picMkLst>
            <pc:docMk/>
            <pc:sldMk cId="4159868795" sldId="300"/>
            <ac:picMk id="4" creationId="{CF587733-4BC6-43B9-8F04-555AAF3F99D1}"/>
          </ac:picMkLst>
        </pc:picChg>
        <pc:picChg chg="add del mod">
          <ac:chgData name="Bartek Ratajczyk" userId="f24143ecd03da9a1" providerId="LiveId" clId="{23063810-4E1A-47E7-92C1-E52E9EE92BCA}" dt="2018-05-12T09:14:40.332" v="2346" actId="27636"/>
          <ac:picMkLst>
            <pc:docMk/>
            <pc:sldMk cId="4159868795" sldId="300"/>
            <ac:picMk id="6" creationId="{7E59F170-F083-488F-9FEC-8CAD0A5F0F54}"/>
          </ac:picMkLst>
        </pc:picChg>
        <pc:picChg chg="add del mod">
          <ac:chgData name="Bartek Ratajczyk" userId="f24143ecd03da9a1" providerId="LiveId" clId="{23063810-4E1A-47E7-92C1-E52E9EE92BCA}" dt="2018-05-12T09:14:48.751" v="2349" actId="27636"/>
          <ac:picMkLst>
            <pc:docMk/>
            <pc:sldMk cId="4159868795" sldId="300"/>
            <ac:picMk id="7" creationId="{361DC104-9B36-4C3E-A602-CB83E97FCEFD}"/>
          </ac:picMkLst>
        </pc:picChg>
        <pc:picChg chg="add del mod">
          <ac:chgData name="Bartek Ratajczyk" userId="f24143ecd03da9a1" providerId="LiveId" clId="{23063810-4E1A-47E7-92C1-E52E9EE92BCA}" dt="2018-05-12T09:14:57.993" v="2352" actId="27636"/>
          <ac:picMkLst>
            <pc:docMk/>
            <pc:sldMk cId="4159868795" sldId="300"/>
            <ac:picMk id="8" creationId="{765A6141-04BC-461B-B294-DE0FBFA40E23}"/>
          </ac:picMkLst>
        </pc:picChg>
      </pc:sldChg>
      <pc:sldChg chg="addSp delSp modSp add">
        <pc:chgData name="Bartek Ratajczyk" userId="f24143ecd03da9a1" providerId="LiveId" clId="{23063810-4E1A-47E7-92C1-E52E9EE92BCA}" dt="2018-05-14T03:57:39.512" v="5239" actId="20577"/>
        <pc:sldMkLst>
          <pc:docMk/>
          <pc:sldMk cId="2390500184" sldId="301"/>
        </pc:sldMkLst>
        <pc:spChg chg="mod">
          <ac:chgData name="Bartek Ratajczyk" userId="f24143ecd03da9a1" providerId="LiveId" clId="{23063810-4E1A-47E7-92C1-E52E9EE92BCA}" dt="2018-05-11T03:27:22.149" v="1925" actId="5793"/>
          <ac:spMkLst>
            <pc:docMk/>
            <pc:sldMk cId="2390500184" sldId="301"/>
            <ac:spMk id="2" creationId="{CD81E58E-946E-4779-BCA7-C9D9BF8BCF20}"/>
          </ac:spMkLst>
        </pc:spChg>
        <pc:spChg chg="del mod">
          <ac:chgData name="Bartek Ratajczyk" userId="f24143ecd03da9a1" providerId="LiveId" clId="{23063810-4E1A-47E7-92C1-E52E9EE92BCA}" dt="2018-05-14T03:38:21.887" v="4509" actId="478"/>
          <ac:spMkLst>
            <pc:docMk/>
            <pc:sldMk cId="2390500184" sldId="301"/>
            <ac:spMk id="3" creationId="{2E4C1786-39EA-4DEF-88E5-6F2284ED117C}"/>
          </ac:spMkLst>
        </pc:spChg>
        <pc:spChg chg="add del">
          <ac:chgData name="Bartek Ratajczyk" userId="f24143ecd03da9a1" providerId="LiveId" clId="{23063810-4E1A-47E7-92C1-E52E9EE92BCA}" dt="2018-05-14T03:41:23.107" v="4511" actId="20577"/>
          <ac:spMkLst>
            <pc:docMk/>
            <pc:sldMk cId="2390500184" sldId="301"/>
            <ac:spMk id="4" creationId="{03E4A972-9F57-4D52-8383-116CFD7B83E8}"/>
          </ac:spMkLst>
        </pc:spChg>
        <pc:spChg chg="add mod">
          <ac:chgData name="Bartek Ratajczyk" userId="f24143ecd03da9a1" providerId="LiveId" clId="{23063810-4E1A-47E7-92C1-E52E9EE92BCA}" dt="2018-05-14T03:57:26.647" v="5234" actId="14100"/>
          <ac:spMkLst>
            <pc:docMk/>
            <pc:sldMk cId="2390500184" sldId="301"/>
            <ac:spMk id="6" creationId="{88BC1B53-2C88-45C1-8808-1399DC46F05A}"/>
          </ac:spMkLst>
        </pc:spChg>
        <pc:spChg chg="add mod">
          <ac:chgData name="Bartek Ratajczyk" userId="f24143ecd03da9a1" providerId="LiveId" clId="{23063810-4E1A-47E7-92C1-E52E9EE92BCA}" dt="2018-05-14T03:57:39.512" v="5239" actId="20577"/>
          <ac:spMkLst>
            <pc:docMk/>
            <pc:sldMk cId="2390500184" sldId="301"/>
            <ac:spMk id="7" creationId="{F33920DA-FF4B-4ECB-B6D8-B3E8D942FC2E}"/>
          </ac:spMkLst>
        </pc:spChg>
        <pc:picChg chg="add mod">
          <ac:chgData name="Bartek Ratajczyk" userId="f24143ecd03da9a1" providerId="LiveId" clId="{23063810-4E1A-47E7-92C1-E52E9EE92BCA}" dt="2018-05-14T03:41:31.316" v="4513" actId="1076"/>
          <ac:picMkLst>
            <pc:docMk/>
            <pc:sldMk cId="2390500184" sldId="301"/>
            <ac:picMk id="5" creationId="{287111A2-AD85-4636-8132-361D43C9CCDA}"/>
          </ac:picMkLst>
        </pc:picChg>
      </pc:sldChg>
      <pc:sldChg chg="addSp delSp modSp add modAnim">
        <pc:chgData name="Bartek Ratajczyk" userId="f24143ecd03da9a1" providerId="LiveId" clId="{23063810-4E1A-47E7-92C1-E52E9EE92BCA}" dt="2018-05-14T04:05:05.156" v="5324" actId="1076"/>
        <pc:sldMkLst>
          <pc:docMk/>
          <pc:sldMk cId="4118139908" sldId="302"/>
        </pc:sldMkLst>
        <pc:spChg chg="mod">
          <ac:chgData name="Bartek Ratajczyk" userId="f24143ecd03da9a1" providerId="LiveId" clId="{23063810-4E1A-47E7-92C1-E52E9EE92BCA}" dt="2018-05-12T10:25:08.999" v="2392" actId="20577"/>
          <ac:spMkLst>
            <pc:docMk/>
            <pc:sldMk cId="4118139908" sldId="302"/>
            <ac:spMk id="2" creationId="{A86784FE-5563-4EA1-8E89-59D358059725}"/>
          </ac:spMkLst>
        </pc:spChg>
        <pc:spChg chg="del mod">
          <ac:chgData name="Bartek Ratajczyk" userId="f24143ecd03da9a1" providerId="LiveId" clId="{23063810-4E1A-47E7-92C1-E52E9EE92BCA}" dt="2018-05-12T09:14:33.982" v="2343" actId="478"/>
          <ac:spMkLst>
            <pc:docMk/>
            <pc:sldMk cId="4118139908" sldId="302"/>
            <ac:spMk id="3" creationId="{E7C50339-2E96-43D9-A0E8-E6735CD33C9B}"/>
          </ac:spMkLst>
        </pc:spChg>
        <pc:spChg chg="add mod">
          <ac:chgData name="Bartek Ratajczyk" userId="f24143ecd03da9a1" providerId="LiveId" clId="{23063810-4E1A-47E7-92C1-E52E9EE92BCA}" dt="2018-05-14T04:04:31.172" v="5321" actId="1076"/>
          <ac:spMkLst>
            <pc:docMk/>
            <pc:sldMk cId="4118139908" sldId="302"/>
            <ac:spMk id="3" creationId="{9A6968D3-444D-4BA4-B2A6-4DAF71F0BAED}"/>
          </ac:spMkLst>
        </pc:spChg>
        <pc:picChg chg="add mod">
          <ac:chgData name="Bartek Ratajczyk" userId="f24143ecd03da9a1" providerId="LiveId" clId="{23063810-4E1A-47E7-92C1-E52E9EE92BCA}" dt="2018-05-12T10:24:09.056" v="2363" actId="1076"/>
          <ac:picMkLst>
            <pc:docMk/>
            <pc:sldMk cId="4118139908" sldId="302"/>
            <ac:picMk id="4" creationId="{7046F76F-97B0-4D41-AA69-51D95CCCB6FD}"/>
          </ac:picMkLst>
        </pc:picChg>
        <pc:picChg chg="add mod">
          <ac:chgData name="Bartek Ratajczyk" userId="f24143ecd03da9a1" providerId="LiveId" clId="{23063810-4E1A-47E7-92C1-E52E9EE92BCA}" dt="2018-05-14T04:05:01.142" v="5323" actId="1076"/>
          <ac:picMkLst>
            <pc:docMk/>
            <pc:sldMk cId="4118139908" sldId="302"/>
            <ac:picMk id="5" creationId="{19A519A3-B091-4E9E-90A0-F47C9FB4AAE9}"/>
          </ac:picMkLst>
        </pc:picChg>
        <pc:picChg chg="add mod">
          <ac:chgData name="Bartek Ratajczyk" userId="f24143ecd03da9a1" providerId="LiveId" clId="{23063810-4E1A-47E7-92C1-E52E9EE92BCA}" dt="2018-05-12T10:24:23.819" v="2367" actId="1076"/>
          <ac:picMkLst>
            <pc:docMk/>
            <pc:sldMk cId="4118139908" sldId="302"/>
            <ac:picMk id="6" creationId="{E3876D28-6BDF-4351-A0C7-7B01D52CFE94}"/>
          </ac:picMkLst>
        </pc:picChg>
        <pc:picChg chg="add mod">
          <ac:chgData name="Bartek Ratajczyk" userId="f24143ecd03da9a1" providerId="LiveId" clId="{23063810-4E1A-47E7-92C1-E52E9EE92BCA}" dt="2018-05-14T04:05:05.156" v="5324" actId="1076"/>
          <ac:picMkLst>
            <pc:docMk/>
            <pc:sldMk cId="4118139908" sldId="302"/>
            <ac:picMk id="7" creationId="{4C08714D-B7AE-4128-B1D9-C2464B0C46C0}"/>
          </ac:picMkLst>
        </pc:picChg>
      </pc:sldChg>
      <pc:sldChg chg="addSp delSp modSp add">
        <pc:chgData name="Bartek Ratajczyk" userId="f24143ecd03da9a1" providerId="LiveId" clId="{23063810-4E1A-47E7-92C1-E52E9EE92BCA}" dt="2018-05-15T10:01:21.021" v="6559" actId="20577"/>
        <pc:sldMkLst>
          <pc:docMk/>
          <pc:sldMk cId="3960661666" sldId="303"/>
        </pc:sldMkLst>
        <pc:spChg chg="mod">
          <ac:chgData name="Bartek Ratajczyk" userId="f24143ecd03da9a1" providerId="LiveId" clId="{23063810-4E1A-47E7-92C1-E52E9EE92BCA}" dt="2018-05-12T10:25:37.825" v="2416" actId="20577"/>
          <ac:spMkLst>
            <pc:docMk/>
            <pc:sldMk cId="3960661666" sldId="303"/>
            <ac:spMk id="2" creationId="{A46FE67E-E82B-420B-A14B-43030F6F5A9B}"/>
          </ac:spMkLst>
        </pc:spChg>
        <pc:spChg chg="mod">
          <ac:chgData name="Bartek Ratajczyk" userId="f24143ecd03da9a1" providerId="LiveId" clId="{23063810-4E1A-47E7-92C1-E52E9EE92BCA}" dt="2018-05-15T10:01:21.021" v="6559" actId="20577"/>
          <ac:spMkLst>
            <pc:docMk/>
            <pc:sldMk cId="3960661666" sldId="303"/>
            <ac:spMk id="3" creationId="{772463E2-802F-4E52-B806-635A4BDC135B}"/>
          </ac:spMkLst>
        </pc:spChg>
        <pc:picChg chg="add del">
          <ac:chgData name="Bartek Ratajczyk" userId="f24143ecd03da9a1" providerId="LiveId" clId="{23063810-4E1A-47E7-92C1-E52E9EE92BCA}" dt="2018-05-13T05:03:09.796" v="2813" actId="20577"/>
          <ac:picMkLst>
            <pc:docMk/>
            <pc:sldMk cId="3960661666" sldId="303"/>
            <ac:picMk id="4" creationId="{30562B7D-35EF-43F1-9992-455D64BB8A0C}"/>
          </ac:picMkLst>
        </pc:picChg>
      </pc:sldChg>
      <pc:sldChg chg="modSp add">
        <pc:chgData name="Bartek Ratajczyk" userId="f24143ecd03da9a1" providerId="LiveId" clId="{23063810-4E1A-47E7-92C1-E52E9EE92BCA}" dt="2018-05-15T10:03:36.062" v="6596" actId="20577"/>
        <pc:sldMkLst>
          <pc:docMk/>
          <pc:sldMk cId="4211535175" sldId="304"/>
        </pc:sldMkLst>
        <pc:spChg chg="mod">
          <ac:chgData name="Bartek Ratajczyk" userId="f24143ecd03da9a1" providerId="LiveId" clId="{23063810-4E1A-47E7-92C1-E52E9EE92BCA}" dt="2018-05-12T10:25:49.678" v="2431" actId="20577"/>
          <ac:spMkLst>
            <pc:docMk/>
            <pc:sldMk cId="4211535175" sldId="304"/>
            <ac:spMk id="2" creationId="{B1E81A17-A0EC-4017-8010-CB9334CCAD7A}"/>
          </ac:spMkLst>
        </pc:spChg>
        <pc:spChg chg="mod">
          <ac:chgData name="Bartek Ratajczyk" userId="f24143ecd03da9a1" providerId="LiveId" clId="{23063810-4E1A-47E7-92C1-E52E9EE92BCA}" dt="2018-05-15T10:03:36.062" v="6596" actId="20577"/>
          <ac:spMkLst>
            <pc:docMk/>
            <pc:sldMk cId="4211535175" sldId="304"/>
            <ac:spMk id="3" creationId="{DB93C1AA-3E3C-4CF3-B7C8-345DF476B7AF}"/>
          </ac:spMkLst>
        </pc:spChg>
      </pc:sldChg>
      <pc:sldChg chg="addSp delSp modSp add">
        <pc:chgData name="Bartek Ratajczyk" userId="f24143ecd03da9a1" providerId="LiveId" clId="{23063810-4E1A-47E7-92C1-E52E9EE92BCA}" dt="2018-05-12T18:13:37.811" v="2743" actId="1076"/>
        <pc:sldMkLst>
          <pc:docMk/>
          <pc:sldMk cId="2293115105" sldId="305"/>
        </pc:sldMkLst>
        <pc:spChg chg="mod">
          <ac:chgData name="Bartek Ratajczyk" userId="f24143ecd03da9a1" providerId="LiveId" clId="{23063810-4E1A-47E7-92C1-E52E9EE92BCA}" dt="2018-05-12T10:26:14.342" v="2440" actId="20577"/>
          <ac:spMkLst>
            <pc:docMk/>
            <pc:sldMk cId="2293115105" sldId="305"/>
            <ac:spMk id="2" creationId="{D6EFE1C4-E7C5-4996-9D88-FB85031F1E3A}"/>
          </ac:spMkLst>
        </pc:spChg>
        <pc:spChg chg="del mod">
          <ac:chgData name="Bartek Ratajczyk" userId="f24143ecd03da9a1" providerId="LiveId" clId="{23063810-4E1A-47E7-92C1-E52E9EE92BCA}" dt="2018-05-12T18:13:33.864" v="2742" actId="478"/>
          <ac:spMkLst>
            <pc:docMk/>
            <pc:sldMk cId="2293115105" sldId="305"/>
            <ac:spMk id="3" creationId="{504D9320-0906-4D89-B08F-FB59DEC10B97}"/>
          </ac:spMkLst>
        </pc:spChg>
        <pc:picChg chg="add mod">
          <ac:chgData name="Bartek Ratajczyk" userId="f24143ecd03da9a1" providerId="LiveId" clId="{23063810-4E1A-47E7-92C1-E52E9EE92BCA}" dt="2018-05-12T18:13:37.811" v="2743" actId="1076"/>
          <ac:picMkLst>
            <pc:docMk/>
            <pc:sldMk cId="2293115105" sldId="305"/>
            <ac:picMk id="5" creationId="{4415C887-6D7F-4A8C-BBC0-B9501B92B2A0}"/>
          </ac:picMkLst>
        </pc:picChg>
      </pc:sldChg>
      <pc:sldChg chg="modSp add">
        <pc:chgData name="Bartek Ratajczyk" userId="f24143ecd03da9a1" providerId="LiveId" clId="{23063810-4E1A-47E7-92C1-E52E9EE92BCA}" dt="2018-05-15T10:05:24.371" v="6627" actId="14"/>
        <pc:sldMkLst>
          <pc:docMk/>
          <pc:sldMk cId="1396981559" sldId="306"/>
        </pc:sldMkLst>
        <pc:spChg chg="mod">
          <ac:chgData name="Bartek Ratajczyk" userId="f24143ecd03da9a1" providerId="LiveId" clId="{23063810-4E1A-47E7-92C1-E52E9EE92BCA}" dt="2018-05-12T10:27:04.310" v="2556" actId="20577"/>
          <ac:spMkLst>
            <pc:docMk/>
            <pc:sldMk cId="1396981559" sldId="306"/>
            <ac:spMk id="2" creationId="{A7F96EE2-6389-4B57-AF3A-8DB97ADB11CF}"/>
          </ac:spMkLst>
        </pc:spChg>
        <pc:spChg chg="mod">
          <ac:chgData name="Bartek Ratajczyk" userId="f24143ecd03da9a1" providerId="LiveId" clId="{23063810-4E1A-47E7-92C1-E52E9EE92BCA}" dt="2018-05-15T10:05:24.371" v="6627" actId="14"/>
          <ac:spMkLst>
            <pc:docMk/>
            <pc:sldMk cId="1396981559" sldId="306"/>
            <ac:spMk id="3" creationId="{96F9C4A5-0D41-4141-BA49-2D79BF64D672}"/>
          </ac:spMkLst>
        </pc:spChg>
      </pc:sldChg>
      <pc:sldChg chg="addSp delSp modSp add ord">
        <pc:chgData name="Bartek Ratajczyk" userId="f24143ecd03da9a1" providerId="LiveId" clId="{23063810-4E1A-47E7-92C1-E52E9EE92BCA}" dt="2018-05-15T06:14:36.725" v="6223" actId="20577"/>
        <pc:sldMkLst>
          <pc:docMk/>
          <pc:sldMk cId="3069671559" sldId="307"/>
        </pc:sldMkLst>
        <pc:spChg chg="add mod">
          <ac:chgData name="Bartek Ratajczyk" userId="f24143ecd03da9a1" providerId="LiveId" clId="{23063810-4E1A-47E7-92C1-E52E9EE92BCA}" dt="2018-05-15T06:14:36.725" v="6223" actId="20577"/>
          <ac:spMkLst>
            <pc:docMk/>
            <pc:sldMk cId="3069671559" sldId="307"/>
            <ac:spMk id="4" creationId="{7835C6CA-7D36-47B6-9DB8-DFD8D6CCBB35}"/>
          </ac:spMkLst>
        </pc:spChg>
        <pc:picChg chg="add del">
          <ac:chgData name="Bartek Ratajczyk" userId="f24143ecd03da9a1" providerId="LiveId" clId="{23063810-4E1A-47E7-92C1-E52E9EE92BCA}" dt="2018-05-12T16:46:55.558" v="2687" actId="20577"/>
          <ac:picMkLst>
            <pc:docMk/>
            <pc:sldMk cId="3069671559" sldId="307"/>
            <ac:picMk id="2" creationId="{D984641E-51DF-4ADD-8730-1A640538245A}"/>
          </ac:picMkLst>
        </pc:picChg>
        <pc:picChg chg="add mod">
          <ac:chgData name="Bartek Ratajczyk" userId="f24143ecd03da9a1" providerId="LiveId" clId="{23063810-4E1A-47E7-92C1-E52E9EE92BCA}" dt="2018-05-12T16:47:55.739" v="2734" actId="1076"/>
          <ac:picMkLst>
            <pc:docMk/>
            <pc:sldMk cId="3069671559" sldId="307"/>
            <ac:picMk id="3" creationId="{843EAF9C-07DE-4FEA-8725-B5D9042CC96A}"/>
          </ac:picMkLst>
        </pc:picChg>
      </pc:sldChg>
      <pc:sldChg chg="add ord">
        <pc:chgData name="Bartek Ratajczyk" userId="f24143ecd03da9a1" providerId="LiveId" clId="{23063810-4E1A-47E7-92C1-E52E9EE92BCA}" dt="2018-05-12T18:25:22.112" v="2745" actId="20577"/>
        <pc:sldMkLst>
          <pc:docMk/>
          <pc:sldMk cId="3713181602" sldId="308"/>
        </pc:sldMkLst>
      </pc:sldChg>
      <pc:sldChg chg="addSp modSp add">
        <pc:chgData name="Bartek Ratajczyk" userId="f24143ecd03da9a1" providerId="LiveId" clId="{23063810-4E1A-47E7-92C1-E52E9EE92BCA}" dt="2018-05-13T05:03:24.815" v="2831" actId="20577"/>
        <pc:sldMkLst>
          <pc:docMk/>
          <pc:sldMk cId="1894137044" sldId="309"/>
        </pc:sldMkLst>
        <pc:spChg chg="mod">
          <ac:chgData name="Bartek Ratajczyk" userId="f24143ecd03da9a1" providerId="LiveId" clId="{23063810-4E1A-47E7-92C1-E52E9EE92BCA}" dt="2018-05-13T05:03:23.093" v="2830" actId="20577"/>
          <ac:spMkLst>
            <pc:docMk/>
            <pc:sldMk cId="1894137044" sldId="309"/>
            <ac:spMk id="2" creationId="{37CCB560-4707-4F01-B279-BF09F11E7D78}"/>
          </ac:spMkLst>
        </pc:spChg>
        <pc:picChg chg="add">
          <ac:chgData name="Bartek Ratajczyk" userId="f24143ecd03da9a1" providerId="LiveId" clId="{23063810-4E1A-47E7-92C1-E52E9EE92BCA}" dt="2018-05-13T05:03:24.815" v="2831" actId="20577"/>
          <ac:picMkLst>
            <pc:docMk/>
            <pc:sldMk cId="1894137044" sldId="309"/>
            <ac:picMk id="3" creationId="{7B16F66C-910E-4DCB-8155-37F4CDD66747}"/>
          </ac:picMkLst>
        </pc:picChg>
      </pc:sldChg>
      <pc:sldChg chg="addSp delSp modSp add">
        <pc:chgData name="Bartek Ratajczyk" userId="f24143ecd03da9a1" providerId="LiveId" clId="{23063810-4E1A-47E7-92C1-E52E9EE92BCA}" dt="2018-05-14T16:32:37.896" v="5991" actId="1076"/>
        <pc:sldMkLst>
          <pc:docMk/>
          <pc:sldMk cId="2434125681" sldId="310"/>
        </pc:sldMkLst>
        <pc:spChg chg="mod">
          <ac:chgData name="Bartek Ratajczyk" userId="f24143ecd03da9a1" providerId="LiveId" clId="{23063810-4E1A-47E7-92C1-E52E9EE92BCA}" dt="2018-05-13T05:55:58.671" v="3100" actId="20577"/>
          <ac:spMkLst>
            <pc:docMk/>
            <pc:sldMk cId="2434125681" sldId="310"/>
            <ac:spMk id="2" creationId="{B26A788C-0ECB-4F43-A07E-5C4D70331F37}"/>
          </ac:spMkLst>
        </pc:spChg>
        <pc:spChg chg="del mod">
          <ac:chgData name="Bartek Ratajczyk" userId="f24143ecd03da9a1" providerId="LiveId" clId="{23063810-4E1A-47E7-92C1-E52E9EE92BCA}" dt="2018-05-14T16:32:30.458" v="5988" actId="478"/>
          <ac:spMkLst>
            <pc:docMk/>
            <pc:sldMk cId="2434125681" sldId="310"/>
            <ac:spMk id="3" creationId="{43EC273A-F4CD-4E61-8860-D3F4D6825061}"/>
          </ac:spMkLst>
        </pc:spChg>
        <pc:spChg chg="add del mod">
          <ac:chgData name="Bartek Ratajczyk" userId="f24143ecd03da9a1" providerId="LiveId" clId="{23063810-4E1A-47E7-92C1-E52E9EE92BCA}" dt="2018-05-14T16:32:34.010" v="5990" actId="478"/>
          <ac:spMkLst>
            <pc:docMk/>
            <pc:sldMk cId="2434125681" sldId="310"/>
            <ac:spMk id="5" creationId="{96739D01-33C5-478C-BDB1-A1501A1DC6C7}"/>
          </ac:spMkLst>
        </pc:spChg>
        <pc:picChg chg="add mod">
          <ac:chgData name="Bartek Ratajczyk" userId="f24143ecd03da9a1" providerId="LiveId" clId="{23063810-4E1A-47E7-92C1-E52E9EE92BCA}" dt="2018-05-14T16:32:37.896" v="5991" actId="1076"/>
          <ac:picMkLst>
            <pc:docMk/>
            <pc:sldMk cId="2434125681" sldId="310"/>
            <ac:picMk id="6" creationId="{FB976A50-E1A1-4852-948E-87485DB09978}"/>
          </ac:picMkLst>
        </pc:picChg>
      </pc:sldChg>
      <pc:sldChg chg="addSp delSp modSp add">
        <pc:chgData name="Bartek Ratajczyk" userId="f24143ecd03da9a1" providerId="LiveId" clId="{23063810-4E1A-47E7-92C1-E52E9EE92BCA}" dt="2018-05-14T16:38:23.636" v="5994" actId="20577"/>
        <pc:sldMkLst>
          <pc:docMk/>
          <pc:sldMk cId="1710079962" sldId="311"/>
        </pc:sldMkLst>
        <pc:spChg chg="mod">
          <ac:chgData name="Bartek Ratajczyk" userId="f24143ecd03da9a1" providerId="LiveId" clId="{23063810-4E1A-47E7-92C1-E52E9EE92BCA}" dt="2018-05-13T05:56:22.331" v="3116" actId="20577"/>
          <ac:spMkLst>
            <pc:docMk/>
            <pc:sldMk cId="1710079962" sldId="311"/>
            <ac:spMk id="2" creationId="{3967FD1A-EE46-4842-9895-D8EDA46D0E9E}"/>
          </ac:spMkLst>
        </pc:spChg>
        <pc:spChg chg="del mod">
          <ac:chgData name="Bartek Ratajczyk" userId="f24143ecd03da9a1" providerId="LiveId" clId="{23063810-4E1A-47E7-92C1-E52E9EE92BCA}" dt="2018-05-14T16:38:20.027" v="5992" actId="478"/>
          <ac:spMkLst>
            <pc:docMk/>
            <pc:sldMk cId="1710079962" sldId="311"/>
            <ac:spMk id="3" creationId="{FA1E7FF4-2DFB-4592-8EC5-45E7DA9F7572}"/>
          </ac:spMkLst>
        </pc:spChg>
        <pc:spChg chg="add del mod">
          <ac:chgData name="Bartek Ratajczyk" userId="f24143ecd03da9a1" providerId="LiveId" clId="{23063810-4E1A-47E7-92C1-E52E9EE92BCA}" dt="2018-05-14T16:38:22.617" v="5993" actId="478"/>
          <ac:spMkLst>
            <pc:docMk/>
            <pc:sldMk cId="1710079962" sldId="311"/>
            <ac:spMk id="5" creationId="{50EE7248-6F05-47C5-9BC4-8B15E9CE4093}"/>
          </ac:spMkLst>
        </pc:spChg>
        <pc:picChg chg="add">
          <ac:chgData name="Bartek Ratajczyk" userId="f24143ecd03da9a1" providerId="LiveId" clId="{23063810-4E1A-47E7-92C1-E52E9EE92BCA}" dt="2018-05-14T16:38:23.636" v="5994" actId="20577"/>
          <ac:picMkLst>
            <pc:docMk/>
            <pc:sldMk cId="1710079962" sldId="311"/>
            <ac:picMk id="6" creationId="{D834CF0F-517E-4A6C-B959-ED0A77A91F54}"/>
          </ac:picMkLst>
        </pc:picChg>
      </pc:sldChg>
      <pc:sldChg chg="addSp modSp add">
        <pc:chgData name="Bartek Ratajczyk" userId="f24143ecd03da9a1" providerId="LiveId" clId="{23063810-4E1A-47E7-92C1-E52E9EE92BCA}" dt="2018-05-14T04:23:16.329" v="5687" actId="20577"/>
        <pc:sldMkLst>
          <pc:docMk/>
          <pc:sldMk cId="1490829595" sldId="312"/>
        </pc:sldMkLst>
        <pc:spChg chg="mod">
          <ac:chgData name="Bartek Ratajczyk" userId="f24143ecd03da9a1" providerId="LiveId" clId="{23063810-4E1A-47E7-92C1-E52E9EE92BCA}" dt="2018-05-13T05:57:01.454" v="3154" actId="20577"/>
          <ac:spMkLst>
            <pc:docMk/>
            <pc:sldMk cId="1490829595" sldId="312"/>
            <ac:spMk id="2" creationId="{0714AF7C-A7FE-45B8-B2CB-D253C9F3F670}"/>
          </ac:spMkLst>
        </pc:spChg>
        <pc:spChg chg="mod">
          <ac:chgData name="Bartek Ratajczyk" userId="f24143ecd03da9a1" providerId="LiveId" clId="{23063810-4E1A-47E7-92C1-E52E9EE92BCA}" dt="2018-05-14T04:23:16.329" v="5687" actId="20577"/>
          <ac:spMkLst>
            <pc:docMk/>
            <pc:sldMk cId="1490829595" sldId="312"/>
            <ac:spMk id="3" creationId="{5CD9DE9D-D179-40A8-AD7C-8CAC8A5BB1C2}"/>
          </ac:spMkLst>
        </pc:spChg>
        <pc:picChg chg="add mod">
          <ac:chgData name="Bartek Ratajczyk" userId="f24143ecd03da9a1" providerId="LiveId" clId="{23063810-4E1A-47E7-92C1-E52E9EE92BCA}" dt="2018-05-14T04:21:56.443" v="5493" actId="1076"/>
          <ac:picMkLst>
            <pc:docMk/>
            <pc:sldMk cId="1490829595" sldId="312"/>
            <ac:picMk id="5" creationId="{5B27FA3A-DC4E-48CD-90F6-2D3F0A474BEE}"/>
          </ac:picMkLst>
        </pc:picChg>
      </pc:sldChg>
      <pc:sldChg chg="addSp delSp modSp add">
        <pc:chgData name="Bartek Ratajczyk" userId="f24143ecd03da9a1" providerId="LiveId" clId="{23063810-4E1A-47E7-92C1-E52E9EE92BCA}" dt="2018-05-15T09:52:37.449" v="6518" actId="1076"/>
        <pc:sldMkLst>
          <pc:docMk/>
          <pc:sldMk cId="1624166693" sldId="313"/>
        </pc:sldMkLst>
        <pc:spChg chg="mod">
          <ac:chgData name="Bartek Ratajczyk" userId="f24143ecd03da9a1" providerId="LiveId" clId="{23063810-4E1A-47E7-92C1-E52E9EE92BCA}" dt="2018-05-13T10:52:15.074" v="3418" actId="20577"/>
          <ac:spMkLst>
            <pc:docMk/>
            <pc:sldMk cId="1624166693" sldId="313"/>
            <ac:spMk id="2" creationId="{BD394CCF-4352-44E4-954F-97BA321BDD59}"/>
          </ac:spMkLst>
        </pc:spChg>
        <pc:picChg chg="add del mod">
          <ac:chgData name="Bartek Ratajczyk" userId="f24143ecd03da9a1" providerId="LiveId" clId="{23063810-4E1A-47E7-92C1-E52E9EE92BCA}" dt="2018-05-15T09:52:31.403" v="6516" actId="478"/>
          <ac:picMkLst>
            <pc:docMk/>
            <pc:sldMk cId="1624166693" sldId="313"/>
            <ac:picMk id="3" creationId="{0F55C433-AB56-493C-8E2E-EFD1B162441B}"/>
          </ac:picMkLst>
        </pc:picChg>
        <pc:picChg chg="add mod">
          <ac:chgData name="Bartek Ratajczyk" userId="f24143ecd03da9a1" providerId="LiveId" clId="{23063810-4E1A-47E7-92C1-E52E9EE92BCA}" dt="2018-05-15T09:52:37.449" v="6518" actId="1076"/>
          <ac:picMkLst>
            <pc:docMk/>
            <pc:sldMk cId="1624166693" sldId="313"/>
            <ac:picMk id="4" creationId="{0DC1009C-C91B-46DF-B36A-2EECDB75230F}"/>
          </ac:picMkLst>
        </pc:picChg>
      </pc:sldChg>
      <pc:sldChg chg="modSp add">
        <pc:chgData name="Bartek Ratajczyk" userId="f24143ecd03da9a1" providerId="LiveId" clId="{23063810-4E1A-47E7-92C1-E52E9EE92BCA}" dt="2018-05-14T04:20:36.784" v="5485" actId="20577"/>
        <pc:sldMkLst>
          <pc:docMk/>
          <pc:sldMk cId="698103191" sldId="314"/>
        </pc:sldMkLst>
        <pc:spChg chg="mod">
          <ac:chgData name="Bartek Ratajczyk" userId="f24143ecd03da9a1" providerId="LiveId" clId="{23063810-4E1A-47E7-92C1-E52E9EE92BCA}" dt="2018-05-13T11:04:41.393" v="3460" actId="20577"/>
          <ac:spMkLst>
            <pc:docMk/>
            <pc:sldMk cId="698103191" sldId="314"/>
            <ac:spMk id="2" creationId="{59091432-E75A-4EA6-9016-CE9F7D484697}"/>
          </ac:spMkLst>
        </pc:spChg>
        <pc:spChg chg="mod">
          <ac:chgData name="Bartek Ratajczyk" userId="f24143ecd03da9a1" providerId="LiveId" clId="{23063810-4E1A-47E7-92C1-E52E9EE92BCA}" dt="2018-05-14T04:20:36.784" v="5485" actId="20577"/>
          <ac:spMkLst>
            <pc:docMk/>
            <pc:sldMk cId="698103191" sldId="314"/>
            <ac:spMk id="3" creationId="{7BD94519-14D0-46EB-81C5-9E694C9B7249}"/>
          </ac:spMkLst>
        </pc:spChg>
      </pc:sldChg>
      <pc:sldChg chg="addSp modSp add">
        <pc:chgData name="Bartek Ratajczyk" userId="f24143ecd03da9a1" providerId="LiveId" clId="{23063810-4E1A-47E7-92C1-E52E9EE92BCA}" dt="2018-05-13T11:22:09.270" v="3711" actId="1076"/>
        <pc:sldMkLst>
          <pc:docMk/>
          <pc:sldMk cId="1435939116" sldId="315"/>
        </pc:sldMkLst>
        <pc:spChg chg="mod">
          <ac:chgData name="Bartek Ratajczyk" userId="f24143ecd03da9a1" providerId="LiveId" clId="{23063810-4E1A-47E7-92C1-E52E9EE92BCA}" dt="2018-05-13T11:18:53.702" v="3653" actId="20577"/>
          <ac:spMkLst>
            <pc:docMk/>
            <pc:sldMk cId="1435939116" sldId="315"/>
            <ac:spMk id="2" creationId="{6A061D17-361D-476D-95DD-3D96CD90AC45}"/>
          </ac:spMkLst>
        </pc:spChg>
        <pc:spChg chg="add mod">
          <ac:chgData name="Bartek Ratajczyk" userId="f24143ecd03da9a1" providerId="LiveId" clId="{23063810-4E1A-47E7-92C1-E52E9EE92BCA}" dt="2018-05-13T11:22:09.270" v="3711" actId="1076"/>
          <ac:spMkLst>
            <pc:docMk/>
            <pc:sldMk cId="1435939116" sldId="315"/>
            <ac:spMk id="4" creationId="{607009DF-9601-404E-9843-40F4D95F5E07}"/>
          </ac:spMkLst>
        </pc:spChg>
        <pc:picChg chg="add mod">
          <ac:chgData name="Bartek Ratajczyk" userId="f24143ecd03da9a1" providerId="LiveId" clId="{23063810-4E1A-47E7-92C1-E52E9EE92BCA}" dt="2018-05-13T11:22:06.225" v="3710" actId="1076"/>
          <ac:picMkLst>
            <pc:docMk/>
            <pc:sldMk cId="1435939116" sldId="315"/>
            <ac:picMk id="3" creationId="{5D2D5267-CC1B-4F60-BE3F-33127679033B}"/>
          </ac:picMkLst>
        </pc:picChg>
      </pc:sldChg>
      <pc:sldChg chg="addSp modSp add">
        <pc:chgData name="Bartek Ratajczyk" userId="f24143ecd03da9a1" providerId="LiveId" clId="{23063810-4E1A-47E7-92C1-E52E9EE92BCA}" dt="2018-05-13T11:21:54.837" v="3708" actId="14100"/>
        <pc:sldMkLst>
          <pc:docMk/>
          <pc:sldMk cId="1383343921" sldId="316"/>
        </pc:sldMkLst>
        <pc:spChg chg="mod">
          <ac:chgData name="Bartek Ratajczyk" userId="f24143ecd03da9a1" providerId="LiveId" clId="{23063810-4E1A-47E7-92C1-E52E9EE92BCA}" dt="2018-05-13T11:19:33.314" v="3700" actId="20577"/>
          <ac:spMkLst>
            <pc:docMk/>
            <pc:sldMk cId="1383343921" sldId="316"/>
            <ac:spMk id="2" creationId="{5987CE96-9E9C-41D5-B03A-6C1233C78B56}"/>
          </ac:spMkLst>
        </pc:spChg>
        <pc:spChg chg="add mod">
          <ac:chgData name="Bartek Ratajczyk" userId="f24143ecd03da9a1" providerId="LiveId" clId="{23063810-4E1A-47E7-92C1-E52E9EE92BCA}" dt="2018-05-13T11:21:54.837" v="3708" actId="14100"/>
          <ac:spMkLst>
            <pc:docMk/>
            <pc:sldMk cId="1383343921" sldId="316"/>
            <ac:spMk id="4" creationId="{66712984-9901-443C-80B9-870779BC6D46}"/>
          </ac:spMkLst>
        </pc:spChg>
        <pc:picChg chg="add">
          <ac:chgData name="Bartek Ratajczyk" userId="f24143ecd03da9a1" providerId="LiveId" clId="{23063810-4E1A-47E7-92C1-E52E9EE92BCA}" dt="2018-05-13T11:21:19.800" v="3701" actId="14100"/>
          <ac:picMkLst>
            <pc:docMk/>
            <pc:sldMk cId="1383343921" sldId="316"/>
            <ac:picMk id="3" creationId="{641D312E-879F-4C3A-8247-27BD62B9CAFB}"/>
          </ac:picMkLst>
        </pc:picChg>
      </pc:sldChg>
      <pc:sldChg chg="addSp delSp modSp add">
        <pc:chgData name="Bartek Ratajczyk" userId="f24143ecd03da9a1" providerId="LiveId" clId="{23063810-4E1A-47E7-92C1-E52E9EE92BCA}" dt="2018-05-14T02:58:18.890" v="3736" actId="1076"/>
        <pc:sldMkLst>
          <pc:docMk/>
          <pc:sldMk cId="2355901141" sldId="317"/>
        </pc:sldMkLst>
        <pc:spChg chg="del">
          <ac:chgData name="Bartek Ratajczyk" userId="f24143ecd03da9a1" providerId="LiveId" clId="{23063810-4E1A-47E7-92C1-E52E9EE92BCA}" dt="2018-05-14T02:53:38.912" v="3722" actId="1076"/>
          <ac:spMkLst>
            <pc:docMk/>
            <pc:sldMk cId="2355901141" sldId="317"/>
            <ac:spMk id="2" creationId="{7ED5E806-ADF9-4EF5-8E79-A45837912356}"/>
          </ac:spMkLst>
        </pc:spChg>
        <pc:spChg chg="add mod">
          <ac:chgData name="Bartek Ratajczyk" userId="f24143ecd03da9a1" providerId="LiveId" clId="{23063810-4E1A-47E7-92C1-E52E9EE92BCA}" dt="2018-05-14T02:58:18.890" v="3736" actId="1076"/>
          <ac:spMkLst>
            <pc:docMk/>
            <pc:sldMk cId="2355901141" sldId="317"/>
            <ac:spMk id="5" creationId="{A97E2813-E015-437E-AACD-93E14A357170}"/>
          </ac:spMkLst>
        </pc:spChg>
        <pc:picChg chg="add mod">
          <ac:chgData name="Bartek Ratajczyk" userId="f24143ecd03da9a1" providerId="LiveId" clId="{23063810-4E1A-47E7-92C1-E52E9EE92BCA}" dt="2018-05-14T02:57:18.758" v="3730" actId="1076"/>
          <ac:picMkLst>
            <pc:docMk/>
            <pc:sldMk cId="2355901141" sldId="317"/>
            <ac:picMk id="4" creationId="{BFAF02B3-6EF4-4AF3-AB48-9325141B6393}"/>
          </ac:picMkLst>
        </pc:picChg>
      </pc:sldChg>
      <pc:sldChg chg="modSp add">
        <pc:chgData name="Bartek Ratajczyk" userId="f24143ecd03da9a1" providerId="LiveId" clId="{23063810-4E1A-47E7-92C1-E52E9EE92BCA}" dt="2018-05-14T03:44:55.763" v="4753" actId="20577"/>
        <pc:sldMkLst>
          <pc:docMk/>
          <pc:sldMk cId="2750898623" sldId="318"/>
        </pc:sldMkLst>
        <pc:spChg chg="mod">
          <ac:chgData name="Bartek Ratajczyk" userId="f24143ecd03da9a1" providerId="LiveId" clId="{23063810-4E1A-47E7-92C1-E52E9EE92BCA}" dt="2018-05-14T03:24:04.350" v="3875" actId="20577"/>
          <ac:spMkLst>
            <pc:docMk/>
            <pc:sldMk cId="2750898623" sldId="318"/>
            <ac:spMk id="2" creationId="{1180B5A8-F283-4184-97C0-91C294870C73}"/>
          </ac:spMkLst>
        </pc:spChg>
        <pc:spChg chg="mod">
          <ac:chgData name="Bartek Ratajczyk" userId="f24143ecd03da9a1" providerId="LiveId" clId="{23063810-4E1A-47E7-92C1-E52E9EE92BCA}" dt="2018-05-14T03:44:55.763" v="4753" actId="20577"/>
          <ac:spMkLst>
            <pc:docMk/>
            <pc:sldMk cId="2750898623" sldId="318"/>
            <ac:spMk id="3" creationId="{F6B45609-CB27-4E82-8A4E-DFDE958BDF77}"/>
          </ac:spMkLst>
        </pc:spChg>
      </pc:sldChg>
      <pc:sldChg chg="modSp add modNotesTx">
        <pc:chgData name="Bartek Ratajczyk" userId="f24143ecd03da9a1" providerId="LiveId" clId="{23063810-4E1A-47E7-92C1-E52E9EE92BCA}" dt="2018-05-14T03:56:38.699" v="5229" actId="20577"/>
        <pc:sldMkLst>
          <pc:docMk/>
          <pc:sldMk cId="3604213256" sldId="319"/>
        </pc:sldMkLst>
        <pc:spChg chg="mod">
          <ac:chgData name="Bartek Ratajczyk" userId="f24143ecd03da9a1" providerId="LiveId" clId="{23063810-4E1A-47E7-92C1-E52E9EE92BCA}" dt="2018-05-14T03:46:13.326" v="4763" actId="20577"/>
          <ac:spMkLst>
            <pc:docMk/>
            <pc:sldMk cId="3604213256" sldId="319"/>
            <ac:spMk id="2" creationId="{15D3376A-05B3-4165-A21E-02F6815BDFB2}"/>
          </ac:spMkLst>
        </pc:spChg>
        <pc:spChg chg="mod">
          <ac:chgData name="Bartek Ratajczyk" userId="f24143ecd03da9a1" providerId="LiveId" clId="{23063810-4E1A-47E7-92C1-E52E9EE92BCA}" dt="2018-05-14T03:56:38.699" v="5229" actId="20577"/>
          <ac:spMkLst>
            <pc:docMk/>
            <pc:sldMk cId="3604213256" sldId="319"/>
            <ac:spMk id="3" creationId="{9BC27572-B52B-47B6-87FA-C319E33BE556}"/>
          </ac:spMkLst>
        </pc:spChg>
      </pc:sldChg>
      <pc:sldChg chg="modSp add">
        <pc:chgData name="Bartek Ratajczyk" userId="f24143ecd03da9a1" providerId="LiveId" clId="{23063810-4E1A-47E7-92C1-E52E9EE92BCA}" dt="2018-05-15T11:30:33.993" v="6656" actId="20577"/>
        <pc:sldMkLst>
          <pc:docMk/>
          <pc:sldMk cId="1374561830" sldId="320"/>
        </pc:sldMkLst>
        <pc:spChg chg="mod">
          <ac:chgData name="Bartek Ratajczyk" userId="f24143ecd03da9a1" providerId="LiveId" clId="{23063810-4E1A-47E7-92C1-E52E9EE92BCA}" dt="2018-05-15T11:30:33.993" v="6656" actId="20577"/>
          <ac:spMkLst>
            <pc:docMk/>
            <pc:sldMk cId="1374561830" sldId="320"/>
            <ac:spMk id="2" creationId="{AA4559C0-C68C-45C1-88AB-8E32AD6A5A1D}"/>
          </ac:spMkLst>
        </pc:spChg>
        <pc:spChg chg="mod">
          <ac:chgData name="Bartek Ratajczyk" userId="f24143ecd03da9a1" providerId="LiveId" clId="{23063810-4E1A-47E7-92C1-E52E9EE92BCA}" dt="2018-05-14T04:25:06.371" v="5906" actId="20577"/>
          <ac:spMkLst>
            <pc:docMk/>
            <pc:sldMk cId="1374561830" sldId="320"/>
            <ac:spMk id="3" creationId="{7AFC3C2E-7073-4236-9CDB-E336E622225F}"/>
          </ac:spMkLst>
        </pc:spChg>
      </pc:sldChg>
      <pc:sldChg chg="addSp delSp modSp add">
        <pc:chgData name="Bartek Ratajczyk" userId="f24143ecd03da9a1" providerId="LiveId" clId="{23063810-4E1A-47E7-92C1-E52E9EE92BCA}" dt="2018-05-14T16:55:57.624" v="6080" actId="1076"/>
        <pc:sldMkLst>
          <pc:docMk/>
          <pc:sldMk cId="2451375332" sldId="321"/>
        </pc:sldMkLst>
        <pc:spChg chg="mod">
          <ac:chgData name="Bartek Ratajczyk" userId="f24143ecd03da9a1" providerId="LiveId" clId="{23063810-4E1A-47E7-92C1-E52E9EE92BCA}" dt="2018-05-14T16:54:29.989" v="6042" actId="20577"/>
          <ac:spMkLst>
            <pc:docMk/>
            <pc:sldMk cId="2451375332" sldId="321"/>
            <ac:spMk id="2" creationId="{37803B40-04D9-4270-87B0-29DF61D3EFFE}"/>
          </ac:spMkLst>
        </pc:spChg>
        <pc:spChg chg="del">
          <ac:chgData name="Bartek Ratajczyk" userId="f24143ecd03da9a1" providerId="LiveId" clId="{23063810-4E1A-47E7-92C1-E52E9EE92BCA}" dt="2018-05-14T16:54:33.393" v="6043" actId="478"/>
          <ac:spMkLst>
            <pc:docMk/>
            <pc:sldMk cId="2451375332" sldId="321"/>
            <ac:spMk id="3" creationId="{91E3D652-103B-447F-A0C5-FD7E9CCB38A7}"/>
          </ac:spMkLst>
        </pc:spChg>
        <pc:spChg chg="add mod">
          <ac:chgData name="Bartek Ratajczyk" userId="f24143ecd03da9a1" providerId="LiveId" clId="{23063810-4E1A-47E7-92C1-E52E9EE92BCA}" dt="2018-05-14T16:55:57.624" v="6080" actId="1076"/>
          <ac:spMkLst>
            <pc:docMk/>
            <pc:sldMk cId="2451375332" sldId="321"/>
            <ac:spMk id="5" creationId="{7EDCAE0C-F8C1-4F51-82BE-672D951DA308}"/>
          </ac:spMkLst>
        </pc:spChg>
        <pc:picChg chg="add mod">
          <ac:chgData name="Bartek Ratajczyk" userId="f24143ecd03da9a1" providerId="LiveId" clId="{23063810-4E1A-47E7-92C1-E52E9EE92BCA}" dt="2018-05-14T16:55:00.221" v="6045" actId="1076"/>
          <ac:picMkLst>
            <pc:docMk/>
            <pc:sldMk cId="2451375332" sldId="321"/>
            <ac:picMk id="4" creationId="{343044A9-D7F2-44F2-9FE5-57FF3BA91AEF}"/>
          </ac:picMkLst>
        </pc:picChg>
      </pc:sldChg>
      <pc:sldChg chg="modSp add">
        <pc:chgData name="Bartek Ratajczyk" userId="f24143ecd03da9a1" providerId="LiveId" clId="{23063810-4E1A-47E7-92C1-E52E9EE92BCA}" dt="2018-05-15T10:04:40.190" v="6615" actId="20577"/>
        <pc:sldMkLst>
          <pc:docMk/>
          <pc:sldMk cId="835785926" sldId="322"/>
        </pc:sldMkLst>
        <pc:spChg chg="mod">
          <ac:chgData name="Bartek Ratajczyk" userId="f24143ecd03da9a1" providerId="LiveId" clId="{23063810-4E1A-47E7-92C1-E52E9EE92BCA}" dt="2018-05-15T06:14:25.305" v="6218" actId="20577"/>
          <ac:spMkLst>
            <pc:docMk/>
            <pc:sldMk cId="835785926" sldId="322"/>
            <ac:spMk id="2" creationId="{5B59C2A7-393E-4503-94D2-AEA40D015EB3}"/>
          </ac:spMkLst>
        </pc:spChg>
        <pc:spChg chg="mod">
          <ac:chgData name="Bartek Ratajczyk" userId="f24143ecd03da9a1" providerId="LiveId" clId="{23063810-4E1A-47E7-92C1-E52E9EE92BCA}" dt="2018-05-15T10:04:40.190" v="6615" actId="20577"/>
          <ac:spMkLst>
            <pc:docMk/>
            <pc:sldMk cId="835785926" sldId="322"/>
            <ac:spMk id="3" creationId="{EB7FE29E-EEC5-4A1B-8CF9-5DA7A136E279}"/>
          </ac:spMkLst>
        </pc:spChg>
      </pc:sldChg>
      <pc:sldChg chg="addSp modSp add">
        <pc:chgData name="Bartek Ratajczyk" userId="f24143ecd03da9a1" providerId="LiveId" clId="{23063810-4E1A-47E7-92C1-E52E9EE92BCA}" dt="2018-05-15T06:48:07.388" v="6403" actId="1076"/>
        <pc:sldMkLst>
          <pc:docMk/>
          <pc:sldMk cId="416991197" sldId="323"/>
        </pc:sldMkLst>
        <pc:spChg chg="mod">
          <ac:chgData name="Bartek Ratajczyk" userId="f24143ecd03da9a1" providerId="LiveId" clId="{23063810-4E1A-47E7-92C1-E52E9EE92BCA}" dt="2018-05-15T06:47:49.351" v="6399" actId="20577"/>
          <ac:spMkLst>
            <pc:docMk/>
            <pc:sldMk cId="416991197" sldId="323"/>
            <ac:spMk id="2" creationId="{78308F70-0824-4AEC-B117-9820B67DBAEF}"/>
          </ac:spMkLst>
        </pc:spChg>
        <pc:picChg chg="add mod">
          <ac:chgData name="Bartek Ratajczyk" userId="f24143ecd03da9a1" providerId="LiveId" clId="{23063810-4E1A-47E7-92C1-E52E9EE92BCA}" dt="2018-05-15T06:48:07.388" v="6403" actId="1076"/>
          <ac:picMkLst>
            <pc:docMk/>
            <pc:sldMk cId="416991197" sldId="323"/>
            <ac:picMk id="3" creationId="{9EBDA4C2-9088-411F-B91F-996CFAD0C9D3}"/>
          </ac:picMkLst>
        </pc:picChg>
      </pc:sldChg>
      <pc:sldChg chg="modSp add">
        <pc:chgData name="Bartek Ratajczyk" userId="f24143ecd03da9a1" providerId="LiveId" clId="{23063810-4E1A-47E7-92C1-E52E9EE92BCA}" dt="2018-05-15T11:33:02.776" v="6813" actId="20577"/>
        <pc:sldMkLst>
          <pc:docMk/>
          <pc:sldMk cId="4054462097" sldId="324"/>
        </pc:sldMkLst>
        <pc:spChg chg="mod">
          <ac:chgData name="Bartek Ratajczyk" userId="f24143ecd03da9a1" providerId="LiveId" clId="{23063810-4E1A-47E7-92C1-E52E9EE92BCA}" dt="2018-05-15T11:31:18.677" v="6687" actId="20577"/>
          <ac:spMkLst>
            <pc:docMk/>
            <pc:sldMk cId="4054462097" sldId="324"/>
            <ac:spMk id="2" creationId="{1CF6FCC8-60AD-4895-9539-EA762CA075F8}"/>
          </ac:spMkLst>
        </pc:spChg>
        <pc:spChg chg="mod">
          <ac:chgData name="Bartek Ratajczyk" userId="f24143ecd03da9a1" providerId="LiveId" clId="{23063810-4E1A-47E7-92C1-E52E9EE92BCA}" dt="2018-05-15T11:33:02.776" v="6813" actId="20577"/>
          <ac:spMkLst>
            <pc:docMk/>
            <pc:sldMk cId="4054462097" sldId="324"/>
            <ac:spMk id="3" creationId="{53AA2AA1-2DDB-49EB-9762-FF825397E3CE}"/>
          </ac:spMkLst>
        </pc:spChg>
      </pc:sldChg>
      <pc:sldChg chg="addSp delSp modSp add">
        <pc:chgData name="Bartek Ratajczyk" userId="f24143ecd03da9a1" providerId="LiveId" clId="{23063810-4E1A-47E7-92C1-E52E9EE92BCA}" dt="2018-05-15T19:33:30.699" v="6940" actId="20577"/>
        <pc:sldMkLst>
          <pc:docMk/>
          <pc:sldMk cId="1768394690" sldId="325"/>
        </pc:sldMkLst>
        <pc:spChg chg="del">
          <ac:chgData name="Bartek Ratajczyk" userId="f24143ecd03da9a1" providerId="LiveId" clId="{23063810-4E1A-47E7-92C1-E52E9EE92BCA}" dt="2018-05-15T14:32:15.045" v="6815" actId="20577"/>
          <ac:spMkLst>
            <pc:docMk/>
            <pc:sldMk cId="1768394690" sldId="325"/>
            <ac:spMk id="2" creationId="{FB4DE4EB-3D72-4A4B-A238-7728045E59D8}"/>
          </ac:spMkLst>
        </pc:spChg>
        <pc:spChg chg="add mod">
          <ac:chgData name="Bartek Ratajczyk" userId="f24143ecd03da9a1" providerId="LiveId" clId="{23063810-4E1A-47E7-92C1-E52E9EE92BCA}" dt="2018-05-15T14:32:25.232" v="6849" actId="20577"/>
          <ac:spMkLst>
            <pc:docMk/>
            <pc:sldMk cId="1768394690" sldId="325"/>
            <ac:spMk id="3" creationId="{F7079C07-D145-468E-8A49-898C399E2ED2}"/>
          </ac:spMkLst>
        </pc:spChg>
        <pc:spChg chg="add mod">
          <ac:chgData name="Bartek Ratajczyk" userId="f24143ecd03da9a1" providerId="LiveId" clId="{23063810-4E1A-47E7-92C1-E52E9EE92BCA}" dt="2018-05-15T19:33:30.699" v="6940" actId="20577"/>
          <ac:spMkLst>
            <pc:docMk/>
            <pc:sldMk cId="1768394690" sldId="325"/>
            <ac:spMk id="4" creationId="{89EF5049-A263-4C60-943A-BEBA12F55DF9}"/>
          </ac:spMkLst>
        </pc:spChg>
      </pc:sldChg>
      <pc:sldChg chg="addSp delSp modSp add">
        <pc:chgData name="Bartek Ratajczyk" userId="f24143ecd03da9a1" providerId="LiveId" clId="{23063810-4E1A-47E7-92C1-E52E9EE92BCA}" dt="2018-05-15T19:29:34.968" v="6907" actId="20577"/>
        <pc:sldMkLst>
          <pc:docMk/>
          <pc:sldMk cId="1878974617" sldId="326"/>
        </pc:sldMkLst>
        <pc:spChg chg="mod">
          <ac:chgData name="Bartek Ratajczyk" userId="f24143ecd03da9a1" providerId="LiveId" clId="{23063810-4E1A-47E7-92C1-E52E9EE92BCA}" dt="2018-05-15T19:29:34.968" v="6907" actId="20577"/>
          <ac:spMkLst>
            <pc:docMk/>
            <pc:sldMk cId="1878974617" sldId="326"/>
            <ac:spMk id="2" creationId="{5808646A-513D-4BE0-9B24-546B67B886B4}"/>
          </ac:spMkLst>
        </pc:spChg>
        <pc:spChg chg="del">
          <ac:chgData name="Bartek Ratajczyk" userId="f24143ecd03da9a1" providerId="LiveId" clId="{23063810-4E1A-47E7-92C1-E52E9EE92BCA}" dt="2018-05-15T19:27:25.221" v="6874" actId="478"/>
          <ac:spMkLst>
            <pc:docMk/>
            <pc:sldMk cId="1878974617" sldId="326"/>
            <ac:spMk id="3" creationId="{BC5738C9-9F8E-41A7-BA39-EC9738E4962C}"/>
          </ac:spMkLst>
        </pc:spChg>
        <pc:picChg chg="add">
          <ac:chgData name="Bartek Ratajczyk" userId="f24143ecd03da9a1" providerId="LiveId" clId="{23063810-4E1A-47E7-92C1-E52E9EE92BCA}" dt="2018-05-15T19:27:27.030" v="6875"/>
          <ac:picMkLst>
            <pc:docMk/>
            <pc:sldMk cId="1878974617" sldId="326"/>
            <ac:picMk id="4" creationId="{05D9F7E1-0D3E-4995-A61D-0E438EFDD5AF}"/>
          </ac:picMkLst>
        </pc:picChg>
      </pc:sldChg>
      <pc:sldChg chg="addSp delSp modSp add">
        <pc:chgData name="Bartek Ratajczyk" userId="f24143ecd03da9a1" providerId="LiveId" clId="{23063810-4E1A-47E7-92C1-E52E9EE92BCA}" dt="2018-05-15T19:29:51.523" v="6937" actId="20577"/>
        <pc:sldMkLst>
          <pc:docMk/>
          <pc:sldMk cId="3046449880" sldId="327"/>
        </pc:sldMkLst>
        <pc:spChg chg="mod">
          <ac:chgData name="Bartek Ratajczyk" userId="f24143ecd03da9a1" providerId="LiveId" clId="{23063810-4E1A-47E7-92C1-E52E9EE92BCA}" dt="2018-05-15T19:29:51.523" v="6937" actId="20577"/>
          <ac:spMkLst>
            <pc:docMk/>
            <pc:sldMk cId="3046449880" sldId="327"/>
            <ac:spMk id="2" creationId="{3D27970C-D9CD-4D4F-9314-1D022614DAE6}"/>
          </ac:spMkLst>
        </pc:spChg>
        <pc:spChg chg="del">
          <ac:chgData name="Bartek Ratajczyk" userId="f24143ecd03da9a1" providerId="LiveId" clId="{23063810-4E1A-47E7-92C1-E52E9EE92BCA}" dt="2018-05-15T19:28:10.806" v="6887" actId="478"/>
          <ac:spMkLst>
            <pc:docMk/>
            <pc:sldMk cId="3046449880" sldId="327"/>
            <ac:spMk id="3" creationId="{46287F2B-5A6C-40E0-B954-386B7E5DA81F}"/>
          </ac:spMkLst>
        </pc:spChg>
        <pc:picChg chg="add mod">
          <ac:chgData name="Bartek Ratajczyk" userId="f24143ecd03da9a1" providerId="LiveId" clId="{23063810-4E1A-47E7-92C1-E52E9EE92BCA}" dt="2018-05-15T19:28:59.289" v="6893" actId="1076"/>
          <ac:picMkLst>
            <pc:docMk/>
            <pc:sldMk cId="3046449880" sldId="327"/>
            <ac:picMk id="4" creationId="{AEA39A1C-C338-4E36-8885-2D9482ABB681}"/>
          </ac:picMkLst>
        </pc:picChg>
        <pc:picChg chg="add mod">
          <ac:chgData name="Bartek Ratajczyk" userId="f24143ecd03da9a1" providerId="LiveId" clId="{23063810-4E1A-47E7-92C1-E52E9EE92BCA}" dt="2018-05-15T19:29:04.821" v="6894" actId="1076"/>
          <ac:picMkLst>
            <pc:docMk/>
            <pc:sldMk cId="3046449880" sldId="327"/>
            <ac:picMk id="5" creationId="{24FF500C-CF33-4D08-9B61-31BF8C2BA577}"/>
          </ac:picMkLst>
        </pc:picChg>
      </pc:sldChg>
      <pc:sldChg chg="addSp delSp modSp add">
        <pc:chgData name="Bartek Ratajczyk" userId="f24143ecd03da9a1" providerId="LiveId" clId="{23063810-4E1A-47E7-92C1-E52E9EE92BCA}" dt="2018-05-16T03:12:08.664" v="6968"/>
        <pc:sldMkLst>
          <pc:docMk/>
          <pc:sldMk cId="1332466109" sldId="328"/>
        </pc:sldMkLst>
        <pc:spChg chg="mod">
          <ac:chgData name="Bartek Ratajczyk" userId="f24143ecd03da9a1" providerId="LiveId" clId="{23063810-4E1A-47E7-92C1-E52E9EE92BCA}" dt="2018-05-16T03:08:24.137" v="6957" actId="20577"/>
          <ac:spMkLst>
            <pc:docMk/>
            <pc:sldMk cId="1332466109" sldId="328"/>
            <ac:spMk id="2" creationId="{199B7D09-389D-49EC-946A-4FB07D3D309E}"/>
          </ac:spMkLst>
        </pc:spChg>
        <pc:spChg chg="del">
          <ac:chgData name="Bartek Ratajczyk" userId="f24143ecd03da9a1" providerId="LiveId" clId="{23063810-4E1A-47E7-92C1-E52E9EE92BCA}" dt="2018-05-16T03:11:15.462" v="6958" actId="478"/>
          <ac:spMkLst>
            <pc:docMk/>
            <pc:sldMk cId="1332466109" sldId="328"/>
            <ac:spMk id="3" creationId="{8DA989C8-66C0-45B1-A85A-041CFF4BC02C}"/>
          </ac:spMkLst>
        </pc:spChg>
        <pc:spChg chg="add mod">
          <ac:chgData name="Bartek Ratajczyk" userId="f24143ecd03da9a1" providerId="LiveId" clId="{23063810-4E1A-47E7-92C1-E52E9EE92BCA}" dt="2018-05-16T03:12:08.664" v="6968"/>
          <ac:spMkLst>
            <pc:docMk/>
            <pc:sldMk cId="1332466109" sldId="328"/>
            <ac:spMk id="6" creationId="{91340408-D99F-45F7-98F3-28CB31E58C29}"/>
          </ac:spMkLst>
        </pc:spChg>
        <pc:picChg chg="add mod">
          <ac:chgData name="Bartek Ratajczyk" userId="f24143ecd03da9a1" providerId="LiveId" clId="{23063810-4E1A-47E7-92C1-E52E9EE92BCA}" dt="2018-05-16T03:11:27.655" v="6963" actId="1076"/>
          <ac:picMkLst>
            <pc:docMk/>
            <pc:sldMk cId="1332466109" sldId="328"/>
            <ac:picMk id="5" creationId="{A33C6619-FF02-407B-9B2E-3AECD83AD164}"/>
          </ac:picMkLst>
        </pc:picChg>
      </pc:sldChg>
      <pc:sldChg chg="modSp add ord">
        <pc:chgData name="Bartek Ratajczyk" userId="f24143ecd03da9a1" providerId="LiveId" clId="{23063810-4E1A-47E7-92C1-E52E9EE92BCA}" dt="2018-05-16T05:14:21.401" v="6994" actId="20577"/>
        <pc:sldMkLst>
          <pc:docMk/>
          <pc:sldMk cId="1980973167" sldId="329"/>
        </pc:sldMkLst>
        <pc:spChg chg="mod">
          <ac:chgData name="Bartek Ratajczyk" userId="f24143ecd03da9a1" providerId="LiveId" clId="{23063810-4E1A-47E7-92C1-E52E9EE92BCA}" dt="2018-05-16T05:14:21.401" v="6994" actId="20577"/>
          <ac:spMkLst>
            <pc:docMk/>
            <pc:sldMk cId="1980973167" sldId="329"/>
            <ac:spMk id="2" creationId="{BD394CCF-4352-44E4-954F-97BA321BDD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1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Powtarzalność – czy kolejny test zrobiliśmy na pewno na tych samych warunkach brzegowych?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8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05357" y="6452185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</a:t>
              </a: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201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vinholditch.co.uk/2017/04/21/integration-testing-ssis-etl-packages/" TargetMode="External"/><Relationship Id="rId2" Type="http://schemas.openxmlformats.org/officeDocument/2006/relationships/hyperlink" Target="https://kzhendev.wordpress.com/2014/05/21/building-an-ssis-testing-framewo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evholditch/SSISIntegrationTest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zhendev.wordpress.com/2014/05/21/building-an-ssis-testing-framework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ytesoftwo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magazine/dn342874.aspx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magazine/dn342874.aspx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s.org/summit/2014/Sessions/Details.aspx?sid=6823" TargetMode="External"/><Relationship Id="rId2" Type="http://schemas.openxmlformats.org/officeDocument/2006/relationships/hyperlink" Target="https://github.com/bimlscript/b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2QTILtxvUs&amp;t=2924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tekR/ssisUnit/releases/tag/SQL2017_1.0.0" TargetMode="External"/><Relationship Id="rId2" Type="http://schemas.openxmlformats.org/officeDocument/2006/relationships/hyperlink" Target="https://github.com/johnwelch/ssisUn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ragmaticworks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gites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rtekr.ne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b.ratajczyk@gmail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zUnit/BizUnit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archive.codeplex.com/?p=biqua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perficient.com/2012/06/07/bi-tools-testing-with-dbfit/" TargetMode="External"/><Relationship Id="rId5" Type="http://schemas.openxmlformats.org/officeDocument/2006/relationships/hyperlink" Target="http://dbfit.github.io/dbfit/" TargetMode="External"/><Relationship Id="rId4" Type="http://schemas.openxmlformats.org/officeDocument/2006/relationships/hyperlink" Target="http://msbistack.blogspot.com/2011/10/automated-unit-testing-for-ssis-using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qlbits.com/Sessions/Event12/Practical_Unit_Testing_for_SSIS_Packages" TargetMode="External"/><Relationship Id="rId2" Type="http://schemas.openxmlformats.org/officeDocument/2006/relationships/hyperlink" Target="https://sqlbits.com/Sessions/Event10/Unit_Testing_SSIS_Pack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rtekR/ssisUnitLearning" TargetMode="External"/><Relationship Id="rId4" Type="http://schemas.openxmlformats.org/officeDocument/2006/relationships/hyperlink" Target="http://blog.bartekr.net/series/#SSISTesting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Zacznij wreszcie testować swoje pakiety SSIS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Bartosz Ratajczyk, 7N</a:t>
            </a:r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ACE85-4442-4D90-B62D-3C386B59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 to jak?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1A81F1-CAAB-43FA-8713-B4DD23B3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Napisz sobie coś samodzielnie</a:t>
            </a:r>
          </a:p>
          <a:p>
            <a:r>
              <a:rPr lang="pl-PL" sz="2400" dirty="0" err="1"/>
              <a:t>SSISTester</a:t>
            </a:r>
            <a:endParaRPr lang="pl-PL" sz="2400" dirty="0"/>
          </a:p>
          <a:p>
            <a:r>
              <a:rPr lang="pl-PL" sz="2400" dirty="0"/>
              <a:t>BEST (BIML </a:t>
            </a:r>
            <a:r>
              <a:rPr lang="pl-PL" sz="2400" dirty="0" err="1"/>
              <a:t>Enabled</a:t>
            </a:r>
            <a:r>
              <a:rPr lang="pl-PL" sz="2400" dirty="0"/>
              <a:t> SSIS Test)</a:t>
            </a:r>
          </a:p>
          <a:p>
            <a:r>
              <a:rPr lang="pl-PL" sz="2400" dirty="0" err="1"/>
              <a:t>ssisUnit</a:t>
            </a:r>
            <a:endParaRPr lang="pl-PL" sz="2400" dirty="0"/>
          </a:p>
          <a:p>
            <a:r>
              <a:rPr lang="pl-PL" sz="2400" dirty="0" err="1"/>
              <a:t>BiXpress</a:t>
            </a:r>
            <a:endParaRPr lang="pl-PL" sz="2400" dirty="0"/>
          </a:p>
          <a:p>
            <a:r>
              <a:rPr lang="pl-PL" sz="2400" dirty="0" err="1"/>
              <a:t>LegiTest</a:t>
            </a:r>
            <a:endParaRPr lang="pl-PL" sz="2400" dirty="0"/>
          </a:p>
          <a:p>
            <a:r>
              <a:rPr lang="pl-PL" sz="2400" dirty="0" err="1"/>
              <a:t>BI.Quality</a:t>
            </a:r>
            <a:endParaRPr lang="pl-PL" sz="2400" dirty="0"/>
          </a:p>
          <a:p>
            <a:r>
              <a:rPr lang="pl-PL" sz="2400" dirty="0" err="1"/>
              <a:t>DbFit</a:t>
            </a:r>
            <a:endParaRPr lang="pl-PL" sz="2400" dirty="0"/>
          </a:p>
          <a:p>
            <a:r>
              <a:rPr lang="pl-PL" sz="2400" dirty="0" err="1"/>
              <a:t>BizUnit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32078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3257C1-1097-48E5-BCBA-CB9345F4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Coś samodzielnie? Serio?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219AF5-90B5-41BE-9D6F-5B0F435B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Własny pakiet do uruchamiania testowanych pakietów</a:t>
            </a:r>
          </a:p>
          <a:p>
            <a:pPr lvl="1"/>
            <a:r>
              <a:rPr lang="pl-PL" dirty="0">
                <a:hlinkClick r:id="rId2"/>
              </a:rPr>
              <a:t>https://kzhendev.wordpress.com/2014/05/21/building-an-ssis-testing-framework/</a:t>
            </a:r>
            <a:r>
              <a:rPr lang="pl-PL" dirty="0"/>
              <a:t> (Kenneth Ross)</a:t>
            </a:r>
          </a:p>
          <a:p>
            <a:r>
              <a:rPr lang="pl-PL" sz="2400" dirty="0"/>
              <a:t>Użycie </a:t>
            </a:r>
            <a:r>
              <a:rPr lang="pl-PL" sz="2400" dirty="0" err="1"/>
              <a:t>xBehave</a:t>
            </a:r>
            <a:r>
              <a:rPr lang="pl-PL" sz="2400" dirty="0"/>
              <a:t> i </a:t>
            </a:r>
            <a:r>
              <a:rPr lang="pl-PL" sz="2400" dirty="0" err="1"/>
              <a:t>FluentAssertions</a:t>
            </a:r>
            <a:r>
              <a:rPr lang="pl-PL" sz="2400" dirty="0"/>
              <a:t> do opisu testów</a:t>
            </a:r>
          </a:p>
          <a:p>
            <a:pPr lvl="1"/>
            <a:r>
              <a:rPr lang="pl-PL" dirty="0">
                <a:hlinkClick r:id="rId3"/>
              </a:rPr>
              <a:t>https://kevinholditch.co.uk/2017/04/21/integration-testing-ssis-etl-packages/</a:t>
            </a:r>
            <a:r>
              <a:rPr lang="pl-PL" dirty="0"/>
              <a:t> (Kevin </a:t>
            </a:r>
            <a:r>
              <a:rPr lang="pl-PL" dirty="0" err="1"/>
              <a:t>Holditch</a:t>
            </a:r>
            <a:r>
              <a:rPr lang="pl-PL" dirty="0"/>
              <a:t>)</a:t>
            </a:r>
          </a:p>
          <a:p>
            <a:pPr lvl="1"/>
            <a:r>
              <a:rPr lang="pl-PL" dirty="0">
                <a:hlinkClick r:id="rId4"/>
              </a:rPr>
              <a:t>https://github.com/kevholditch/SSISIntegrationTesting</a:t>
            </a: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976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FAF02B3-6EF4-4AF3-AB48-9325141B6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63" y="260648"/>
            <a:ext cx="5617458" cy="55177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97E2813-E015-437E-AACD-93E14A357170}"/>
              </a:ext>
            </a:extLst>
          </p:cNvPr>
          <p:cNvSpPr txBox="1"/>
          <p:nvPr/>
        </p:nvSpPr>
        <p:spPr>
          <a:xfrm>
            <a:off x="1043608" y="5828406"/>
            <a:ext cx="705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hlinkClick r:id="rId3"/>
              </a:rPr>
              <a:t>https://kzhendev.wordpress.com/2014/05/21/building-an-ssis-testing-framework/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35590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SSIS + </a:t>
            </a:r>
            <a:r>
              <a:rPr lang="pl-PL" dirty="0" err="1"/>
              <a:t>xBehave</a:t>
            </a:r>
            <a:r>
              <a:rPr lang="pl-PL" dirty="0"/>
              <a:t> + </a:t>
            </a:r>
            <a:r>
              <a:rPr lang="pl-PL" dirty="0" err="1"/>
              <a:t>FluentAssertions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70F0C-6F6E-40CE-BA8B-704D9073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SSISTester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AD0B4F-D623-4877-AFD3-3BA6E1F4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3845018"/>
          </a:xfrm>
        </p:spPr>
        <p:txBody>
          <a:bodyPr>
            <a:normAutofit lnSpcReduction="10000"/>
          </a:bodyPr>
          <a:lstStyle/>
          <a:p>
            <a:r>
              <a:rPr lang="pl-PL" sz="2800" dirty="0"/>
              <a:t>Autor: </a:t>
            </a:r>
            <a:r>
              <a:rPr lang="pl-PL" sz="2800" dirty="0" err="1"/>
              <a:t>Pavle</a:t>
            </a:r>
            <a:r>
              <a:rPr lang="pl-PL" sz="2800" dirty="0"/>
              <a:t> </a:t>
            </a:r>
            <a:r>
              <a:rPr lang="pl-PL" sz="2800" dirty="0" err="1"/>
              <a:t>Gudurić</a:t>
            </a:r>
            <a:r>
              <a:rPr lang="pl-PL" sz="2800" dirty="0"/>
              <a:t>, </a:t>
            </a:r>
            <a:r>
              <a:rPr lang="pl-PL" sz="2800" dirty="0" err="1"/>
              <a:t>Bytesoftwo</a:t>
            </a:r>
            <a:endParaRPr lang="pl-PL" sz="2800" dirty="0"/>
          </a:p>
          <a:p>
            <a:r>
              <a:rPr lang="pl-PL" sz="2800" dirty="0"/>
              <a:t>Narzędzie komercyjne</a:t>
            </a:r>
          </a:p>
          <a:p>
            <a:pPr lvl="1"/>
            <a:r>
              <a:rPr lang="pl-PL" sz="2800" dirty="0"/>
              <a:t> 170 - 200 EUR za licencję</a:t>
            </a:r>
          </a:p>
          <a:p>
            <a:pPr lvl="1"/>
            <a:r>
              <a:rPr lang="pl-PL" sz="2800" dirty="0"/>
              <a:t> lub 21 – 26 EUR za miesiąc</a:t>
            </a:r>
          </a:p>
          <a:p>
            <a:r>
              <a:rPr lang="pl-PL" sz="2800" dirty="0"/>
              <a:t>Można pobrać ZIP lub jako </a:t>
            </a:r>
            <a:r>
              <a:rPr lang="pl-PL" sz="2800" dirty="0" err="1"/>
              <a:t>NuGet</a:t>
            </a:r>
            <a:endParaRPr lang="pl-PL" sz="2800" dirty="0"/>
          </a:p>
          <a:p>
            <a:r>
              <a:rPr lang="pl-PL" sz="2800" dirty="0"/>
              <a:t>Programowanie testów za pomocą API</a:t>
            </a:r>
          </a:p>
          <a:p>
            <a:r>
              <a:rPr lang="pl-PL" sz="2800" dirty="0"/>
              <a:t>Wsparcie dla SSIS 2008 – 2016</a:t>
            </a:r>
          </a:p>
          <a:p>
            <a:r>
              <a:rPr lang="pl-PL" sz="2800" dirty="0"/>
              <a:t>Nie rozwijane pod kątem SSIS 2017</a:t>
            </a: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342891" lvl="1" indent="0">
              <a:buNone/>
            </a:pP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1EA79AA-BCE4-4214-8159-36AF90D57278}"/>
              </a:ext>
            </a:extLst>
          </p:cNvPr>
          <p:cNvSpPr txBox="1"/>
          <p:nvPr/>
        </p:nvSpPr>
        <p:spPr>
          <a:xfrm>
            <a:off x="457200" y="5603756"/>
            <a:ext cx="302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2"/>
              </a:rPr>
              <a:t>http://bytesoftwo.com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986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6784FE-5563-4EA1-8E89-59D35805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SSISTester</a:t>
            </a:r>
            <a:r>
              <a:rPr lang="pl-PL" dirty="0"/>
              <a:t> – przykład kodu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046F76F-97B0-4D41-AA69-51D95CCC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0" y="1702447"/>
            <a:ext cx="4350063" cy="129128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9A519A3-B091-4E9E-90A0-F47C9FB4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2" y="3195564"/>
            <a:ext cx="4308297" cy="228984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3876D28-6BDF-4351-A0C7-7B01D52CF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550" y="1699643"/>
            <a:ext cx="4085715" cy="190435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C08714D-B7AE-4128-B1D9-C2464B0C4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858" y="4664402"/>
            <a:ext cx="4048407" cy="82100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A6968D3-444D-4BA4-B2A6-4DAF71F0BAED}"/>
              </a:ext>
            </a:extLst>
          </p:cNvPr>
          <p:cNvSpPr txBox="1"/>
          <p:nvPr/>
        </p:nvSpPr>
        <p:spPr>
          <a:xfrm>
            <a:off x="2915402" y="5753570"/>
            <a:ext cx="590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6"/>
              </a:rPr>
              <a:t>https://msdn.microsoft.com/en-us/magazine/dn342874.aspx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813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9B7D09-389D-49EC-946A-4FB07D3D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SSISTester</a:t>
            </a:r>
            <a:r>
              <a:rPr lang="pl-PL" dirty="0"/>
              <a:t> GUI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33C6619-FF02-407B-9B2E-3AECD83A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7" y="1889956"/>
            <a:ext cx="8356885" cy="1656184"/>
          </a:xfrm>
          <a:prstGeom prst="rect">
            <a:avLst/>
          </a:prstGeom>
        </p:spPr>
      </p:pic>
      <p:sp>
        <p:nvSpPr>
          <p:cNvPr id="6" name="pole tekstowe 5">
            <a:hlinkClick r:id="rId3"/>
            <a:extLst>
              <a:ext uri="{FF2B5EF4-FFF2-40B4-BE49-F238E27FC236}">
                <a16:creationId xmlns:a16="http://schemas.microsoft.com/office/drawing/2014/main" id="{91340408-D99F-45F7-98F3-28CB31E58C29}"/>
              </a:ext>
            </a:extLst>
          </p:cNvPr>
          <p:cNvSpPr txBox="1"/>
          <p:nvPr/>
        </p:nvSpPr>
        <p:spPr>
          <a:xfrm>
            <a:off x="2845786" y="580526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3"/>
              </a:rPr>
              <a:t>https://msdn.microsoft.com/en-us/magazine/dn342874.aspx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246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091432-E75A-4EA6-9016-CE9F7D48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BEST (BIML </a:t>
            </a:r>
            <a:r>
              <a:rPr lang="pl-PL" dirty="0" err="1"/>
              <a:t>Enabled</a:t>
            </a:r>
            <a:r>
              <a:rPr lang="pl-PL" dirty="0"/>
              <a:t> SSIS Test)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D94519-14D0-46EB-81C5-9E694C9B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pl-PL" sz="2600" dirty="0"/>
              <a:t>Autor: Scott </a:t>
            </a:r>
            <a:r>
              <a:rPr lang="pl-PL" sz="2600" dirty="0" err="1"/>
              <a:t>Currie</a:t>
            </a:r>
            <a:endParaRPr lang="pl-PL" sz="2600" dirty="0"/>
          </a:p>
          <a:p>
            <a:pPr fontAlgn="ctr"/>
            <a:r>
              <a:rPr lang="pl-PL" sz="2600" dirty="0"/>
              <a:t>Narzędzie darmowe</a:t>
            </a:r>
          </a:p>
          <a:p>
            <a:r>
              <a:rPr lang="pl-PL" sz="2600" dirty="0"/>
              <a:t>Kod pakietu generujemy z BIML</a:t>
            </a:r>
          </a:p>
          <a:p>
            <a:r>
              <a:rPr lang="pl-PL" sz="2600" dirty="0"/>
              <a:t>Testy definiujemy w arkuszu Excela, pliku XML, bazie danych</a:t>
            </a:r>
          </a:p>
          <a:p>
            <a:r>
              <a:rPr lang="pl-PL" sz="2600" dirty="0"/>
              <a:t>Podczas budowy pakietów SSIS są dodawane testy jako </a:t>
            </a:r>
            <a:r>
              <a:rPr lang="pl-PL" sz="2600" dirty="0" err="1"/>
              <a:t>OnPostExecute</a:t>
            </a:r>
            <a:r>
              <a:rPr lang="pl-PL" sz="2600" dirty="0"/>
              <a:t> Event Handler</a:t>
            </a:r>
          </a:p>
          <a:p>
            <a:pPr fontAlgn="ctr"/>
            <a:r>
              <a:rPr lang="pl-PL" sz="2600" dirty="0"/>
              <a:t>Kod: </a:t>
            </a:r>
            <a:r>
              <a:rPr lang="pl-PL" sz="2600" dirty="0">
                <a:hlinkClick r:id="rId2"/>
              </a:rPr>
              <a:t>https://github.com/bimlscript/best</a:t>
            </a:r>
            <a:endParaRPr lang="pl-PL" sz="2600" dirty="0"/>
          </a:p>
          <a:p>
            <a:pPr fontAlgn="ctr"/>
            <a:endParaRPr lang="pl-PL" sz="2400" dirty="0"/>
          </a:p>
          <a:p>
            <a:pPr fontAlgn="ctr"/>
            <a:r>
              <a:rPr lang="pl-PL" sz="1900" dirty="0"/>
              <a:t>Scott </a:t>
            </a:r>
            <a:r>
              <a:rPr lang="pl-PL" sz="1900" dirty="0" err="1"/>
              <a:t>Currie</a:t>
            </a:r>
            <a:r>
              <a:rPr lang="pl-PL" sz="1900" dirty="0"/>
              <a:t> (PASS </a:t>
            </a:r>
            <a:r>
              <a:rPr lang="pl-PL" sz="1900" dirty="0" err="1"/>
              <a:t>Summit</a:t>
            </a:r>
            <a:r>
              <a:rPr lang="pl-PL" sz="1900" dirty="0"/>
              <a:t> 2014) </a:t>
            </a:r>
            <a:r>
              <a:rPr lang="en-US" sz="1900" dirty="0">
                <a:hlinkClick r:id="rId3"/>
              </a:rPr>
              <a:t>A New Approach to Unit Testing and Integration Testing in SSIS</a:t>
            </a:r>
            <a:endParaRPr lang="pl-PL" sz="1900" dirty="0"/>
          </a:p>
          <a:p>
            <a:pPr fontAlgn="ctr"/>
            <a:r>
              <a:rPr lang="pl-PL" sz="1900" dirty="0" err="1"/>
              <a:t>Reeves</a:t>
            </a:r>
            <a:r>
              <a:rPr lang="pl-PL" sz="1900" dirty="0"/>
              <a:t> </a:t>
            </a:r>
            <a:r>
              <a:rPr lang="pl-PL" sz="1900" dirty="0" err="1"/>
              <a:t>Smith</a:t>
            </a:r>
            <a:r>
              <a:rPr lang="pl-PL" sz="1900" dirty="0"/>
              <a:t> (SQL Rally 2015) </a:t>
            </a:r>
            <a:r>
              <a:rPr lang="pl-PL" sz="1900" dirty="0" err="1">
                <a:hlinkClick r:id="rId4"/>
              </a:rPr>
              <a:t>Reeves</a:t>
            </a:r>
            <a:r>
              <a:rPr lang="pl-PL" sz="1900" dirty="0">
                <a:hlinkClick r:id="rId4"/>
              </a:rPr>
              <a:t> </a:t>
            </a:r>
            <a:r>
              <a:rPr lang="pl-PL" sz="1900" dirty="0" err="1">
                <a:hlinkClick r:id="rId4"/>
              </a:rPr>
              <a:t>Smith_A</a:t>
            </a:r>
            <a:r>
              <a:rPr lang="pl-PL" sz="1900" dirty="0">
                <a:hlinkClick r:id="rId4"/>
              </a:rPr>
              <a:t> New </a:t>
            </a:r>
            <a:r>
              <a:rPr lang="pl-PL" sz="1900" dirty="0" err="1">
                <a:hlinkClick r:id="rId4"/>
              </a:rPr>
              <a:t>Approach</a:t>
            </a:r>
            <a:r>
              <a:rPr lang="pl-PL" sz="1900" dirty="0">
                <a:hlinkClick r:id="rId4"/>
              </a:rPr>
              <a:t> to Unit and Integration </a:t>
            </a:r>
            <a:r>
              <a:rPr lang="pl-PL" sz="1900" dirty="0" err="1">
                <a:hlinkClick r:id="rId4"/>
              </a:rPr>
              <a:t>Testing</a:t>
            </a:r>
            <a:r>
              <a:rPr lang="pl-PL" sz="1900" dirty="0">
                <a:hlinkClick r:id="rId4"/>
              </a:rPr>
              <a:t> in SSIS</a:t>
            </a:r>
            <a:endParaRPr lang="pl-PL" sz="1900" dirty="0"/>
          </a:p>
        </p:txBody>
      </p:sp>
    </p:spTree>
    <p:extLst>
      <p:ext uri="{BB962C8B-B14F-4D97-AF65-F5344CB8AC3E}">
        <p14:creationId xmlns:p14="http://schemas.microsoft.com/office/powerpoint/2010/main" val="698103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87CE96-9E9C-41D5-B03A-6C1233C7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BEST - konfiguracja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41D312E-879F-4C3A-8247-27BD62B9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7" y="2400428"/>
            <a:ext cx="8561905" cy="205714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6712984-9901-443C-80B9-870779BC6D46}"/>
              </a:ext>
            </a:extLst>
          </p:cNvPr>
          <p:cNvSpPr txBox="1"/>
          <p:nvPr/>
        </p:nvSpPr>
        <p:spPr>
          <a:xfrm>
            <a:off x="2195736" y="5471513"/>
            <a:ext cx="66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http://www.pass.org/summit/2014/Sessions/Details.aspx?sid=6823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334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061D17-361D-476D-95DD-3D96CD90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BEST – uruchamianie testów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D2D5267-CC1B-4F60-BE3F-33127679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81037"/>
            <a:ext cx="6552381" cy="419047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07009DF-9601-404E-9843-40F4D95F5E07}"/>
              </a:ext>
            </a:extLst>
          </p:cNvPr>
          <p:cNvSpPr txBox="1"/>
          <p:nvPr/>
        </p:nvSpPr>
        <p:spPr>
          <a:xfrm>
            <a:off x="2267744" y="5733256"/>
            <a:ext cx="66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http://www.pass.org/summit/2014/Sessions/Details.aspx?sid=6823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593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D51DD3F8-3A81-4C35-8BDF-BA17C2B1E0A5}"/>
              </a:ext>
            </a:extLst>
          </p:cNvPr>
          <p:cNvSpPr txBox="1"/>
          <p:nvPr/>
        </p:nvSpPr>
        <p:spPr>
          <a:xfrm>
            <a:off x="3470709" y="1196752"/>
            <a:ext cx="214526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GOLD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SILVER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BRONZE SPONSOR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6C49CA5-F767-4442-9487-1DDE4A22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37" y="5527224"/>
            <a:ext cx="1604211" cy="914400"/>
          </a:xfrm>
          <a:prstGeom prst="rect">
            <a:avLst/>
          </a:prstGeom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88304CBD-4A4C-4974-9350-38032FC60E0C}"/>
              </a:ext>
            </a:extLst>
          </p:cNvPr>
          <p:cNvGrpSpPr>
            <a:grpSpLocks noChangeAspect="1"/>
          </p:cNvGrpSpPr>
          <p:nvPr/>
        </p:nvGrpSpPr>
        <p:grpSpPr>
          <a:xfrm>
            <a:off x="291381" y="1254199"/>
            <a:ext cx="8503922" cy="1371600"/>
            <a:chOff x="3419155" y="1866528"/>
            <a:chExt cx="5667798" cy="914400"/>
          </a:xfrm>
        </p:grpSpPr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155" y="1866528"/>
              <a:ext cx="1604211" cy="914400"/>
            </a:xfrm>
            <a:prstGeom prst="rect">
              <a:avLst/>
            </a:prstGeom>
          </p:spPr>
        </p:pic>
        <p:pic>
          <p:nvPicPr>
            <p:cNvPr id="20" name="Obraz 19">
              <a:extLst>
                <a:ext uri="{FF2B5EF4-FFF2-40B4-BE49-F238E27FC236}">
                  <a16:creationId xmlns:a16="http://schemas.microsoft.com/office/drawing/2014/main" id="{BC0C29DF-91D7-42F1-8F7F-5F37560D0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893" y="1866528"/>
              <a:ext cx="1604211" cy="914400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967C8F50-BE96-4AD6-9720-3003E124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631" y="1866528"/>
              <a:ext cx="1918322" cy="914400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DE69094B-D3B0-4FD0-A3B9-13B29F63FECD}"/>
              </a:ext>
            </a:extLst>
          </p:cNvPr>
          <p:cNvGrpSpPr>
            <a:grpSpLocks noChangeAspect="1"/>
          </p:cNvGrpSpPr>
          <p:nvPr/>
        </p:nvGrpSpPr>
        <p:grpSpPr>
          <a:xfrm>
            <a:off x="612217" y="2811379"/>
            <a:ext cx="8105931" cy="866851"/>
            <a:chOff x="1814944" y="2840031"/>
            <a:chExt cx="8439628" cy="914400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3DB62CC0-988E-4E1B-93BA-EBE6933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944" y="2840031"/>
              <a:ext cx="1604211" cy="914400"/>
            </a:xfrm>
            <a:prstGeom prst="rect">
              <a:avLst/>
            </a:prstGeom>
          </p:spPr>
        </p:pic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9017DC9B-B010-42EF-BEEB-65438215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291" y="2931471"/>
              <a:ext cx="2551814" cy="731520"/>
            </a:xfrm>
            <a:prstGeom prst="rect">
              <a:avLst/>
            </a:prstGeom>
          </p:spPr>
        </p:pic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27B89ADC-ACE8-4441-A8F9-CBE40878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241" y="3045771"/>
              <a:ext cx="1381855" cy="502920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18590483-CD0E-45CB-912D-44ECD9E9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232" y="3114351"/>
              <a:ext cx="2070340" cy="365760"/>
            </a:xfrm>
            <a:prstGeom prst="rect">
              <a:avLst/>
            </a:prstGeom>
          </p:spPr>
        </p:pic>
      </p:grpSp>
      <p:pic>
        <p:nvPicPr>
          <p:cNvPr id="11" name="Obraz 10">
            <a:extLst>
              <a:ext uri="{FF2B5EF4-FFF2-40B4-BE49-F238E27FC236}">
                <a16:creationId xmlns:a16="http://schemas.microsoft.com/office/drawing/2014/main" id="{BC7B062E-B62E-490B-A1C7-EAA3BBFDDD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74" y="4065360"/>
            <a:ext cx="2085475" cy="1188720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B146AF01-8973-476F-A47A-B891E8EBCF3B}"/>
              </a:ext>
            </a:extLst>
          </p:cNvPr>
          <p:cNvSpPr/>
          <p:nvPr/>
        </p:nvSpPr>
        <p:spPr>
          <a:xfrm>
            <a:off x="323528" y="2481184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5483265-FAB7-4CDE-9DFF-6BE57BC58B56}"/>
              </a:ext>
            </a:extLst>
          </p:cNvPr>
          <p:cNvSpPr/>
          <p:nvPr/>
        </p:nvSpPr>
        <p:spPr>
          <a:xfrm>
            <a:off x="391754" y="3873029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19E670A5-A356-4A9B-B7F0-257FDF118139}"/>
              </a:ext>
            </a:extLst>
          </p:cNvPr>
          <p:cNvSpPr/>
          <p:nvPr/>
        </p:nvSpPr>
        <p:spPr>
          <a:xfrm>
            <a:off x="323528" y="5270945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6FE67E-E82B-420B-A14B-43030F6F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ssisUnit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2463E2-802F-4E52-B806-635A4BDC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Autor: John Welch</a:t>
            </a:r>
          </a:p>
          <a:p>
            <a:r>
              <a:rPr lang="pl-PL" sz="2400" dirty="0"/>
              <a:t>Narzędzie darmowe</a:t>
            </a:r>
          </a:p>
          <a:p>
            <a:r>
              <a:rPr lang="pl-PL" sz="2400" dirty="0"/>
              <a:t>Oficjalne wsparcie dla SSIS 2005 – 2014</a:t>
            </a:r>
          </a:p>
          <a:p>
            <a:r>
              <a:rPr lang="pl-PL" sz="2400" dirty="0"/>
              <a:t>Testy definiowane jako pliki XML (ale można też używać API)</a:t>
            </a:r>
          </a:p>
          <a:p>
            <a:r>
              <a:rPr lang="pl-PL" sz="2400" dirty="0"/>
              <a:t>Ma skromne, ale funkcjonalne GUI</a:t>
            </a:r>
          </a:p>
          <a:p>
            <a:r>
              <a:rPr lang="pl-PL" sz="2400" dirty="0"/>
              <a:t>Kod: </a:t>
            </a:r>
            <a:r>
              <a:rPr lang="pl-PL" sz="2400" dirty="0">
                <a:hlinkClick r:id="rId2"/>
              </a:rPr>
              <a:t>https://github.com/johnwelch/ssisUnit</a:t>
            </a:r>
            <a:endParaRPr lang="pl-PL" sz="2400" dirty="0"/>
          </a:p>
          <a:p>
            <a:r>
              <a:rPr lang="pl-PL" sz="2400" dirty="0"/>
              <a:t>Można samodzielnie modyfikować kod</a:t>
            </a:r>
          </a:p>
          <a:p>
            <a:pPr lvl="1"/>
            <a:r>
              <a:rPr lang="pl-PL" dirty="0"/>
              <a:t>I skompilować go np. do wersji SSIS 2017</a:t>
            </a:r>
          </a:p>
          <a:p>
            <a:pPr lvl="1"/>
            <a:r>
              <a:rPr lang="pl-PL" dirty="0">
                <a:hlinkClick r:id="rId3"/>
              </a:rPr>
              <a:t>https://github.com/BartekR/ssisUnit/releases/tag/SQL2017_1.0.0</a:t>
            </a:r>
            <a:endParaRPr lang="pl-PL" dirty="0"/>
          </a:p>
          <a:p>
            <a:pPr lvl="1"/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0661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CCB560-4707-4F01-B279-BF09F11E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ssisUnit</a:t>
            </a:r>
            <a:r>
              <a:rPr lang="pl-PL" dirty="0"/>
              <a:t> GUI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B16F66C-910E-4DCB-8155-37F4CDD6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0" y="1309952"/>
            <a:ext cx="6800000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3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6A788C-0ECB-4F43-A07E-5C4D7033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pliku testu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B976A50-E1A1-4852-948E-87485DB0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8" y="1556792"/>
            <a:ext cx="8809524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25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67FD1A-EE46-4842-9895-D8EDA46D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testu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834CF0F-517E-4A6C-B959-ED0A77A9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9422"/>
            <a:ext cx="9144000" cy="167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79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14AF7C-A7FE-45B8-B2CB-D253C9F3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D9DE9D-D179-40A8-AD7C-8CAC8A5B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4277219" cy="4525963"/>
          </a:xfrm>
        </p:spPr>
        <p:txBody>
          <a:bodyPr/>
          <a:lstStyle/>
          <a:p>
            <a:r>
              <a:rPr lang="pl-PL" dirty="0"/>
              <a:t>Parametry projektu i pakietu</a:t>
            </a:r>
          </a:p>
          <a:p>
            <a:r>
              <a:rPr lang="pl-PL" dirty="0"/>
              <a:t>Porównywanie danych</a:t>
            </a:r>
          </a:p>
          <a:p>
            <a:r>
              <a:rPr lang="pl-PL" dirty="0"/>
              <a:t>Obsługa katalogów</a:t>
            </a:r>
          </a:p>
          <a:p>
            <a:r>
              <a:rPr lang="pl-PL" dirty="0"/>
              <a:t>Obsługa plików</a:t>
            </a:r>
          </a:p>
          <a:p>
            <a:r>
              <a:rPr lang="pl-PL" dirty="0"/>
              <a:t>Uruchamianie programów</a:t>
            </a:r>
          </a:p>
          <a:p>
            <a:r>
              <a:rPr lang="pl-PL" dirty="0"/>
              <a:t>Weryfikacja właściwości</a:t>
            </a:r>
          </a:p>
          <a:p>
            <a:r>
              <a:rPr lang="pl-PL" dirty="0"/>
              <a:t>Uruchamianie kodu SQL</a:t>
            </a:r>
          </a:p>
          <a:p>
            <a:r>
              <a:rPr lang="pl-PL" dirty="0"/>
              <a:t>Działania na zmiennych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B27FA3A-DC4E-48CD-90F6-2D3F0A474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00206"/>
            <a:ext cx="395238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2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E81A17-A0EC-4017-8010-CB9334CC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93C1AA-3E3C-4CF3-B7C8-345DF476B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Przygotowanie testu </a:t>
            </a:r>
            <a:r>
              <a:rPr lang="pl-PL" dirty="0" err="1"/>
              <a:t>ssisUnit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1535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59C2A7-393E-4503-94D2-AEA40D01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BiXpress</a:t>
            </a:r>
            <a:r>
              <a:rPr lang="pl-PL" dirty="0"/>
              <a:t> / </a:t>
            </a:r>
            <a:r>
              <a:rPr lang="pl-PL" dirty="0" err="1"/>
              <a:t>Pragmatic</a:t>
            </a:r>
            <a:r>
              <a:rPr lang="pl-PL" dirty="0"/>
              <a:t> Workbench SSIS Unit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7FE29E-EEC5-4A1B-8CF9-5DA7A136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Narzędzie komercyjne</a:t>
            </a:r>
          </a:p>
          <a:p>
            <a:r>
              <a:rPr lang="pl-PL" sz="2800" dirty="0"/>
              <a:t>$2950 za licencję </a:t>
            </a:r>
            <a:r>
              <a:rPr lang="pl-PL" sz="2800" dirty="0" err="1"/>
              <a:t>Pragmatic</a:t>
            </a:r>
            <a:r>
              <a:rPr lang="pl-PL" sz="2800" dirty="0"/>
              <a:t> Workbench</a:t>
            </a:r>
          </a:p>
          <a:p>
            <a:pPr lvl="1"/>
            <a:r>
              <a:rPr lang="pl-PL" sz="2800" dirty="0"/>
              <a:t> Zawiera również </a:t>
            </a:r>
            <a:r>
              <a:rPr lang="pl-PL" sz="2800" dirty="0" err="1"/>
              <a:t>LegiTest</a:t>
            </a:r>
            <a:endParaRPr lang="pl-PL" sz="2800" dirty="0"/>
          </a:p>
          <a:p>
            <a:r>
              <a:rPr lang="pl-PL" sz="2800" dirty="0" err="1"/>
              <a:t>SSISUnit</a:t>
            </a:r>
            <a:r>
              <a:rPr lang="pl-PL" sz="2800" dirty="0"/>
              <a:t> zintegrowany z pakietem narzędzi </a:t>
            </a:r>
            <a:r>
              <a:rPr lang="pl-PL" sz="2800" dirty="0" err="1"/>
              <a:t>PragmaticWorks</a:t>
            </a:r>
            <a:r>
              <a:rPr lang="pl-PL" sz="2800" dirty="0"/>
              <a:t> (</a:t>
            </a:r>
            <a:r>
              <a:rPr lang="pl-PL" sz="2800" dirty="0" err="1"/>
              <a:t>SentryOne</a:t>
            </a:r>
            <a:r>
              <a:rPr lang="pl-PL" sz="2800" dirty="0"/>
              <a:t>)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>
                <a:hlinkClick r:id="rId2"/>
              </a:rPr>
              <a:t>https://pragmaticworks.com/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578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43EAF9C-07DE-4FEA-8725-B5D9042C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7638"/>
            <a:ext cx="8964488" cy="4550990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7835C6CA-7D36-47B6-9DB8-DFD8D6CC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Pragmatic</a:t>
            </a:r>
            <a:r>
              <a:rPr lang="pl-PL" dirty="0"/>
              <a:t> Workbench SSIS Unit GUI</a:t>
            </a:r>
          </a:p>
        </p:txBody>
      </p:sp>
    </p:spTree>
    <p:extLst>
      <p:ext uri="{BB962C8B-B14F-4D97-AF65-F5344CB8AC3E}">
        <p14:creationId xmlns:p14="http://schemas.microsoft.com/office/powerpoint/2010/main" val="3069671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EFE1C4-E7C5-4996-9D88-FB85031F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BiXpress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415C887-6D7F-4A8C-BBC0-B9501B92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4628571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5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F96EE2-6389-4B57-AF3A-8DB97ADB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LegiTest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F9C4A5-0D41-4141-BA49-2D79BF64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Autor: </a:t>
            </a:r>
            <a:r>
              <a:rPr lang="pl-PL" sz="2800" dirty="0" err="1"/>
              <a:t>PragmaticWorks</a:t>
            </a:r>
            <a:r>
              <a:rPr lang="pl-PL" sz="2800" dirty="0"/>
              <a:t> (</a:t>
            </a:r>
            <a:r>
              <a:rPr lang="pl-PL" sz="2800" dirty="0" err="1"/>
              <a:t>SentryOne</a:t>
            </a:r>
            <a:r>
              <a:rPr lang="pl-PL" sz="2800" dirty="0"/>
              <a:t>)</a:t>
            </a:r>
          </a:p>
          <a:p>
            <a:r>
              <a:rPr lang="pl-PL" sz="2800" dirty="0"/>
              <a:t>Narzędzie komercyjne</a:t>
            </a:r>
          </a:p>
          <a:p>
            <a:pPr lvl="1"/>
            <a:r>
              <a:rPr lang="pl-PL" sz="2800" dirty="0"/>
              <a:t>$895 za licencję dla użytkownika</a:t>
            </a:r>
          </a:p>
          <a:p>
            <a:pPr lvl="1"/>
            <a:r>
              <a:rPr lang="pl-PL" sz="2800" dirty="0"/>
              <a:t>Dostępne w ramach licencji </a:t>
            </a:r>
            <a:r>
              <a:rPr lang="pl-PL" sz="2800" dirty="0" err="1"/>
              <a:t>Pragmatic</a:t>
            </a:r>
            <a:r>
              <a:rPr lang="pl-PL" sz="2800" dirty="0"/>
              <a:t> Workbench</a:t>
            </a:r>
          </a:p>
          <a:p>
            <a:pPr lvl="1"/>
            <a:r>
              <a:rPr lang="pl-PL" sz="2800" dirty="0"/>
              <a:t>$2995 za serwer testowy (opcjonalnie)</a:t>
            </a:r>
          </a:p>
          <a:p>
            <a:pPr marL="342891" lvl="1" indent="0">
              <a:buNone/>
            </a:pPr>
            <a:endParaRPr lang="pl-PL" sz="2800" dirty="0"/>
          </a:p>
          <a:p>
            <a:pPr marL="342891" lvl="1" indent="0">
              <a:buNone/>
            </a:pPr>
            <a:endParaRPr lang="pl-PL" sz="2800" dirty="0"/>
          </a:p>
          <a:p>
            <a:pPr marL="42860" indent="0">
              <a:buNone/>
            </a:pPr>
            <a:r>
              <a:rPr lang="pl-PL" sz="2950" dirty="0">
                <a:hlinkClick r:id="rId2"/>
              </a:rPr>
              <a:t>http://www.legitest.com/</a:t>
            </a:r>
            <a:endParaRPr lang="pl-PL" sz="2950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698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313" y="1425178"/>
            <a:ext cx="3200400" cy="2734235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347869" y="1425178"/>
            <a:ext cx="4253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>
                <a:solidFill>
                  <a:srgbClr val="0070C0"/>
                </a:solidFill>
              </a:rPr>
              <a:t>Bartosz Ratajczyk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47869" y="2224748"/>
            <a:ext cx="487755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700" dirty="0"/>
              <a:t>Konsultant SQL Server @ 7N</a:t>
            </a:r>
          </a:p>
          <a:p>
            <a:r>
              <a:rPr lang="pl-PL" sz="2700" dirty="0"/>
              <a:t>Trener @ CBSG, Stacja.IT</a:t>
            </a:r>
          </a:p>
          <a:p>
            <a:endParaRPr lang="pl-PL" sz="2700" dirty="0"/>
          </a:p>
          <a:p>
            <a:r>
              <a:rPr lang="pl-PL" sz="2700" dirty="0"/>
              <a:t>Programista baz danych i aplikacji</a:t>
            </a:r>
          </a:p>
          <a:p>
            <a:endParaRPr lang="pl-PL" sz="2700" dirty="0"/>
          </a:p>
          <a:p>
            <a:r>
              <a:rPr lang="pl-PL" sz="2700" dirty="0"/>
              <a:t>Prelegent</a:t>
            </a:r>
          </a:p>
          <a:p>
            <a:r>
              <a:rPr lang="pl-PL" sz="2700" dirty="0"/>
              <a:t>Członek Komisji Rewizyjnej DC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5054603" y="4723843"/>
            <a:ext cx="348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MCSE: Data Platform, MCT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20214" y="5391018"/>
            <a:ext cx="5581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hlinkClick r:id="rId3"/>
              </a:rPr>
              <a:t>http://bartekr.net</a:t>
            </a:r>
            <a:r>
              <a:rPr lang="pl-PL" sz="2400" dirty="0"/>
              <a:t> | </a:t>
            </a:r>
            <a:r>
              <a:rPr lang="pl-PL" sz="2400" dirty="0">
                <a:hlinkClick r:id="rId4"/>
              </a:rPr>
              <a:t>b.ratajczyk@gmail.com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06771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308F70-0824-4AEC-B117-9820B67D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LegiTest</a:t>
            </a:r>
            <a:r>
              <a:rPr lang="pl-PL" dirty="0"/>
              <a:t> GUI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EBDA4C2-9088-411F-B91F-996CFAD0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7638"/>
            <a:ext cx="8686800" cy="441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6B4D42-2D5D-454B-BC09-330EF709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opcje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34F353-04C4-4E99-A821-2724C533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5482952" cy="4525963"/>
          </a:xfrm>
        </p:spPr>
        <p:txBody>
          <a:bodyPr/>
          <a:lstStyle/>
          <a:p>
            <a:r>
              <a:rPr lang="pl-PL" sz="2800" dirty="0"/>
              <a:t>ORAYLIS </a:t>
            </a:r>
            <a:r>
              <a:rPr lang="pl-PL" sz="2800" dirty="0" err="1"/>
              <a:t>BI.Quality</a:t>
            </a:r>
            <a:endParaRPr lang="pl-PL" sz="2800" dirty="0"/>
          </a:p>
          <a:p>
            <a:pPr lvl="1"/>
            <a:r>
              <a:rPr lang="pl-PL" sz="1800" dirty="0">
                <a:hlinkClick r:id="rId2"/>
              </a:rPr>
              <a:t>https://archive.codeplex.com/?p=biquality</a:t>
            </a:r>
            <a:endParaRPr lang="pl-PL" sz="1800" dirty="0"/>
          </a:p>
          <a:p>
            <a:r>
              <a:rPr lang="pl-PL" sz="2800" dirty="0" err="1"/>
              <a:t>BizUnit</a:t>
            </a:r>
            <a:endParaRPr lang="pl-PL" sz="2800" dirty="0"/>
          </a:p>
          <a:p>
            <a:pPr lvl="1"/>
            <a:r>
              <a:rPr lang="pl-PL" sz="1800" dirty="0">
                <a:hlinkClick r:id="rId3"/>
              </a:rPr>
              <a:t>https://github.com/BizUnit/BizUnit</a:t>
            </a:r>
            <a:endParaRPr lang="pl-PL" sz="1800" dirty="0"/>
          </a:p>
          <a:p>
            <a:pPr lvl="1"/>
            <a:r>
              <a:rPr lang="pl-PL" sz="1800" dirty="0">
                <a:hlinkClick r:id="rId4"/>
              </a:rPr>
              <a:t>http://msbistack.blogspot.com/2011/10/automated-unit-testing-for-ssis-using.html</a:t>
            </a:r>
            <a:endParaRPr lang="pl-PL" sz="1800" dirty="0"/>
          </a:p>
          <a:p>
            <a:r>
              <a:rPr lang="pl-PL" sz="2800" dirty="0" err="1"/>
              <a:t>DbFit</a:t>
            </a:r>
            <a:endParaRPr lang="pl-PL" sz="2800" dirty="0"/>
          </a:p>
          <a:p>
            <a:pPr lvl="1"/>
            <a:r>
              <a:rPr lang="pl-PL" sz="1800" dirty="0">
                <a:hlinkClick r:id="rId5"/>
              </a:rPr>
              <a:t>http://dbfit.github.io/dbfit/</a:t>
            </a:r>
            <a:endParaRPr lang="pl-PL" sz="1800" dirty="0"/>
          </a:p>
          <a:p>
            <a:pPr lvl="1"/>
            <a:r>
              <a:rPr lang="pl-PL" sz="1800" dirty="0">
                <a:hlinkClick r:id="rId6"/>
              </a:rPr>
              <a:t>https://blogs.perficient.com/2012/06/07/bi-tools-testing-with-dbfit/</a:t>
            </a:r>
            <a:endParaRPr lang="pl-PL" sz="1800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902E1EB-EBE4-42FD-96A4-3B6928F89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520" y="3802360"/>
            <a:ext cx="2609524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93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4559C0-C68C-45C1-88AB-8E32AD6A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nie jest trudne, to jest uciążliwe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FC3C2E-7073-4236-9CDB-E336E6222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(szczególnie przygotowanie danych pod scenariusze)</a:t>
            </a:r>
          </a:p>
          <a:p>
            <a:r>
              <a:rPr lang="pl-PL" dirty="0"/>
              <a:t>I nie chce nam się tego robić</a:t>
            </a:r>
          </a:p>
          <a:p>
            <a:r>
              <a:rPr lang="pl-PL" dirty="0"/>
              <a:t>Przecież to już sprawdzaliśmy i działało, to po co jeszcze pisać test?</a:t>
            </a:r>
          </a:p>
          <a:p>
            <a:r>
              <a:rPr lang="pl-PL" dirty="0"/>
              <a:t>Nie mam na to czasu</a:t>
            </a:r>
          </a:p>
        </p:txBody>
      </p:sp>
    </p:spTree>
    <p:extLst>
      <p:ext uri="{BB962C8B-B14F-4D97-AF65-F5344CB8AC3E}">
        <p14:creationId xmlns:p14="http://schemas.microsoft.com/office/powerpoint/2010/main" val="1374561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F6FCC8-60AD-4895-9539-EA762CA0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może jakaś automatyzacja?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AA2AA1-2DDB-49EB-9762-FF825397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końcu </a:t>
            </a:r>
            <a:r>
              <a:rPr lang="pl-PL" dirty="0" err="1"/>
              <a:t>ssisUnit</a:t>
            </a:r>
            <a:r>
              <a:rPr lang="pl-PL" dirty="0"/>
              <a:t> to kod XML</a:t>
            </a:r>
          </a:p>
          <a:p>
            <a:r>
              <a:rPr lang="pl-PL" dirty="0"/>
              <a:t>Powtarzalne elementy można generować automatycznie</a:t>
            </a:r>
          </a:p>
        </p:txBody>
      </p:sp>
    </p:spTree>
    <p:extLst>
      <p:ext uri="{BB962C8B-B14F-4D97-AF65-F5344CB8AC3E}">
        <p14:creationId xmlns:p14="http://schemas.microsoft.com/office/powerpoint/2010/main" val="4054462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803B40-04D9-4270-87B0-29DF61D3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Czego użyłem w obrazku na początku?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43044A9-D7F2-44F2-9FE5-57FF3BA9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5" y="1268760"/>
            <a:ext cx="8876190" cy="390476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EDCAE0C-F8C1-4F51-82BE-672D951DA308}"/>
              </a:ext>
            </a:extLst>
          </p:cNvPr>
          <p:cNvSpPr txBox="1"/>
          <p:nvPr/>
        </p:nvSpPr>
        <p:spPr>
          <a:xfrm>
            <a:off x="2190564" y="5589240"/>
            <a:ext cx="476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ssisUnit</a:t>
            </a:r>
            <a:r>
              <a:rPr lang="pl-PL" sz="2800" dirty="0"/>
              <a:t> (2017) + </a:t>
            </a:r>
            <a:r>
              <a:rPr lang="pl-PL" sz="2800" dirty="0" err="1"/>
              <a:t>MSTest</a:t>
            </a:r>
            <a:r>
              <a:rPr lang="pl-PL" sz="2800" dirty="0"/>
              <a:t> + TFS</a:t>
            </a:r>
          </a:p>
        </p:txBody>
      </p:sp>
    </p:spTree>
    <p:extLst>
      <p:ext uri="{BB962C8B-B14F-4D97-AF65-F5344CB8AC3E}">
        <p14:creationId xmlns:p14="http://schemas.microsoft.com/office/powerpoint/2010/main" val="2451375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08646A-513D-4BE0-9B24-546B67B8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ssisUnit</a:t>
            </a:r>
            <a:r>
              <a:rPr lang="pl-PL" dirty="0"/>
              <a:t> + </a:t>
            </a:r>
            <a:r>
              <a:rPr lang="pl-PL" dirty="0" err="1"/>
              <a:t>MSTest</a:t>
            </a:r>
            <a:r>
              <a:rPr lang="pl-PL" dirty="0"/>
              <a:t> - </a:t>
            </a:r>
            <a:r>
              <a:rPr lang="pl-PL" dirty="0" err="1"/>
              <a:t>TestMethod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5D9F7E1-0D3E-4995-A61D-0E438EFDD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28" y="1676619"/>
            <a:ext cx="7457143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74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7970C-D9CD-4D4F-9314-1D022614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ssisUnit</a:t>
            </a:r>
            <a:r>
              <a:rPr lang="pl-PL" dirty="0"/>
              <a:t> + </a:t>
            </a:r>
            <a:r>
              <a:rPr lang="pl-PL" dirty="0" err="1"/>
              <a:t>MSTest</a:t>
            </a:r>
            <a:r>
              <a:rPr lang="pl-PL" dirty="0"/>
              <a:t> - pomocnicze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EA39A1C-C338-4E36-8885-2D9482AB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3" y="1773319"/>
            <a:ext cx="7885714" cy="2600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FF500C-CF33-4D08-9B61-31BF8C2BA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2" y="4509120"/>
            <a:ext cx="9036496" cy="12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49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394CCF-4352-44E4-954F-97BA321B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Automatyczny test SSIS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DC1009C-C91B-46DF-B36A-2EECDB75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1" y="1772816"/>
            <a:ext cx="9144000" cy="39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73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7079C07-D145-468E-8A49-898C399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Jeszcze o </a:t>
            </a:r>
            <a:r>
              <a:rPr lang="pl-PL" dirty="0" err="1"/>
              <a:t>ssisUnit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9EF5049-A263-4C60-943A-BEBA12F5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https://sqlbits.com/Sessions/Event10/Unit_Testing_SSIS_Packages</a:t>
            </a:r>
            <a:endParaRPr lang="pl-PL" dirty="0"/>
          </a:p>
          <a:p>
            <a:r>
              <a:rPr lang="pl-PL" dirty="0">
                <a:hlinkClick r:id="rId3"/>
              </a:rPr>
              <a:t>https://sqlbits.com/Sessions/Event12/Practical_Unit_Testing_for_SSIS_Packages</a:t>
            </a:r>
            <a:endParaRPr lang="pl-PL" dirty="0"/>
          </a:p>
          <a:p>
            <a:r>
              <a:rPr lang="pl-PL" dirty="0">
                <a:hlinkClick r:id="rId4"/>
              </a:rPr>
              <a:t>http://blog.bartekr.net/series/#SSISTesting</a:t>
            </a:r>
            <a:endParaRPr lang="pl-PL" dirty="0"/>
          </a:p>
          <a:p>
            <a:r>
              <a:rPr lang="pl-PL" dirty="0">
                <a:hlinkClick r:id="rId5"/>
              </a:rPr>
              <a:t>https://github.com/BartekR/ssisUnitLearning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8394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D51DD3F8-3A81-4C35-8BDF-BA17C2B1E0A5}"/>
              </a:ext>
            </a:extLst>
          </p:cNvPr>
          <p:cNvSpPr txBox="1"/>
          <p:nvPr/>
        </p:nvSpPr>
        <p:spPr>
          <a:xfrm>
            <a:off x="3470709" y="1196752"/>
            <a:ext cx="214526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GOLD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SILVER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BRONZE SPONSOR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6C49CA5-F767-4442-9487-1DDE4A22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37" y="5527224"/>
            <a:ext cx="1604211" cy="914400"/>
          </a:xfrm>
          <a:prstGeom prst="rect">
            <a:avLst/>
          </a:prstGeom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88304CBD-4A4C-4974-9350-38032FC60E0C}"/>
              </a:ext>
            </a:extLst>
          </p:cNvPr>
          <p:cNvGrpSpPr>
            <a:grpSpLocks noChangeAspect="1"/>
          </p:cNvGrpSpPr>
          <p:nvPr/>
        </p:nvGrpSpPr>
        <p:grpSpPr>
          <a:xfrm>
            <a:off x="291381" y="1254199"/>
            <a:ext cx="8503922" cy="1371600"/>
            <a:chOff x="3419155" y="1866528"/>
            <a:chExt cx="5667798" cy="914400"/>
          </a:xfrm>
        </p:grpSpPr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155" y="1866528"/>
              <a:ext cx="1604211" cy="914400"/>
            </a:xfrm>
            <a:prstGeom prst="rect">
              <a:avLst/>
            </a:prstGeom>
          </p:spPr>
        </p:pic>
        <p:pic>
          <p:nvPicPr>
            <p:cNvPr id="20" name="Obraz 19">
              <a:extLst>
                <a:ext uri="{FF2B5EF4-FFF2-40B4-BE49-F238E27FC236}">
                  <a16:creationId xmlns:a16="http://schemas.microsoft.com/office/drawing/2014/main" id="{BC0C29DF-91D7-42F1-8F7F-5F37560D0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893" y="1866528"/>
              <a:ext cx="1604211" cy="914400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967C8F50-BE96-4AD6-9720-3003E124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631" y="1866528"/>
              <a:ext cx="1918322" cy="914400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DE69094B-D3B0-4FD0-A3B9-13B29F63FECD}"/>
              </a:ext>
            </a:extLst>
          </p:cNvPr>
          <p:cNvGrpSpPr>
            <a:grpSpLocks noChangeAspect="1"/>
          </p:cNvGrpSpPr>
          <p:nvPr/>
        </p:nvGrpSpPr>
        <p:grpSpPr>
          <a:xfrm>
            <a:off x="612217" y="2811379"/>
            <a:ext cx="8105931" cy="866851"/>
            <a:chOff x="1814944" y="2840031"/>
            <a:chExt cx="8439628" cy="914400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3DB62CC0-988E-4E1B-93BA-EBE6933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944" y="2840031"/>
              <a:ext cx="1604211" cy="914400"/>
            </a:xfrm>
            <a:prstGeom prst="rect">
              <a:avLst/>
            </a:prstGeom>
          </p:spPr>
        </p:pic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9017DC9B-B010-42EF-BEEB-65438215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291" y="2931471"/>
              <a:ext cx="2551814" cy="731520"/>
            </a:xfrm>
            <a:prstGeom prst="rect">
              <a:avLst/>
            </a:prstGeom>
          </p:spPr>
        </p:pic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27B89ADC-ACE8-4441-A8F9-CBE40878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241" y="3045771"/>
              <a:ext cx="1381855" cy="502920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18590483-CD0E-45CB-912D-44ECD9E9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232" y="3114351"/>
              <a:ext cx="2070340" cy="365760"/>
            </a:xfrm>
            <a:prstGeom prst="rect">
              <a:avLst/>
            </a:prstGeom>
          </p:spPr>
        </p:pic>
      </p:grpSp>
      <p:pic>
        <p:nvPicPr>
          <p:cNvPr id="11" name="Obraz 10">
            <a:extLst>
              <a:ext uri="{FF2B5EF4-FFF2-40B4-BE49-F238E27FC236}">
                <a16:creationId xmlns:a16="http://schemas.microsoft.com/office/drawing/2014/main" id="{BC7B062E-B62E-490B-A1C7-EAA3BBFDDD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74" y="4065360"/>
            <a:ext cx="2085475" cy="1188720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B146AF01-8973-476F-A47A-B891E8EBCF3B}"/>
              </a:ext>
            </a:extLst>
          </p:cNvPr>
          <p:cNvSpPr/>
          <p:nvPr/>
        </p:nvSpPr>
        <p:spPr>
          <a:xfrm>
            <a:off x="323528" y="2481184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5483265-FAB7-4CDE-9DFF-6BE57BC58B56}"/>
              </a:ext>
            </a:extLst>
          </p:cNvPr>
          <p:cNvSpPr/>
          <p:nvPr/>
        </p:nvSpPr>
        <p:spPr>
          <a:xfrm>
            <a:off x="391754" y="3873029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19E670A5-A356-4A9B-B7F0-257FDF118139}"/>
              </a:ext>
            </a:extLst>
          </p:cNvPr>
          <p:cNvSpPr/>
          <p:nvPr/>
        </p:nvSpPr>
        <p:spPr>
          <a:xfrm>
            <a:off x="323528" y="5270945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18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81E58E-946E-4779-BCA7-C9D9BF8B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„Ja tam już testuję…”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7111A2-AD85-4636-8132-361D43C9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417638"/>
            <a:ext cx="3571429" cy="444761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8BC1B53-2C88-45C1-8808-1399DC46F05A}"/>
              </a:ext>
            </a:extLst>
          </p:cNvPr>
          <p:cNvSpPr txBox="1"/>
          <p:nvPr/>
        </p:nvSpPr>
        <p:spPr>
          <a:xfrm>
            <a:off x="457200" y="1628800"/>
            <a:ext cx="4546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Ręczne ustawianie parametrów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Ręczne uruchamianie pakietu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Ręczne wyłączanie elementów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Ręczne włączanie ich z powrotem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Ręczne uruchamianie kodu w SSMS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33920DA-FF4B-4ECB-B6D8-B3E8D942FC2E}"/>
              </a:ext>
            </a:extLst>
          </p:cNvPr>
          <p:cNvSpPr txBox="1"/>
          <p:nvPr/>
        </p:nvSpPr>
        <p:spPr>
          <a:xfrm>
            <a:off x="457200" y="3861048"/>
            <a:ext cx="4546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Czy na pewno tabela ma 0 rekordów na koniec?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Czy to na pewno nadal TRUNCATE?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Czy na pewno …?</a:t>
            </a:r>
          </a:p>
        </p:txBody>
      </p:sp>
    </p:spTree>
    <p:extLst>
      <p:ext uri="{BB962C8B-B14F-4D97-AF65-F5344CB8AC3E}">
        <p14:creationId xmlns:p14="http://schemas.microsoft.com/office/powerpoint/2010/main" val="239050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9B6F186-05B3-474B-A96D-492BCB4B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1776619"/>
            <a:ext cx="9000000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4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394CCF-4352-44E4-954F-97BA321B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dokładniej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DC1009C-C91B-46DF-B36A-2EECDB75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1" y="1772816"/>
            <a:ext cx="9144000" cy="39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6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będzie?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 testowaniu projektów i pakietów SSIS</a:t>
            </a:r>
          </a:p>
          <a:p>
            <a:r>
              <a:rPr lang="pl-PL" dirty="0"/>
              <a:t>Automatycznie</a:t>
            </a:r>
          </a:p>
          <a:p>
            <a:r>
              <a:rPr lang="pl-PL" dirty="0"/>
              <a:t>O dostępnych narzędziach</a:t>
            </a:r>
            <a:endParaRPr lang="en-US" dirty="0"/>
          </a:p>
          <a:p>
            <a:r>
              <a:rPr lang="pl-PL" dirty="0"/>
              <a:t>I ich zastosowaniu w praktyce</a:t>
            </a:r>
          </a:p>
        </p:txBody>
      </p:sp>
    </p:spTree>
    <p:extLst>
      <p:ext uri="{BB962C8B-B14F-4D97-AF65-F5344CB8AC3E}">
        <p14:creationId xmlns:p14="http://schemas.microsoft.com/office/powerpoint/2010/main" val="394903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80B5A8-F283-4184-97C0-91C29487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w ogóle testować w SSIS?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B45609-CB27-4E82-8A4E-DFDE958B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Jakość danych</a:t>
            </a:r>
          </a:p>
          <a:p>
            <a:pPr lvl="1"/>
            <a:r>
              <a:rPr lang="pl-PL" dirty="0"/>
              <a:t>Czy to co na wyjściu jest tym, czego się spodziewamy dla danych wejściowych?</a:t>
            </a:r>
          </a:p>
          <a:p>
            <a:r>
              <a:rPr lang="pl-PL" dirty="0"/>
              <a:t>Działanie pakietu zgodne z założeniami</a:t>
            </a:r>
          </a:p>
          <a:p>
            <a:pPr lvl="1"/>
            <a:r>
              <a:rPr lang="pl-PL" dirty="0"/>
              <a:t>Czy to </a:t>
            </a:r>
            <a:r>
              <a:rPr lang="pl-PL" dirty="0" err="1"/>
              <a:t>Expression</a:t>
            </a:r>
            <a:r>
              <a:rPr lang="pl-PL" dirty="0"/>
              <a:t> wylicza poprawne wartości dla zmiennej?</a:t>
            </a:r>
          </a:p>
          <a:p>
            <a:pPr lvl="1"/>
            <a:r>
              <a:rPr lang="pl-PL" dirty="0"/>
              <a:t>Czy pakiet zadziała dobrze dla takiego zestawu parametrów?</a:t>
            </a:r>
          </a:p>
          <a:p>
            <a:pPr lvl="1"/>
            <a:r>
              <a:rPr lang="pl-PL" dirty="0"/>
              <a:t>Czy taki zestaw danych wejściowych nie spowoduje błędu przetwarzania?</a:t>
            </a:r>
          </a:p>
          <a:p>
            <a:pPr lvl="1"/>
            <a:r>
              <a:rPr lang="pl-PL" dirty="0"/>
              <a:t>Czy ten konkretny fragment pakietu na pewno zwraca dobry wynik?</a:t>
            </a:r>
          </a:p>
          <a:p>
            <a:r>
              <a:rPr lang="pl-PL" dirty="0"/>
              <a:t>Zgodność z wewnętrznymi standardami tworzenia pakietów</a:t>
            </a:r>
          </a:p>
          <a:p>
            <a:pPr lvl="1"/>
            <a:r>
              <a:rPr lang="pl-PL" dirty="0"/>
              <a:t>Czy każdy pakiet ustawia metadane w określony sposób?</a:t>
            </a:r>
          </a:p>
          <a:p>
            <a:pPr lvl="1"/>
            <a:r>
              <a:rPr lang="pl-PL" dirty="0"/>
              <a:t>Czy poprawnie ustawiamy właściwości komponentów (np. </a:t>
            </a:r>
            <a:r>
              <a:rPr lang="pl-PL" dirty="0" err="1"/>
              <a:t>BufferSize</a:t>
            </a:r>
            <a:r>
              <a:rPr lang="pl-PL" dirty="0"/>
              <a:t>)?</a:t>
            </a:r>
          </a:p>
          <a:p>
            <a:pPr lvl="1"/>
            <a:r>
              <a:rPr lang="pl-PL" dirty="0"/>
              <a:t>Czy zmienne mają poprawne wartości początkowe?</a:t>
            </a:r>
          </a:p>
        </p:txBody>
      </p:sp>
    </p:spTree>
    <p:extLst>
      <p:ext uri="{BB962C8B-B14F-4D97-AF65-F5344CB8AC3E}">
        <p14:creationId xmlns:p14="http://schemas.microsoft.com/office/powerpoint/2010/main" val="275089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D3376A-05B3-4165-A21E-02F6815B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 po co?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C27572-B52B-47B6-87FA-C319E33B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.</a:t>
            </a:r>
            <a:r>
              <a:rPr lang="pl-PL" dirty="0" err="1"/>
              <a:t>dtsx</a:t>
            </a:r>
            <a:r>
              <a:rPr lang="pl-PL" dirty="0"/>
              <a:t> jak .exe</a:t>
            </a:r>
          </a:p>
          <a:p>
            <a:r>
              <a:rPr lang="pl-PL" dirty="0"/>
              <a:t>Pewność, że działa zgodnie z założeniem</a:t>
            </a:r>
          </a:p>
          <a:p>
            <a:r>
              <a:rPr lang="pl-PL" dirty="0"/>
              <a:t>I zwraca poprawne dane</a:t>
            </a:r>
          </a:p>
          <a:p>
            <a:r>
              <a:rPr lang="pl-PL" dirty="0"/>
              <a:t>Powtarzalność (przecież wcześniej działało!)</a:t>
            </a:r>
          </a:p>
          <a:p>
            <a:r>
              <a:rPr lang="pl-PL" dirty="0"/>
              <a:t>Lepsze zrozumienie założeń</a:t>
            </a:r>
          </a:p>
          <a:p>
            <a:r>
              <a:rPr lang="pl-PL" dirty="0"/>
              <a:t>Test jak dokumentacja</a:t>
            </a:r>
          </a:p>
          <a:p>
            <a:r>
              <a:rPr lang="pl-PL" dirty="0" err="1"/>
              <a:t>Refactoring</a:t>
            </a:r>
            <a:r>
              <a:rPr lang="pl-PL" dirty="0"/>
              <a:t> nie taki straszny</a:t>
            </a:r>
          </a:p>
          <a:p>
            <a:r>
              <a:rPr lang="pl-PL" dirty="0"/>
              <a:t>Unikanie błędów kopiuj/wklej</a:t>
            </a:r>
          </a:p>
        </p:txBody>
      </p:sp>
    </p:spTree>
    <p:extLst>
      <p:ext uri="{BB962C8B-B14F-4D97-AF65-F5344CB8AC3E}">
        <p14:creationId xmlns:p14="http://schemas.microsoft.com/office/powerpoint/2010/main" val="36042132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8" ma:contentTypeDescription="Create a new document." ma:contentTypeScope="" ma:versionID="fd99cba440b4434c804831024b4190c5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5854e30a67b484665d9f319270189fcd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FC091E-13BE-40F4-BA6F-9FF36F7BB38A}"/>
</file>

<file path=customXml/itemProps2.xml><?xml version="1.0" encoding="utf-8"?>
<ds:datastoreItem xmlns:ds="http://schemas.openxmlformats.org/officeDocument/2006/customXml" ds:itemID="{3BE3ABA5-F948-4CF9-9C97-B124CE2F74F2}"/>
</file>

<file path=customXml/itemProps3.xml><?xml version="1.0" encoding="utf-8"?>
<ds:datastoreItem xmlns:ds="http://schemas.openxmlformats.org/officeDocument/2006/customXml" ds:itemID="{FBCFAA9D-40FE-43F8-AB96-E2F4CB67AB3C}"/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9503</TotalTime>
  <Words>1012</Words>
  <Application>Microsoft Office PowerPoint</Application>
  <PresentationFormat>Pokaz na ekranie (4:3)</PresentationFormat>
  <Paragraphs>200</Paragraphs>
  <Slides>39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2" baseType="lpstr">
      <vt:lpstr>Arial</vt:lpstr>
      <vt:lpstr>Calibri</vt:lpstr>
      <vt:lpstr>Motyw2</vt:lpstr>
      <vt:lpstr>Zacznij wreszcie testować swoje pakiety SSIS</vt:lpstr>
      <vt:lpstr>Prezentacja programu PowerPoint</vt:lpstr>
      <vt:lpstr>Prezentacja programu PowerPoint</vt:lpstr>
      <vt:lpstr>„Ja tam już testuję…”</vt:lpstr>
      <vt:lpstr>Cel</vt:lpstr>
      <vt:lpstr>A dokładniej</vt:lpstr>
      <vt:lpstr>O czym będzie?</vt:lpstr>
      <vt:lpstr>Co w ogóle testować w SSIS?</vt:lpstr>
      <vt:lpstr>I po co?</vt:lpstr>
      <vt:lpstr>No to jak?</vt:lpstr>
      <vt:lpstr>Coś samodzielnie? Serio?</vt:lpstr>
      <vt:lpstr>Prezentacja programu PowerPoint</vt:lpstr>
      <vt:lpstr>DEMO</vt:lpstr>
      <vt:lpstr>SSISTester</vt:lpstr>
      <vt:lpstr>SSISTester – przykład kodu</vt:lpstr>
      <vt:lpstr>SSISTester GUI</vt:lpstr>
      <vt:lpstr>BEST (BIML Enabled SSIS Test)</vt:lpstr>
      <vt:lpstr>BEST - konfiguracja</vt:lpstr>
      <vt:lpstr>BEST – uruchamianie testów</vt:lpstr>
      <vt:lpstr>ssisUnit</vt:lpstr>
      <vt:lpstr>ssisUnit GUI</vt:lpstr>
      <vt:lpstr>Struktura pliku testu</vt:lpstr>
      <vt:lpstr>Struktura testu</vt:lpstr>
      <vt:lpstr>Commands</vt:lpstr>
      <vt:lpstr>DEMO</vt:lpstr>
      <vt:lpstr>BiXpress / Pragmatic Workbench SSIS Unit</vt:lpstr>
      <vt:lpstr>Pragmatic Workbench SSIS Unit GUI</vt:lpstr>
      <vt:lpstr>BiXpress</vt:lpstr>
      <vt:lpstr>LegiTest</vt:lpstr>
      <vt:lpstr>LegiTest GUI</vt:lpstr>
      <vt:lpstr>Inne opcje</vt:lpstr>
      <vt:lpstr>To nie jest trudne, to jest uciążliwe</vt:lpstr>
      <vt:lpstr>To może jakaś automatyzacja?</vt:lpstr>
      <vt:lpstr>Czego użyłem w obrazku na początku?</vt:lpstr>
      <vt:lpstr>ssisUnit + MSTest - TestMethod</vt:lpstr>
      <vt:lpstr>ssisUnit + MSTest - pomocnicze</vt:lpstr>
      <vt:lpstr>Automatyczny test SSIS</vt:lpstr>
      <vt:lpstr>Jeszcze o ssisUnit</vt:lpstr>
      <vt:lpstr>Prezentacja programu PowerPoint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Bartosz Ratajczyk</cp:lastModifiedBy>
  <cp:revision>217</cp:revision>
  <dcterms:created xsi:type="dcterms:W3CDTF">2011-11-24T02:19:03Z</dcterms:created>
  <dcterms:modified xsi:type="dcterms:W3CDTF">2018-05-16T05:14:22Z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