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3" r:id="rId2"/>
    <p:sldId id="290" r:id="rId3"/>
    <p:sldId id="289" r:id="rId4"/>
    <p:sldId id="294" r:id="rId5"/>
    <p:sldId id="295" r:id="rId6"/>
    <p:sldId id="296" r:id="rId7"/>
    <p:sldId id="298" r:id="rId8"/>
    <p:sldId id="297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01" autoAdjust="0"/>
  </p:normalViewPr>
  <p:slideViewPr>
    <p:cSldViewPr>
      <p:cViewPr varScale="1">
        <p:scale>
          <a:sx n="72" d="100"/>
          <a:sy n="72" d="100"/>
        </p:scale>
        <p:origin x="6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graph-gallery.com/" TargetMode="External"/><Relationship Id="rId2" Type="http://schemas.openxmlformats.org/officeDocument/2006/relationships/hyperlink" Target="http://r-statistics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cktPublishing/Matplotlib-2.x-By-Example" TargetMode="External"/><Relationship Id="rId4" Type="http://schemas.openxmlformats.org/officeDocument/2006/relationships/hyperlink" Target="http://seaborn.pydata.org/examples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Reporting Services</a:t>
            </a:r>
            <a:br>
              <a:rPr lang="pl-PL" dirty="0"/>
            </a:br>
            <a:r>
              <a:rPr lang="pl-PL" dirty="0"/>
              <a:t>Zaawansowane wizualizacje danych</a:t>
            </a:r>
            <a:br>
              <a:rPr lang="pl-PL" dirty="0"/>
            </a:br>
            <a:r>
              <a:rPr lang="pl-PL" dirty="0"/>
              <a:t>z użyciem R i Python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Grzegorz Stolecki</a:t>
            </a:r>
          </a:p>
          <a:p>
            <a:r>
              <a:rPr lang="pl-PL" b="0" dirty="0"/>
              <a:t>grzegorz.stolecki@tidk.pl</a:t>
            </a: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Wykorzystanie zewnętrznych wizualizacji w Reporting Services</a:t>
            </a:r>
          </a:p>
          <a:p>
            <a:r>
              <a:rPr lang="pl-PL" dirty="0"/>
              <a:t>Ggplot2 – </a:t>
            </a:r>
            <a:r>
              <a:rPr lang="pl-PL" dirty="0" err="1"/>
              <a:t>Grammar</a:t>
            </a:r>
            <a:r>
              <a:rPr lang="pl-PL" dirty="0"/>
              <a:t> of Graphics - R</a:t>
            </a:r>
          </a:p>
          <a:p>
            <a:r>
              <a:rPr lang="pl-PL" dirty="0" err="1"/>
              <a:t>Matplotlib</a:t>
            </a:r>
            <a:r>
              <a:rPr lang="pl-PL" dirty="0"/>
              <a:t> + </a:t>
            </a:r>
            <a:r>
              <a:rPr lang="pl-PL" dirty="0" err="1"/>
              <a:t>seaborn</a:t>
            </a:r>
            <a:r>
              <a:rPr lang="pl-PL" dirty="0"/>
              <a:t> - Python</a:t>
            </a:r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Zewnętrzne wizualizacje w SSRS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Źródłem danych w raporcie jest procedura składowana lub zapytanie wykorzystujące sp_execute_external_script.</a:t>
            </a:r>
          </a:p>
          <a:p>
            <a:pPr marL="0" indent="0">
              <a:buNone/>
            </a:pPr>
            <a:r>
              <a:rPr lang="pl-PL" dirty="0"/>
              <a:t>Skrypt zewnętrzny w języku R lub Python.</a:t>
            </a:r>
          </a:p>
          <a:p>
            <a:pPr marL="0" indent="0">
              <a:buNone/>
            </a:pPr>
            <a:r>
              <a:rPr lang="pl-PL" dirty="0"/>
              <a:t>Skrypt zewnętrzny zapisuje wygenerowany obraz w pliku tymczasowym lub zwraca go jako strumień binarny.</a:t>
            </a:r>
          </a:p>
          <a:p>
            <a:pPr marL="0" indent="0">
              <a:buNone/>
            </a:pPr>
            <a:r>
              <a:rPr lang="pl-PL" dirty="0"/>
              <a:t>Obraz jest rysowany w raporcie w kontrolce Image.</a:t>
            </a:r>
          </a:p>
        </p:txBody>
      </p:sp>
    </p:spTree>
    <p:extLst>
      <p:ext uri="{BB962C8B-B14F-4D97-AF65-F5344CB8AC3E}">
        <p14:creationId xmlns:p14="http://schemas.microsoft.com/office/powerpoint/2010/main" val="150413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Zainstalowany komponent R Services (2016) lub ML Services (2017)</a:t>
            </a:r>
          </a:p>
          <a:p>
            <a:pPr marL="0" indent="0">
              <a:buNone/>
            </a:pPr>
            <a:r>
              <a:rPr lang="pl-PL" dirty="0"/>
              <a:t>Włączona możliwość wykonywania zewnętrznych skryptów</a:t>
            </a:r>
          </a:p>
          <a:p>
            <a:pPr marL="0" indent="0">
              <a:buNone/>
            </a:pPr>
            <a:r>
              <a:rPr lang="pl-P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1DCBA2-D843-4EC7-A2DC-C9887ACE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ggplot2 – </a:t>
            </a:r>
            <a:r>
              <a:rPr lang="pl-PL" dirty="0" err="1"/>
              <a:t>Grammar</a:t>
            </a:r>
            <a:r>
              <a:rPr lang="pl-PL" dirty="0"/>
              <a:t> of Graphics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82DBA3-7845-469D-848C-ADBE81AC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Wykres powstaje jako obiekt uzupełniany kolejnymi elementami</a:t>
            </a:r>
          </a:p>
          <a:p>
            <a:pPr marL="0" indent="0">
              <a:buNone/>
            </a:pPr>
            <a:r>
              <a:rPr lang="pl-PL" dirty="0"/>
              <a:t>Kroki:</a:t>
            </a:r>
          </a:p>
          <a:p>
            <a:pPr marL="0" indent="0">
              <a:buNone/>
            </a:pPr>
            <a:r>
              <a:rPr lang="pl-PL" dirty="0"/>
              <a:t>	Wskazanie danych (</a:t>
            </a:r>
            <a:r>
              <a:rPr lang="pl-PL" dirty="0" err="1"/>
              <a:t>data.frame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Przypisanie danych do poszczególnych elementów wykresu</a:t>
            </a:r>
          </a:p>
          <a:p>
            <a:pPr marL="0" indent="0">
              <a:buNone/>
            </a:pPr>
            <a:r>
              <a:rPr lang="pl-PL" dirty="0"/>
              <a:t>	(osie, kolor, rozmiar itd.)</a:t>
            </a:r>
          </a:p>
          <a:p>
            <a:pPr marL="0" indent="0">
              <a:buNone/>
            </a:pPr>
            <a:r>
              <a:rPr lang="pl-PL" dirty="0"/>
              <a:t>	Ustalenie rodzaju wykresu</a:t>
            </a:r>
          </a:p>
          <a:p>
            <a:pPr marL="0" indent="0">
              <a:buNone/>
            </a:pPr>
            <a:r>
              <a:rPr lang="pl-PL" dirty="0"/>
              <a:t>	Dodanie uzupełniających elementów (legenda, tekst, symbole)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Duża liczba dostępnych rozszerzeń</a:t>
            </a:r>
          </a:p>
        </p:txBody>
      </p:sp>
    </p:spTree>
    <p:extLst>
      <p:ext uri="{BB962C8B-B14F-4D97-AF65-F5344CB8AC3E}">
        <p14:creationId xmlns:p14="http://schemas.microsoft.com/office/powerpoint/2010/main" val="143851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1DCBA2-D843-4EC7-A2DC-C9887ACE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matplotlib</a:t>
            </a:r>
            <a:r>
              <a:rPr lang="pl-PL" dirty="0"/>
              <a:t> + </a:t>
            </a:r>
            <a:r>
              <a:rPr lang="pl-PL" dirty="0" err="1"/>
              <a:t>seaborn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82DBA3-7845-469D-848C-ADBE81AC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Podstawowa biblioteka wizualizacyjna dla Python</a:t>
            </a:r>
          </a:p>
          <a:p>
            <a:pPr marL="0" indent="0">
              <a:buNone/>
            </a:pPr>
            <a:r>
              <a:rPr lang="pl-PL" dirty="0" err="1"/>
              <a:t>matplotlib</a:t>
            </a:r>
            <a:r>
              <a:rPr lang="pl-PL" dirty="0"/>
              <a:t> – nieco przestarzałe API</a:t>
            </a:r>
          </a:p>
          <a:p>
            <a:pPr marL="0" indent="0">
              <a:buNone/>
            </a:pPr>
            <a:r>
              <a:rPr lang="pl-PL" dirty="0" err="1"/>
              <a:t>seaborn</a:t>
            </a:r>
            <a:r>
              <a:rPr lang="pl-PL" dirty="0"/>
              <a:t> – nakładka na </a:t>
            </a:r>
            <a:r>
              <a:rPr lang="pl-PL" dirty="0" err="1"/>
              <a:t>matplotlib</a:t>
            </a:r>
            <a:r>
              <a:rPr lang="pl-PL" dirty="0"/>
              <a:t>, ułatwiająca rysowanie bardziej złożonych wykresów</a:t>
            </a:r>
          </a:p>
        </p:txBody>
      </p:sp>
    </p:spTree>
    <p:extLst>
      <p:ext uri="{BB962C8B-B14F-4D97-AF65-F5344CB8AC3E}">
        <p14:creationId xmlns:p14="http://schemas.microsoft.com/office/powerpoint/2010/main" val="209464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0403DF-9AD4-40DB-B7DD-6ED3DB57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Zasoby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77EADC-F3A1-4334-BD84-98196B23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2"/>
              </a:rPr>
              <a:t>http://r-statistics.co/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www.r-graph-gallery.com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http://seaborn.pydata.org/examples/index.html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https://github.com/PacktPublishing/Matplotlib-2.x-By-Example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32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Wizualizacja danych</a:t>
            </a:r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1F5E84-277B-48E4-B650-96F34A2920A6}"/>
</file>

<file path=customXml/itemProps2.xml><?xml version="1.0" encoding="utf-8"?>
<ds:datastoreItem xmlns:ds="http://schemas.openxmlformats.org/officeDocument/2006/customXml" ds:itemID="{1D5AF81B-FD6E-46B5-B09B-7BD7C6C3C792}"/>
</file>

<file path=customXml/itemProps3.xml><?xml version="1.0" encoding="utf-8"?>
<ds:datastoreItem xmlns:ds="http://schemas.openxmlformats.org/officeDocument/2006/customXml" ds:itemID="{A96C9140-C114-421F-B494-70EB27351D19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3519</TotalTime>
  <Words>190</Words>
  <Application>Microsoft Office PowerPoint</Application>
  <PresentationFormat>Pokaz na ekranie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Calibri</vt:lpstr>
      <vt:lpstr>Motyw2</vt:lpstr>
      <vt:lpstr>Prezentacja programu PowerPoint</vt:lpstr>
      <vt:lpstr>Reporting Services Zaawansowane wizualizacje danych z użyciem R i Python</vt:lpstr>
      <vt:lpstr>Agenda</vt:lpstr>
      <vt:lpstr>Zewnętrzne wizualizacje w SSRS</vt:lpstr>
      <vt:lpstr>Wymagane komponenty</vt:lpstr>
      <vt:lpstr>ggplot2 – Grammar of Graphics</vt:lpstr>
      <vt:lpstr>matplotlib + seaborn</vt:lpstr>
      <vt:lpstr>Zasoby</vt:lpstr>
      <vt:lpstr>DEMO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Grzegorz Stolecki</cp:lastModifiedBy>
  <cp:revision>224</cp:revision>
  <dcterms:created xsi:type="dcterms:W3CDTF">2011-11-24T02:19:03Z</dcterms:created>
  <dcterms:modified xsi:type="dcterms:W3CDTF">2018-05-20T20:28:34Z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