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93" r:id="rId2"/>
    <p:sldId id="257" r:id="rId3"/>
    <p:sldId id="258" r:id="rId4"/>
    <p:sldId id="261" r:id="rId5"/>
    <p:sldId id="262" r:id="rId6"/>
    <p:sldId id="280" r:id="rId7"/>
    <p:sldId id="264" r:id="rId8"/>
    <p:sldId id="276" r:id="rId9"/>
    <p:sldId id="268" r:id="rId10"/>
    <p:sldId id="265" r:id="rId11"/>
    <p:sldId id="296" r:id="rId12"/>
    <p:sldId id="271" r:id="rId13"/>
    <p:sldId id="272" r:id="rId14"/>
    <p:sldId id="275" r:id="rId15"/>
    <p:sldId id="295" r:id="rId16"/>
    <p:sldId id="274" r:id="rId17"/>
    <p:sldId id="279" r:id="rId18"/>
    <p:sldId id="273" r:id="rId19"/>
    <p:sldId id="297" r:id="rId20"/>
    <p:sldId id="29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66427E-E3CB-48D0-BB8F-2D24E4BB7AA7}" v="1080" dt="2018-05-15T11:48:09.392"/>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5501" autoAdjust="0"/>
  </p:normalViewPr>
  <p:slideViewPr>
    <p:cSldViewPr>
      <p:cViewPr varScale="1">
        <p:scale>
          <a:sx n="114" d="100"/>
          <a:sy n="114" d="100"/>
        </p:scale>
        <p:origin x="136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ol Żak" userId="e6abd3afaaa40b14" providerId="LiveId" clId="{2D66427E-E3CB-48D0-BB8F-2D24E4BB7AA7}"/>
    <pc:docChg chg="undo redo custSel addSld delSld modSld">
      <pc:chgData name="Karol Żak" userId="e6abd3afaaa40b14" providerId="LiveId" clId="{2D66427E-E3CB-48D0-BB8F-2D24E4BB7AA7}" dt="2018-05-15T11:48:09.392" v="1063" actId="20577"/>
      <pc:docMkLst>
        <pc:docMk/>
      </pc:docMkLst>
      <pc:sldChg chg="addSp delSp modSp add">
        <pc:chgData name="Karol Żak" userId="e6abd3afaaa40b14" providerId="LiveId" clId="{2D66427E-E3CB-48D0-BB8F-2D24E4BB7AA7}" dt="2018-05-15T09:22:42.769" v="742" actId="1036"/>
        <pc:sldMkLst>
          <pc:docMk/>
          <pc:sldMk cId="2878322917" sldId="257"/>
        </pc:sldMkLst>
        <pc:spChg chg="add mod">
          <ac:chgData name="Karol Żak" userId="e6abd3afaaa40b14" providerId="LiveId" clId="{2D66427E-E3CB-48D0-BB8F-2D24E4BB7AA7}" dt="2018-05-15T07:02:29.174" v="163" actId="20577"/>
          <ac:spMkLst>
            <pc:docMk/>
            <pc:sldMk cId="2878322917" sldId="257"/>
            <ac:spMk id="2" creationId="{F5D0D952-45B2-41F2-BA97-3C2D55974174}"/>
          </ac:spMkLst>
        </pc:spChg>
        <pc:spChg chg="mod">
          <ac:chgData name="Karol Żak" userId="e6abd3afaaa40b14" providerId="LiveId" clId="{2D66427E-E3CB-48D0-BB8F-2D24E4BB7AA7}" dt="2018-05-15T09:22:42.769" v="742" actId="1036"/>
          <ac:spMkLst>
            <pc:docMk/>
            <pc:sldMk cId="2878322917" sldId="257"/>
            <ac:spMk id="5" creationId="{00000000-0000-0000-0000-000000000000}"/>
          </ac:spMkLst>
        </pc:spChg>
        <pc:spChg chg="del">
          <ac:chgData name="Karol Żak" userId="e6abd3afaaa40b14" providerId="LiveId" clId="{2D66427E-E3CB-48D0-BB8F-2D24E4BB7AA7}" dt="2018-05-15T06:54:42.317" v="7" actId="478"/>
          <ac:spMkLst>
            <pc:docMk/>
            <pc:sldMk cId="2878322917" sldId="257"/>
            <ac:spMk id="10" creationId="{32EF1179-2906-4225-98D3-E5EBCD626D86}"/>
          </ac:spMkLst>
        </pc:spChg>
        <pc:spChg chg="add mod">
          <ac:chgData name="Karol Żak" userId="e6abd3afaaa40b14" providerId="LiveId" clId="{2D66427E-E3CB-48D0-BB8F-2D24E4BB7AA7}" dt="2018-05-15T07:01:17.363" v="123" actId="1076"/>
          <ac:spMkLst>
            <pc:docMk/>
            <pc:sldMk cId="2878322917" sldId="257"/>
            <ac:spMk id="12" creationId="{0DDC571D-D19F-4726-A418-4997FE9D99BC}"/>
          </ac:spMkLst>
        </pc:spChg>
        <pc:picChg chg="add del mod">
          <ac:chgData name="Karol Żak" userId="e6abd3afaaa40b14" providerId="LiveId" clId="{2D66427E-E3CB-48D0-BB8F-2D24E4BB7AA7}" dt="2018-05-15T06:55:01.368" v="22" actId="478"/>
          <ac:picMkLst>
            <pc:docMk/>
            <pc:sldMk cId="2878322917" sldId="257"/>
            <ac:picMk id="3" creationId="{7CFA16AB-F6FE-421F-8D9A-DF24B9A93361}"/>
          </ac:picMkLst>
        </pc:picChg>
        <pc:picChg chg="mod ord">
          <ac:chgData name="Karol Żak" userId="e6abd3afaaa40b14" providerId="LiveId" clId="{2D66427E-E3CB-48D0-BB8F-2D24E4BB7AA7}" dt="2018-05-15T09:22:42.769" v="742" actId="1036"/>
          <ac:picMkLst>
            <pc:docMk/>
            <pc:sldMk cId="2878322917" sldId="257"/>
            <ac:picMk id="6" creationId="{00000000-0000-0000-0000-000000000000}"/>
          </ac:picMkLst>
        </pc:picChg>
        <pc:picChg chg="mod ord">
          <ac:chgData name="Karol Żak" userId="e6abd3afaaa40b14" providerId="LiveId" clId="{2D66427E-E3CB-48D0-BB8F-2D24E4BB7AA7}" dt="2018-05-15T09:22:42.769" v="742" actId="1036"/>
          <ac:picMkLst>
            <pc:docMk/>
            <pc:sldMk cId="2878322917" sldId="257"/>
            <ac:picMk id="7" creationId="{00000000-0000-0000-0000-000000000000}"/>
          </ac:picMkLst>
        </pc:picChg>
        <pc:picChg chg="mod ord">
          <ac:chgData name="Karol Żak" userId="e6abd3afaaa40b14" providerId="LiveId" clId="{2D66427E-E3CB-48D0-BB8F-2D24E4BB7AA7}" dt="2018-05-15T09:22:42.769" v="742" actId="1036"/>
          <ac:picMkLst>
            <pc:docMk/>
            <pc:sldMk cId="2878322917" sldId="257"/>
            <ac:picMk id="8" creationId="{00000000-0000-0000-0000-000000000000}"/>
          </ac:picMkLst>
        </pc:picChg>
      </pc:sldChg>
      <pc:sldChg chg="delSp modSp add">
        <pc:chgData name="Karol Żak" userId="e6abd3afaaa40b14" providerId="LiveId" clId="{2D66427E-E3CB-48D0-BB8F-2D24E4BB7AA7}" dt="2018-05-15T07:00:24.386" v="109" actId="14100"/>
        <pc:sldMkLst>
          <pc:docMk/>
          <pc:sldMk cId="832177149" sldId="258"/>
        </pc:sldMkLst>
        <pc:spChg chg="del">
          <ac:chgData name="Karol Żak" userId="e6abd3afaaa40b14" providerId="LiveId" clId="{2D66427E-E3CB-48D0-BB8F-2D24E4BB7AA7}" dt="2018-05-15T07:00:13.048" v="107" actId="478"/>
          <ac:spMkLst>
            <pc:docMk/>
            <pc:sldMk cId="832177149" sldId="258"/>
            <ac:spMk id="6" creationId="{74DDAA91-438B-456B-8B2D-F4E81EC100C8}"/>
          </ac:spMkLst>
        </pc:spChg>
        <pc:picChg chg="mod">
          <ac:chgData name="Karol Żak" userId="e6abd3afaaa40b14" providerId="LiveId" clId="{2D66427E-E3CB-48D0-BB8F-2D24E4BB7AA7}" dt="2018-05-15T07:00:24.386" v="109" actId="14100"/>
          <ac:picMkLst>
            <pc:docMk/>
            <pc:sldMk cId="832177149" sldId="258"/>
            <ac:picMk id="2" creationId="{A70D03A0-FEA3-4F79-B7BE-D07EECB8E5F3}"/>
          </ac:picMkLst>
        </pc:picChg>
        <pc:picChg chg="mod">
          <ac:chgData name="Karol Żak" userId="e6abd3afaaa40b14" providerId="LiveId" clId="{2D66427E-E3CB-48D0-BB8F-2D24E4BB7AA7}" dt="2018-05-15T07:00:16.979" v="108" actId="1076"/>
          <ac:picMkLst>
            <pc:docMk/>
            <pc:sldMk cId="832177149" sldId="258"/>
            <ac:picMk id="7" creationId="{1265A0C4-729D-4426-A0D2-B6773F0E88BB}"/>
          </ac:picMkLst>
        </pc:picChg>
      </pc:sldChg>
      <pc:sldChg chg="add">
        <pc:chgData name="Karol Żak" userId="e6abd3afaaa40b14" providerId="LiveId" clId="{2D66427E-E3CB-48D0-BB8F-2D24E4BB7AA7}" dt="2018-05-15T06:53:35.872" v="2"/>
        <pc:sldMkLst>
          <pc:docMk/>
          <pc:sldMk cId="1652950546" sldId="261"/>
        </pc:sldMkLst>
      </pc:sldChg>
      <pc:sldChg chg="modSp add">
        <pc:chgData name="Karol Żak" userId="e6abd3afaaa40b14" providerId="LiveId" clId="{2D66427E-E3CB-48D0-BB8F-2D24E4BB7AA7}" dt="2018-05-15T09:26:25.034" v="746" actId="115"/>
        <pc:sldMkLst>
          <pc:docMk/>
          <pc:sldMk cId="200909117" sldId="262"/>
        </pc:sldMkLst>
        <pc:spChg chg="mod">
          <ac:chgData name="Karol Żak" userId="e6abd3afaaa40b14" providerId="LiveId" clId="{2D66427E-E3CB-48D0-BB8F-2D24E4BB7AA7}" dt="2018-05-15T07:20:58.327" v="423" actId="1076"/>
          <ac:spMkLst>
            <pc:docMk/>
            <pc:sldMk cId="200909117" sldId="262"/>
            <ac:spMk id="3" creationId="{BD109398-F124-4602-BBA1-ECF51BFDDC8B}"/>
          </ac:spMkLst>
        </pc:spChg>
        <pc:spChg chg="mod">
          <ac:chgData name="Karol Żak" userId="e6abd3afaaa40b14" providerId="LiveId" clId="{2D66427E-E3CB-48D0-BB8F-2D24E4BB7AA7}" dt="2018-05-15T09:26:25.034" v="746" actId="115"/>
          <ac:spMkLst>
            <pc:docMk/>
            <pc:sldMk cId="200909117" sldId="262"/>
            <ac:spMk id="4" creationId="{4D9D230E-A13A-4E54-9AFE-F5FF262F8AF9}"/>
          </ac:spMkLst>
        </pc:spChg>
        <pc:picChg chg="mod">
          <ac:chgData name="Karol Żak" userId="e6abd3afaaa40b14" providerId="LiveId" clId="{2D66427E-E3CB-48D0-BB8F-2D24E4BB7AA7}" dt="2018-05-15T07:21:01.962" v="424" actId="1076"/>
          <ac:picMkLst>
            <pc:docMk/>
            <pc:sldMk cId="200909117" sldId="262"/>
            <ac:picMk id="6" creationId="{2883AB6C-43EC-4EE0-844C-EBEE05E32525}"/>
          </ac:picMkLst>
        </pc:picChg>
      </pc:sldChg>
      <pc:sldChg chg="modSp add">
        <pc:chgData name="Karol Żak" userId="e6abd3afaaa40b14" providerId="LiveId" clId="{2D66427E-E3CB-48D0-BB8F-2D24E4BB7AA7}" dt="2018-05-15T07:09:01.702" v="219" actId="14100"/>
        <pc:sldMkLst>
          <pc:docMk/>
          <pc:sldMk cId="2635254327" sldId="264"/>
        </pc:sldMkLst>
        <pc:spChg chg="mod">
          <ac:chgData name="Karol Żak" userId="e6abd3afaaa40b14" providerId="LiveId" clId="{2D66427E-E3CB-48D0-BB8F-2D24E4BB7AA7}" dt="2018-05-15T07:08:54.773" v="217" actId="1076"/>
          <ac:spMkLst>
            <pc:docMk/>
            <pc:sldMk cId="2635254327" sldId="264"/>
            <ac:spMk id="3" creationId="{BD109398-F124-4602-BBA1-ECF51BFDDC8B}"/>
          </ac:spMkLst>
        </pc:spChg>
        <pc:spChg chg="mod">
          <ac:chgData name="Karol Żak" userId="e6abd3afaaa40b14" providerId="LiveId" clId="{2D66427E-E3CB-48D0-BB8F-2D24E4BB7AA7}" dt="2018-05-15T07:08:57.717" v="218" actId="1076"/>
          <ac:spMkLst>
            <pc:docMk/>
            <pc:sldMk cId="2635254327" sldId="264"/>
            <ac:spMk id="4" creationId="{4D9D230E-A13A-4E54-9AFE-F5FF262F8AF9}"/>
          </ac:spMkLst>
        </pc:spChg>
        <pc:picChg chg="mod">
          <ac:chgData name="Karol Żak" userId="e6abd3afaaa40b14" providerId="LiveId" clId="{2D66427E-E3CB-48D0-BB8F-2D24E4BB7AA7}" dt="2018-05-15T07:09:01.702" v="219" actId="14100"/>
          <ac:picMkLst>
            <pc:docMk/>
            <pc:sldMk cId="2635254327" sldId="264"/>
            <ac:picMk id="7" creationId="{D8ECBF7E-EA73-440E-82C6-79EC5082797B}"/>
          </ac:picMkLst>
        </pc:picChg>
      </pc:sldChg>
      <pc:sldChg chg="addSp delSp modSp add">
        <pc:chgData name="Karol Żak" userId="e6abd3afaaa40b14" providerId="LiveId" clId="{2D66427E-E3CB-48D0-BB8F-2D24E4BB7AA7}" dt="2018-05-15T09:32:17.340" v="861" actId="20577"/>
        <pc:sldMkLst>
          <pc:docMk/>
          <pc:sldMk cId="1488430140" sldId="265"/>
        </pc:sldMkLst>
        <pc:spChg chg="add del mod">
          <ac:chgData name="Karol Żak" userId="e6abd3afaaa40b14" providerId="LiveId" clId="{2D66427E-E3CB-48D0-BB8F-2D24E4BB7AA7}" dt="2018-05-15T07:16:56.704" v="370" actId="1076"/>
          <ac:spMkLst>
            <pc:docMk/>
            <pc:sldMk cId="1488430140" sldId="265"/>
            <ac:spMk id="3" creationId="{BD109398-F124-4602-BBA1-ECF51BFDDC8B}"/>
          </ac:spMkLst>
        </pc:spChg>
        <pc:spChg chg="add del mod">
          <ac:chgData name="Karol Żak" userId="e6abd3afaaa40b14" providerId="LiveId" clId="{2D66427E-E3CB-48D0-BB8F-2D24E4BB7AA7}" dt="2018-05-15T07:15:08.351" v="291" actId="478"/>
          <ac:spMkLst>
            <pc:docMk/>
            <pc:sldMk cId="1488430140" sldId="265"/>
            <ac:spMk id="4" creationId="{11C536D9-BEC8-4331-AC2C-C29EF5EE802B}"/>
          </ac:spMkLst>
        </pc:spChg>
        <pc:spChg chg="add del mod">
          <ac:chgData name="Karol Żak" userId="e6abd3afaaa40b14" providerId="LiveId" clId="{2D66427E-E3CB-48D0-BB8F-2D24E4BB7AA7}" dt="2018-05-15T07:15:08.227" v="290" actId="478"/>
          <ac:spMkLst>
            <pc:docMk/>
            <pc:sldMk cId="1488430140" sldId="265"/>
            <ac:spMk id="6" creationId="{C1BCE7F2-F4D6-420F-9B04-567B6F62C3DA}"/>
          </ac:spMkLst>
        </pc:spChg>
        <pc:spChg chg="add del mod">
          <ac:chgData name="Karol Żak" userId="e6abd3afaaa40b14" providerId="LiveId" clId="{2D66427E-E3CB-48D0-BB8F-2D24E4BB7AA7}" dt="2018-05-15T07:17:07.887" v="373" actId="1076"/>
          <ac:spMkLst>
            <pc:docMk/>
            <pc:sldMk cId="1488430140" sldId="265"/>
            <ac:spMk id="9" creationId="{08E61C2E-D352-4DB7-A17C-7F94518A6FC5}"/>
          </ac:spMkLst>
        </pc:spChg>
        <pc:spChg chg="add del mod">
          <ac:chgData name="Karol Żak" userId="e6abd3afaaa40b14" providerId="LiveId" clId="{2D66427E-E3CB-48D0-BB8F-2D24E4BB7AA7}" dt="2018-05-15T09:32:17.340" v="861" actId="20577"/>
          <ac:spMkLst>
            <pc:docMk/>
            <pc:sldMk cId="1488430140" sldId="265"/>
            <ac:spMk id="11" creationId="{B9B8FB31-FFC7-45D7-8E25-3AAC9D4BD7D8}"/>
          </ac:spMkLst>
        </pc:spChg>
        <pc:picChg chg="add del mod">
          <ac:chgData name="Karol Żak" userId="e6abd3afaaa40b14" providerId="LiveId" clId="{2D66427E-E3CB-48D0-BB8F-2D24E4BB7AA7}" dt="2018-05-15T09:31:25.173" v="779" actId="1076"/>
          <ac:picMkLst>
            <pc:docMk/>
            <pc:sldMk cId="1488430140" sldId="265"/>
            <ac:picMk id="8" creationId="{CD8AFF14-CECD-41F7-A444-3816E682612C}"/>
          </ac:picMkLst>
        </pc:picChg>
        <pc:picChg chg="add del mod">
          <ac:chgData name="Karol Żak" userId="e6abd3afaaa40b14" providerId="LiveId" clId="{2D66427E-E3CB-48D0-BB8F-2D24E4BB7AA7}" dt="2018-05-15T09:31:30.096" v="780" actId="14100"/>
          <ac:picMkLst>
            <pc:docMk/>
            <pc:sldMk cId="1488430140" sldId="265"/>
            <ac:picMk id="12" creationId="{04525379-6197-4F4A-B392-1258648A3D26}"/>
          </ac:picMkLst>
        </pc:picChg>
      </pc:sldChg>
      <pc:sldChg chg="delSp modSp add delAnim modAnim">
        <pc:chgData name="Karol Żak" userId="e6abd3afaaa40b14" providerId="LiveId" clId="{2D66427E-E3CB-48D0-BB8F-2D24E4BB7AA7}" dt="2018-05-15T09:30:06.856" v="778" actId="20577"/>
        <pc:sldMkLst>
          <pc:docMk/>
          <pc:sldMk cId="2310399654" sldId="268"/>
        </pc:sldMkLst>
        <pc:spChg chg="mod">
          <ac:chgData name="Karol Żak" userId="e6abd3afaaa40b14" providerId="LiveId" clId="{2D66427E-E3CB-48D0-BB8F-2D24E4BB7AA7}" dt="2018-05-15T07:11:10.023" v="242" actId="1076"/>
          <ac:spMkLst>
            <pc:docMk/>
            <pc:sldMk cId="2310399654" sldId="268"/>
            <ac:spMk id="3" creationId="{BD109398-F124-4602-BBA1-ECF51BFDDC8B}"/>
          </ac:spMkLst>
        </pc:spChg>
        <pc:spChg chg="del mod">
          <ac:chgData name="Karol Żak" userId="e6abd3afaaa40b14" providerId="LiveId" clId="{2D66427E-E3CB-48D0-BB8F-2D24E4BB7AA7}" dt="2018-05-15T07:12:50.431" v="261" actId="478"/>
          <ac:spMkLst>
            <pc:docMk/>
            <pc:sldMk cId="2310399654" sldId="268"/>
            <ac:spMk id="7" creationId="{A45525D5-11DF-4F5F-9554-9657A87D227F}"/>
          </ac:spMkLst>
        </pc:spChg>
        <pc:spChg chg="mod">
          <ac:chgData name="Karol Żak" userId="e6abd3afaaa40b14" providerId="LiveId" clId="{2D66427E-E3CB-48D0-BB8F-2D24E4BB7AA7}" dt="2018-05-15T07:15:24.856" v="303" actId="20577"/>
          <ac:spMkLst>
            <pc:docMk/>
            <pc:sldMk cId="2310399654" sldId="268"/>
            <ac:spMk id="8" creationId="{27590411-C48E-4719-8242-488C4C1454ED}"/>
          </ac:spMkLst>
        </pc:spChg>
        <pc:spChg chg="mod">
          <ac:chgData name="Karol Żak" userId="e6abd3afaaa40b14" providerId="LiveId" clId="{2D66427E-E3CB-48D0-BB8F-2D24E4BB7AA7}" dt="2018-05-15T09:30:06.856" v="778" actId="20577"/>
          <ac:spMkLst>
            <pc:docMk/>
            <pc:sldMk cId="2310399654" sldId="268"/>
            <ac:spMk id="12" creationId="{A2A9F8E3-E1BB-4726-9467-486196C76716}"/>
          </ac:spMkLst>
        </pc:spChg>
        <pc:picChg chg="mod">
          <ac:chgData name="Karol Żak" userId="e6abd3afaaa40b14" providerId="LiveId" clId="{2D66427E-E3CB-48D0-BB8F-2D24E4BB7AA7}" dt="2018-05-15T07:13:09.681" v="274" actId="1076"/>
          <ac:picMkLst>
            <pc:docMk/>
            <pc:sldMk cId="2310399654" sldId="268"/>
            <ac:picMk id="5" creationId="{815A4DE2-CB38-44C5-9C83-86CB54552A57}"/>
          </ac:picMkLst>
        </pc:picChg>
        <pc:picChg chg="mod">
          <ac:chgData name="Karol Żak" userId="e6abd3afaaa40b14" providerId="LiveId" clId="{2D66427E-E3CB-48D0-BB8F-2D24E4BB7AA7}" dt="2018-05-15T07:15:26.248" v="305" actId="14100"/>
          <ac:picMkLst>
            <pc:docMk/>
            <pc:sldMk cId="2310399654" sldId="268"/>
            <ac:picMk id="6" creationId="{A4A11D8E-88B1-4D00-8C60-DBC14CB909E6}"/>
          </ac:picMkLst>
        </pc:picChg>
        <pc:picChg chg="mod">
          <ac:chgData name="Karol Żak" userId="e6abd3afaaa40b14" providerId="LiveId" clId="{2D66427E-E3CB-48D0-BB8F-2D24E4BB7AA7}" dt="2018-05-15T07:11:59.188" v="254" actId="1076"/>
          <ac:picMkLst>
            <pc:docMk/>
            <pc:sldMk cId="2310399654" sldId="268"/>
            <ac:picMk id="10" creationId="{5ADC2AFB-AFB7-46B7-9D00-59935C7DF9CE}"/>
          </ac:picMkLst>
        </pc:picChg>
      </pc:sldChg>
      <pc:sldChg chg="add del">
        <pc:chgData name="Karol Żak" userId="e6abd3afaaa40b14" providerId="LiveId" clId="{2D66427E-E3CB-48D0-BB8F-2D24E4BB7AA7}" dt="2018-05-15T07:22:35.023" v="442" actId="2696"/>
        <pc:sldMkLst>
          <pc:docMk/>
          <pc:sldMk cId="1855671421" sldId="269"/>
        </pc:sldMkLst>
      </pc:sldChg>
      <pc:sldChg chg="modSp add">
        <pc:chgData name="Karol Żak" userId="e6abd3afaaa40b14" providerId="LiveId" clId="{2D66427E-E3CB-48D0-BB8F-2D24E4BB7AA7}" dt="2018-05-15T07:17:54.823" v="386" actId="1076"/>
        <pc:sldMkLst>
          <pc:docMk/>
          <pc:sldMk cId="1205297494" sldId="271"/>
        </pc:sldMkLst>
        <pc:spChg chg="mod">
          <ac:chgData name="Karol Żak" userId="e6abd3afaaa40b14" providerId="LiveId" clId="{2D66427E-E3CB-48D0-BB8F-2D24E4BB7AA7}" dt="2018-05-15T07:16:51.030" v="369" actId="1076"/>
          <ac:spMkLst>
            <pc:docMk/>
            <pc:sldMk cId="1205297494" sldId="271"/>
            <ac:spMk id="3" creationId="{BD109398-F124-4602-BBA1-ECF51BFDDC8B}"/>
          </ac:spMkLst>
        </pc:spChg>
        <pc:spChg chg="mod">
          <ac:chgData name="Karol Żak" userId="e6abd3afaaa40b14" providerId="LiveId" clId="{2D66427E-E3CB-48D0-BB8F-2D24E4BB7AA7}" dt="2018-05-15T07:17:38.078" v="380" actId="1076"/>
          <ac:spMkLst>
            <pc:docMk/>
            <pc:sldMk cId="1205297494" sldId="271"/>
            <ac:spMk id="4" creationId="{4D9D230E-A13A-4E54-9AFE-F5FF262F8AF9}"/>
          </ac:spMkLst>
        </pc:spChg>
        <pc:picChg chg="mod">
          <ac:chgData name="Karol Żak" userId="e6abd3afaaa40b14" providerId="LiveId" clId="{2D66427E-E3CB-48D0-BB8F-2D24E4BB7AA7}" dt="2018-05-15T07:17:54.823" v="386" actId="1076"/>
          <ac:picMkLst>
            <pc:docMk/>
            <pc:sldMk cId="1205297494" sldId="271"/>
            <ac:picMk id="2" creationId="{05F8B7A1-3BE7-4662-A205-0724408625A4}"/>
          </ac:picMkLst>
        </pc:picChg>
        <pc:picChg chg="mod">
          <ac:chgData name="Karol Żak" userId="e6abd3afaaa40b14" providerId="LiveId" clId="{2D66427E-E3CB-48D0-BB8F-2D24E4BB7AA7}" dt="2018-05-15T07:17:48.670" v="383" actId="1076"/>
          <ac:picMkLst>
            <pc:docMk/>
            <pc:sldMk cId="1205297494" sldId="271"/>
            <ac:picMk id="7" creationId="{0266715C-8927-4889-B8DA-1D98C574474D}"/>
          </ac:picMkLst>
        </pc:picChg>
      </pc:sldChg>
      <pc:sldChg chg="delSp modSp add">
        <pc:chgData name="Karol Żak" userId="e6abd3afaaa40b14" providerId="LiveId" clId="{2D66427E-E3CB-48D0-BB8F-2D24E4BB7AA7}" dt="2018-05-15T09:38:21.977" v="863" actId="1076"/>
        <pc:sldMkLst>
          <pc:docMk/>
          <pc:sldMk cId="3039734038" sldId="272"/>
        </pc:sldMkLst>
        <pc:spChg chg="mod">
          <ac:chgData name="Karol Żak" userId="e6abd3afaaa40b14" providerId="LiveId" clId="{2D66427E-E3CB-48D0-BB8F-2D24E4BB7AA7}" dt="2018-05-15T07:16:46.669" v="368" actId="1076"/>
          <ac:spMkLst>
            <pc:docMk/>
            <pc:sldMk cId="3039734038" sldId="272"/>
            <ac:spMk id="3" creationId="{BD109398-F124-4602-BBA1-ECF51BFDDC8B}"/>
          </ac:spMkLst>
        </pc:spChg>
        <pc:spChg chg="mod">
          <ac:chgData name="Karol Żak" userId="e6abd3afaaa40b14" providerId="LiveId" clId="{2D66427E-E3CB-48D0-BB8F-2D24E4BB7AA7}" dt="2018-05-15T07:18:10.183" v="389" actId="6549"/>
          <ac:spMkLst>
            <pc:docMk/>
            <pc:sldMk cId="3039734038" sldId="272"/>
            <ac:spMk id="4" creationId="{4D9D230E-A13A-4E54-9AFE-F5FF262F8AF9}"/>
          </ac:spMkLst>
        </pc:spChg>
        <pc:spChg chg="del">
          <ac:chgData name="Karol Żak" userId="e6abd3afaaa40b14" providerId="LiveId" clId="{2D66427E-E3CB-48D0-BB8F-2D24E4BB7AA7}" dt="2018-05-15T07:18:21.130" v="393" actId="478"/>
          <ac:spMkLst>
            <pc:docMk/>
            <pc:sldMk cId="3039734038" sldId="272"/>
            <ac:spMk id="7" creationId="{C52CD140-37C9-4466-96DB-7DD74E8C1A7E}"/>
          </ac:spMkLst>
        </pc:spChg>
        <pc:picChg chg="mod">
          <ac:chgData name="Karol Żak" userId="e6abd3afaaa40b14" providerId="LiveId" clId="{2D66427E-E3CB-48D0-BB8F-2D24E4BB7AA7}" dt="2018-05-15T09:38:21.977" v="863" actId="1076"/>
          <ac:picMkLst>
            <pc:docMk/>
            <pc:sldMk cId="3039734038" sldId="272"/>
            <ac:picMk id="6" creationId="{1228E257-50B0-4BED-BF6B-CA34AAC44B74}"/>
          </ac:picMkLst>
        </pc:picChg>
        <pc:picChg chg="mod">
          <ac:chgData name="Karol Żak" userId="e6abd3afaaa40b14" providerId="LiveId" clId="{2D66427E-E3CB-48D0-BB8F-2D24E4BB7AA7}" dt="2018-05-15T07:18:17.427" v="391" actId="1076"/>
          <ac:picMkLst>
            <pc:docMk/>
            <pc:sldMk cId="3039734038" sldId="272"/>
            <ac:picMk id="8" creationId="{651CFAAC-4D44-42DE-B914-55F5C909A428}"/>
          </ac:picMkLst>
        </pc:picChg>
      </pc:sldChg>
      <pc:sldChg chg="modSp add">
        <pc:chgData name="Karol Żak" userId="e6abd3afaaa40b14" providerId="LiveId" clId="{2D66427E-E3CB-48D0-BB8F-2D24E4BB7AA7}" dt="2018-05-15T07:22:05.061" v="430" actId="404"/>
        <pc:sldMkLst>
          <pc:docMk/>
          <pc:sldMk cId="2184916745" sldId="273"/>
        </pc:sldMkLst>
        <pc:spChg chg="mod">
          <ac:chgData name="Karol Żak" userId="e6abd3afaaa40b14" providerId="LiveId" clId="{2D66427E-E3CB-48D0-BB8F-2D24E4BB7AA7}" dt="2018-05-15T07:22:05.061" v="430" actId="404"/>
          <ac:spMkLst>
            <pc:docMk/>
            <pc:sldMk cId="2184916745" sldId="273"/>
            <ac:spMk id="4" creationId="{4D9D230E-A13A-4E54-9AFE-F5FF262F8AF9}"/>
          </ac:spMkLst>
        </pc:spChg>
      </pc:sldChg>
      <pc:sldChg chg="modSp add">
        <pc:chgData name="Karol Żak" userId="e6abd3afaaa40b14" providerId="LiveId" clId="{2D66427E-E3CB-48D0-BB8F-2D24E4BB7AA7}" dt="2018-05-15T07:19:10.149" v="402" actId="1076"/>
        <pc:sldMkLst>
          <pc:docMk/>
          <pc:sldMk cId="3048436433" sldId="274"/>
        </pc:sldMkLst>
        <pc:spChg chg="mod">
          <ac:chgData name="Karol Żak" userId="e6abd3afaaa40b14" providerId="LiveId" clId="{2D66427E-E3CB-48D0-BB8F-2D24E4BB7AA7}" dt="2018-05-15T07:19:10.149" v="402" actId="1076"/>
          <ac:spMkLst>
            <pc:docMk/>
            <pc:sldMk cId="3048436433" sldId="274"/>
            <ac:spMk id="3" creationId="{BD109398-F124-4602-BBA1-ECF51BFDDC8B}"/>
          </ac:spMkLst>
        </pc:spChg>
      </pc:sldChg>
      <pc:sldChg chg="delSp modSp add">
        <pc:chgData name="Karol Żak" userId="e6abd3afaaa40b14" providerId="LiveId" clId="{2D66427E-E3CB-48D0-BB8F-2D24E4BB7AA7}" dt="2018-05-15T07:18:52.194" v="399" actId="14100"/>
        <pc:sldMkLst>
          <pc:docMk/>
          <pc:sldMk cId="2395114347" sldId="275"/>
        </pc:sldMkLst>
        <pc:spChg chg="del">
          <ac:chgData name="Karol Żak" userId="e6abd3afaaa40b14" providerId="LiveId" clId="{2D66427E-E3CB-48D0-BB8F-2D24E4BB7AA7}" dt="2018-05-15T07:18:46.479" v="396" actId="478"/>
          <ac:spMkLst>
            <pc:docMk/>
            <pc:sldMk cId="2395114347" sldId="275"/>
            <ac:spMk id="5" creationId="{2DFCBBD1-66BE-416A-ABEC-CB240E8004F4}"/>
          </ac:spMkLst>
        </pc:spChg>
        <pc:picChg chg="mod">
          <ac:chgData name="Karol Żak" userId="e6abd3afaaa40b14" providerId="LiveId" clId="{2D66427E-E3CB-48D0-BB8F-2D24E4BB7AA7}" dt="2018-05-15T07:18:52.194" v="399" actId="14100"/>
          <ac:picMkLst>
            <pc:docMk/>
            <pc:sldMk cId="2395114347" sldId="275"/>
            <ac:picMk id="12" creationId="{8F95CEA1-8D9C-4891-A2FE-0E2C447F9CFA}"/>
          </ac:picMkLst>
        </pc:picChg>
      </pc:sldChg>
      <pc:sldChg chg="modSp add">
        <pc:chgData name="Karol Żak" userId="e6abd3afaaa40b14" providerId="LiveId" clId="{2D66427E-E3CB-48D0-BB8F-2D24E4BB7AA7}" dt="2018-05-15T07:10:11.088" v="233" actId="14100"/>
        <pc:sldMkLst>
          <pc:docMk/>
          <pc:sldMk cId="2585669550" sldId="276"/>
        </pc:sldMkLst>
        <pc:spChg chg="mod">
          <ac:chgData name="Karol Żak" userId="e6abd3afaaa40b14" providerId="LiveId" clId="{2D66427E-E3CB-48D0-BB8F-2D24E4BB7AA7}" dt="2018-05-15T07:09:22.553" v="221" actId="1076"/>
          <ac:spMkLst>
            <pc:docMk/>
            <pc:sldMk cId="2585669550" sldId="276"/>
            <ac:spMk id="3" creationId="{BD109398-F124-4602-BBA1-ECF51BFDDC8B}"/>
          </ac:spMkLst>
        </pc:spChg>
        <pc:spChg chg="mod">
          <ac:chgData name="Karol Żak" userId="e6abd3afaaa40b14" providerId="LiveId" clId="{2D66427E-E3CB-48D0-BB8F-2D24E4BB7AA7}" dt="2018-05-15T07:09:48.087" v="229" actId="1076"/>
          <ac:spMkLst>
            <pc:docMk/>
            <pc:sldMk cId="2585669550" sldId="276"/>
            <ac:spMk id="4" creationId="{4D9D230E-A13A-4E54-9AFE-F5FF262F8AF9}"/>
          </ac:spMkLst>
        </pc:spChg>
        <pc:picChg chg="mod">
          <ac:chgData name="Karol Żak" userId="e6abd3afaaa40b14" providerId="LiveId" clId="{2D66427E-E3CB-48D0-BB8F-2D24E4BB7AA7}" dt="2018-05-15T07:09:59.075" v="231" actId="14100"/>
          <ac:picMkLst>
            <pc:docMk/>
            <pc:sldMk cId="2585669550" sldId="276"/>
            <ac:picMk id="8" creationId="{37EF2175-6A54-40CA-B2E9-2A21C3C53388}"/>
          </ac:picMkLst>
        </pc:picChg>
        <pc:picChg chg="mod">
          <ac:chgData name="Karol Żak" userId="e6abd3afaaa40b14" providerId="LiveId" clId="{2D66427E-E3CB-48D0-BB8F-2D24E4BB7AA7}" dt="2018-05-15T07:09:31.129" v="223" actId="14100"/>
          <ac:picMkLst>
            <pc:docMk/>
            <pc:sldMk cId="2585669550" sldId="276"/>
            <ac:picMk id="15" creationId="{8BA63BAA-E657-474A-A39F-D9F2EC100AEC}"/>
          </ac:picMkLst>
        </pc:picChg>
        <pc:picChg chg="mod">
          <ac:chgData name="Karol Żak" userId="e6abd3afaaa40b14" providerId="LiveId" clId="{2D66427E-E3CB-48D0-BB8F-2D24E4BB7AA7}" dt="2018-05-15T07:09:59.075" v="231" actId="14100"/>
          <ac:picMkLst>
            <pc:docMk/>
            <pc:sldMk cId="2585669550" sldId="276"/>
            <ac:picMk id="17" creationId="{9E24F638-0A2F-4887-B949-E3E1088792AE}"/>
          </ac:picMkLst>
        </pc:picChg>
        <pc:picChg chg="mod">
          <ac:chgData name="Karol Żak" userId="e6abd3afaaa40b14" providerId="LiveId" clId="{2D66427E-E3CB-48D0-BB8F-2D24E4BB7AA7}" dt="2018-05-15T07:09:35.370" v="225" actId="14100"/>
          <ac:picMkLst>
            <pc:docMk/>
            <pc:sldMk cId="2585669550" sldId="276"/>
            <ac:picMk id="19" creationId="{3696417D-F7CF-4F4A-BE1C-10AC6C1DB36B}"/>
          </ac:picMkLst>
        </pc:picChg>
        <pc:picChg chg="mod">
          <ac:chgData name="Karol Żak" userId="e6abd3afaaa40b14" providerId="LiveId" clId="{2D66427E-E3CB-48D0-BB8F-2D24E4BB7AA7}" dt="2018-05-15T07:09:42.280" v="227" actId="14100"/>
          <ac:picMkLst>
            <pc:docMk/>
            <pc:sldMk cId="2585669550" sldId="276"/>
            <ac:picMk id="21" creationId="{0FB2170F-05E3-4712-A7D6-51AC36B1D391}"/>
          </ac:picMkLst>
        </pc:picChg>
        <pc:picChg chg="mod">
          <ac:chgData name="Karol Żak" userId="e6abd3afaaa40b14" providerId="LiveId" clId="{2D66427E-E3CB-48D0-BB8F-2D24E4BB7AA7}" dt="2018-05-15T07:10:11.088" v="233" actId="14100"/>
          <ac:picMkLst>
            <pc:docMk/>
            <pc:sldMk cId="2585669550" sldId="276"/>
            <ac:picMk id="23" creationId="{E7DE6E1C-FF50-43A3-8FF9-6CC640853AB7}"/>
          </ac:picMkLst>
        </pc:picChg>
        <pc:picChg chg="mod">
          <ac:chgData name="Karol Żak" userId="e6abd3afaaa40b14" providerId="LiveId" clId="{2D66427E-E3CB-48D0-BB8F-2D24E4BB7AA7}" dt="2018-05-15T07:10:11.088" v="233" actId="14100"/>
          <ac:picMkLst>
            <pc:docMk/>
            <pc:sldMk cId="2585669550" sldId="276"/>
            <ac:picMk id="25" creationId="{7A57603D-0D2D-47AE-9064-872CB4ACF358}"/>
          </ac:picMkLst>
        </pc:picChg>
      </pc:sldChg>
      <pc:sldChg chg="modSp add">
        <pc:chgData name="Karol Żak" userId="e6abd3afaaa40b14" providerId="LiveId" clId="{2D66427E-E3CB-48D0-BB8F-2D24E4BB7AA7}" dt="2018-05-15T07:20:24.031" v="421" actId="1035"/>
        <pc:sldMkLst>
          <pc:docMk/>
          <pc:sldMk cId="127185064" sldId="279"/>
        </pc:sldMkLst>
        <pc:spChg chg="mod">
          <ac:chgData name="Karol Żak" userId="e6abd3afaaa40b14" providerId="LiveId" clId="{2D66427E-E3CB-48D0-BB8F-2D24E4BB7AA7}" dt="2018-05-15T07:19:25.291" v="403" actId="1076"/>
          <ac:spMkLst>
            <pc:docMk/>
            <pc:sldMk cId="127185064" sldId="279"/>
            <ac:spMk id="3" creationId="{BD109398-F124-4602-BBA1-ECF51BFDDC8B}"/>
          </ac:spMkLst>
        </pc:spChg>
        <pc:spChg chg="mod">
          <ac:chgData name="Karol Żak" userId="e6abd3afaaa40b14" providerId="LiveId" clId="{2D66427E-E3CB-48D0-BB8F-2D24E4BB7AA7}" dt="2018-05-15T07:20:18.112" v="415" actId="20577"/>
          <ac:spMkLst>
            <pc:docMk/>
            <pc:sldMk cId="127185064" sldId="279"/>
            <ac:spMk id="4" creationId="{4D9D230E-A13A-4E54-9AFE-F5FF262F8AF9}"/>
          </ac:spMkLst>
        </pc:spChg>
        <pc:spChg chg="mod">
          <ac:chgData name="Karol Żak" userId="e6abd3afaaa40b14" providerId="LiveId" clId="{2D66427E-E3CB-48D0-BB8F-2D24E4BB7AA7}" dt="2018-05-15T07:20:12.211" v="414" actId="1076"/>
          <ac:spMkLst>
            <pc:docMk/>
            <pc:sldMk cId="127185064" sldId="279"/>
            <ac:spMk id="9" creationId="{F983DBA0-FBEE-4CEB-80C4-A45A4282A255}"/>
          </ac:spMkLst>
        </pc:spChg>
        <pc:picChg chg="mod">
          <ac:chgData name="Karol Żak" userId="e6abd3afaaa40b14" providerId="LiveId" clId="{2D66427E-E3CB-48D0-BB8F-2D24E4BB7AA7}" dt="2018-05-15T07:20:05.523" v="413" actId="1076"/>
          <ac:picMkLst>
            <pc:docMk/>
            <pc:sldMk cId="127185064" sldId="279"/>
            <ac:picMk id="5" creationId="{4245385A-A779-4EA8-B0E6-804FACDBF621}"/>
          </ac:picMkLst>
        </pc:picChg>
        <pc:picChg chg="mod">
          <ac:chgData name="Karol Żak" userId="e6abd3afaaa40b14" providerId="LiveId" clId="{2D66427E-E3CB-48D0-BB8F-2D24E4BB7AA7}" dt="2018-05-15T07:19:31.727" v="405" actId="1076"/>
          <ac:picMkLst>
            <pc:docMk/>
            <pc:sldMk cId="127185064" sldId="279"/>
            <ac:picMk id="10" creationId="{D4071EF0-0414-4F07-A2E4-49879E7678E4}"/>
          </ac:picMkLst>
        </pc:picChg>
        <pc:picChg chg="mod">
          <ac:chgData name="Karol Żak" userId="e6abd3afaaa40b14" providerId="LiveId" clId="{2D66427E-E3CB-48D0-BB8F-2D24E4BB7AA7}" dt="2018-05-15T07:20:24.031" v="421" actId="1035"/>
          <ac:picMkLst>
            <pc:docMk/>
            <pc:sldMk cId="127185064" sldId="279"/>
            <ac:picMk id="11" creationId="{CE195E96-4762-41D0-8295-046DCE4DFCCF}"/>
          </ac:picMkLst>
        </pc:picChg>
        <pc:picChg chg="mod">
          <ac:chgData name="Karol Żak" userId="e6abd3afaaa40b14" providerId="LiveId" clId="{2D66427E-E3CB-48D0-BB8F-2D24E4BB7AA7}" dt="2018-05-15T07:20:24.031" v="421" actId="1035"/>
          <ac:picMkLst>
            <pc:docMk/>
            <pc:sldMk cId="127185064" sldId="279"/>
            <ac:picMk id="13" creationId="{12A60980-788A-4033-93C6-8D8930AFAA55}"/>
          </ac:picMkLst>
        </pc:picChg>
        <pc:picChg chg="mod">
          <ac:chgData name="Karol Żak" userId="e6abd3afaaa40b14" providerId="LiveId" clId="{2D66427E-E3CB-48D0-BB8F-2D24E4BB7AA7}" dt="2018-05-15T07:20:24.031" v="421" actId="1035"/>
          <ac:picMkLst>
            <pc:docMk/>
            <pc:sldMk cId="127185064" sldId="279"/>
            <ac:picMk id="14" creationId="{8941A3B3-7DFC-4E96-BBC3-1AC9962703B6}"/>
          </ac:picMkLst>
        </pc:picChg>
        <pc:picChg chg="mod">
          <ac:chgData name="Karol Żak" userId="e6abd3afaaa40b14" providerId="LiveId" clId="{2D66427E-E3CB-48D0-BB8F-2D24E4BB7AA7}" dt="2018-05-15T07:20:24.031" v="421" actId="1035"/>
          <ac:picMkLst>
            <pc:docMk/>
            <pc:sldMk cId="127185064" sldId="279"/>
            <ac:picMk id="16" creationId="{9BCD9485-CAA5-4F48-9A4B-9ADC3C01CB46}"/>
          </ac:picMkLst>
        </pc:picChg>
        <pc:picChg chg="mod">
          <ac:chgData name="Karol Żak" userId="e6abd3afaaa40b14" providerId="LiveId" clId="{2D66427E-E3CB-48D0-BB8F-2D24E4BB7AA7}" dt="2018-05-15T07:20:24.031" v="421" actId="1035"/>
          <ac:picMkLst>
            <pc:docMk/>
            <pc:sldMk cId="127185064" sldId="279"/>
            <ac:picMk id="18" creationId="{92A6F7FC-20A0-4E8F-BF2B-A79A4118294C}"/>
          </ac:picMkLst>
        </pc:picChg>
      </pc:sldChg>
      <pc:sldChg chg="modSp add">
        <pc:chgData name="Karol Żak" userId="e6abd3afaaa40b14" providerId="LiveId" clId="{2D66427E-E3CB-48D0-BB8F-2D24E4BB7AA7}" dt="2018-05-15T09:27:21.795" v="774" actId="20577"/>
        <pc:sldMkLst>
          <pc:docMk/>
          <pc:sldMk cId="1132127243" sldId="280"/>
        </pc:sldMkLst>
        <pc:spChg chg="mod">
          <ac:chgData name="Karol Żak" userId="e6abd3afaaa40b14" providerId="LiveId" clId="{2D66427E-E3CB-48D0-BB8F-2D24E4BB7AA7}" dt="2018-05-15T07:20:53.967" v="422" actId="1076"/>
          <ac:spMkLst>
            <pc:docMk/>
            <pc:sldMk cId="1132127243" sldId="280"/>
            <ac:spMk id="3" creationId="{BD109398-F124-4602-BBA1-ECF51BFDDC8B}"/>
          </ac:spMkLst>
        </pc:spChg>
        <pc:spChg chg="mod">
          <ac:chgData name="Karol Żak" userId="e6abd3afaaa40b14" providerId="LiveId" clId="{2D66427E-E3CB-48D0-BB8F-2D24E4BB7AA7}" dt="2018-05-15T09:27:21.795" v="774" actId="20577"/>
          <ac:spMkLst>
            <pc:docMk/>
            <pc:sldMk cId="1132127243" sldId="280"/>
            <ac:spMk id="4" creationId="{4D9D230E-A13A-4E54-9AFE-F5FF262F8AF9}"/>
          </ac:spMkLst>
        </pc:spChg>
      </pc:sldChg>
      <pc:sldChg chg="addSp delSp modSp add del">
        <pc:chgData name="Karol Żak" userId="e6abd3afaaa40b14" providerId="LiveId" clId="{2D66427E-E3CB-48D0-BB8F-2D24E4BB7AA7}" dt="2018-05-15T07:23:28.595" v="471" actId="2696"/>
        <pc:sldMkLst>
          <pc:docMk/>
          <pc:sldMk cId="3976490058" sldId="281"/>
        </pc:sldMkLst>
        <pc:spChg chg="add del mod">
          <ac:chgData name="Karol Żak" userId="e6abd3afaaa40b14" providerId="LiveId" clId="{2D66427E-E3CB-48D0-BB8F-2D24E4BB7AA7}" dt="2018-05-15T07:16:30.584" v="367" actId="207"/>
          <ac:spMkLst>
            <pc:docMk/>
            <pc:sldMk cId="3976490058" sldId="281"/>
            <ac:spMk id="3" creationId="{4B0271C4-B900-4F8B-A75C-A34B29982B38}"/>
          </ac:spMkLst>
        </pc:spChg>
        <pc:spChg chg="add del">
          <ac:chgData name="Karol Żak" userId="e6abd3afaaa40b14" providerId="LiveId" clId="{2D66427E-E3CB-48D0-BB8F-2D24E4BB7AA7}" dt="2018-05-15T07:15:31.328" v="306" actId="478"/>
          <ac:spMkLst>
            <pc:docMk/>
            <pc:sldMk cId="3976490058" sldId="281"/>
            <ac:spMk id="4" creationId="{78B7C2C7-F327-43AE-AB9E-15B33E444DFE}"/>
          </ac:spMkLst>
        </pc:spChg>
      </pc:sldChg>
      <pc:sldChg chg="modSp add del">
        <pc:chgData name="Karol Żak" userId="e6abd3afaaa40b14" providerId="LiveId" clId="{2D66427E-E3CB-48D0-BB8F-2D24E4BB7AA7}" dt="2018-05-15T07:23:09.329" v="449" actId="2696"/>
        <pc:sldMkLst>
          <pc:docMk/>
          <pc:sldMk cId="2436528657" sldId="282"/>
        </pc:sldMkLst>
        <pc:spChg chg="mod">
          <ac:chgData name="Karol Żak" userId="e6abd3afaaa40b14" providerId="LiveId" clId="{2D66427E-E3CB-48D0-BB8F-2D24E4BB7AA7}" dt="2018-05-15T07:18:59.179" v="401" actId="207"/>
          <ac:spMkLst>
            <pc:docMk/>
            <pc:sldMk cId="2436528657" sldId="282"/>
            <ac:spMk id="4" creationId="{78B7C2C7-F327-43AE-AB9E-15B33E444DFE}"/>
          </ac:spMkLst>
        </pc:spChg>
      </pc:sldChg>
      <pc:sldChg chg="del">
        <pc:chgData name="Karol Żak" userId="e6abd3afaaa40b14" providerId="LiveId" clId="{2D66427E-E3CB-48D0-BB8F-2D24E4BB7AA7}" dt="2018-05-15T07:22:39.102" v="444" actId="2696"/>
        <pc:sldMkLst>
          <pc:docMk/>
          <pc:sldMk cId="2619000021" sldId="289"/>
        </pc:sldMkLst>
      </pc:sldChg>
      <pc:sldChg chg="del">
        <pc:chgData name="Karol Żak" userId="e6abd3afaaa40b14" providerId="LiveId" clId="{2D66427E-E3CB-48D0-BB8F-2D24E4BB7AA7}" dt="2018-05-15T07:22:38.262" v="443" actId="2696"/>
        <pc:sldMkLst>
          <pc:docMk/>
          <pc:sldMk cId="3007831600" sldId="290"/>
        </pc:sldMkLst>
      </pc:sldChg>
      <pc:sldChg chg="del">
        <pc:chgData name="Karol Żak" userId="e6abd3afaaa40b14" providerId="LiveId" clId="{2D66427E-E3CB-48D0-BB8F-2D24E4BB7AA7}" dt="2018-05-15T07:24:01.976" v="473" actId="2696"/>
        <pc:sldMkLst>
          <pc:docMk/>
          <pc:sldMk cId="1040046409" sldId="291"/>
        </pc:sldMkLst>
      </pc:sldChg>
      <pc:sldChg chg="del">
        <pc:chgData name="Karol Żak" userId="e6abd3afaaa40b14" providerId="LiveId" clId="{2D66427E-E3CB-48D0-BB8F-2D24E4BB7AA7}" dt="2018-05-15T07:24:03.885" v="474" actId="2696"/>
        <pc:sldMkLst>
          <pc:docMk/>
          <pc:sldMk cId="1498293126" sldId="292"/>
        </pc:sldMkLst>
      </pc:sldChg>
      <pc:sldChg chg="add del">
        <pc:chgData name="Karol Żak" userId="e6abd3afaaa40b14" providerId="LiveId" clId="{2D66427E-E3CB-48D0-BB8F-2D24E4BB7AA7}" dt="2018-05-15T06:53:23.377" v="1"/>
        <pc:sldMkLst>
          <pc:docMk/>
          <pc:sldMk cId="203574254" sldId="294"/>
        </pc:sldMkLst>
      </pc:sldChg>
      <pc:sldChg chg="modSp add">
        <pc:chgData name="Karol Żak" userId="e6abd3afaaa40b14" providerId="LiveId" clId="{2D66427E-E3CB-48D0-BB8F-2D24E4BB7AA7}" dt="2018-05-15T07:22:14.734" v="441" actId="20577"/>
        <pc:sldMkLst>
          <pc:docMk/>
          <pc:sldMk cId="3010475733" sldId="294"/>
        </pc:sldMkLst>
        <pc:spChg chg="mod">
          <ac:chgData name="Karol Żak" userId="e6abd3afaaa40b14" providerId="LiveId" clId="{2D66427E-E3CB-48D0-BB8F-2D24E4BB7AA7}" dt="2018-05-15T07:22:14.734" v="441" actId="20577"/>
          <ac:spMkLst>
            <pc:docMk/>
            <pc:sldMk cId="3010475733" sldId="294"/>
            <ac:spMk id="2" creationId="{F5D0D952-45B2-41F2-BA97-3C2D55974174}"/>
          </ac:spMkLst>
        </pc:spChg>
      </pc:sldChg>
      <pc:sldChg chg="modSp add">
        <pc:chgData name="Karol Żak" userId="e6abd3afaaa40b14" providerId="LiveId" clId="{2D66427E-E3CB-48D0-BB8F-2D24E4BB7AA7}" dt="2018-05-15T07:23:05.990" v="448" actId="20577"/>
        <pc:sldMkLst>
          <pc:docMk/>
          <pc:sldMk cId="22069457" sldId="295"/>
        </pc:sldMkLst>
        <pc:spChg chg="mod">
          <ac:chgData name="Karol Żak" userId="e6abd3afaaa40b14" providerId="LiveId" clId="{2D66427E-E3CB-48D0-BB8F-2D24E4BB7AA7}" dt="2018-05-15T07:23:05.990" v="448" actId="20577"/>
          <ac:spMkLst>
            <pc:docMk/>
            <pc:sldMk cId="22069457" sldId="295"/>
            <ac:spMk id="5" creationId="{30E54DBC-E9A5-4423-AE6A-4825355BEE4D}"/>
          </ac:spMkLst>
        </pc:spChg>
      </pc:sldChg>
      <pc:sldChg chg="add del">
        <pc:chgData name="Karol Żak" userId="e6abd3afaaa40b14" providerId="LiveId" clId="{2D66427E-E3CB-48D0-BB8F-2D24E4BB7AA7}" dt="2018-05-15T06:53:23.377" v="1"/>
        <pc:sldMkLst>
          <pc:docMk/>
          <pc:sldMk cId="3761686506" sldId="295"/>
        </pc:sldMkLst>
      </pc:sldChg>
      <pc:sldChg chg="add del">
        <pc:chgData name="Karol Żak" userId="e6abd3afaaa40b14" providerId="LiveId" clId="{2D66427E-E3CB-48D0-BB8F-2D24E4BB7AA7}" dt="2018-05-15T06:53:23.377" v="1"/>
        <pc:sldMkLst>
          <pc:docMk/>
          <pc:sldMk cId="3051726949" sldId="296"/>
        </pc:sldMkLst>
      </pc:sldChg>
      <pc:sldChg chg="modSp add">
        <pc:chgData name="Karol Żak" userId="e6abd3afaaa40b14" providerId="LiveId" clId="{2D66427E-E3CB-48D0-BB8F-2D24E4BB7AA7}" dt="2018-05-15T07:23:27.011" v="470" actId="20577"/>
        <pc:sldMkLst>
          <pc:docMk/>
          <pc:sldMk cId="3410454485" sldId="296"/>
        </pc:sldMkLst>
        <pc:spChg chg="mod">
          <ac:chgData name="Karol Żak" userId="e6abd3afaaa40b14" providerId="LiveId" clId="{2D66427E-E3CB-48D0-BB8F-2D24E4BB7AA7}" dt="2018-05-15T07:23:27.011" v="470" actId="20577"/>
          <ac:spMkLst>
            <pc:docMk/>
            <pc:sldMk cId="3410454485" sldId="296"/>
            <ac:spMk id="5" creationId="{30E54DBC-E9A5-4423-AE6A-4825355BEE4D}"/>
          </ac:spMkLst>
        </pc:spChg>
      </pc:sldChg>
      <pc:sldChg chg="add del">
        <pc:chgData name="Karol Żak" userId="e6abd3afaaa40b14" providerId="LiveId" clId="{2D66427E-E3CB-48D0-BB8F-2D24E4BB7AA7}" dt="2018-05-15T06:53:23.377" v="1"/>
        <pc:sldMkLst>
          <pc:docMk/>
          <pc:sldMk cId="132911899" sldId="297"/>
        </pc:sldMkLst>
      </pc:sldChg>
      <pc:sldChg chg="modSp add">
        <pc:chgData name="Karol Żak" userId="e6abd3afaaa40b14" providerId="LiveId" clId="{2D66427E-E3CB-48D0-BB8F-2D24E4BB7AA7}" dt="2018-05-15T11:48:09.392" v="1063" actId="20577"/>
        <pc:sldMkLst>
          <pc:docMk/>
          <pc:sldMk cId="3250958777" sldId="297"/>
        </pc:sldMkLst>
        <pc:spChg chg="mod">
          <ac:chgData name="Karol Żak" userId="e6abd3afaaa40b14" providerId="LiveId" clId="{2D66427E-E3CB-48D0-BB8F-2D24E4BB7AA7}" dt="2018-05-15T07:35:16.240" v="735" actId="1076"/>
          <ac:spMkLst>
            <pc:docMk/>
            <pc:sldMk cId="3250958777" sldId="297"/>
            <ac:spMk id="2" creationId="{2490685E-8820-4423-9C67-21EEE7BD4BEF}"/>
          </ac:spMkLst>
        </pc:spChg>
        <pc:spChg chg="mod">
          <ac:chgData name="Karol Żak" userId="e6abd3afaaa40b14" providerId="LiveId" clId="{2D66427E-E3CB-48D0-BB8F-2D24E4BB7AA7}" dt="2018-05-15T11:48:09.392" v="1063" actId="20577"/>
          <ac:spMkLst>
            <pc:docMk/>
            <pc:sldMk cId="3250958777" sldId="297"/>
            <ac:spMk id="3" creationId="{9E154EF5-1714-43AC-8F1F-09A06B1E9FA6}"/>
          </ac:spMkLst>
        </pc:spChg>
      </pc:sldChg>
      <pc:sldChg chg="add del">
        <pc:chgData name="Karol Żak" userId="e6abd3afaaa40b14" providerId="LiveId" clId="{2D66427E-E3CB-48D0-BB8F-2D24E4BB7AA7}" dt="2018-05-15T06:53:23.377" v="1"/>
        <pc:sldMkLst>
          <pc:docMk/>
          <pc:sldMk cId="3012752846" sldId="298"/>
        </pc:sldMkLst>
      </pc:sldChg>
      <pc:sldMasterChg chg="delSldLayout">
        <pc:chgData name="Karol Żak" userId="e6abd3afaaa40b14" providerId="LiveId" clId="{2D66427E-E3CB-48D0-BB8F-2D24E4BB7AA7}" dt="2018-05-15T07:23:28.596" v="472" actId="2696"/>
        <pc:sldMasterMkLst>
          <pc:docMk/>
          <pc:sldMasterMk cId="1859005048" sldId="2147483660"/>
        </pc:sldMasterMkLst>
        <pc:sldLayoutChg chg="del">
          <pc:chgData name="Karol Żak" userId="e6abd3afaaa40b14" providerId="LiveId" clId="{2D66427E-E3CB-48D0-BB8F-2D24E4BB7AA7}" dt="2018-05-15T07:23:28.596" v="472" actId="2696"/>
          <pc:sldLayoutMkLst>
            <pc:docMk/>
            <pc:sldMasterMk cId="1859005048" sldId="2147483660"/>
            <pc:sldLayoutMk cId="738548145" sldId="21474836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9CA49-2710-433E-ABB8-A4798B0CF6D4}" type="datetimeFigureOut">
              <a:rPr lang="en-US" smtClean="0"/>
              <a:t>15-May-18</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906ACD-4EAD-4FD8-AE30-F01FC7A2A51E}" type="slidenum">
              <a:rPr lang="en-US" smtClean="0"/>
              <a:t>‹#›</a:t>
            </a:fld>
            <a:endParaRPr lang="en-US"/>
          </a:p>
        </p:txBody>
      </p:sp>
    </p:spTree>
    <p:extLst>
      <p:ext uri="{BB962C8B-B14F-4D97-AF65-F5344CB8AC3E}">
        <p14:creationId xmlns:p14="http://schemas.microsoft.com/office/powerpoint/2010/main" val="2295796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B4422-3DC8-45BE-B0A0-D87D16501A8D}" type="datetimeFigureOut">
              <a:rPr lang="en-US" smtClean="0"/>
              <a:pPr/>
              <a:t>15-May-18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B941C-C958-4D16-B65B-3FFA13E93F71}" type="slidenum">
              <a:rPr lang="en-US" smtClean="0"/>
              <a:pPr/>
              <a:t>‹#›</a:t>
            </a:fld>
            <a:endParaRPr lang="en-US" dirty="0"/>
          </a:p>
        </p:txBody>
      </p:sp>
    </p:spTree>
    <p:extLst>
      <p:ext uri="{BB962C8B-B14F-4D97-AF65-F5344CB8AC3E}">
        <p14:creationId xmlns:p14="http://schemas.microsoft.com/office/powerpoint/2010/main" val="3306316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30592-540C-4548-A216-CAD0174B93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9013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622ADA-4BF9-4191-A711-954736CCC61B}" type="slidenum">
              <a:rPr lang="en-US" smtClean="0"/>
              <a:t>12</a:t>
            </a:fld>
            <a:endParaRPr lang="en-US"/>
          </a:p>
        </p:txBody>
      </p:sp>
    </p:spTree>
    <p:extLst>
      <p:ext uri="{BB962C8B-B14F-4D97-AF65-F5344CB8AC3E}">
        <p14:creationId xmlns:p14="http://schemas.microsoft.com/office/powerpoint/2010/main" val="3483298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622ADA-4BF9-4191-A711-954736CCC61B}" type="slidenum">
              <a:rPr lang="en-US" smtClean="0"/>
              <a:t>13</a:t>
            </a:fld>
            <a:endParaRPr lang="en-US"/>
          </a:p>
        </p:txBody>
      </p:sp>
    </p:spTree>
    <p:extLst>
      <p:ext uri="{BB962C8B-B14F-4D97-AF65-F5344CB8AC3E}">
        <p14:creationId xmlns:p14="http://schemas.microsoft.com/office/powerpoint/2010/main" val="3810176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622ADA-4BF9-4191-A711-954736CCC61B}" type="slidenum">
              <a:rPr lang="en-US" smtClean="0"/>
              <a:t>14</a:t>
            </a:fld>
            <a:endParaRPr lang="en-US"/>
          </a:p>
        </p:txBody>
      </p:sp>
    </p:spTree>
    <p:extLst>
      <p:ext uri="{BB962C8B-B14F-4D97-AF65-F5344CB8AC3E}">
        <p14:creationId xmlns:p14="http://schemas.microsoft.com/office/powerpoint/2010/main" val="3460543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622ADA-4BF9-4191-A711-954736CCC61B}" type="slidenum">
              <a:rPr lang="en-US" smtClean="0"/>
              <a:t>16</a:t>
            </a:fld>
            <a:endParaRPr lang="en-US"/>
          </a:p>
        </p:txBody>
      </p:sp>
    </p:spTree>
    <p:extLst>
      <p:ext uri="{BB962C8B-B14F-4D97-AF65-F5344CB8AC3E}">
        <p14:creationId xmlns:p14="http://schemas.microsoft.com/office/powerpoint/2010/main" val="2189767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622ADA-4BF9-4191-A711-954736CCC61B}" type="slidenum">
              <a:rPr lang="en-US" smtClean="0"/>
              <a:t>17</a:t>
            </a:fld>
            <a:endParaRPr lang="en-US"/>
          </a:p>
        </p:txBody>
      </p:sp>
    </p:spTree>
    <p:extLst>
      <p:ext uri="{BB962C8B-B14F-4D97-AF65-F5344CB8AC3E}">
        <p14:creationId xmlns:p14="http://schemas.microsoft.com/office/powerpoint/2010/main" val="2062511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622ADA-4BF9-4191-A711-954736CCC61B}" type="slidenum">
              <a:rPr lang="en-US" smtClean="0"/>
              <a:t>18</a:t>
            </a:fld>
            <a:endParaRPr lang="en-US"/>
          </a:p>
        </p:txBody>
      </p:sp>
    </p:spTree>
    <p:extLst>
      <p:ext uri="{BB962C8B-B14F-4D97-AF65-F5344CB8AC3E}">
        <p14:creationId xmlns:p14="http://schemas.microsoft.com/office/powerpoint/2010/main" val="1643295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A30592-540C-4548-A216-CAD0174B93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1107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622ADA-4BF9-4191-A711-954736CCC61B}" type="slidenum">
              <a:rPr lang="en-US" smtClean="0"/>
              <a:t>3</a:t>
            </a:fld>
            <a:endParaRPr lang="en-US"/>
          </a:p>
        </p:txBody>
      </p:sp>
    </p:spTree>
    <p:extLst>
      <p:ext uri="{BB962C8B-B14F-4D97-AF65-F5344CB8AC3E}">
        <p14:creationId xmlns:p14="http://schemas.microsoft.com/office/powerpoint/2010/main" val="630074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622ADA-4BF9-4191-A711-954736CCC61B}" type="slidenum">
              <a:rPr lang="en-US" smtClean="0"/>
              <a:t>4</a:t>
            </a:fld>
            <a:endParaRPr lang="en-US"/>
          </a:p>
        </p:txBody>
      </p:sp>
    </p:spTree>
    <p:extLst>
      <p:ext uri="{BB962C8B-B14F-4D97-AF65-F5344CB8AC3E}">
        <p14:creationId xmlns:p14="http://schemas.microsoft.com/office/powerpoint/2010/main" val="1740931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622ADA-4BF9-4191-A711-954736CCC61B}" type="slidenum">
              <a:rPr lang="en-US" smtClean="0"/>
              <a:t>5</a:t>
            </a:fld>
            <a:endParaRPr lang="en-US"/>
          </a:p>
        </p:txBody>
      </p:sp>
    </p:spTree>
    <p:extLst>
      <p:ext uri="{BB962C8B-B14F-4D97-AF65-F5344CB8AC3E}">
        <p14:creationId xmlns:p14="http://schemas.microsoft.com/office/powerpoint/2010/main" val="851186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622ADA-4BF9-4191-A711-954736CCC61B}" type="slidenum">
              <a:rPr lang="en-US" smtClean="0"/>
              <a:t>6</a:t>
            </a:fld>
            <a:endParaRPr lang="en-US"/>
          </a:p>
        </p:txBody>
      </p:sp>
    </p:spTree>
    <p:extLst>
      <p:ext uri="{BB962C8B-B14F-4D97-AF65-F5344CB8AC3E}">
        <p14:creationId xmlns:p14="http://schemas.microsoft.com/office/powerpoint/2010/main" val="156425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622ADA-4BF9-4191-A711-954736CCC61B}" type="slidenum">
              <a:rPr lang="en-US" smtClean="0"/>
              <a:t>7</a:t>
            </a:fld>
            <a:endParaRPr lang="en-US"/>
          </a:p>
        </p:txBody>
      </p:sp>
    </p:spTree>
    <p:extLst>
      <p:ext uri="{BB962C8B-B14F-4D97-AF65-F5344CB8AC3E}">
        <p14:creationId xmlns:p14="http://schemas.microsoft.com/office/powerpoint/2010/main" val="1317764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622ADA-4BF9-4191-A711-954736CCC61B}" type="slidenum">
              <a:rPr lang="en-US" smtClean="0"/>
              <a:t>8</a:t>
            </a:fld>
            <a:endParaRPr lang="en-US"/>
          </a:p>
        </p:txBody>
      </p:sp>
    </p:spTree>
    <p:extLst>
      <p:ext uri="{BB962C8B-B14F-4D97-AF65-F5344CB8AC3E}">
        <p14:creationId xmlns:p14="http://schemas.microsoft.com/office/powerpoint/2010/main" val="1151826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622ADA-4BF9-4191-A711-954736CCC61B}" type="slidenum">
              <a:rPr lang="en-US" smtClean="0"/>
              <a:t>9</a:t>
            </a:fld>
            <a:endParaRPr lang="en-US"/>
          </a:p>
        </p:txBody>
      </p:sp>
    </p:spTree>
    <p:extLst>
      <p:ext uri="{BB962C8B-B14F-4D97-AF65-F5344CB8AC3E}">
        <p14:creationId xmlns:p14="http://schemas.microsoft.com/office/powerpoint/2010/main" val="3185735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622ADA-4BF9-4191-A711-954736CCC61B}" type="slidenum">
              <a:rPr lang="en-US" smtClean="0"/>
              <a:t>10</a:t>
            </a:fld>
            <a:endParaRPr lang="en-US"/>
          </a:p>
        </p:txBody>
      </p:sp>
    </p:spTree>
    <p:extLst>
      <p:ext uri="{BB962C8B-B14F-4D97-AF65-F5344CB8AC3E}">
        <p14:creationId xmlns:p14="http://schemas.microsoft.com/office/powerpoint/2010/main" val="10873302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normAutofit/>
          </a:bodyPr>
          <a:lstStyle>
            <a:lvl1pPr algn="ctr">
              <a:defRPr sz="3200" b="1">
                <a:solidFill>
                  <a:schemeClr val="tx1"/>
                </a:solidFill>
              </a:defRPr>
            </a:lvl1pPr>
          </a:lstStyle>
          <a:p>
            <a:r>
              <a:rPr lang="pl-PL"/>
              <a:t>Kliknij, aby edytować styl</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chemeClr val="tx1"/>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pl-PL"/>
              <a:t>Kliknij, aby edytować styl wzorca podtytułu</a:t>
            </a:r>
            <a:endParaRPr lang="en-US" dirty="0"/>
          </a:p>
        </p:txBody>
      </p:sp>
      <p:pic>
        <p:nvPicPr>
          <p:cNvPr id="8" name="Picture 3">
            <a:extLst>
              <a:ext uri="{FF2B5EF4-FFF2-40B4-BE49-F238E27FC236}">
                <a16:creationId xmlns:a16="http://schemas.microsoft.com/office/drawing/2014/main" id="{65688304-4233-4606-BD41-CC1DFAB7A5F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85800" y="413094"/>
            <a:ext cx="2184478" cy="835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Obraz 8">
            <a:extLst>
              <a:ext uri="{FF2B5EF4-FFF2-40B4-BE49-F238E27FC236}">
                <a16:creationId xmlns:a16="http://schemas.microsoft.com/office/drawing/2014/main" id="{0E7E0C27-6E78-41BD-A002-F7B1AB074A3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5327" y="511021"/>
            <a:ext cx="1972873" cy="639642"/>
          </a:xfrm>
          <a:prstGeom prst="rect">
            <a:avLst/>
          </a:prstGeom>
        </p:spPr>
      </p:pic>
    </p:spTree>
    <p:extLst>
      <p:ext uri="{BB962C8B-B14F-4D97-AF65-F5344CB8AC3E}">
        <p14:creationId xmlns:p14="http://schemas.microsoft.com/office/powerpoint/2010/main" val="426097478"/>
      </p:ext>
    </p:extLst>
  </p:cSld>
  <p:clrMapOvr>
    <a:masterClrMapping/>
  </p:clrMapOvr>
  <p:hf sldNum="0" hdr="0" dt="0"/>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Tree>
    <p:extLst>
      <p:ext uri="{BB962C8B-B14F-4D97-AF65-F5344CB8AC3E}">
        <p14:creationId xmlns:p14="http://schemas.microsoft.com/office/powerpoint/2010/main" val="273068269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lvl1pPr>
              <a:defRPr>
                <a:solidFill>
                  <a:schemeClr val="tx1"/>
                </a:solidFill>
              </a:defRPr>
            </a:lvl1pPr>
          </a:lstStyle>
          <a:p>
            <a:r>
              <a:rPr lang="pl-PL"/>
              <a:t>Kliknij, aby edytować styl</a:t>
            </a:r>
            <a:endParaRPr lang="en-US"/>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75514480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Dark">
    <p:spTree>
      <p:nvGrpSpPr>
        <p:cNvPr id="1" name=""/>
        <p:cNvGrpSpPr/>
        <p:nvPr/>
      </p:nvGrpSpPr>
      <p:grpSpPr>
        <a:xfrm>
          <a:off x="0" y="0"/>
          <a:ext cx="0" cy="0"/>
          <a:chOff x="0" y="0"/>
          <a:chExt cx="0" cy="0"/>
        </a:xfrm>
      </p:grpSpPr>
      <p:sp>
        <p:nvSpPr>
          <p:cNvPr id="3" name="Headline"/>
          <p:cNvSpPr>
            <a:spLocks noGrp="1"/>
          </p:cNvSpPr>
          <p:nvPr>
            <p:ph type="title"/>
          </p:nvPr>
        </p:nvSpPr>
        <p:spPr>
          <a:xfrm>
            <a:off x="1556251" y="611795"/>
            <a:ext cx="6579095" cy="917575"/>
          </a:xfrm>
          <a:prstGeom prst="rect">
            <a:avLst/>
          </a:prstGeom>
        </p:spPr>
        <p:txBody>
          <a:bodyPr/>
          <a:lstStyle/>
          <a:p>
            <a:r>
              <a:rPr lang="en-US" sz="4050" dirty="0">
                <a:solidFill>
                  <a:srgbClr val="92D050"/>
                </a:solidFill>
              </a:rPr>
              <a:t>Headline</a:t>
            </a:r>
            <a:endParaRPr lang="en-US" dirty="0">
              <a:solidFill>
                <a:schemeClr val="bg2"/>
              </a:solidFill>
            </a:endParaRPr>
          </a:p>
        </p:txBody>
      </p:sp>
      <p:sp>
        <p:nvSpPr>
          <p:cNvPr id="7" name="Body"/>
          <p:cNvSpPr>
            <a:spLocks noGrp="1"/>
          </p:cNvSpPr>
          <p:nvPr>
            <p:ph sz="quarter" idx="10"/>
          </p:nvPr>
        </p:nvSpPr>
        <p:spPr>
          <a:xfrm>
            <a:off x="1577926" y="1828800"/>
            <a:ext cx="6557420" cy="4343400"/>
          </a:xfrm>
          <a:prstGeom prst="rect">
            <a:avLst/>
          </a:prstGeom>
        </p:spPr>
        <p:txBody>
          <a:bodyPr/>
          <a:lstStyle>
            <a:lvl1pPr>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33860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381219261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3000" b="1" cap="all">
                <a:solidFill>
                  <a:schemeClr val="tx1"/>
                </a:solidFill>
              </a:defRPr>
            </a:lvl1pPr>
          </a:lstStyle>
          <a:p>
            <a:r>
              <a:rPr lang="pl-PL"/>
              <a:t>Kliknij, aby edytować styl</a:t>
            </a:r>
            <a:endParaRPr lang="en-US"/>
          </a:p>
        </p:txBody>
      </p:sp>
      <p:sp>
        <p:nvSpPr>
          <p:cNvPr id="3" name="Text Placeholder 2"/>
          <p:cNvSpPr>
            <a:spLocks noGrp="1"/>
          </p:cNvSpPr>
          <p:nvPr>
            <p:ph type="body" idx="1"/>
          </p:nvPr>
        </p:nvSpPr>
        <p:spPr>
          <a:xfrm>
            <a:off x="722313" y="2906713"/>
            <a:ext cx="7772400" cy="1500187"/>
          </a:xfrm>
        </p:spPr>
        <p:txBody>
          <a:bodyPr anchor="b">
            <a:normAutofit/>
          </a:bodyPr>
          <a:lstStyle>
            <a:lvl1pPr marL="0" indent="0">
              <a:buNone/>
              <a:defRPr sz="1800">
                <a:solidFill>
                  <a:schemeClr val="accent6">
                    <a:lumMod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pl-PL"/>
              <a:t>Kliknij, aby edytować style wzorca tekstu</a:t>
            </a:r>
          </a:p>
        </p:txBody>
      </p:sp>
    </p:spTree>
    <p:extLst>
      <p:ext uri="{BB962C8B-B14F-4D97-AF65-F5344CB8AC3E}">
        <p14:creationId xmlns:p14="http://schemas.microsoft.com/office/powerpoint/2010/main" val="285795954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pl-PL"/>
              <a:t>Kliknij, aby edytować styl</a:t>
            </a:r>
            <a:endParaRPr lang="en-US"/>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Tree>
    <p:extLst>
      <p:ext uri="{BB962C8B-B14F-4D97-AF65-F5344CB8AC3E}">
        <p14:creationId xmlns:p14="http://schemas.microsoft.com/office/powerpoint/2010/main" val="216900796"/>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pl-PL"/>
              <a:t>Kliknij, aby edytować styl</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pl-PL"/>
              <a:t>Kliknij, aby edytować style wzorca tekstu</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pl-PL"/>
              <a:t>Kliknij, aby edytować style wzorca tekstu</a:t>
            </a:r>
          </a:p>
        </p:txBody>
      </p:sp>
      <p:sp>
        <p:nvSpPr>
          <p:cNvPr id="6" name="Content Placeholder 5"/>
          <p:cNvSpPr>
            <a:spLocks noGrp="1"/>
          </p:cNvSpPr>
          <p:nvPr>
            <p:ph sz="quarter" idx="4"/>
          </p:nvPr>
        </p:nvSpPr>
        <p:spPr>
          <a:xfrm>
            <a:off x="4645029"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671104422"/>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pl-PL"/>
              <a:t>Kliknij, aby edytować styl</a:t>
            </a:r>
            <a:endParaRPr lang="en-US"/>
          </a:p>
        </p:txBody>
      </p:sp>
    </p:spTree>
    <p:extLst>
      <p:ext uri="{BB962C8B-B14F-4D97-AF65-F5344CB8AC3E}">
        <p14:creationId xmlns:p14="http://schemas.microsoft.com/office/powerpoint/2010/main" val="2609934172"/>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49127"/>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solidFill>
                  <a:schemeClr val="tx1"/>
                </a:solidFill>
              </a:defRPr>
            </a:lvl1pPr>
          </a:lstStyle>
          <a:p>
            <a:r>
              <a:rPr lang="pl-PL"/>
              <a:t>Kliknij, aby edytować styl</a:t>
            </a:r>
            <a:endParaRPr lang="en-US"/>
          </a:p>
        </p:txBody>
      </p:sp>
      <p:sp>
        <p:nvSpPr>
          <p:cNvPr id="3" name="Content Placeholder 2"/>
          <p:cNvSpPr>
            <a:spLocks noGrp="1"/>
          </p:cNvSpPr>
          <p:nvPr>
            <p:ph idx="1"/>
          </p:nvPr>
        </p:nvSpPr>
        <p:spPr>
          <a:xfrm>
            <a:off x="3575050" y="27305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Kliknij, aby edytować style wzorca tekstu</a:t>
            </a:r>
          </a:p>
        </p:txBody>
      </p:sp>
    </p:spTree>
    <p:extLst>
      <p:ext uri="{BB962C8B-B14F-4D97-AF65-F5344CB8AC3E}">
        <p14:creationId xmlns:p14="http://schemas.microsoft.com/office/powerpoint/2010/main" val="2546647315"/>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solidFill>
                  <a:schemeClr val="tx1"/>
                </a:solidFill>
              </a:defRPr>
            </a:lvl1pPr>
          </a:lstStyle>
          <a:p>
            <a:r>
              <a:rPr lang="pl-PL"/>
              <a:t>Kliknij, aby edytować styl</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pl-PL"/>
              <a:t>Kliknij ikonę, aby dodać obraz</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Kliknij, aby edytować style wzorca tekstu</a:t>
            </a:r>
          </a:p>
        </p:txBody>
      </p:sp>
    </p:spTree>
    <p:extLst>
      <p:ext uri="{BB962C8B-B14F-4D97-AF65-F5344CB8AC3E}">
        <p14:creationId xmlns:p14="http://schemas.microsoft.com/office/powerpoint/2010/main" val="79387878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grpSp>
        <p:nvGrpSpPr>
          <p:cNvPr id="23" name="Grupa 22">
            <a:extLst>
              <a:ext uri="{FF2B5EF4-FFF2-40B4-BE49-F238E27FC236}">
                <a16:creationId xmlns:a16="http://schemas.microsoft.com/office/drawing/2014/main" id="{B12AD403-5989-4AB5-B610-AC8A2C9F7B3D}"/>
              </a:ext>
            </a:extLst>
          </p:cNvPr>
          <p:cNvGrpSpPr/>
          <p:nvPr userDrawn="1"/>
        </p:nvGrpSpPr>
        <p:grpSpPr>
          <a:xfrm>
            <a:off x="294910" y="6405749"/>
            <a:ext cx="8491838" cy="473873"/>
            <a:chOff x="294910" y="6405749"/>
            <a:chExt cx="8491838" cy="473873"/>
          </a:xfrm>
        </p:grpSpPr>
        <p:pic>
          <p:nvPicPr>
            <p:cNvPr id="24" name="Obraz 23">
              <a:extLst>
                <a:ext uri="{FF2B5EF4-FFF2-40B4-BE49-F238E27FC236}">
                  <a16:creationId xmlns:a16="http://schemas.microsoft.com/office/drawing/2014/main" id="{5B5B2B36-AE7B-4829-A8D9-A77C02CDC682}"/>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294910" y="6405749"/>
              <a:ext cx="1238980" cy="473873"/>
            </a:xfrm>
            <a:prstGeom prst="rect">
              <a:avLst/>
            </a:prstGeom>
          </p:spPr>
        </p:pic>
        <p:pic>
          <p:nvPicPr>
            <p:cNvPr id="25" name="Obraz 24">
              <a:extLst>
                <a:ext uri="{FF2B5EF4-FFF2-40B4-BE49-F238E27FC236}">
                  <a16:creationId xmlns:a16="http://schemas.microsoft.com/office/drawing/2014/main" id="{CCDFEB4F-A4AF-4D4E-9F4B-F4E4E8A40F35}"/>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832767" y="6436650"/>
              <a:ext cx="953981" cy="309299"/>
            </a:xfrm>
            <a:prstGeom prst="rect">
              <a:avLst/>
            </a:prstGeom>
          </p:spPr>
        </p:pic>
        <p:sp>
          <p:nvSpPr>
            <p:cNvPr id="26" name="Footer Placeholder 4">
              <a:extLst>
                <a:ext uri="{FF2B5EF4-FFF2-40B4-BE49-F238E27FC236}">
                  <a16:creationId xmlns:a16="http://schemas.microsoft.com/office/drawing/2014/main" id="{F2BCE362-9B94-4E90-9291-03900C5A899D}"/>
                </a:ext>
              </a:extLst>
            </p:cNvPr>
            <p:cNvSpPr txBox="1">
              <a:spLocks/>
            </p:cNvSpPr>
            <p:nvPr userDrawn="1"/>
          </p:nvSpPr>
          <p:spPr>
            <a:xfrm>
              <a:off x="2005357" y="6452185"/>
              <a:ext cx="5384800" cy="381000"/>
            </a:xfrm>
            <a:prstGeom prst="rect">
              <a:avLst/>
            </a:prstGeom>
          </p:spPr>
          <p:txBody>
            <a:bodyPr vert="horz" lIns="91440" tIns="45720" rIns="91440" bIns="45720" rtlCol="0" anchor="ctr"/>
            <a:lstStyle>
              <a:lvl1pPr>
                <a:defRPr sz="14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1" i="0" u="none" strike="noStrike" kern="1200" cap="none" spc="0" normalizeH="0" baseline="0" noProof="0" dirty="0" err="1">
                  <a:ln>
                    <a:noFill/>
                  </a:ln>
                  <a:solidFill>
                    <a:schemeClr val="tx1"/>
                  </a:solidFill>
                  <a:effectLst/>
                  <a:uLnTx/>
                  <a:uFillTx/>
                  <a:latin typeface="+mn-lt"/>
                  <a:ea typeface="+mn-ea"/>
                  <a:cs typeface="+mn-cs"/>
                </a:rPr>
                <a:t>SQLDay</a:t>
              </a:r>
              <a:r>
                <a:rPr kumimoji="0" lang="pl-PL" sz="1400" b="1" i="0" u="none" strike="noStrike" kern="1200" cap="none" spc="0" normalizeH="0" baseline="0" noProof="0" dirty="0">
                  <a:ln>
                    <a:noFill/>
                  </a:ln>
                  <a:solidFill>
                    <a:schemeClr val="tx1"/>
                  </a:solidFill>
                  <a:effectLst/>
                  <a:uLnTx/>
                  <a:uFillTx/>
                  <a:latin typeface="+mn-lt"/>
                  <a:ea typeface="+mn-ea"/>
                  <a:cs typeface="+mn-cs"/>
                </a:rPr>
                <a:t> 201</a:t>
              </a:r>
              <a:r>
                <a:rPr kumimoji="0" lang="en-US" sz="1400" b="1" i="0" u="none" strike="noStrike" kern="1200" cap="none" spc="0" normalizeH="0" baseline="0" noProof="0" dirty="0">
                  <a:ln>
                    <a:noFill/>
                  </a:ln>
                  <a:solidFill>
                    <a:schemeClr val="tx1"/>
                  </a:solidFill>
                  <a:effectLst/>
                  <a:uLnTx/>
                  <a:uFillTx/>
                  <a:latin typeface="+mn-lt"/>
                  <a:ea typeface="+mn-ea"/>
                  <a:cs typeface="+mn-cs"/>
                </a:rPr>
                <a:t>8</a:t>
              </a:r>
              <a:endParaRPr kumimoji="0" lang="pl-PL" sz="1400" b="1" i="0" u="none" strike="noStrike" kern="1200" cap="none" spc="0" normalizeH="0" baseline="0" noProof="0" dirty="0">
                <a:ln>
                  <a:noFill/>
                </a:ln>
                <a:solidFill>
                  <a:schemeClr val="tx1"/>
                </a:solidFill>
                <a:effectLst/>
                <a:uLnTx/>
                <a:uFillTx/>
                <a:latin typeface="+mn-lt"/>
                <a:ea typeface="+mn-ea"/>
                <a:cs typeface="+mn-cs"/>
              </a:endParaRPr>
            </a:p>
          </p:txBody>
        </p:sp>
      </p:grpSp>
    </p:spTree>
    <p:extLst>
      <p:ext uri="{BB962C8B-B14F-4D97-AF65-F5344CB8AC3E}">
        <p14:creationId xmlns:p14="http://schemas.microsoft.com/office/powerpoint/2010/main" val="1859005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sldNum="0" hdr="0" dt="0"/>
  <p:txStyles>
    <p:titleStyle>
      <a:lvl1pPr algn="l" defTabSz="685783" rtl="0" eaLnBrk="1" latinLnBrk="0" hangingPunct="1">
        <a:spcBef>
          <a:spcPct val="0"/>
        </a:spcBef>
        <a:buNone/>
        <a:defRPr sz="3300" b="1"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195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hyperlink" Target="http://scikit-learn.org/stable/modules/generated/sklearn.preprocessing.LabelEncoder.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Bag-of-words_model" TargetMode="External"/><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hyperlink" Target="http://scikit-learn.org/stable/modules/generated/sklearn.feature_extraction.text.TfidfTransformer.html" TargetMode="External"/><Relationship Id="rId4" Type="http://schemas.openxmlformats.org/officeDocument/2006/relationships/hyperlink" Target="http://scikit-learn.org/stable/modules/generated/sklearn.feature_extraction.text.CountVectorizer.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ikit-learn.org/stable/modules/generated/sklearn.pipeline.Pipeline.html"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hyperlink" Target="http://scikit-learn.org/stable/modules/generated/sklearn.naive_bayes.MultinomialNB.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23.jpg"/><Relationship Id="rId7"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 Id="rId9" Type="http://schemas.openxmlformats.org/officeDocument/2006/relationships/image" Target="../media/image29.jp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ole tekstowe 6">
            <a:extLst>
              <a:ext uri="{FF2B5EF4-FFF2-40B4-BE49-F238E27FC236}">
                <a16:creationId xmlns:a16="http://schemas.microsoft.com/office/drawing/2014/main" id="{D51DD3F8-3A81-4C35-8BDF-BA17C2B1E0A5}"/>
              </a:ext>
            </a:extLst>
          </p:cNvPr>
          <p:cNvSpPr txBox="1"/>
          <p:nvPr/>
        </p:nvSpPr>
        <p:spPr>
          <a:xfrm>
            <a:off x="3470709" y="1196752"/>
            <a:ext cx="2145266" cy="4616648"/>
          </a:xfrm>
          <a:prstGeom prst="rect">
            <a:avLst/>
          </a:prstGeom>
          <a:noFill/>
        </p:spPr>
        <p:txBody>
          <a:bodyPr wrap="none" rtlCol="0">
            <a:spAutoFit/>
          </a:bodyPr>
          <a:lstStyle/>
          <a:p>
            <a:pPr algn="ctr">
              <a:spcBef>
                <a:spcPts val="600"/>
              </a:spcBef>
            </a:pPr>
            <a:r>
              <a:rPr lang="en-US" b="1" dirty="0">
                <a:solidFill>
                  <a:schemeClr val="accent6">
                    <a:lumMod val="75000"/>
                  </a:schemeClr>
                </a:solidFill>
              </a:rPr>
              <a:t>GOLD SPONSORS</a:t>
            </a: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r>
              <a:rPr lang="en-US" b="1" dirty="0">
                <a:solidFill>
                  <a:schemeClr val="accent6">
                    <a:lumMod val="75000"/>
                  </a:schemeClr>
                </a:solidFill>
              </a:rPr>
              <a:t>SILVER SPONSORS</a:t>
            </a: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r>
              <a:rPr lang="en-US" b="1" dirty="0">
                <a:solidFill>
                  <a:schemeClr val="accent6">
                    <a:lumMod val="75000"/>
                  </a:schemeClr>
                </a:solidFill>
              </a:rPr>
              <a:t>BRONZE SPONSOR</a:t>
            </a: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r>
              <a:rPr lang="en-US" b="1" dirty="0">
                <a:solidFill>
                  <a:schemeClr val="accent6">
                    <a:lumMod val="75000"/>
                  </a:schemeClr>
                </a:solidFill>
              </a:rPr>
              <a:t>STRATEGIC PARTNER</a:t>
            </a:r>
            <a:endParaRPr lang="pl-PL" b="1" dirty="0">
              <a:solidFill>
                <a:schemeClr val="accent6">
                  <a:lumMod val="75000"/>
                </a:schemeClr>
              </a:solidFill>
            </a:endParaRPr>
          </a:p>
        </p:txBody>
      </p:sp>
      <p:pic>
        <p:nvPicPr>
          <p:cNvPr id="8" name="Obraz 7">
            <a:extLst>
              <a:ext uri="{FF2B5EF4-FFF2-40B4-BE49-F238E27FC236}">
                <a16:creationId xmlns:a16="http://schemas.microsoft.com/office/drawing/2014/main" id="{36C49CA5-F767-4442-9487-1DDE4A220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237" y="5527224"/>
            <a:ext cx="1604211" cy="914400"/>
          </a:xfrm>
          <a:prstGeom prst="rect">
            <a:avLst/>
          </a:prstGeom>
        </p:spPr>
      </p:pic>
      <p:grpSp>
        <p:nvGrpSpPr>
          <p:cNvPr id="9" name="Grupa 8">
            <a:extLst>
              <a:ext uri="{FF2B5EF4-FFF2-40B4-BE49-F238E27FC236}">
                <a16:creationId xmlns:a16="http://schemas.microsoft.com/office/drawing/2014/main" id="{88304CBD-4A4C-4974-9350-38032FC60E0C}"/>
              </a:ext>
            </a:extLst>
          </p:cNvPr>
          <p:cNvGrpSpPr>
            <a:grpSpLocks noChangeAspect="1"/>
          </p:cNvGrpSpPr>
          <p:nvPr/>
        </p:nvGrpSpPr>
        <p:grpSpPr>
          <a:xfrm>
            <a:off x="291381" y="1254199"/>
            <a:ext cx="8503922" cy="1371600"/>
            <a:chOff x="3419155" y="1866528"/>
            <a:chExt cx="5667798" cy="914400"/>
          </a:xfrm>
        </p:grpSpPr>
        <p:pic>
          <p:nvPicPr>
            <p:cNvPr id="19" name="Obraz 18">
              <a:extLst>
                <a:ext uri="{FF2B5EF4-FFF2-40B4-BE49-F238E27FC236}">
                  <a16:creationId xmlns:a16="http://schemas.microsoft.com/office/drawing/2014/main" id="{D38E9E0E-1E3E-4B4F-8741-0714A1BE5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155" y="1866528"/>
              <a:ext cx="1604211" cy="914400"/>
            </a:xfrm>
            <a:prstGeom prst="rect">
              <a:avLst/>
            </a:prstGeom>
          </p:spPr>
        </p:pic>
        <p:pic>
          <p:nvPicPr>
            <p:cNvPr id="20" name="Obraz 19">
              <a:extLst>
                <a:ext uri="{FF2B5EF4-FFF2-40B4-BE49-F238E27FC236}">
                  <a16:creationId xmlns:a16="http://schemas.microsoft.com/office/drawing/2014/main" id="{BC0C29DF-91D7-42F1-8F7F-5F37560D0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3893" y="1866528"/>
              <a:ext cx="1604211" cy="914400"/>
            </a:xfrm>
            <a:prstGeom prst="rect">
              <a:avLst/>
            </a:prstGeom>
          </p:spPr>
        </p:pic>
        <p:pic>
          <p:nvPicPr>
            <p:cNvPr id="21" name="Obraz 20">
              <a:extLst>
                <a:ext uri="{FF2B5EF4-FFF2-40B4-BE49-F238E27FC236}">
                  <a16:creationId xmlns:a16="http://schemas.microsoft.com/office/drawing/2014/main" id="{967C8F50-BE96-4AD6-9720-3003E1240C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8631" y="1866528"/>
              <a:ext cx="1918322" cy="914400"/>
            </a:xfrm>
            <a:prstGeom prst="rect">
              <a:avLst/>
            </a:prstGeom>
          </p:spPr>
        </p:pic>
      </p:grpSp>
      <p:grpSp>
        <p:nvGrpSpPr>
          <p:cNvPr id="10" name="Grupa 9">
            <a:extLst>
              <a:ext uri="{FF2B5EF4-FFF2-40B4-BE49-F238E27FC236}">
                <a16:creationId xmlns:a16="http://schemas.microsoft.com/office/drawing/2014/main" id="{DE69094B-D3B0-4FD0-A3B9-13B29F63FECD}"/>
              </a:ext>
            </a:extLst>
          </p:cNvPr>
          <p:cNvGrpSpPr>
            <a:grpSpLocks noChangeAspect="1"/>
          </p:cNvGrpSpPr>
          <p:nvPr/>
        </p:nvGrpSpPr>
        <p:grpSpPr>
          <a:xfrm>
            <a:off x="612217" y="2811379"/>
            <a:ext cx="8105931" cy="866851"/>
            <a:chOff x="1814944" y="2840031"/>
            <a:chExt cx="8439628" cy="914400"/>
          </a:xfrm>
        </p:grpSpPr>
        <p:pic>
          <p:nvPicPr>
            <p:cNvPr id="15" name="Obraz 14">
              <a:extLst>
                <a:ext uri="{FF2B5EF4-FFF2-40B4-BE49-F238E27FC236}">
                  <a16:creationId xmlns:a16="http://schemas.microsoft.com/office/drawing/2014/main" id="{3DB62CC0-988E-4E1B-93BA-EBE6933A17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14944" y="2840031"/>
              <a:ext cx="1604211" cy="914400"/>
            </a:xfrm>
            <a:prstGeom prst="rect">
              <a:avLst/>
            </a:prstGeom>
          </p:spPr>
        </p:pic>
        <p:pic>
          <p:nvPicPr>
            <p:cNvPr id="16" name="Obraz 15">
              <a:extLst>
                <a:ext uri="{FF2B5EF4-FFF2-40B4-BE49-F238E27FC236}">
                  <a16:creationId xmlns:a16="http://schemas.microsoft.com/office/drawing/2014/main" id="{9017DC9B-B010-42EF-BEEB-6543821521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96291" y="2931471"/>
              <a:ext cx="2551814" cy="731520"/>
            </a:xfrm>
            <a:prstGeom prst="rect">
              <a:avLst/>
            </a:prstGeom>
          </p:spPr>
        </p:pic>
        <p:pic>
          <p:nvPicPr>
            <p:cNvPr id="17" name="Obraz 16">
              <a:extLst>
                <a:ext uri="{FF2B5EF4-FFF2-40B4-BE49-F238E27FC236}">
                  <a16:creationId xmlns:a16="http://schemas.microsoft.com/office/drawing/2014/main" id="{27B89ADC-ACE8-4441-A8F9-CBE4087874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5241" y="3045771"/>
              <a:ext cx="1381855" cy="502920"/>
            </a:xfrm>
            <a:prstGeom prst="rect">
              <a:avLst/>
            </a:prstGeom>
          </p:spPr>
        </p:pic>
        <p:pic>
          <p:nvPicPr>
            <p:cNvPr id="18" name="Obraz 17">
              <a:extLst>
                <a:ext uri="{FF2B5EF4-FFF2-40B4-BE49-F238E27FC236}">
                  <a16:creationId xmlns:a16="http://schemas.microsoft.com/office/drawing/2014/main" id="{18590483-CD0E-45CB-912D-44ECD9E949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84232" y="3114351"/>
              <a:ext cx="2070340" cy="365760"/>
            </a:xfrm>
            <a:prstGeom prst="rect">
              <a:avLst/>
            </a:prstGeom>
          </p:spPr>
        </p:pic>
      </p:grpSp>
      <p:pic>
        <p:nvPicPr>
          <p:cNvPr id="11" name="Obraz 10">
            <a:extLst>
              <a:ext uri="{FF2B5EF4-FFF2-40B4-BE49-F238E27FC236}">
                <a16:creationId xmlns:a16="http://schemas.microsoft.com/office/drawing/2014/main" id="{BC7B062E-B62E-490B-A1C7-EAA3BBFDDD7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3674" y="4065360"/>
            <a:ext cx="2085475" cy="1188720"/>
          </a:xfrm>
          <a:prstGeom prst="rect">
            <a:avLst/>
          </a:prstGeom>
        </p:spPr>
      </p:pic>
      <p:sp>
        <p:nvSpPr>
          <p:cNvPr id="12" name="Prostokąt 11">
            <a:extLst>
              <a:ext uri="{FF2B5EF4-FFF2-40B4-BE49-F238E27FC236}">
                <a16:creationId xmlns:a16="http://schemas.microsoft.com/office/drawing/2014/main" id="{B146AF01-8973-476F-A47A-B891E8EBCF3B}"/>
              </a:ext>
            </a:extLst>
          </p:cNvPr>
          <p:cNvSpPr/>
          <p:nvPr/>
        </p:nvSpPr>
        <p:spPr>
          <a:xfrm>
            <a:off x="323528" y="2481184"/>
            <a:ext cx="8439628" cy="45719"/>
          </a:xfrm>
          <a:prstGeom prst="rect">
            <a:avLst/>
          </a:prstGeom>
          <a:gradFill flip="none" rotWithShape="1">
            <a:gsLst>
              <a:gs pos="0">
                <a:schemeClr val="accent6">
                  <a:lumMod val="0"/>
                  <a:lumOff val="100000"/>
                </a:schemeClr>
              </a:gs>
              <a:gs pos="50000">
                <a:schemeClr val="accent6"/>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Prostokąt 12">
            <a:extLst>
              <a:ext uri="{FF2B5EF4-FFF2-40B4-BE49-F238E27FC236}">
                <a16:creationId xmlns:a16="http://schemas.microsoft.com/office/drawing/2014/main" id="{F5483265-FAB7-4CDE-9DFF-6BE57BC58B56}"/>
              </a:ext>
            </a:extLst>
          </p:cNvPr>
          <p:cNvSpPr/>
          <p:nvPr/>
        </p:nvSpPr>
        <p:spPr>
          <a:xfrm>
            <a:off x="391754" y="3873029"/>
            <a:ext cx="8439628" cy="45719"/>
          </a:xfrm>
          <a:prstGeom prst="rect">
            <a:avLst/>
          </a:prstGeom>
          <a:gradFill flip="none" rotWithShape="1">
            <a:gsLst>
              <a:gs pos="0">
                <a:schemeClr val="accent6">
                  <a:lumMod val="0"/>
                  <a:lumOff val="100000"/>
                </a:schemeClr>
              </a:gs>
              <a:gs pos="50000">
                <a:schemeClr val="accent6"/>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Prostokąt 13">
            <a:extLst>
              <a:ext uri="{FF2B5EF4-FFF2-40B4-BE49-F238E27FC236}">
                <a16:creationId xmlns:a16="http://schemas.microsoft.com/office/drawing/2014/main" id="{19E670A5-A356-4A9B-B7F0-257FDF118139}"/>
              </a:ext>
            </a:extLst>
          </p:cNvPr>
          <p:cNvSpPr/>
          <p:nvPr/>
        </p:nvSpPr>
        <p:spPr>
          <a:xfrm>
            <a:off x="323528" y="5270945"/>
            <a:ext cx="8439628" cy="45719"/>
          </a:xfrm>
          <a:prstGeom prst="rect">
            <a:avLst/>
          </a:prstGeom>
          <a:gradFill flip="none" rotWithShape="1">
            <a:gsLst>
              <a:gs pos="0">
                <a:schemeClr val="accent6">
                  <a:lumMod val="0"/>
                  <a:lumOff val="100000"/>
                </a:schemeClr>
              </a:gs>
              <a:gs pos="50000">
                <a:schemeClr val="accent6"/>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01680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109398-F124-4602-BBA1-ECF51BFDDC8B}"/>
              </a:ext>
            </a:extLst>
          </p:cNvPr>
          <p:cNvSpPr>
            <a:spLocks noGrp="1"/>
          </p:cNvSpPr>
          <p:nvPr>
            <p:ph type="title"/>
          </p:nvPr>
        </p:nvSpPr>
        <p:spPr>
          <a:xfrm>
            <a:off x="755576" y="678973"/>
            <a:ext cx="6950219" cy="634148"/>
          </a:xfrm>
        </p:spPr>
        <p:txBody>
          <a:bodyPr>
            <a:normAutofit fontScale="90000"/>
          </a:bodyPr>
          <a:lstStyle/>
          <a:p>
            <a:r>
              <a:rPr lang="pl-PL" sz="3000" dirty="0"/>
              <a:t>Data anonymization for publishing purposes</a:t>
            </a:r>
            <a:endParaRPr lang="en-US" sz="3000" dirty="0"/>
          </a:p>
        </p:txBody>
      </p:sp>
      <p:pic>
        <p:nvPicPr>
          <p:cNvPr id="8" name="Picture 7">
            <a:extLst>
              <a:ext uri="{FF2B5EF4-FFF2-40B4-BE49-F238E27FC236}">
                <a16:creationId xmlns:a16="http://schemas.microsoft.com/office/drawing/2014/main" id="{CD8AFF14-CECD-41F7-A444-3816E682612C}"/>
              </a:ext>
            </a:extLst>
          </p:cNvPr>
          <p:cNvPicPr>
            <a:picLocks noChangeAspect="1"/>
          </p:cNvPicPr>
          <p:nvPr/>
        </p:nvPicPr>
        <p:blipFill>
          <a:blip r:embed="rId3"/>
          <a:stretch>
            <a:fillRect/>
          </a:stretch>
        </p:blipFill>
        <p:spPr>
          <a:xfrm>
            <a:off x="525182" y="3379440"/>
            <a:ext cx="8093635" cy="2766770"/>
          </a:xfrm>
          <a:prstGeom prst="rect">
            <a:avLst/>
          </a:prstGeom>
        </p:spPr>
      </p:pic>
      <p:sp>
        <p:nvSpPr>
          <p:cNvPr id="9" name="TextBox 8">
            <a:extLst>
              <a:ext uri="{FF2B5EF4-FFF2-40B4-BE49-F238E27FC236}">
                <a16:creationId xmlns:a16="http://schemas.microsoft.com/office/drawing/2014/main" id="{08E61C2E-D352-4DB7-A17C-7F94518A6FC5}"/>
              </a:ext>
            </a:extLst>
          </p:cNvPr>
          <p:cNvSpPr txBox="1"/>
          <p:nvPr/>
        </p:nvSpPr>
        <p:spPr>
          <a:xfrm>
            <a:off x="840080" y="1593781"/>
            <a:ext cx="71438" cy="470898"/>
          </a:xfrm>
          <a:prstGeom prst="rect">
            <a:avLst/>
          </a:prstGeom>
          <a:noFill/>
        </p:spPr>
        <p:txBody>
          <a:bodyPr wrap="square" lIns="137160" tIns="109728" rIns="137160" bIns="109728" rtlCol="0">
            <a:spAutoFit/>
          </a:bodyPr>
          <a:lstStyle/>
          <a:p>
            <a:pPr>
              <a:lnSpc>
                <a:spcPct val="90000"/>
              </a:lnSpc>
              <a:spcAft>
                <a:spcPts val="450"/>
              </a:spcAft>
            </a:pPr>
            <a:endParaRPr lang="en-US" dirty="0" err="1">
              <a:gradFill>
                <a:gsLst>
                  <a:gs pos="2917">
                    <a:schemeClr val="tx1"/>
                  </a:gs>
                  <a:gs pos="30000">
                    <a:schemeClr val="tx1"/>
                  </a:gs>
                </a:gsLst>
                <a:lin ang="5400000" scaled="0"/>
              </a:gradFill>
            </a:endParaRPr>
          </a:p>
        </p:txBody>
      </p:sp>
      <p:sp>
        <p:nvSpPr>
          <p:cNvPr id="11" name="Content Placeholder 10">
            <a:extLst>
              <a:ext uri="{FF2B5EF4-FFF2-40B4-BE49-F238E27FC236}">
                <a16:creationId xmlns:a16="http://schemas.microsoft.com/office/drawing/2014/main" id="{B9B8FB31-FFC7-45D7-8E25-3AAC9D4BD7D8}"/>
              </a:ext>
            </a:extLst>
          </p:cNvPr>
          <p:cNvSpPr>
            <a:spLocks noGrp="1"/>
          </p:cNvSpPr>
          <p:nvPr>
            <p:ph sz="quarter" idx="10"/>
          </p:nvPr>
        </p:nvSpPr>
        <p:spPr>
          <a:xfrm>
            <a:off x="683568" y="1556792"/>
            <a:ext cx="4021282" cy="3257550"/>
          </a:xfrm>
        </p:spPr>
        <p:txBody>
          <a:bodyPr/>
          <a:lstStyle/>
          <a:p>
            <a:r>
              <a:rPr lang="en-US" dirty="0">
                <a:hlinkClick r:id="rId4"/>
              </a:rPr>
              <a:t>sklearn.preprocessing.LabelEncoder</a:t>
            </a:r>
            <a:endParaRPr lang="pl-PL" dirty="0"/>
          </a:p>
          <a:p>
            <a:r>
              <a:rPr lang="pl-PL" dirty="0" err="1"/>
              <a:t>Annonymized</a:t>
            </a:r>
            <a:r>
              <a:rPr lang="pl-PL" dirty="0"/>
              <a:t> </a:t>
            </a:r>
            <a:r>
              <a:rPr lang="pl-PL" dirty="0" err="1"/>
              <a:t>dataset</a:t>
            </a:r>
            <a:r>
              <a:rPr lang="pl-PL" dirty="0"/>
              <a:t> </a:t>
            </a:r>
            <a:r>
              <a:rPr lang="pl-PL" dirty="0" err="1"/>
              <a:t>is</a:t>
            </a:r>
            <a:r>
              <a:rPr lang="pl-PL" dirty="0"/>
              <a:t> </a:t>
            </a:r>
            <a:r>
              <a:rPr lang="pl-PL" dirty="0" err="1"/>
              <a:t>available</a:t>
            </a:r>
            <a:r>
              <a:rPr lang="pl-PL" dirty="0"/>
              <a:t> </a:t>
            </a:r>
            <a:r>
              <a:rPr lang="pl-PL" dirty="0" err="1"/>
              <a:t>publicly</a:t>
            </a:r>
            <a:r>
              <a:rPr lang="pl-PL" dirty="0"/>
              <a:t> </a:t>
            </a:r>
            <a:r>
              <a:rPr lang="pl-PL" dirty="0" err="1"/>
              <a:t>at</a:t>
            </a:r>
            <a:r>
              <a:rPr lang="pl-PL" dirty="0"/>
              <a:t> GitHub </a:t>
            </a:r>
            <a:r>
              <a:rPr lang="pl-PL" dirty="0" err="1"/>
              <a:t>repo</a:t>
            </a:r>
            <a:endParaRPr lang="pl-PL" dirty="0"/>
          </a:p>
        </p:txBody>
      </p:sp>
      <p:pic>
        <p:nvPicPr>
          <p:cNvPr id="12" name="Picture 11">
            <a:extLst>
              <a:ext uri="{FF2B5EF4-FFF2-40B4-BE49-F238E27FC236}">
                <a16:creationId xmlns:a16="http://schemas.microsoft.com/office/drawing/2014/main" id="{04525379-6197-4F4A-B392-1258648A3D26}"/>
              </a:ext>
            </a:extLst>
          </p:cNvPr>
          <p:cNvPicPr>
            <a:picLocks noChangeAspect="1"/>
          </p:cNvPicPr>
          <p:nvPr/>
        </p:nvPicPr>
        <p:blipFill>
          <a:blip r:embed="rId5"/>
          <a:stretch>
            <a:fillRect/>
          </a:stretch>
        </p:blipFill>
        <p:spPr>
          <a:xfrm>
            <a:off x="4704849" y="1561561"/>
            <a:ext cx="3749171" cy="1507399"/>
          </a:xfrm>
          <a:prstGeom prst="rect">
            <a:avLst/>
          </a:prstGeom>
        </p:spPr>
      </p:pic>
    </p:spTree>
    <p:extLst>
      <p:ext uri="{BB962C8B-B14F-4D97-AF65-F5344CB8AC3E}">
        <p14:creationId xmlns:p14="http://schemas.microsoft.com/office/powerpoint/2010/main" val="148843014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020CE63-0222-4679-A313-A6947B320D08}"/>
              </a:ext>
            </a:extLst>
          </p:cNvPr>
          <p:cNvSpPr>
            <a:spLocks noGrp="1"/>
          </p:cNvSpPr>
          <p:nvPr>
            <p:ph type="title"/>
          </p:nvPr>
        </p:nvSpPr>
        <p:spPr/>
        <p:txBody>
          <a:bodyPr/>
          <a:lstStyle/>
          <a:p>
            <a:r>
              <a:rPr lang="en-US" dirty="0"/>
              <a:t>DEMO</a:t>
            </a:r>
            <a:endParaRPr lang="pl-PL" dirty="0"/>
          </a:p>
        </p:txBody>
      </p:sp>
      <p:sp>
        <p:nvSpPr>
          <p:cNvPr id="5" name="Symbol zastępczy tekstu 4">
            <a:extLst>
              <a:ext uri="{FF2B5EF4-FFF2-40B4-BE49-F238E27FC236}">
                <a16:creationId xmlns:a16="http://schemas.microsoft.com/office/drawing/2014/main" id="{30E54DBC-E9A5-4423-AE6A-4825355BEE4D}"/>
              </a:ext>
            </a:extLst>
          </p:cNvPr>
          <p:cNvSpPr>
            <a:spLocks noGrp="1"/>
          </p:cNvSpPr>
          <p:nvPr>
            <p:ph type="body" idx="1"/>
          </p:nvPr>
        </p:nvSpPr>
        <p:spPr/>
        <p:txBody>
          <a:bodyPr/>
          <a:lstStyle/>
          <a:p>
            <a:r>
              <a:rPr lang="pl-PL" dirty="0"/>
              <a:t>Data </a:t>
            </a:r>
            <a:r>
              <a:rPr lang="pl-PL" dirty="0" err="1"/>
              <a:t>preprocessing</a:t>
            </a:r>
            <a:endParaRPr lang="pl-PL" dirty="0"/>
          </a:p>
        </p:txBody>
      </p:sp>
    </p:spTree>
    <p:extLst>
      <p:ext uri="{BB962C8B-B14F-4D97-AF65-F5344CB8AC3E}">
        <p14:creationId xmlns:p14="http://schemas.microsoft.com/office/powerpoint/2010/main" val="341045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109398-F124-4602-BBA1-ECF51BFDDC8B}"/>
              </a:ext>
            </a:extLst>
          </p:cNvPr>
          <p:cNvSpPr>
            <a:spLocks noGrp="1"/>
          </p:cNvSpPr>
          <p:nvPr>
            <p:ph type="title"/>
          </p:nvPr>
        </p:nvSpPr>
        <p:spPr>
          <a:xfrm>
            <a:off x="755576" y="636970"/>
            <a:ext cx="6950219" cy="634148"/>
          </a:xfrm>
        </p:spPr>
        <p:txBody>
          <a:bodyPr/>
          <a:lstStyle/>
          <a:p>
            <a:r>
              <a:rPr lang="pl-PL" sz="3000" dirty="0"/>
              <a:t>Feature extraction from text</a:t>
            </a:r>
            <a:endParaRPr lang="en-US" sz="3000" dirty="0"/>
          </a:p>
        </p:txBody>
      </p:sp>
      <p:sp>
        <p:nvSpPr>
          <p:cNvPr id="4" name="Content Placeholder 3">
            <a:extLst>
              <a:ext uri="{FF2B5EF4-FFF2-40B4-BE49-F238E27FC236}">
                <a16:creationId xmlns:a16="http://schemas.microsoft.com/office/drawing/2014/main" id="{4D9D230E-A13A-4E54-9AFE-F5FF262F8AF9}"/>
              </a:ext>
            </a:extLst>
          </p:cNvPr>
          <p:cNvSpPr>
            <a:spLocks noGrp="1"/>
          </p:cNvSpPr>
          <p:nvPr>
            <p:ph sz="quarter" idx="10"/>
          </p:nvPr>
        </p:nvSpPr>
        <p:spPr>
          <a:xfrm>
            <a:off x="755576" y="1484784"/>
            <a:ext cx="4749944" cy="3257550"/>
          </a:xfrm>
        </p:spPr>
        <p:txBody>
          <a:bodyPr/>
          <a:lstStyle/>
          <a:p>
            <a:pPr>
              <a:spcBef>
                <a:spcPts val="450"/>
              </a:spcBef>
            </a:pPr>
            <a:r>
              <a:rPr lang="pl-PL" dirty="0"/>
              <a:t>General idea -&gt; </a:t>
            </a:r>
            <a:r>
              <a:rPr lang="pl-PL" dirty="0">
                <a:hlinkClick r:id="rId3"/>
              </a:rPr>
              <a:t>Bag of words</a:t>
            </a:r>
            <a:endParaRPr lang="pl-PL" dirty="0"/>
          </a:p>
          <a:p>
            <a:pPr>
              <a:spcBef>
                <a:spcPts val="450"/>
              </a:spcBef>
            </a:pPr>
            <a:r>
              <a:rPr lang="pl-PL" dirty="0"/>
              <a:t>Implementation in Python -&gt; </a:t>
            </a:r>
            <a:r>
              <a:rPr lang="pl-PL" dirty="0">
                <a:hlinkClick r:id="rId4"/>
              </a:rPr>
              <a:t>CountVectorizer</a:t>
            </a:r>
            <a:r>
              <a:rPr lang="pl-PL" dirty="0"/>
              <a:t> </a:t>
            </a:r>
          </a:p>
          <a:p>
            <a:pPr>
              <a:spcBef>
                <a:spcPts val="450"/>
              </a:spcBef>
            </a:pPr>
            <a:r>
              <a:rPr lang="pl-PL" dirty="0"/>
              <a:t>Extracts all the unique words, presents each as a separate column and then for each text it counts the occurance of each word</a:t>
            </a:r>
          </a:p>
          <a:p>
            <a:pPr>
              <a:spcBef>
                <a:spcPts val="450"/>
              </a:spcBef>
            </a:pPr>
            <a:r>
              <a:rPr lang="pl-PL" dirty="0"/>
              <a:t>Counting number of unique words for each text is not enough because some texts might be much longer then other and thus have bigger weights. That’s why we also considered Term Frequencies</a:t>
            </a:r>
          </a:p>
          <a:p>
            <a:pPr>
              <a:spcBef>
                <a:spcPts val="450"/>
              </a:spcBef>
            </a:pPr>
            <a:r>
              <a:rPr lang="pl-PL" dirty="0">
                <a:hlinkClick r:id="rId5"/>
              </a:rPr>
              <a:t>TF-IDF</a:t>
            </a:r>
            <a:r>
              <a:rPr lang="pl-PL" dirty="0"/>
              <a:t> (term-frequency times inverse document-frequency)</a:t>
            </a:r>
          </a:p>
          <a:p>
            <a:pPr marL="68580">
              <a:spcBef>
                <a:spcPts val="450"/>
              </a:spcBef>
            </a:pPr>
            <a:endParaRPr lang="pl-PL" dirty="0"/>
          </a:p>
          <a:p>
            <a:pPr marL="68580">
              <a:spcBef>
                <a:spcPts val="450"/>
              </a:spcBef>
            </a:pPr>
            <a:endParaRPr lang="pl-PL" dirty="0"/>
          </a:p>
        </p:txBody>
      </p:sp>
      <p:pic>
        <p:nvPicPr>
          <p:cNvPr id="2" name="Picture 1">
            <a:extLst>
              <a:ext uri="{FF2B5EF4-FFF2-40B4-BE49-F238E27FC236}">
                <a16:creationId xmlns:a16="http://schemas.microsoft.com/office/drawing/2014/main" id="{05F8B7A1-3BE7-4662-A205-0724408625A4}"/>
              </a:ext>
            </a:extLst>
          </p:cNvPr>
          <p:cNvPicPr>
            <a:picLocks noChangeAspect="1"/>
          </p:cNvPicPr>
          <p:nvPr/>
        </p:nvPicPr>
        <p:blipFill>
          <a:blip r:embed="rId6"/>
          <a:stretch>
            <a:fillRect/>
          </a:stretch>
        </p:blipFill>
        <p:spPr>
          <a:xfrm>
            <a:off x="5940152" y="1700808"/>
            <a:ext cx="2736304" cy="1440160"/>
          </a:xfrm>
          <a:prstGeom prst="rect">
            <a:avLst/>
          </a:prstGeom>
        </p:spPr>
      </p:pic>
      <p:pic>
        <p:nvPicPr>
          <p:cNvPr id="7" name="Picture 6">
            <a:extLst>
              <a:ext uri="{FF2B5EF4-FFF2-40B4-BE49-F238E27FC236}">
                <a16:creationId xmlns:a16="http://schemas.microsoft.com/office/drawing/2014/main" id="{0266715C-8927-4889-B8DA-1D98C574474D}"/>
              </a:ext>
            </a:extLst>
          </p:cNvPr>
          <p:cNvPicPr>
            <a:picLocks noChangeAspect="1"/>
          </p:cNvPicPr>
          <p:nvPr/>
        </p:nvPicPr>
        <p:blipFill>
          <a:blip r:embed="rId7"/>
          <a:stretch>
            <a:fillRect/>
          </a:stretch>
        </p:blipFill>
        <p:spPr>
          <a:xfrm>
            <a:off x="1043608" y="4402135"/>
            <a:ext cx="4636128" cy="1942162"/>
          </a:xfrm>
          <a:prstGeom prst="rect">
            <a:avLst/>
          </a:prstGeom>
        </p:spPr>
      </p:pic>
    </p:spTree>
    <p:extLst>
      <p:ext uri="{BB962C8B-B14F-4D97-AF65-F5344CB8AC3E}">
        <p14:creationId xmlns:p14="http://schemas.microsoft.com/office/powerpoint/2010/main" val="120529749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109398-F124-4602-BBA1-ECF51BFDDC8B}"/>
              </a:ext>
            </a:extLst>
          </p:cNvPr>
          <p:cNvSpPr>
            <a:spLocks noGrp="1"/>
          </p:cNvSpPr>
          <p:nvPr>
            <p:ph type="title"/>
          </p:nvPr>
        </p:nvSpPr>
        <p:spPr>
          <a:xfrm>
            <a:off x="735641" y="647008"/>
            <a:ext cx="6950219" cy="634148"/>
          </a:xfrm>
        </p:spPr>
        <p:txBody>
          <a:bodyPr/>
          <a:lstStyle/>
          <a:p>
            <a:r>
              <a:rPr lang="pl-PL" sz="3000" dirty="0"/>
              <a:t>Training the model</a:t>
            </a:r>
            <a:endParaRPr lang="en-US" sz="3000" dirty="0"/>
          </a:p>
        </p:txBody>
      </p:sp>
      <p:sp>
        <p:nvSpPr>
          <p:cNvPr id="4" name="Content Placeholder 3">
            <a:extLst>
              <a:ext uri="{FF2B5EF4-FFF2-40B4-BE49-F238E27FC236}">
                <a16:creationId xmlns:a16="http://schemas.microsoft.com/office/drawing/2014/main" id="{4D9D230E-A13A-4E54-9AFE-F5FF262F8AF9}"/>
              </a:ext>
            </a:extLst>
          </p:cNvPr>
          <p:cNvSpPr>
            <a:spLocks noGrp="1"/>
          </p:cNvSpPr>
          <p:nvPr>
            <p:ph sz="quarter" idx="10"/>
          </p:nvPr>
        </p:nvSpPr>
        <p:spPr>
          <a:xfrm>
            <a:off x="665018" y="1772399"/>
            <a:ext cx="8171801" cy="3257550"/>
          </a:xfrm>
        </p:spPr>
        <p:txBody>
          <a:bodyPr/>
          <a:lstStyle/>
          <a:p>
            <a:pPr>
              <a:spcBef>
                <a:spcPts val="450"/>
              </a:spcBef>
            </a:pPr>
            <a:r>
              <a:rPr lang="pl-PL" dirty="0">
                <a:hlinkClick r:id="rId3"/>
              </a:rPr>
              <a:t>Pipeline</a:t>
            </a:r>
            <a:r>
              <a:rPr lang="pl-PL" dirty="0"/>
              <a:t> for easier preprocessing of data</a:t>
            </a:r>
          </a:p>
          <a:p>
            <a:pPr>
              <a:spcBef>
                <a:spcPts val="450"/>
              </a:spcBef>
            </a:pPr>
            <a:r>
              <a:rPr lang="pl-PL" dirty="0"/>
              <a:t>Naive Bayes (</a:t>
            </a:r>
            <a:r>
              <a:rPr lang="pl-PL" dirty="0">
                <a:hlinkClick r:id="rId4"/>
              </a:rPr>
              <a:t>MultinomialNB</a:t>
            </a:r>
            <a:r>
              <a:rPr lang="pl-PL" dirty="0"/>
              <a:t>) to train the model</a:t>
            </a:r>
          </a:p>
          <a:p>
            <a:pPr>
              <a:spcBef>
                <a:spcPts val="450"/>
              </a:spcBef>
            </a:pPr>
            <a:endParaRPr lang="pl-PL" dirty="0">
              <a:hlinkClick r:id=""/>
            </a:endParaRPr>
          </a:p>
          <a:p>
            <a:pPr>
              <a:spcBef>
                <a:spcPts val="450"/>
              </a:spcBef>
            </a:pPr>
            <a:r>
              <a:rPr lang="pl-PL" dirty="0">
                <a:hlinkClick r:id=""/>
              </a:rPr>
              <a:t>GridSearchCV</a:t>
            </a:r>
            <a:r>
              <a:rPr lang="pl-PL" dirty="0"/>
              <a:t> to </a:t>
            </a:r>
            <a:r>
              <a:rPr lang="pl-PL" dirty="0" err="1"/>
              <a:t>tune</a:t>
            </a:r>
            <a:r>
              <a:rPr lang="pl-PL" dirty="0"/>
              <a:t> </a:t>
            </a:r>
            <a:r>
              <a:rPr lang="pl-PL" dirty="0" err="1"/>
              <a:t>hyperparameters</a:t>
            </a:r>
            <a:endParaRPr lang="pl-PL" dirty="0"/>
          </a:p>
          <a:p>
            <a:pPr marL="68580">
              <a:spcBef>
                <a:spcPts val="450"/>
              </a:spcBef>
            </a:pPr>
            <a:endParaRPr lang="pl-PL" dirty="0"/>
          </a:p>
          <a:p>
            <a:pPr marL="68580">
              <a:spcBef>
                <a:spcPts val="450"/>
              </a:spcBef>
            </a:pPr>
            <a:endParaRPr lang="pl-PL" dirty="0"/>
          </a:p>
        </p:txBody>
      </p:sp>
      <p:pic>
        <p:nvPicPr>
          <p:cNvPr id="6" name="Picture 5">
            <a:extLst>
              <a:ext uri="{FF2B5EF4-FFF2-40B4-BE49-F238E27FC236}">
                <a16:creationId xmlns:a16="http://schemas.microsoft.com/office/drawing/2014/main" id="{1228E257-50B0-4BED-BF6B-CA34AAC44B74}"/>
              </a:ext>
            </a:extLst>
          </p:cNvPr>
          <p:cNvPicPr>
            <a:picLocks noChangeAspect="1"/>
          </p:cNvPicPr>
          <p:nvPr/>
        </p:nvPicPr>
        <p:blipFill>
          <a:blip r:embed="rId5"/>
          <a:stretch>
            <a:fillRect/>
          </a:stretch>
        </p:blipFill>
        <p:spPr>
          <a:xfrm>
            <a:off x="4975349" y="1513619"/>
            <a:ext cx="3861470" cy="1037935"/>
          </a:xfrm>
          <a:prstGeom prst="rect">
            <a:avLst/>
          </a:prstGeom>
        </p:spPr>
      </p:pic>
      <p:pic>
        <p:nvPicPr>
          <p:cNvPr id="8" name="Picture 7">
            <a:extLst>
              <a:ext uri="{FF2B5EF4-FFF2-40B4-BE49-F238E27FC236}">
                <a16:creationId xmlns:a16="http://schemas.microsoft.com/office/drawing/2014/main" id="{651CFAAC-4D44-42DE-B914-55F5C909A428}"/>
              </a:ext>
            </a:extLst>
          </p:cNvPr>
          <p:cNvPicPr>
            <a:picLocks noChangeAspect="1"/>
          </p:cNvPicPr>
          <p:nvPr/>
        </p:nvPicPr>
        <p:blipFill>
          <a:blip r:embed="rId6"/>
          <a:stretch>
            <a:fillRect/>
          </a:stretch>
        </p:blipFill>
        <p:spPr>
          <a:xfrm>
            <a:off x="447642" y="3157396"/>
            <a:ext cx="8434989" cy="1707182"/>
          </a:xfrm>
          <a:prstGeom prst="rect">
            <a:avLst/>
          </a:prstGeom>
        </p:spPr>
      </p:pic>
    </p:spTree>
    <p:extLst>
      <p:ext uri="{BB962C8B-B14F-4D97-AF65-F5344CB8AC3E}">
        <p14:creationId xmlns:p14="http://schemas.microsoft.com/office/powerpoint/2010/main" val="303973403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screenshot of a cell phone&#10;&#10;Description generated with high confidence">
            <a:extLst>
              <a:ext uri="{FF2B5EF4-FFF2-40B4-BE49-F238E27FC236}">
                <a16:creationId xmlns:a16="http://schemas.microsoft.com/office/drawing/2014/main" id="{8F95CEA1-8D9C-4891-A2FE-0E2C447F9CFA}"/>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465885" y="908720"/>
            <a:ext cx="8423866" cy="4896544"/>
          </a:xfrm>
        </p:spPr>
      </p:pic>
    </p:spTree>
    <p:extLst>
      <p:ext uri="{BB962C8B-B14F-4D97-AF65-F5344CB8AC3E}">
        <p14:creationId xmlns:p14="http://schemas.microsoft.com/office/powerpoint/2010/main" val="239511434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020CE63-0222-4679-A313-A6947B320D08}"/>
              </a:ext>
            </a:extLst>
          </p:cNvPr>
          <p:cNvSpPr>
            <a:spLocks noGrp="1"/>
          </p:cNvSpPr>
          <p:nvPr>
            <p:ph type="title"/>
          </p:nvPr>
        </p:nvSpPr>
        <p:spPr/>
        <p:txBody>
          <a:bodyPr/>
          <a:lstStyle/>
          <a:p>
            <a:r>
              <a:rPr lang="en-US" dirty="0"/>
              <a:t>DEMO</a:t>
            </a:r>
            <a:endParaRPr lang="pl-PL" dirty="0"/>
          </a:p>
        </p:txBody>
      </p:sp>
      <p:sp>
        <p:nvSpPr>
          <p:cNvPr id="5" name="Symbol zastępczy tekstu 4">
            <a:extLst>
              <a:ext uri="{FF2B5EF4-FFF2-40B4-BE49-F238E27FC236}">
                <a16:creationId xmlns:a16="http://schemas.microsoft.com/office/drawing/2014/main" id="{30E54DBC-E9A5-4423-AE6A-4825355BEE4D}"/>
              </a:ext>
            </a:extLst>
          </p:cNvPr>
          <p:cNvSpPr>
            <a:spLocks noGrp="1"/>
          </p:cNvSpPr>
          <p:nvPr>
            <p:ph type="body" idx="1"/>
          </p:nvPr>
        </p:nvSpPr>
        <p:spPr/>
        <p:txBody>
          <a:bodyPr/>
          <a:lstStyle/>
          <a:p>
            <a:r>
              <a:rPr lang="en-US" dirty="0"/>
              <a:t>Training the model</a:t>
            </a:r>
            <a:endParaRPr lang="pl-PL" dirty="0"/>
          </a:p>
        </p:txBody>
      </p:sp>
    </p:spTree>
    <p:extLst>
      <p:ext uri="{BB962C8B-B14F-4D97-AF65-F5344CB8AC3E}">
        <p14:creationId xmlns:p14="http://schemas.microsoft.com/office/powerpoint/2010/main" val="22069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109398-F124-4602-BBA1-ECF51BFDDC8B}"/>
              </a:ext>
            </a:extLst>
          </p:cNvPr>
          <p:cNvSpPr>
            <a:spLocks noGrp="1"/>
          </p:cNvSpPr>
          <p:nvPr>
            <p:ph type="title"/>
          </p:nvPr>
        </p:nvSpPr>
        <p:spPr>
          <a:xfrm>
            <a:off x="683568" y="692696"/>
            <a:ext cx="6950219" cy="634148"/>
          </a:xfrm>
        </p:spPr>
        <p:txBody>
          <a:bodyPr/>
          <a:lstStyle/>
          <a:p>
            <a:r>
              <a:rPr lang="pl-PL" sz="3000" dirty="0"/>
              <a:t>Results - visualization</a:t>
            </a:r>
            <a:endParaRPr lang="en-US" sz="3000" dirty="0"/>
          </a:p>
        </p:txBody>
      </p:sp>
      <p:pic>
        <p:nvPicPr>
          <p:cNvPr id="19" name="Picture 18">
            <a:extLst>
              <a:ext uri="{FF2B5EF4-FFF2-40B4-BE49-F238E27FC236}">
                <a16:creationId xmlns:a16="http://schemas.microsoft.com/office/drawing/2014/main" id="{D0EA5933-EF84-46A9-8C60-A1CED5E8ECD9}"/>
              </a:ext>
            </a:extLst>
          </p:cNvPr>
          <p:cNvPicPr>
            <a:picLocks noChangeAspect="1"/>
          </p:cNvPicPr>
          <p:nvPr/>
        </p:nvPicPr>
        <p:blipFill>
          <a:blip r:embed="rId3"/>
          <a:stretch>
            <a:fillRect/>
          </a:stretch>
        </p:blipFill>
        <p:spPr>
          <a:xfrm>
            <a:off x="116249" y="1828051"/>
            <a:ext cx="3705658" cy="1944166"/>
          </a:xfrm>
          <a:prstGeom prst="rect">
            <a:avLst/>
          </a:prstGeom>
        </p:spPr>
      </p:pic>
      <p:pic>
        <p:nvPicPr>
          <p:cNvPr id="20" name="Picture 19">
            <a:extLst>
              <a:ext uri="{FF2B5EF4-FFF2-40B4-BE49-F238E27FC236}">
                <a16:creationId xmlns:a16="http://schemas.microsoft.com/office/drawing/2014/main" id="{C49A5609-B4EB-4B45-8C00-17859B800B46}"/>
              </a:ext>
            </a:extLst>
          </p:cNvPr>
          <p:cNvPicPr>
            <a:picLocks noChangeAspect="1"/>
          </p:cNvPicPr>
          <p:nvPr/>
        </p:nvPicPr>
        <p:blipFill>
          <a:blip r:embed="rId4"/>
          <a:stretch>
            <a:fillRect/>
          </a:stretch>
        </p:blipFill>
        <p:spPr>
          <a:xfrm>
            <a:off x="4002448" y="1828051"/>
            <a:ext cx="5025304" cy="3397892"/>
          </a:xfrm>
          <a:prstGeom prst="rect">
            <a:avLst/>
          </a:prstGeom>
        </p:spPr>
      </p:pic>
    </p:spTree>
    <p:extLst>
      <p:ext uri="{BB962C8B-B14F-4D97-AF65-F5344CB8AC3E}">
        <p14:creationId xmlns:p14="http://schemas.microsoft.com/office/powerpoint/2010/main" val="304843643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109398-F124-4602-BBA1-ECF51BFDDC8B}"/>
              </a:ext>
            </a:extLst>
          </p:cNvPr>
          <p:cNvSpPr>
            <a:spLocks noGrp="1"/>
          </p:cNvSpPr>
          <p:nvPr>
            <p:ph type="title"/>
          </p:nvPr>
        </p:nvSpPr>
        <p:spPr>
          <a:xfrm>
            <a:off x="827584" y="681198"/>
            <a:ext cx="6950219" cy="634148"/>
          </a:xfrm>
        </p:spPr>
        <p:txBody>
          <a:bodyPr/>
          <a:lstStyle/>
          <a:p>
            <a:r>
              <a:rPr lang="pl-PL" sz="3000" dirty="0"/>
              <a:t>Results</a:t>
            </a:r>
            <a:endParaRPr lang="en-US" sz="3000" dirty="0"/>
          </a:p>
        </p:txBody>
      </p:sp>
      <p:sp>
        <p:nvSpPr>
          <p:cNvPr id="4" name="Content Placeholder 3">
            <a:extLst>
              <a:ext uri="{FF2B5EF4-FFF2-40B4-BE49-F238E27FC236}">
                <a16:creationId xmlns:a16="http://schemas.microsoft.com/office/drawing/2014/main" id="{4D9D230E-A13A-4E54-9AFE-F5FF262F8AF9}"/>
              </a:ext>
            </a:extLst>
          </p:cNvPr>
          <p:cNvSpPr>
            <a:spLocks noGrp="1"/>
          </p:cNvSpPr>
          <p:nvPr>
            <p:ph sz="quarter" idx="10"/>
          </p:nvPr>
        </p:nvSpPr>
        <p:spPr>
          <a:xfrm>
            <a:off x="667813" y="1452876"/>
            <a:ext cx="4749944" cy="3257550"/>
          </a:xfrm>
        </p:spPr>
        <p:txBody>
          <a:bodyPr/>
          <a:lstStyle/>
          <a:p>
            <a:pPr>
              <a:spcBef>
                <a:spcPts val="450"/>
              </a:spcBef>
            </a:pPr>
            <a:r>
              <a:rPr lang="pl-PL" dirty="0"/>
              <a:t>Results for classifying „ticket_type” were very good</a:t>
            </a:r>
          </a:p>
          <a:p>
            <a:pPr marL="68580">
              <a:spcBef>
                <a:spcPts val="450"/>
              </a:spcBef>
            </a:pPr>
            <a:endParaRPr lang="pl-PL" dirty="0"/>
          </a:p>
          <a:p>
            <a:pPr marL="68580">
              <a:spcBef>
                <a:spcPts val="450"/>
              </a:spcBef>
            </a:pPr>
            <a:endParaRPr lang="pl-PL" dirty="0"/>
          </a:p>
          <a:p>
            <a:pPr marL="68580">
              <a:spcBef>
                <a:spcPts val="450"/>
              </a:spcBef>
            </a:pPr>
            <a:endParaRPr lang="pl-PL" dirty="0"/>
          </a:p>
          <a:p>
            <a:pPr marL="68580">
              <a:spcBef>
                <a:spcPts val="450"/>
              </a:spcBef>
            </a:pPr>
            <a:endParaRPr lang="pl-PL" dirty="0"/>
          </a:p>
          <a:p>
            <a:pPr marL="68580">
              <a:spcBef>
                <a:spcPts val="450"/>
              </a:spcBef>
            </a:pPr>
            <a:endParaRPr lang="pl-PL" dirty="0"/>
          </a:p>
          <a:p>
            <a:pPr marL="68580">
              <a:spcBef>
                <a:spcPts val="450"/>
              </a:spcBef>
            </a:pPr>
            <a:endParaRPr lang="pl-PL" dirty="0"/>
          </a:p>
          <a:p>
            <a:pPr marL="68580">
              <a:spcBef>
                <a:spcPts val="450"/>
              </a:spcBef>
            </a:pPr>
            <a:r>
              <a:rPr lang="pl-PL" dirty="0"/>
              <a:t>But for all other attributes results </a:t>
            </a:r>
            <a:r>
              <a:rPr lang="pl-PL" dirty="0" err="1"/>
              <a:t>were</a:t>
            </a:r>
            <a:r>
              <a:rPr lang="pl-PL" dirty="0"/>
              <a:t> less </a:t>
            </a:r>
            <a:r>
              <a:rPr lang="pl-PL" dirty="0" err="1"/>
              <a:t>amazing</a:t>
            </a:r>
            <a:r>
              <a:rPr lang="pl-PL" dirty="0"/>
              <a:t> (even though average numbers were good):</a:t>
            </a:r>
          </a:p>
          <a:p>
            <a:pPr marL="68580">
              <a:spcBef>
                <a:spcPts val="450"/>
              </a:spcBef>
            </a:pPr>
            <a:endParaRPr lang="pl-PL" dirty="0"/>
          </a:p>
        </p:txBody>
      </p:sp>
      <p:pic>
        <p:nvPicPr>
          <p:cNvPr id="5" name="Picture 4" descr="A screen shot of a computer&#10;&#10;Description generated with high confidence">
            <a:extLst>
              <a:ext uri="{FF2B5EF4-FFF2-40B4-BE49-F238E27FC236}">
                <a16:creationId xmlns:a16="http://schemas.microsoft.com/office/drawing/2014/main" id="{4245385A-A779-4EA8-B0E6-804FACDBF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743" y="1642883"/>
            <a:ext cx="1935956" cy="1935956"/>
          </a:xfrm>
          <a:prstGeom prst="rect">
            <a:avLst/>
          </a:prstGeom>
        </p:spPr>
      </p:pic>
      <p:sp>
        <p:nvSpPr>
          <p:cNvPr id="9" name="TextBox 8">
            <a:extLst>
              <a:ext uri="{FF2B5EF4-FFF2-40B4-BE49-F238E27FC236}">
                <a16:creationId xmlns:a16="http://schemas.microsoft.com/office/drawing/2014/main" id="{F983DBA0-FBEE-4CEB-80C4-A45A4282A255}"/>
              </a:ext>
            </a:extLst>
          </p:cNvPr>
          <p:cNvSpPr txBox="1"/>
          <p:nvPr/>
        </p:nvSpPr>
        <p:spPr>
          <a:xfrm>
            <a:off x="5447299" y="1315346"/>
            <a:ext cx="2414700" cy="387798"/>
          </a:xfrm>
          <a:prstGeom prst="rect">
            <a:avLst/>
          </a:prstGeom>
          <a:noFill/>
        </p:spPr>
        <p:txBody>
          <a:bodyPr wrap="none" lIns="137160" tIns="109728" rIns="137160" bIns="109728" rtlCol="0">
            <a:spAutoFit/>
          </a:bodyPr>
          <a:lstStyle/>
          <a:p>
            <a:pPr>
              <a:lnSpc>
                <a:spcPct val="90000"/>
              </a:lnSpc>
              <a:spcAft>
                <a:spcPts val="450"/>
              </a:spcAft>
            </a:pPr>
            <a:r>
              <a:rPr lang="pl-PL" sz="1200" dirty="0"/>
              <a:t>Confusion matrix for „ticket_type”</a:t>
            </a:r>
            <a:endParaRPr lang="en-US" sz="1200" dirty="0" err="1"/>
          </a:p>
        </p:txBody>
      </p:sp>
      <p:pic>
        <p:nvPicPr>
          <p:cNvPr id="10" name="Picture 9">
            <a:extLst>
              <a:ext uri="{FF2B5EF4-FFF2-40B4-BE49-F238E27FC236}">
                <a16:creationId xmlns:a16="http://schemas.microsoft.com/office/drawing/2014/main" id="{D4071EF0-0414-4F07-A2E4-49879E7678E4}"/>
              </a:ext>
            </a:extLst>
          </p:cNvPr>
          <p:cNvPicPr>
            <a:picLocks noChangeAspect="1"/>
          </p:cNvPicPr>
          <p:nvPr/>
        </p:nvPicPr>
        <p:blipFill>
          <a:blip r:embed="rId4"/>
          <a:stretch>
            <a:fillRect/>
          </a:stretch>
        </p:blipFill>
        <p:spPr>
          <a:xfrm>
            <a:off x="1535970" y="1849118"/>
            <a:ext cx="2607145" cy="975335"/>
          </a:xfrm>
          <a:prstGeom prst="rect">
            <a:avLst/>
          </a:prstGeom>
        </p:spPr>
      </p:pic>
      <p:pic>
        <p:nvPicPr>
          <p:cNvPr id="11" name="Picture 10">
            <a:extLst>
              <a:ext uri="{FF2B5EF4-FFF2-40B4-BE49-F238E27FC236}">
                <a16:creationId xmlns:a16="http://schemas.microsoft.com/office/drawing/2014/main" id="{CE195E96-4762-41D0-8295-046DCE4DFCCF}"/>
              </a:ext>
            </a:extLst>
          </p:cNvPr>
          <p:cNvPicPr>
            <a:picLocks noChangeAspect="1"/>
          </p:cNvPicPr>
          <p:nvPr/>
        </p:nvPicPr>
        <p:blipFill>
          <a:blip r:embed="rId5"/>
          <a:stretch>
            <a:fillRect/>
          </a:stretch>
        </p:blipFill>
        <p:spPr>
          <a:xfrm>
            <a:off x="102376" y="4077072"/>
            <a:ext cx="2379518" cy="976065"/>
          </a:xfrm>
          <a:prstGeom prst="rect">
            <a:avLst/>
          </a:prstGeom>
        </p:spPr>
      </p:pic>
      <p:pic>
        <p:nvPicPr>
          <p:cNvPr id="13" name="Picture 12">
            <a:extLst>
              <a:ext uri="{FF2B5EF4-FFF2-40B4-BE49-F238E27FC236}">
                <a16:creationId xmlns:a16="http://schemas.microsoft.com/office/drawing/2014/main" id="{12A60980-788A-4033-93C6-8D8930AFAA55}"/>
              </a:ext>
            </a:extLst>
          </p:cNvPr>
          <p:cNvPicPr>
            <a:picLocks noChangeAspect="1"/>
          </p:cNvPicPr>
          <p:nvPr/>
        </p:nvPicPr>
        <p:blipFill>
          <a:blip r:embed="rId6"/>
          <a:stretch>
            <a:fillRect/>
          </a:stretch>
        </p:blipFill>
        <p:spPr>
          <a:xfrm>
            <a:off x="102376" y="5162761"/>
            <a:ext cx="2379518" cy="970289"/>
          </a:xfrm>
          <a:prstGeom prst="rect">
            <a:avLst/>
          </a:prstGeom>
        </p:spPr>
      </p:pic>
      <p:pic>
        <p:nvPicPr>
          <p:cNvPr id="14" name="Picture 13">
            <a:extLst>
              <a:ext uri="{FF2B5EF4-FFF2-40B4-BE49-F238E27FC236}">
                <a16:creationId xmlns:a16="http://schemas.microsoft.com/office/drawing/2014/main" id="{8941A3B3-7DFC-4E96-BBC3-1AC9962703B6}"/>
              </a:ext>
            </a:extLst>
          </p:cNvPr>
          <p:cNvPicPr>
            <a:picLocks noChangeAspect="1"/>
          </p:cNvPicPr>
          <p:nvPr/>
        </p:nvPicPr>
        <p:blipFill>
          <a:blip r:embed="rId7"/>
          <a:stretch>
            <a:fillRect/>
          </a:stretch>
        </p:blipFill>
        <p:spPr>
          <a:xfrm>
            <a:off x="2560479" y="4171415"/>
            <a:ext cx="2964656" cy="1821656"/>
          </a:xfrm>
          <a:prstGeom prst="rect">
            <a:avLst/>
          </a:prstGeom>
        </p:spPr>
      </p:pic>
      <p:pic>
        <p:nvPicPr>
          <p:cNvPr id="16" name="Picture 15" descr="A screen shot of a computer&#10;&#10;Description generated with very high confidence">
            <a:extLst>
              <a:ext uri="{FF2B5EF4-FFF2-40B4-BE49-F238E27FC236}">
                <a16:creationId xmlns:a16="http://schemas.microsoft.com/office/drawing/2014/main" id="{9BCD9485-CAA5-4F48-9A4B-9ADC3C01CB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18772" y="4171415"/>
            <a:ext cx="1739177" cy="1739177"/>
          </a:xfrm>
          <a:prstGeom prst="rect">
            <a:avLst/>
          </a:prstGeom>
        </p:spPr>
      </p:pic>
      <p:pic>
        <p:nvPicPr>
          <p:cNvPr id="18" name="Picture 17" descr="A close up of a computer&#10;&#10;Description generated with high confidence">
            <a:extLst>
              <a:ext uri="{FF2B5EF4-FFF2-40B4-BE49-F238E27FC236}">
                <a16:creationId xmlns:a16="http://schemas.microsoft.com/office/drawing/2014/main" id="{92A6F7FC-20A0-4E8F-BF2B-A79A411829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2365" y="4171415"/>
            <a:ext cx="1739177" cy="1739177"/>
          </a:xfrm>
          <a:prstGeom prst="rect">
            <a:avLst/>
          </a:prstGeom>
        </p:spPr>
      </p:pic>
    </p:spTree>
    <p:extLst>
      <p:ext uri="{BB962C8B-B14F-4D97-AF65-F5344CB8AC3E}">
        <p14:creationId xmlns:p14="http://schemas.microsoft.com/office/powerpoint/2010/main" val="12718506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109398-F124-4602-BBA1-ECF51BFDDC8B}"/>
              </a:ext>
            </a:extLst>
          </p:cNvPr>
          <p:cNvSpPr>
            <a:spLocks noGrp="1"/>
          </p:cNvSpPr>
          <p:nvPr>
            <p:ph type="title"/>
          </p:nvPr>
        </p:nvSpPr>
        <p:spPr>
          <a:xfrm>
            <a:off x="665018" y="1138252"/>
            <a:ext cx="6950219" cy="634148"/>
          </a:xfrm>
        </p:spPr>
        <p:txBody>
          <a:bodyPr/>
          <a:lstStyle/>
          <a:p>
            <a:r>
              <a:rPr lang="pl-PL" sz="3000" dirty="0"/>
              <a:t>GitHub </a:t>
            </a:r>
            <a:r>
              <a:rPr lang="pl-PL" sz="3000" dirty="0" err="1"/>
              <a:t>repo</a:t>
            </a:r>
            <a:endParaRPr lang="en-US" sz="3000" dirty="0"/>
          </a:p>
        </p:txBody>
      </p:sp>
      <p:sp>
        <p:nvSpPr>
          <p:cNvPr id="4" name="Content Placeholder 3">
            <a:extLst>
              <a:ext uri="{FF2B5EF4-FFF2-40B4-BE49-F238E27FC236}">
                <a16:creationId xmlns:a16="http://schemas.microsoft.com/office/drawing/2014/main" id="{4D9D230E-A13A-4E54-9AFE-F5FF262F8AF9}"/>
              </a:ext>
            </a:extLst>
          </p:cNvPr>
          <p:cNvSpPr>
            <a:spLocks noGrp="1"/>
          </p:cNvSpPr>
          <p:nvPr>
            <p:ph sz="quarter" idx="10"/>
          </p:nvPr>
        </p:nvSpPr>
        <p:spPr>
          <a:xfrm>
            <a:off x="665018" y="1772399"/>
            <a:ext cx="8100363" cy="3257550"/>
          </a:xfrm>
        </p:spPr>
        <p:txBody>
          <a:bodyPr>
            <a:normAutofit/>
          </a:bodyPr>
          <a:lstStyle/>
          <a:p>
            <a:pPr>
              <a:spcBef>
                <a:spcPts val="450"/>
              </a:spcBef>
            </a:pPr>
            <a:endParaRPr lang="pl-PL" sz="2400" dirty="0"/>
          </a:p>
          <a:p>
            <a:pPr marL="0" indent="0">
              <a:spcBef>
                <a:spcPts val="450"/>
              </a:spcBef>
              <a:buNone/>
            </a:pPr>
            <a:r>
              <a:rPr lang="pl-PL" sz="2400" dirty="0"/>
              <a:t>https://github.com/karolzak/Support-Tickets-Classification</a:t>
            </a:r>
          </a:p>
        </p:txBody>
      </p:sp>
    </p:spTree>
    <p:extLst>
      <p:ext uri="{BB962C8B-B14F-4D97-AF65-F5344CB8AC3E}">
        <p14:creationId xmlns:p14="http://schemas.microsoft.com/office/powerpoint/2010/main" val="218491674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685E-8820-4423-9C67-21EEE7BD4BEF}"/>
              </a:ext>
            </a:extLst>
          </p:cNvPr>
          <p:cNvSpPr>
            <a:spLocks noGrp="1"/>
          </p:cNvSpPr>
          <p:nvPr>
            <p:ph type="title"/>
          </p:nvPr>
        </p:nvSpPr>
        <p:spPr>
          <a:xfrm>
            <a:off x="827584" y="548680"/>
            <a:ext cx="6579095" cy="917575"/>
          </a:xfrm>
        </p:spPr>
        <p:txBody>
          <a:bodyPr/>
          <a:lstStyle/>
          <a:p>
            <a:r>
              <a:rPr lang="pl-PL" dirty="0" err="1"/>
              <a:t>Related</a:t>
            </a:r>
            <a:r>
              <a:rPr lang="pl-PL" dirty="0"/>
              <a:t> </a:t>
            </a:r>
            <a:r>
              <a:rPr lang="pl-PL" dirty="0" err="1"/>
              <a:t>sessions</a:t>
            </a:r>
            <a:r>
              <a:rPr lang="pl-PL" dirty="0"/>
              <a:t> @SQLDay2018</a:t>
            </a:r>
            <a:endParaRPr lang="en-US" dirty="0"/>
          </a:p>
        </p:txBody>
      </p:sp>
      <p:sp>
        <p:nvSpPr>
          <p:cNvPr id="3" name="Content Placeholder 2">
            <a:extLst>
              <a:ext uri="{FF2B5EF4-FFF2-40B4-BE49-F238E27FC236}">
                <a16:creationId xmlns:a16="http://schemas.microsoft.com/office/drawing/2014/main" id="{9E154EF5-1714-43AC-8F1F-09A06B1E9FA6}"/>
              </a:ext>
            </a:extLst>
          </p:cNvPr>
          <p:cNvSpPr>
            <a:spLocks noGrp="1"/>
          </p:cNvSpPr>
          <p:nvPr>
            <p:ph sz="quarter" idx="10"/>
          </p:nvPr>
        </p:nvSpPr>
        <p:spPr>
          <a:xfrm>
            <a:off x="683568" y="1828800"/>
            <a:ext cx="7704856" cy="4343400"/>
          </a:xfrm>
        </p:spPr>
        <p:txBody>
          <a:bodyPr>
            <a:normAutofit/>
          </a:bodyPr>
          <a:lstStyle/>
          <a:p>
            <a:pPr marL="0" indent="0">
              <a:buNone/>
            </a:pPr>
            <a:r>
              <a:rPr lang="pl-PL" sz="1800" u="sng" dirty="0" err="1"/>
              <a:t>Tuesday</a:t>
            </a:r>
            <a:r>
              <a:rPr lang="pl-PL" sz="1800" u="sng" dirty="0"/>
              <a:t>:</a:t>
            </a:r>
          </a:p>
          <a:p>
            <a:r>
              <a:rPr lang="pl-PL" sz="1800" dirty="0"/>
              <a:t>Klasyfikacja obrazów przez modele uczenia maszynowego</a:t>
            </a:r>
            <a:br>
              <a:rPr lang="pl-PL" sz="1800" dirty="0"/>
            </a:br>
            <a:r>
              <a:rPr lang="pl-PL" sz="1800" dirty="0"/>
              <a:t>Marcin Szeliga | </a:t>
            </a:r>
            <a:r>
              <a:rPr lang="pl-PL" sz="1800" b="1" dirty="0"/>
              <a:t>Room C </a:t>
            </a:r>
            <a:r>
              <a:rPr lang="pl-PL" sz="1800" dirty="0"/>
              <a:t>|</a:t>
            </a:r>
            <a:r>
              <a:rPr lang="pl-PL" sz="1800" b="1" dirty="0"/>
              <a:t> 14:10-15:10</a:t>
            </a:r>
            <a:endParaRPr lang="pl-PL" sz="2400" dirty="0"/>
          </a:p>
          <a:p>
            <a:r>
              <a:rPr lang="pl-PL" sz="1800" dirty="0"/>
              <a:t>Azure Machine Learning Workbench</a:t>
            </a:r>
            <a:br>
              <a:rPr lang="pl-PL" sz="1800" dirty="0"/>
            </a:br>
            <a:r>
              <a:rPr lang="pl-PL" sz="1800" dirty="0"/>
              <a:t>Łukasz Grala | </a:t>
            </a:r>
            <a:r>
              <a:rPr lang="pl-PL" sz="1800" b="1" dirty="0"/>
              <a:t>Room B </a:t>
            </a:r>
            <a:r>
              <a:rPr lang="pl-PL" sz="1800" dirty="0"/>
              <a:t>|</a:t>
            </a:r>
            <a:r>
              <a:rPr lang="pl-PL" sz="1800" b="1" dirty="0"/>
              <a:t> 15:30-16:30</a:t>
            </a:r>
            <a:endParaRPr lang="pl-PL" sz="1800" dirty="0"/>
          </a:p>
          <a:p>
            <a:endParaRPr lang="pl-PL" sz="1800" u="sng" dirty="0"/>
          </a:p>
          <a:p>
            <a:pPr marL="0" indent="0">
              <a:buNone/>
            </a:pPr>
            <a:r>
              <a:rPr lang="pl-PL" sz="1800" u="sng" dirty="0" err="1"/>
              <a:t>Wednesday</a:t>
            </a:r>
            <a:r>
              <a:rPr lang="pl-PL" sz="1800" u="sng" dirty="0"/>
              <a:t>:</a:t>
            </a:r>
          </a:p>
          <a:p>
            <a:r>
              <a:rPr lang="pl-PL" sz="1800" dirty="0"/>
              <a:t>Integracja wieloźródłowych heterogenicznych danych przy użyciu języka </a:t>
            </a:r>
            <a:r>
              <a:rPr lang="pl-PL" sz="1800" dirty="0" err="1"/>
              <a:t>Python</a:t>
            </a:r>
            <a:br>
              <a:rPr lang="pl-PL" sz="1800" dirty="0"/>
            </a:br>
            <a:r>
              <a:rPr lang="pl-PL" sz="1800" dirty="0"/>
              <a:t>Agnieszka Cieplak &amp; Tomasz Cieplak | </a:t>
            </a:r>
            <a:r>
              <a:rPr lang="pl-PL" sz="1800" b="1" dirty="0"/>
              <a:t>Room C </a:t>
            </a:r>
            <a:r>
              <a:rPr lang="pl-PL" sz="1800" dirty="0"/>
              <a:t>|</a:t>
            </a:r>
            <a:r>
              <a:rPr lang="pl-PL" sz="1800" b="1" dirty="0"/>
              <a:t> 15:00-16:00</a:t>
            </a:r>
          </a:p>
          <a:p>
            <a:r>
              <a:rPr lang="en-US" sz="1800" dirty="0"/>
              <a:t>Azure Databricks: big data made easy</a:t>
            </a:r>
            <a:br>
              <a:rPr lang="pl-PL" sz="1800" dirty="0"/>
            </a:br>
            <a:r>
              <a:rPr lang="pl-PL" sz="1800" dirty="0"/>
              <a:t>Michał Żyliński | </a:t>
            </a:r>
            <a:r>
              <a:rPr lang="pl-PL" sz="1800" b="1" dirty="0"/>
              <a:t>Room C </a:t>
            </a:r>
            <a:r>
              <a:rPr lang="pl-PL" sz="1800" dirty="0"/>
              <a:t>| </a:t>
            </a:r>
            <a:r>
              <a:rPr lang="pl-PL" sz="1800" b="1" dirty="0"/>
              <a:t>11:40-12:40</a:t>
            </a:r>
          </a:p>
        </p:txBody>
      </p:sp>
    </p:spTree>
    <p:extLst>
      <p:ext uri="{BB962C8B-B14F-4D97-AF65-F5344CB8AC3E}">
        <p14:creationId xmlns:p14="http://schemas.microsoft.com/office/powerpoint/2010/main" val="32509587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107732" y="3314701"/>
            <a:ext cx="2979502" cy="1344245"/>
          </a:xfrm>
          <a:prstGeom prst="rect">
            <a:avLst/>
          </a:prstGeom>
          <a:noFill/>
        </p:spPr>
        <p:txBody>
          <a:bodyPr vert="horz" wrap="square" lIns="109728" tIns="82296" rIns="109728" bIns="82296"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685775">
              <a:lnSpc>
                <a:spcPct val="100000"/>
              </a:lnSpc>
              <a:defRPr/>
            </a:pPr>
            <a:r>
              <a:rPr lang="pl-PL" sz="2700" dirty="0">
                <a:gradFill>
                  <a:gsLst>
                    <a:gs pos="91000">
                      <a:srgbClr val="FFFFFF"/>
                    </a:gs>
                    <a:gs pos="0">
                      <a:srgbClr val="FFFFFF"/>
                    </a:gs>
                  </a:gsLst>
                  <a:lin ang="5400000" scaled="0"/>
                </a:gradFill>
                <a:latin typeface="Segoe UI Light"/>
              </a:rPr>
              <a:t>Karol Żak</a:t>
            </a:r>
          </a:p>
          <a:p>
            <a:pPr defTabSz="685775">
              <a:lnSpc>
                <a:spcPct val="100000"/>
              </a:lnSpc>
              <a:defRPr/>
            </a:pPr>
            <a:r>
              <a:rPr lang="pl-PL" sz="1500" dirty="0">
                <a:gradFill>
                  <a:gsLst>
                    <a:gs pos="91000">
                      <a:srgbClr val="FFFFFF"/>
                    </a:gs>
                    <a:gs pos="0">
                      <a:srgbClr val="FFFFFF"/>
                    </a:gs>
                  </a:gsLst>
                  <a:lin ang="5400000" scaled="0"/>
                </a:gradFill>
                <a:latin typeface="Segoe UI Light"/>
              </a:rPr>
              <a:t>Software Development </a:t>
            </a:r>
            <a:r>
              <a:rPr lang="pl-PL" sz="1500" dirty="0" err="1">
                <a:gradFill>
                  <a:gsLst>
                    <a:gs pos="91000">
                      <a:srgbClr val="FFFFFF"/>
                    </a:gs>
                    <a:gs pos="0">
                      <a:srgbClr val="FFFFFF"/>
                    </a:gs>
                  </a:gsLst>
                  <a:lin ang="5400000" scaled="0"/>
                </a:gradFill>
                <a:latin typeface="Segoe UI Light"/>
              </a:rPr>
              <a:t>Engineer</a:t>
            </a:r>
            <a:endParaRPr lang="pl-PL" sz="1500" dirty="0">
              <a:gradFill>
                <a:gsLst>
                  <a:gs pos="91000">
                    <a:srgbClr val="FFFFFF"/>
                  </a:gs>
                  <a:gs pos="0">
                    <a:srgbClr val="FFFFFF"/>
                  </a:gs>
                </a:gsLst>
                <a:lin ang="5400000" scaled="0"/>
              </a:gradFill>
              <a:latin typeface="Segoe UI Light"/>
            </a:endParaRPr>
          </a:p>
          <a:p>
            <a:pPr defTabSz="685775">
              <a:lnSpc>
                <a:spcPct val="100000"/>
              </a:lnSpc>
              <a:defRPr/>
            </a:pPr>
            <a:r>
              <a:rPr lang="pl-PL" sz="1200" dirty="0">
                <a:gradFill>
                  <a:gsLst>
                    <a:gs pos="91000">
                      <a:srgbClr val="FFFFFF"/>
                    </a:gs>
                    <a:gs pos="0">
                      <a:srgbClr val="FFFFFF"/>
                    </a:gs>
                  </a:gsLst>
                  <a:lin ang="5400000" scaled="0"/>
                </a:gradFill>
                <a:latin typeface="Segoe UI Light"/>
              </a:rPr>
              <a:t>CSE | Commercial Software Engineering</a:t>
            </a:r>
          </a:p>
          <a:p>
            <a:pPr defTabSz="685775">
              <a:lnSpc>
                <a:spcPct val="100000"/>
              </a:lnSpc>
              <a:defRPr/>
            </a:pPr>
            <a:r>
              <a:rPr lang="pl-PL" sz="1200" dirty="0">
                <a:gradFill>
                  <a:gsLst>
                    <a:gs pos="91000">
                      <a:srgbClr val="FFFFFF"/>
                    </a:gs>
                    <a:gs pos="0">
                      <a:srgbClr val="FFFFFF"/>
                    </a:gs>
                  </a:gsLst>
                  <a:lin ang="5400000" scaled="0"/>
                </a:gradFill>
                <a:latin typeface="Segoe UI Light"/>
              </a:rPr>
              <a:t>CEE | Central </a:t>
            </a:r>
            <a:r>
              <a:rPr lang="pl-PL" sz="1200" dirty="0" err="1">
                <a:gradFill>
                  <a:gsLst>
                    <a:gs pos="91000">
                      <a:srgbClr val="FFFFFF"/>
                    </a:gs>
                    <a:gs pos="0">
                      <a:srgbClr val="FFFFFF"/>
                    </a:gs>
                  </a:gsLst>
                  <a:lin ang="5400000" scaled="0"/>
                </a:gradFill>
                <a:latin typeface="Segoe UI Light"/>
              </a:rPr>
              <a:t>Eastern</a:t>
            </a:r>
            <a:r>
              <a:rPr lang="pl-PL" sz="1200" dirty="0">
                <a:gradFill>
                  <a:gsLst>
                    <a:gs pos="91000">
                      <a:srgbClr val="FFFFFF"/>
                    </a:gs>
                    <a:gs pos="0">
                      <a:srgbClr val="FFFFFF"/>
                    </a:gs>
                  </a:gsLst>
                  <a:lin ang="5400000" scaled="0"/>
                </a:gradFill>
                <a:latin typeface="Segoe UI Light"/>
              </a:rPr>
              <a:t> Europe</a:t>
            </a:r>
          </a:p>
          <a:p>
            <a:pPr defTabSz="685775">
              <a:lnSpc>
                <a:spcPct val="100000"/>
              </a:lnSpc>
              <a:defRPr/>
            </a:pPr>
            <a:endParaRPr lang="pl-PL" sz="1500" dirty="0">
              <a:gradFill>
                <a:gsLst>
                  <a:gs pos="91000">
                    <a:srgbClr val="FFFFFF"/>
                  </a:gs>
                  <a:gs pos="0">
                    <a:srgbClr val="FFFFFF"/>
                  </a:gs>
                </a:gsLst>
                <a:lin ang="5400000" scaled="0"/>
              </a:gradFill>
              <a:latin typeface="Segoe UI Light"/>
            </a:endParaRPr>
          </a:p>
        </p:txBody>
      </p:sp>
      <p:sp>
        <p:nvSpPr>
          <p:cNvPr id="5" name="Text Placeholder 2"/>
          <p:cNvSpPr txBox="1">
            <a:spLocks/>
          </p:cNvSpPr>
          <p:nvPr/>
        </p:nvSpPr>
        <p:spPr>
          <a:xfrm>
            <a:off x="4720446" y="3754049"/>
            <a:ext cx="2434260" cy="923571"/>
          </a:xfrm>
          <a:prstGeom prst="rect">
            <a:avLst/>
          </a:prstGeom>
          <a:noFill/>
        </p:spPr>
        <p:txBody>
          <a:bodyPr vert="horz" wrap="square" lIns="109728" tIns="82296" rIns="109728" bIns="82296"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685775">
              <a:lnSpc>
                <a:spcPct val="100000"/>
              </a:lnSpc>
              <a:defRPr/>
            </a:pPr>
            <a:r>
              <a:rPr lang="pl-PL" sz="1400" dirty="0">
                <a:solidFill>
                  <a:schemeClr val="tx1"/>
                </a:solidFill>
                <a:latin typeface="+mn-lt"/>
              </a:rPr>
              <a:t>karol.zak@microsoft.com</a:t>
            </a:r>
          </a:p>
          <a:p>
            <a:pPr defTabSz="685775">
              <a:lnSpc>
                <a:spcPct val="100000"/>
              </a:lnSpc>
              <a:defRPr/>
            </a:pPr>
            <a:endParaRPr lang="pl-PL" sz="1400" dirty="0">
              <a:solidFill>
                <a:schemeClr val="tx1"/>
              </a:solidFill>
              <a:latin typeface="+mn-lt"/>
            </a:endParaRPr>
          </a:p>
          <a:p>
            <a:pPr defTabSz="685775">
              <a:lnSpc>
                <a:spcPct val="100000"/>
              </a:lnSpc>
              <a:defRPr/>
            </a:pPr>
            <a:r>
              <a:rPr lang="pl-PL" sz="1400" dirty="0">
                <a:solidFill>
                  <a:schemeClr val="tx1"/>
                </a:solidFill>
                <a:latin typeface="+mn-lt"/>
              </a:rPr>
              <a:t>@KarolZak13</a:t>
            </a:r>
          </a:p>
          <a:p>
            <a:pPr defTabSz="685775">
              <a:lnSpc>
                <a:spcPct val="100000"/>
              </a:lnSpc>
              <a:defRPr/>
            </a:pPr>
            <a:endParaRPr lang="pl-PL" sz="1400" dirty="0">
              <a:solidFill>
                <a:schemeClr val="tx1"/>
              </a:solidFill>
              <a:latin typeface="+mn-lt"/>
            </a:endParaRPr>
          </a:p>
          <a:p>
            <a:pPr defTabSz="685775">
              <a:lnSpc>
                <a:spcPct val="100000"/>
              </a:lnSpc>
              <a:defRPr/>
            </a:pPr>
            <a:r>
              <a:rPr lang="pl-PL" sz="1400" dirty="0" err="1">
                <a:solidFill>
                  <a:schemeClr val="tx1"/>
                </a:solidFill>
                <a:latin typeface="+mn-lt"/>
              </a:rPr>
              <a:t>karolzak</a:t>
            </a:r>
            <a:endParaRPr lang="en-GB" sz="1400" dirty="0">
              <a:solidFill>
                <a:schemeClr val="tx1"/>
              </a:solidFill>
              <a:latin typeface="+mn-lt"/>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8194" t="34896" r="17748" b="25901"/>
          <a:stretch/>
        </p:blipFill>
        <p:spPr>
          <a:xfrm>
            <a:off x="6846742" y="3314701"/>
            <a:ext cx="1998856" cy="1873404"/>
          </a:xfrm>
          <a:prstGeom prst="rect">
            <a:avLst/>
          </a:prstGeom>
        </p:spPr>
      </p:pic>
      <p:sp>
        <p:nvSpPr>
          <p:cNvPr id="11" name="Title 1">
            <a:extLst>
              <a:ext uri="{FF2B5EF4-FFF2-40B4-BE49-F238E27FC236}">
                <a16:creationId xmlns:a16="http://schemas.microsoft.com/office/drawing/2014/main" id="{A67813E5-2A40-4118-AFCD-6F3363E5722C}"/>
              </a:ext>
            </a:extLst>
          </p:cNvPr>
          <p:cNvSpPr txBox="1">
            <a:spLocks/>
          </p:cNvSpPr>
          <p:nvPr/>
        </p:nvSpPr>
        <p:spPr>
          <a:xfrm>
            <a:off x="973093" y="1912398"/>
            <a:ext cx="7197812" cy="1267386"/>
          </a:xfrm>
          <a:prstGeom prst="rect">
            <a:avLst/>
          </a:prstGeom>
        </p:spPr>
        <p:txBody>
          <a:bodyPr>
            <a:noAutofit/>
          </a:bodyPr>
          <a:lstStyle>
            <a:lvl1pPr algn="ctr" defTabSz="914180" rtl="0" eaLnBrk="1" latinLnBrk="0" hangingPunct="1">
              <a:lnSpc>
                <a:spcPct val="90000"/>
              </a:lnSpc>
              <a:spcBef>
                <a:spcPct val="0"/>
              </a:spcBef>
              <a:buNone/>
              <a:defRPr lang="en-US" sz="6000" b="0" kern="1200" cap="none" spc="-100" baseline="0">
                <a:ln w="3175">
                  <a:noFill/>
                </a:ln>
                <a:solidFill>
                  <a:srgbClr val="92D050"/>
                </a:solidFill>
                <a:effectLst/>
                <a:latin typeface="+mj-lt"/>
                <a:ea typeface="+mn-ea"/>
                <a:cs typeface="Segoe UI" pitchFamily="34" charset="0"/>
              </a:defRPr>
            </a:lvl1pPr>
          </a:lstStyle>
          <a:p>
            <a:pPr lvl="0">
              <a:defRPr/>
            </a:pPr>
            <a:r>
              <a:rPr lang="pl-PL" sz="4500" dirty="0" err="1">
                <a:solidFill>
                  <a:srgbClr val="FFFFFF"/>
                </a:solidFill>
              </a:rPr>
              <a:t>Classifying</a:t>
            </a:r>
            <a:r>
              <a:rPr lang="pl-PL" sz="4500" dirty="0">
                <a:solidFill>
                  <a:srgbClr val="FFFFFF"/>
                </a:solidFill>
              </a:rPr>
              <a:t> support </a:t>
            </a:r>
            <a:r>
              <a:rPr lang="pl-PL" sz="4500" spc="-75" dirty="0" err="1">
                <a:solidFill>
                  <a:srgbClr val="FFFFFF"/>
                </a:solidFill>
                <a:latin typeface="Segoe UI Light"/>
              </a:rPr>
              <a:t>tickets</a:t>
            </a:r>
            <a:r>
              <a:rPr lang="pl-PL" sz="4500" spc="-75" dirty="0">
                <a:solidFill>
                  <a:srgbClr val="FFFFFF"/>
                </a:solidFill>
                <a:latin typeface="Segoe UI Light"/>
              </a:rPr>
              <a:t> </a:t>
            </a:r>
            <a:r>
              <a:rPr lang="pl-PL" sz="4500" spc="-75" dirty="0" err="1">
                <a:solidFill>
                  <a:srgbClr val="FFFFFF"/>
                </a:solidFill>
                <a:latin typeface="Segoe UI Light"/>
              </a:rPr>
              <a:t>using</a:t>
            </a:r>
            <a:r>
              <a:rPr lang="pl-PL" sz="4500" spc="-75" dirty="0">
                <a:solidFill>
                  <a:srgbClr val="FFFFFF"/>
                </a:solidFill>
                <a:latin typeface="Segoe UI Light"/>
              </a:rPr>
              <a:t> </a:t>
            </a:r>
            <a:r>
              <a:rPr lang="pl-PL" sz="4500" spc="-75" dirty="0" err="1">
                <a:solidFill>
                  <a:srgbClr val="FFFFFF"/>
                </a:solidFill>
                <a:latin typeface="Segoe UI Light"/>
              </a:rPr>
              <a:t>machine</a:t>
            </a:r>
            <a:r>
              <a:rPr lang="pl-PL" sz="4500" spc="-75" dirty="0">
                <a:solidFill>
                  <a:srgbClr val="FFFFFF"/>
                </a:solidFill>
                <a:latin typeface="Segoe UI Light"/>
              </a:rPr>
              <a:t> learning</a:t>
            </a:r>
            <a:endParaRPr lang="en-US" sz="4500" spc="-75" dirty="0">
              <a:solidFill>
                <a:srgbClr val="FFFFFF"/>
              </a:solidFill>
              <a:latin typeface="Segoe UI Light"/>
            </a:endParaRPr>
          </a:p>
        </p:txBody>
      </p:sp>
      <p:sp>
        <p:nvSpPr>
          <p:cNvPr id="2" name="Title 1">
            <a:extLst>
              <a:ext uri="{FF2B5EF4-FFF2-40B4-BE49-F238E27FC236}">
                <a16:creationId xmlns:a16="http://schemas.microsoft.com/office/drawing/2014/main" id="{F5D0D952-45B2-41F2-BA97-3C2D55974174}"/>
              </a:ext>
            </a:extLst>
          </p:cNvPr>
          <p:cNvSpPr>
            <a:spLocks noGrp="1"/>
          </p:cNvSpPr>
          <p:nvPr>
            <p:ph type="ctrTitle"/>
          </p:nvPr>
        </p:nvSpPr>
        <p:spPr>
          <a:xfrm>
            <a:off x="298402" y="2130433"/>
            <a:ext cx="8547196" cy="1470025"/>
          </a:xfrm>
        </p:spPr>
        <p:txBody>
          <a:bodyPr>
            <a:normAutofit fontScale="90000"/>
          </a:bodyPr>
          <a:lstStyle/>
          <a:p>
            <a:r>
              <a:rPr lang="pl-PL" dirty="0"/>
              <a:t>Support </a:t>
            </a:r>
            <a:r>
              <a:rPr lang="pl-PL" dirty="0" err="1"/>
              <a:t>tickets</a:t>
            </a:r>
            <a:r>
              <a:rPr lang="pl-PL" dirty="0"/>
              <a:t> </a:t>
            </a:r>
            <a:r>
              <a:rPr lang="pl-PL" dirty="0" err="1"/>
              <a:t>classification</a:t>
            </a:r>
            <a:r>
              <a:rPr lang="pl-PL" dirty="0"/>
              <a:t> </a:t>
            </a:r>
            <a:r>
              <a:rPr lang="en-US" dirty="0"/>
              <a:t>using machine learning</a:t>
            </a:r>
            <a:br>
              <a:rPr lang="en-US" dirty="0"/>
            </a:br>
            <a:endParaRPr lang="en-US" dirty="0"/>
          </a:p>
        </p:txBody>
      </p:sp>
      <p:sp>
        <p:nvSpPr>
          <p:cNvPr id="12" name="Subtitle 11">
            <a:extLst>
              <a:ext uri="{FF2B5EF4-FFF2-40B4-BE49-F238E27FC236}">
                <a16:creationId xmlns:a16="http://schemas.microsoft.com/office/drawing/2014/main" id="{0DDC571D-D19F-4726-A418-4997FE9D99BC}"/>
              </a:ext>
            </a:extLst>
          </p:cNvPr>
          <p:cNvSpPr>
            <a:spLocks noGrp="1"/>
          </p:cNvSpPr>
          <p:nvPr>
            <p:ph type="subTitle" idx="1"/>
          </p:nvPr>
        </p:nvSpPr>
        <p:spPr>
          <a:xfrm>
            <a:off x="685800" y="3546996"/>
            <a:ext cx="4102224" cy="1752600"/>
          </a:xfrm>
        </p:spPr>
        <p:txBody>
          <a:bodyPr>
            <a:normAutofit/>
          </a:bodyPr>
          <a:lstStyle/>
          <a:p>
            <a:pPr algn="l"/>
            <a:r>
              <a:rPr lang="en-US" sz="2000" dirty="0"/>
              <a:t>Karol Żak</a:t>
            </a:r>
          </a:p>
          <a:p>
            <a:pPr algn="l"/>
            <a:r>
              <a:rPr lang="en-US" sz="1600" b="0" dirty="0"/>
              <a:t>Software Development Engineer</a:t>
            </a:r>
          </a:p>
          <a:p>
            <a:pPr algn="l"/>
            <a:r>
              <a:rPr lang="en-US" sz="1600" b="0" dirty="0"/>
              <a:t>CSE | Commercial Software Engineering</a:t>
            </a:r>
          </a:p>
          <a:p>
            <a:pPr algn="l"/>
            <a:r>
              <a:rPr lang="en-US" sz="1600" b="0" dirty="0"/>
              <a:t>CEE | Central Eastern Europe</a:t>
            </a:r>
          </a:p>
        </p:txBody>
      </p:sp>
      <p:pic>
        <p:nvPicPr>
          <p:cNvPr id="6" name="Picture 5"/>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417647" y="3776465"/>
            <a:ext cx="332900" cy="332900"/>
          </a:xfrm>
          <a:prstGeom prst="rect">
            <a:avLst/>
          </a:prstGeom>
          <a:noFill/>
        </p:spPr>
      </p:pic>
      <p:pic>
        <p:nvPicPr>
          <p:cNvPr id="7" name="Picture 6"/>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411777" y="4649978"/>
            <a:ext cx="363198" cy="363198"/>
          </a:xfrm>
          <a:prstGeom prst="rect">
            <a:avLst/>
          </a:prstGeom>
          <a:noFill/>
        </p:spPr>
      </p:pic>
      <p:pic>
        <p:nvPicPr>
          <p:cNvPr id="8" name="Picture 7"/>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437729" y="4244039"/>
            <a:ext cx="333661" cy="271265"/>
          </a:xfrm>
          <a:prstGeom prst="rect">
            <a:avLst/>
          </a:prstGeom>
          <a:noFill/>
        </p:spPr>
      </p:pic>
    </p:spTree>
    <p:extLst>
      <p:ext uri="{BB962C8B-B14F-4D97-AF65-F5344CB8AC3E}">
        <p14:creationId xmlns:p14="http://schemas.microsoft.com/office/powerpoint/2010/main" val="287832291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107732" y="3314701"/>
            <a:ext cx="2979502" cy="1344245"/>
          </a:xfrm>
          <a:prstGeom prst="rect">
            <a:avLst/>
          </a:prstGeom>
          <a:noFill/>
        </p:spPr>
        <p:txBody>
          <a:bodyPr vert="horz" wrap="square" lIns="109728" tIns="82296" rIns="109728" bIns="82296"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685775">
              <a:lnSpc>
                <a:spcPct val="100000"/>
              </a:lnSpc>
              <a:defRPr/>
            </a:pPr>
            <a:r>
              <a:rPr lang="pl-PL" sz="2700" dirty="0">
                <a:gradFill>
                  <a:gsLst>
                    <a:gs pos="91000">
                      <a:srgbClr val="FFFFFF"/>
                    </a:gs>
                    <a:gs pos="0">
                      <a:srgbClr val="FFFFFF"/>
                    </a:gs>
                  </a:gsLst>
                  <a:lin ang="5400000" scaled="0"/>
                </a:gradFill>
                <a:latin typeface="Segoe UI Light"/>
              </a:rPr>
              <a:t>Karol Żak</a:t>
            </a:r>
          </a:p>
          <a:p>
            <a:pPr defTabSz="685775">
              <a:lnSpc>
                <a:spcPct val="100000"/>
              </a:lnSpc>
              <a:defRPr/>
            </a:pPr>
            <a:r>
              <a:rPr lang="pl-PL" sz="1500" dirty="0">
                <a:gradFill>
                  <a:gsLst>
                    <a:gs pos="91000">
                      <a:srgbClr val="FFFFFF"/>
                    </a:gs>
                    <a:gs pos="0">
                      <a:srgbClr val="FFFFFF"/>
                    </a:gs>
                  </a:gsLst>
                  <a:lin ang="5400000" scaled="0"/>
                </a:gradFill>
                <a:latin typeface="Segoe UI Light"/>
              </a:rPr>
              <a:t>Software Development </a:t>
            </a:r>
            <a:r>
              <a:rPr lang="pl-PL" sz="1500" dirty="0" err="1">
                <a:gradFill>
                  <a:gsLst>
                    <a:gs pos="91000">
                      <a:srgbClr val="FFFFFF"/>
                    </a:gs>
                    <a:gs pos="0">
                      <a:srgbClr val="FFFFFF"/>
                    </a:gs>
                  </a:gsLst>
                  <a:lin ang="5400000" scaled="0"/>
                </a:gradFill>
                <a:latin typeface="Segoe UI Light"/>
              </a:rPr>
              <a:t>Engineer</a:t>
            </a:r>
            <a:endParaRPr lang="pl-PL" sz="1500" dirty="0">
              <a:gradFill>
                <a:gsLst>
                  <a:gs pos="91000">
                    <a:srgbClr val="FFFFFF"/>
                  </a:gs>
                  <a:gs pos="0">
                    <a:srgbClr val="FFFFFF"/>
                  </a:gs>
                </a:gsLst>
                <a:lin ang="5400000" scaled="0"/>
              </a:gradFill>
              <a:latin typeface="Segoe UI Light"/>
            </a:endParaRPr>
          </a:p>
          <a:p>
            <a:pPr defTabSz="685775">
              <a:lnSpc>
                <a:spcPct val="100000"/>
              </a:lnSpc>
              <a:defRPr/>
            </a:pPr>
            <a:r>
              <a:rPr lang="pl-PL" sz="1200" dirty="0">
                <a:gradFill>
                  <a:gsLst>
                    <a:gs pos="91000">
                      <a:srgbClr val="FFFFFF"/>
                    </a:gs>
                    <a:gs pos="0">
                      <a:srgbClr val="FFFFFF"/>
                    </a:gs>
                  </a:gsLst>
                  <a:lin ang="5400000" scaled="0"/>
                </a:gradFill>
                <a:latin typeface="Segoe UI Light"/>
              </a:rPr>
              <a:t>CSE | Commercial Software Engineering</a:t>
            </a:r>
          </a:p>
          <a:p>
            <a:pPr defTabSz="685775">
              <a:lnSpc>
                <a:spcPct val="100000"/>
              </a:lnSpc>
              <a:defRPr/>
            </a:pPr>
            <a:r>
              <a:rPr lang="pl-PL" sz="1200" dirty="0">
                <a:gradFill>
                  <a:gsLst>
                    <a:gs pos="91000">
                      <a:srgbClr val="FFFFFF"/>
                    </a:gs>
                    <a:gs pos="0">
                      <a:srgbClr val="FFFFFF"/>
                    </a:gs>
                  </a:gsLst>
                  <a:lin ang="5400000" scaled="0"/>
                </a:gradFill>
                <a:latin typeface="Segoe UI Light"/>
              </a:rPr>
              <a:t>CEE | Central </a:t>
            </a:r>
            <a:r>
              <a:rPr lang="pl-PL" sz="1200" dirty="0" err="1">
                <a:gradFill>
                  <a:gsLst>
                    <a:gs pos="91000">
                      <a:srgbClr val="FFFFFF"/>
                    </a:gs>
                    <a:gs pos="0">
                      <a:srgbClr val="FFFFFF"/>
                    </a:gs>
                  </a:gsLst>
                  <a:lin ang="5400000" scaled="0"/>
                </a:gradFill>
                <a:latin typeface="Segoe UI Light"/>
              </a:rPr>
              <a:t>Eastern</a:t>
            </a:r>
            <a:r>
              <a:rPr lang="pl-PL" sz="1200" dirty="0">
                <a:gradFill>
                  <a:gsLst>
                    <a:gs pos="91000">
                      <a:srgbClr val="FFFFFF"/>
                    </a:gs>
                    <a:gs pos="0">
                      <a:srgbClr val="FFFFFF"/>
                    </a:gs>
                  </a:gsLst>
                  <a:lin ang="5400000" scaled="0"/>
                </a:gradFill>
                <a:latin typeface="Segoe UI Light"/>
              </a:rPr>
              <a:t> Europe</a:t>
            </a:r>
          </a:p>
          <a:p>
            <a:pPr defTabSz="685775">
              <a:lnSpc>
                <a:spcPct val="100000"/>
              </a:lnSpc>
              <a:defRPr/>
            </a:pPr>
            <a:endParaRPr lang="pl-PL" sz="1500" dirty="0">
              <a:gradFill>
                <a:gsLst>
                  <a:gs pos="91000">
                    <a:srgbClr val="FFFFFF"/>
                  </a:gs>
                  <a:gs pos="0">
                    <a:srgbClr val="FFFFFF"/>
                  </a:gs>
                </a:gsLst>
                <a:lin ang="5400000" scaled="0"/>
              </a:gradFill>
              <a:latin typeface="Segoe UI Light"/>
            </a:endParaRPr>
          </a:p>
        </p:txBody>
      </p:sp>
      <p:sp>
        <p:nvSpPr>
          <p:cNvPr id="5" name="Text Placeholder 2"/>
          <p:cNvSpPr txBox="1">
            <a:spLocks/>
          </p:cNvSpPr>
          <p:nvPr/>
        </p:nvSpPr>
        <p:spPr>
          <a:xfrm>
            <a:off x="4720446" y="3861155"/>
            <a:ext cx="2434260" cy="923571"/>
          </a:xfrm>
          <a:prstGeom prst="rect">
            <a:avLst/>
          </a:prstGeom>
          <a:noFill/>
        </p:spPr>
        <p:txBody>
          <a:bodyPr vert="horz" wrap="square" lIns="109728" tIns="82296" rIns="109728" bIns="82296"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685775">
              <a:lnSpc>
                <a:spcPct val="100000"/>
              </a:lnSpc>
              <a:defRPr/>
            </a:pPr>
            <a:r>
              <a:rPr lang="pl-PL" sz="1400" dirty="0">
                <a:solidFill>
                  <a:schemeClr val="tx1"/>
                </a:solidFill>
                <a:latin typeface="+mn-lt"/>
              </a:rPr>
              <a:t>karol.zak@microsoft.com</a:t>
            </a:r>
          </a:p>
          <a:p>
            <a:pPr defTabSz="685775">
              <a:lnSpc>
                <a:spcPct val="100000"/>
              </a:lnSpc>
              <a:defRPr/>
            </a:pPr>
            <a:endParaRPr lang="pl-PL" sz="1400" dirty="0">
              <a:solidFill>
                <a:schemeClr val="tx1"/>
              </a:solidFill>
              <a:latin typeface="+mn-lt"/>
            </a:endParaRPr>
          </a:p>
          <a:p>
            <a:pPr defTabSz="685775">
              <a:lnSpc>
                <a:spcPct val="100000"/>
              </a:lnSpc>
              <a:defRPr/>
            </a:pPr>
            <a:r>
              <a:rPr lang="pl-PL" sz="1400" dirty="0">
                <a:solidFill>
                  <a:schemeClr val="tx1"/>
                </a:solidFill>
                <a:latin typeface="+mn-lt"/>
              </a:rPr>
              <a:t>@KarolZak13</a:t>
            </a:r>
          </a:p>
          <a:p>
            <a:pPr defTabSz="685775">
              <a:lnSpc>
                <a:spcPct val="100000"/>
              </a:lnSpc>
              <a:defRPr/>
            </a:pPr>
            <a:endParaRPr lang="pl-PL" sz="1400" dirty="0">
              <a:solidFill>
                <a:schemeClr val="tx1"/>
              </a:solidFill>
              <a:latin typeface="+mn-lt"/>
            </a:endParaRPr>
          </a:p>
          <a:p>
            <a:pPr defTabSz="685775">
              <a:lnSpc>
                <a:spcPct val="100000"/>
              </a:lnSpc>
              <a:defRPr/>
            </a:pPr>
            <a:r>
              <a:rPr lang="pl-PL" sz="1400" dirty="0" err="1">
                <a:solidFill>
                  <a:schemeClr val="tx1"/>
                </a:solidFill>
                <a:latin typeface="+mn-lt"/>
              </a:rPr>
              <a:t>karolzak</a:t>
            </a:r>
            <a:endParaRPr lang="en-GB" sz="1400" dirty="0">
              <a:solidFill>
                <a:schemeClr val="tx1"/>
              </a:solidFill>
              <a:latin typeface="+mn-lt"/>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8194" t="34896" r="17748" b="25901"/>
          <a:stretch/>
        </p:blipFill>
        <p:spPr>
          <a:xfrm>
            <a:off x="6846742" y="3314701"/>
            <a:ext cx="1998856" cy="1873404"/>
          </a:xfrm>
          <a:prstGeom prst="rect">
            <a:avLst/>
          </a:prstGeom>
        </p:spPr>
      </p:pic>
      <p:sp>
        <p:nvSpPr>
          <p:cNvPr id="11" name="Title 1">
            <a:extLst>
              <a:ext uri="{FF2B5EF4-FFF2-40B4-BE49-F238E27FC236}">
                <a16:creationId xmlns:a16="http://schemas.microsoft.com/office/drawing/2014/main" id="{A67813E5-2A40-4118-AFCD-6F3363E5722C}"/>
              </a:ext>
            </a:extLst>
          </p:cNvPr>
          <p:cNvSpPr txBox="1">
            <a:spLocks/>
          </p:cNvSpPr>
          <p:nvPr/>
        </p:nvSpPr>
        <p:spPr>
          <a:xfrm>
            <a:off x="973093" y="1912398"/>
            <a:ext cx="7197812" cy="1267386"/>
          </a:xfrm>
          <a:prstGeom prst="rect">
            <a:avLst/>
          </a:prstGeom>
        </p:spPr>
        <p:txBody>
          <a:bodyPr>
            <a:noAutofit/>
          </a:bodyPr>
          <a:lstStyle>
            <a:lvl1pPr algn="ctr" defTabSz="914180" rtl="0" eaLnBrk="1" latinLnBrk="0" hangingPunct="1">
              <a:lnSpc>
                <a:spcPct val="90000"/>
              </a:lnSpc>
              <a:spcBef>
                <a:spcPct val="0"/>
              </a:spcBef>
              <a:buNone/>
              <a:defRPr lang="en-US" sz="6000" b="0" kern="1200" cap="none" spc="-100" baseline="0">
                <a:ln w="3175">
                  <a:noFill/>
                </a:ln>
                <a:solidFill>
                  <a:srgbClr val="92D050"/>
                </a:solidFill>
                <a:effectLst/>
                <a:latin typeface="+mj-lt"/>
                <a:ea typeface="+mn-ea"/>
                <a:cs typeface="Segoe UI" pitchFamily="34" charset="0"/>
              </a:defRPr>
            </a:lvl1pPr>
          </a:lstStyle>
          <a:p>
            <a:pPr lvl="0">
              <a:defRPr/>
            </a:pPr>
            <a:r>
              <a:rPr lang="pl-PL" sz="4500" dirty="0" err="1">
                <a:solidFill>
                  <a:srgbClr val="FFFFFF"/>
                </a:solidFill>
              </a:rPr>
              <a:t>Classifying</a:t>
            </a:r>
            <a:r>
              <a:rPr lang="pl-PL" sz="4500" dirty="0">
                <a:solidFill>
                  <a:srgbClr val="FFFFFF"/>
                </a:solidFill>
              </a:rPr>
              <a:t> support </a:t>
            </a:r>
            <a:r>
              <a:rPr lang="pl-PL" sz="4500" spc="-75" dirty="0" err="1">
                <a:solidFill>
                  <a:srgbClr val="FFFFFF"/>
                </a:solidFill>
                <a:latin typeface="Segoe UI Light"/>
              </a:rPr>
              <a:t>tickets</a:t>
            </a:r>
            <a:r>
              <a:rPr lang="pl-PL" sz="4500" spc="-75" dirty="0">
                <a:solidFill>
                  <a:srgbClr val="FFFFFF"/>
                </a:solidFill>
                <a:latin typeface="Segoe UI Light"/>
              </a:rPr>
              <a:t> </a:t>
            </a:r>
            <a:r>
              <a:rPr lang="pl-PL" sz="4500" spc="-75" dirty="0" err="1">
                <a:solidFill>
                  <a:srgbClr val="FFFFFF"/>
                </a:solidFill>
                <a:latin typeface="Segoe UI Light"/>
              </a:rPr>
              <a:t>using</a:t>
            </a:r>
            <a:r>
              <a:rPr lang="pl-PL" sz="4500" spc="-75" dirty="0">
                <a:solidFill>
                  <a:srgbClr val="FFFFFF"/>
                </a:solidFill>
                <a:latin typeface="Segoe UI Light"/>
              </a:rPr>
              <a:t> </a:t>
            </a:r>
            <a:r>
              <a:rPr lang="pl-PL" sz="4500" spc="-75" dirty="0" err="1">
                <a:solidFill>
                  <a:srgbClr val="FFFFFF"/>
                </a:solidFill>
                <a:latin typeface="Segoe UI Light"/>
              </a:rPr>
              <a:t>machine</a:t>
            </a:r>
            <a:r>
              <a:rPr lang="pl-PL" sz="4500" spc="-75" dirty="0">
                <a:solidFill>
                  <a:srgbClr val="FFFFFF"/>
                </a:solidFill>
                <a:latin typeface="Segoe UI Light"/>
              </a:rPr>
              <a:t> learning</a:t>
            </a:r>
            <a:endParaRPr lang="en-US" sz="4500" spc="-75" dirty="0">
              <a:solidFill>
                <a:srgbClr val="FFFFFF"/>
              </a:solidFill>
              <a:latin typeface="Segoe UI Light"/>
            </a:endParaRPr>
          </a:p>
        </p:txBody>
      </p:sp>
      <p:sp>
        <p:nvSpPr>
          <p:cNvPr id="2" name="Title 1">
            <a:extLst>
              <a:ext uri="{FF2B5EF4-FFF2-40B4-BE49-F238E27FC236}">
                <a16:creationId xmlns:a16="http://schemas.microsoft.com/office/drawing/2014/main" id="{F5D0D952-45B2-41F2-BA97-3C2D55974174}"/>
              </a:ext>
            </a:extLst>
          </p:cNvPr>
          <p:cNvSpPr>
            <a:spLocks noGrp="1"/>
          </p:cNvSpPr>
          <p:nvPr>
            <p:ph type="ctrTitle"/>
          </p:nvPr>
        </p:nvSpPr>
        <p:spPr>
          <a:xfrm>
            <a:off x="298402" y="2130433"/>
            <a:ext cx="8547196" cy="1470025"/>
          </a:xfrm>
        </p:spPr>
        <p:txBody>
          <a:bodyPr>
            <a:normAutofit/>
          </a:bodyPr>
          <a:lstStyle/>
          <a:p>
            <a:r>
              <a:rPr lang="pl-PL" dirty="0" err="1"/>
              <a:t>Thank</a:t>
            </a:r>
            <a:r>
              <a:rPr lang="pl-PL" dirty="0"/>
              <a:t> </a:t>
            </a:r>
            <a:r>
              <a:rPr lang="pl-PL" dirty="0" err="1"/>
              <a:t>you</a:t>
            </a:r>
            <a:r>
              <a:rPr lang="pl-PL" dirty="0"/>
              <a:t>!</a:t>
            </a:r>
            <a:br>
              <a:rPr lang="en-US" dirty="0"/>
            </a:br>
            <a:endParaRPr lang="en-US" dirty="0"/>
          </a:p>
        </p:txBody>
      </p:sp>
      <p:sp>
        <p:nvSpPr>
          <p:cNvPr id="12" name="Subtitle 11">
            <a:extLst>
              <a:ext uri="{FF2B5EF4-FFF2-40B4-BE49-F238E27FC236}">
                <a16:creationId xmlns:a16="http://schemas.microsoft.com/office/drawing/2014/main" id="{0DDC571D-D19F-4726-A418-4997FE9D99BC}"/>
              </a:ext>
            </a:extLst>
          </p:cNvPr>
          <p:cNvSpPr>
            <a:spLocks noGrp="1"/>
          </p:cNvSpPr>
          <p:nvPr>
            <p:ph type="subTitle" idx="1"/>
          </p:nvPr>
        </p:nvSpPr>
        <p:spPr>
          <a:xfrm>
            <a:off x="685800" y="3546996"/>
            <a:ext cx="4102224" cy="1752600"/>
          </a:xfrm>
        </p:spPr>
        <p:txBody>
          <a:bodyPr>
            <a:normAutofit/>
          </a:bodyPr>
          <a:lstStyle/>
          <a:p>
            <a:pPr algn="l"/>
            <a:r>
              <a:rPr lang="en-US" sz="2000" dirty="0"/>
              <a:t>Karol Żak</a:t>
            </a:r>
          </a:p>
          <a:p>
            <a:pPr algn="l"/>
            <a:r>
              <a:rPr lang="en-US" sz="1600" b="0" dirty="0"/>
              <a:t>Software Development Engineer</a:t>
            </a:r>
          </a:p>
          <a:p>
            <a:pPr algn="l"/>
            <a:r>
              <a:rPr lang="en-US" sz="1600" b="0" dirty="0"/>
              <a:t>CSE | Commercial Software Engineering</a:t>
            </a:r>
          </a:p>
          <a:p>
            <a:pPr algn="l"/>
            <a:r>
              <a:rPr lang="en-US" sz="1600" b="0" dirty="0"/>
              <a:t>CEE | Central Eastern Europe</a:t>
            </a:r>
          </a:p>
        </p:txBody>
      </p:sp>
      <p:pic>
        <p:nvPicPr>
          <p:cNvPr id="6" name="Picture 5"/>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417647" y="3883571"/>
            <a:ext cx="332900" cy="332900"/>
          </a:xfrm>
          <a:prstGeom prst="rect">
            <a:avLst/>
          </a:prstGeom>
          <a:noFill/>
        </p:spPr>
      </p:pic>
      <p:pic>
        <p:nvPicPr>
          <p:cNvPr id="7" name="Picture 6"/>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411777" y="4757084"/>
            <a:ext cx="363198" cy="363198"/>
          </a:xfrm>
          <a:prstGeom prst="rect">
            <a:avLst/>
          </a:prstGeom>
          <a:noFill/>
        </p:spPr>
      </p:pic>
      <p:pic>
        <p:nvPicPr>
          <p:cNvPr id="8" name="Picture 7"/>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437729" y="4351145"/>
            <a:ext cx="333661" cy="271265"/>
          </a:xfrm>
          <a:prstGeom prst="rect">
            <a:avLst/>
          </a:prstGeom>
          <a:noFill/>
        </p:spPr>
      </p:pic>
    </p:spTree>
    <p:extLst>
      <p:ext uri="{BB962C8B-B14F-4D97-AF65-F5344CB8AC3E}">
        <p14:creationId xmlns:p14="http://schemas.microsoft.com/office/powerpoint/2010/main" val="30104757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D9D230E-A13A-4E54-9AFE-F5FF262F8AF9}"/>
              </a:ext>
            </a:extLst>
          </p:cNvPr>
          <p:cNvSpPr>
            <a:spLocks noGrp="1"/>
          </p:cNvSpPr>
          <p:nvPr>
            <p:ph sz="quarter" idx="10"/>
          </p:nvPr>
        </p:nvSpPr>
        <p:spPr>
          <a:xfrm>
            <a:off x="665018" y="2228850"/>
            <a:ext cx="7765473" cy="3257550"/>
          </a:xfrm>
        </p:spPr>
        <p:txBody>
          <a:bodyPr/>
          <a:lstStyle/>
          <a:p>
            <a:pPr>
              <a:spcBef>
                <a:spcPts val="1350"/>
              </a:spcBef>
            </a:pPr>
            <a:r>
              <a:rPr lang="pl-PL" dirty="0"/>
              <a:t>Worldwide </a:t>
            </a:r>
            <a:r>
              <a:rPr lang="en-US" dirty="0"/>
              <a:t>IT service management company</a:t>
            </a:r>
            <a:endParaRPr lang="pl-PL" dirty="0"/>
          </a:p>
          <a:p>
            <a:pPr>
              <a:spcBef>
                <a:spcPts val="1350"/>
              </a:spcBef>
            </a:pPr>
            <a:r>
              <a:rPr lang="pl-PL" dirty="0"/>
              <a:t>Global company with 4500+ employees in </a:t>
            </a:r>
            <a:br>
              <a:rPr lang="pl-PL" dirty="0"/>
            </a:br>
            <a:r>
              <a:rPr lang="pl-PL" dirty="0"/>
              <a:t>offices all over the world</a:t>
            </a:r>
          </a:p>
          <a:p>
            <a:pPr>
              <a:spcBef>
                <a:spcPts val="1350"/>
              </a:spcBef>
            </a:pPr>
            <a:r>
              <a:rPr lang="en-US" dirty="0" err="1"/>
              <a:t>Endava</a:t>
            </a:r>
            <a:r>
              <a:rPr lang="en-US" dirty="0"/>
              <a:t> is a privately-owned, global </a:t>
            </a:r>
            <a:r>
              <a:rPr lang="pl-PL" dirty="0"/>
              <a:t>IT</a:t>
            </a:r>
            <a:r>
              <a:rPr lang="en-US" dirty="0"/>
              <a:t> company, </a:t>
            </a:r>
            <a:br>
              <a:rPr lang="pl-PL" dirty="0"/>
            </a:br>
            <a:r>
              <a:rPr lang="en-US" dirty="0"/>
              <a:t>with over 17 years of experience of working with some of the world’s leading Finance, Insurance, Telecommunications, Media, Technology, and Retail companies. Through the Digital Evolution, Agile Transformation and Automation solutions, </a:t>
            </a:r>
            <a:r>
              <a:rPr lang="en-US" dirty="0" err="1"/>
              <a:t>Endava</a:t>
            </a:r>
            <a:r>
              <a:rPr lang="en-US" dirty="0"/>
              <a:t> is helping clients be more engaging, responsive and efficient.</a:t>
            </a:r>
            <a:endParaRPr lang="pl-PL" dirty="0"/>
          </a:p>
          <a:p>
            <a:pPr>
              <a:spcBef>
                <a:spcPts val="1350"/>
              </a:spcBef>
            </a:pPr>
            <a:r>
              <a:rPr lang="en-US" dirty="0" err="1"/>
              <a:t>Endava</a:t>
            </a:r>
            <a:r>
              <a:rPr lang="en-US" dirty="0"/>
              <a:t> has over 4,600 employees located in offices in North America and Western Europe and delivery </a:t>
            </a:r>
            <a:r>
              <a:rPr lang="en-US" dirty="0" err="1"/>
              <a:t>centres</a:t>
            </a:r>
            <a:r>
              <a:rPr lang="en-US" dirty="0"/>
              <a:t> in Romania, Moldova, Bulgaria, Serbia, Macedonia, Argentina, Uruguay, Venezuela, and Colombia.</a:t>
            </a:r>
            <a:endParaRPr lang="pl-PL" dirty="0"/>
          </a:p>
        </p:txBody>
      </p:sp>
      <p:pic>
        <p:nvPicPr>
          <p:cNvPr id="7" name="Picture 6">
            <a:extLst>
              <a:ext uri="{FF2B5EF4-FFF2-40B4-BE49-F238E27FC236}">
                <a16:creationId xmlns:a16="http://schemas.microsoft.com/office/drawing/2014/main" id="{1265A0C4-729D-4426-A0D2-B6773F0E8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18" y="1268760"/>
            <a:ext cx="1997062" cy="681591"/>
          </a:xfrm>
          <a:prstGeom prst="rect">
            <a:avLst/>
          </a:prstGeom>
        </p:spPr>
      </p:pic>
      <p:pic>
        <p:nvPicPr>
          <p:cNvPr id="2" name="Picture 1">
            <a:extLst>
              <a:ext uri="{FF2B5EF4-FFF2-40B4-BE49-F238E27FC236}">
                <a16:creationId xmlns:a16="http://schemas.microsoft.com/office/drawing/2014/main" id="{A70D03A0-FEA3-4F79-B7BE-D07EECB8E5F3}"/>
              </a:ext>
            </a:extLst>
          </p:cNvPr>
          <p:cNvPicPr>
            <a:picLocks noChangeAspect="1"/>
          </p:cNvPicPr>
          <p:nvPr/>
        </p:nvPicPr>
        <p:blipFill>
          <a:blip r:embed="rId4"/>
          <a:stretch>
            <a:fillRect/>
          </a:stretch>
        </p:blipFill>
        <p:spPr>
          <a:xfrm>
            <a:off x="4860032" y="1006195"/>
            <a:ext cx="3925460" cy="2379557"/>
          </a:xfrm>
          <a:prstGeom prst="rect">
            <a:avLst/>
          </a:prstGeom>
        </p:spPr>
      </p:pic>
    </p:spTree>
    <p:extLst>
      <p:ext uri="{BB962C8B-B14F-4D97-AF65-F5344CB8AC3E}">
        <p14:creationId xmlns:p14="http://schemas.microsoft.com/office/powerpoint/2010/main" val="83217714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109398-F124-4602-BBA1-ECF51BFDDC8B}"/>
              </a:ext>
            </a:extLst>
          </p:cNvPr>
          <p:cNvSpPr>
            <a:spLocks noGrp="1"/>
          </p:cNvSpPr>
          <p:nvPr>
            <p:ph type="title"/>
          </p:nvPr>
        </p:nvSpPr>
        <p:spPr>
          <a:xfrm>
            <a:off x="665018" y="1138252"/>
            <a:ext cx="6950219" cy="634148"/>
          </a:xfrm>
        </p:spPr>
        <p:txBody>
          <a:bodyPr/>
          <a:lstStyle/>
          <a:p>
            <a:r>
              <a:rPr lang="pl-PL" sz="3000" dirty="0"/>
              <a:t>The Team</a:t>
            </a:r>
            <a:endParaRPr lang="en-US" sz="3000" dirty="0"/>
          </a:p>
        </p:txBody>
      </p:sp>
      <p:sp>
        <p:nvSpPr>
          <p:cNvPr id="4" name="Content Placeholder 3">
            <a:extLst>
              <a:ext uri="{FF2B5EF4-FFF2-40B4-BE49-F238E27FC236}">
                <a16:creationId xmlns:a16="http://schemas.microsoft.com/office/drawing/2014/main" id="{4D9D230E-A13A-4E54-9AFE-F5FF262F8AF9}"/>
              </a:ext>
            </a:extLst>
          </p:cNvPr>
          <p:cNvSpPr>
            <a:spLocks noGrp="1"/>
          </p:cNvSpPr>
          <p:nvPr>
            <p:ph sz="quarter" idx="10"/>
          </p:nvPr>
        </p:nvSpPr>
        <p:spPr>
          <a:xfrm>
            <a:off x="665018" y="1772399"/>
            <a:ext cx="3785538" cy="4028326"/>
          </a:xfrm>
        </p:spPr>
        <p:txBody>
          <a:bodyPr/>
          <a:lstStyle/>
          <a:p>
            <a:pPr marL="0" indent="0">
              <a:spcBef>
                <a:spcPts val="450"/>
              </a:spcBef>
              <a:buNone/>
            </a:pPr>
            <a:r>
              <a:rPr lang="pl-PL" sz="1350" dirty="0"/>
              <a:t>From Microsoft:</a:t>
            </a:r>
          </a:p>
          <a:p>
            <a:pPr marL="68580">
              <a:spcBef>
                <a:spcPts val="450"/>
              </a:spcBef>
            </a:pPr>
            <a:r>
              <a:rPr lang="pl-PL" sz="1350" dirty="0"/>
              <a:t>Karol Żak - Software Development Engineer</a:t>
            </a:r>
          </a:p>
          <a:p>
            <a:pPr marL="68580">
              <a:spcBef>
                <a:spcPts val="450"/>
              </a:spcBef>
            </a:pPr>
            <a:r>
              <a:rPr lang="pl-PL" sz="1350" dirty="0"/>
              <a:t>Filip Glavota - Software Development Engineer</a:t>
            </a:r>
          </a:p>
          <a:p>
            <a:pPr marL="0" indent="0">
              <a:spcBef>
                <a:spcPts val="450"/>
              </a:spcBef>
              <a:buNone/>
            </a:pPr>
            <a:r>
              <a:rPr lang="pl-PL" sz="1350" dirty="0"/>
              <a:t>From Endava:</a:t>
            </a:r>
          </a:p>
          <a:p>
            <a:pPr marL="68580">
              <a:spcBef>
                <a:spcPts val="450"/>
              </a:spcBef>
            </a:pPr>
            <a:r>
              <a:rPr lang="pl-PL" sz="1350" dirty="0"/>
              <a:t>Ionut Mironica - Senior Developer</a:t>
            </a:r>
          </a:p>
          <a:p>
            <a:pPr marL="68580">
              <a:spcBef>
                <a:spcPts val="450"/>
              </a:spcBef>
            </a:pPr>
            <a:r>
              <a:rPr lang="pl-PL" sz="1350" dirty="0"/>
              <a:t>Bogdan Dinu - Senior Development Consultant</a:t>
            </a:r>
          </a:p>
          <a:p>
            <a:pPr marL="68580">
              <a:spcBef>
                <a:spcPts val="450"/>
              </a:spcBef>
            </a:pPr>
            <a:r>
              <a:rPr lang="pl-PL" sz="1350" dirty="0"/>
              <a:t>Bogdan Marin - Senior Developer</a:t>
            </a:r>
          </a:p>
          <a:p>
            <a:pPr marL="68580">
              <a:spcBef>
                <a:spcPts val="450"/>
              </a:spcBef>
            </a:pPr>
            <a:r>
              <a:rPr lang="pl-PL" sz="1350" dirty="0"/>
              <a:t>Florin Vinca - Senior Developer</a:t>
            </a:r>
          </a:p>
          <a:p>
            <a:pPr marL="68580">
              <a:spcBef>
                <a:spcPts val="450"/>
              </a:spcBef>
            </a:pPr>
            <a:r>
              <a:rPr lang="pl-PL" sz="1350" dirty="0"/>
              <a:t>Ioana Raducanu - BI Analyst Developer</a:t>
            </a:r>
          </a:p>
          <a:p>
            <a:pPr marL="68580">
              <a:spcBef>
                <a:spcPts val="450"/>
              </a:spcBef>
            </a:pPr>
            <a:r>
              <a:rPr lang="pl-PL" sz="1350" dirty="0"/>
              <a:t>Andreea Tipau – Developer</a:t>
            </a:r>
          </a:p>
          <a:p>
            <a:pPr marL="68580">
              <a:spcBef>
                <a:spcPts val="450"/>
              </a:spcBef>
            </a:pPr>
            <a:endParaRPr lang="pl-PL" sz="1350" dirty="0"/>
          </a:p>
        </p:txBody>
      </p:sp>
      <p:pic>
        <p:nvPicPr>
          <p:cNvPr id="5" name="Picture 4" descr="A group of people posing for a photo&#10;&#10;Description generated with very high confidence">
            <a:extLst>
              <a:ext uri="{FF2B5EF4-FFF2-40B4-BE49-F238E27FC236}">
                <a16:creationId xmlns:a16="http://schemas.microsoft.com/office/drawing/2014/main" id="{249EAD7D-4381-4452-8532-BA0462DC2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1" y="2183988"/>
            <a:ext cx="4343399" cy="3257549"/>
          </a:xfrm>
          <a:prstGeom prst="rect">
            <a:avLst/>
          </a:prstGeom>
        </p:spPr>
      </p:pic>
    </p:spTree>
    <p:extLst>
      <p:ext uri="{BB962C8B-B14F-4D97-AF65-F5344CB8AC3E}">
        <p14:creationId xmlns:p14="http://schemas.microsoft.com/office/powerpoint/2010/main" val="16529505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109398-F124-4602-BBA1-ECF51BFDDC8B}"/>
              </a:ext>
            </a:extLst>
          </p:cNvPr>
          <p:cNvSpPr>
            <a:spLocks noGrp="1"/>
          </p:cNvSpPr>
          <p:nvPr>
            <p:ph type="title"/>
          </p:nvPr>
        </p:nvSpPr>
        <p:spPr>
          <a:xfrm>
            <a:off x="755576" y="704268"/>
            <a:ext cx="6950219" cy="634148"/>
          </a:xfrm>
        </p:spPr>
        <p:txBody>
          <a:bodyPr/>
          <a:lstStyle/>
          <a:p>
            <a:r>
              <a:rPr lang="pl-PL" sz="3000" dirty="0"/>
              <a:t>The challenge </a:t>
            </a:r>
            <a:endParaRPr lang="en-US" sz="3000" dirty="0"/>
          </a:p>
        </p:txBody>
      </p:sp>
      <p:sp>
        <p:nvSpPr>
          <p:cNvPr id="4" name="Content Placeholder 3">
            <a:extLst>
              <a:ext uri="{FF2B5EF4-FFF2-40B4-BE49-F238E27FC236}">
                <a16:creationId xmlns:a16="http://schemas.microsoft.com/office/drawing/2014/main" id="{4D9D230E-A13A-4E54-9AFE-F5FF262F8AF9}"/>
              </a:ext>
            </a:extLst>
          </p:cNvPr>
          <p:cNvSpPr>
            <a:spLocks noGrp="1"/>
          </p:cNvSpPr>
          <p:nvPr>
            <p:ph sz="quarter" idx="10"/>
          </p:nvPr>
        </p:nvSpPr>
        <p:spPr>
          <a:xfrm>
            <a:off x="611560" y="1611333"/>
            <a:ext cx="4035569" cy="3257550"/>
          </a:xfrm>
        </p:spPr>
        <p:txBody>
          <a:bodyPr>
            <a:normAutofit/>
          </a:bodyPr>
          <a:lstStyle/>
          <a:p>
            <a:pPr marL="68580">
              <a:spcBef>
                <a:spcPts val="450"/>
              </a:spcBef>
            </a:pPr>
            <a:r>
              <a:rPr lang="pl-PL" sz="1400" dirty="0" err="1"/>
              <a:t>Classify</a:t>
            </a:r>
            <a:r>
              <a:rPr lang="pl-PL" sz="1400" dirty="0"/>
              <a:t> support tickets coming from email channels by analyzing text</a:t>
            </a:r>
          </a:p>
          <a:p>
            <a:pPr marL="68580">
              <a:spcBef>
                <a:spcPts val="450"/>
              </a:spcBef>
            </a:pPr>
            <a:r>
              <a:rPr lang="pl-PL" sz="1400" dirty="0" err="1"/>
              <a:t>Assign</a:t>
            </a:r>
            <a:r>
              <a:rPr lang="pl-PL" sz="1400" dirty="0"/>
              <a:t> specific attributes like: </a:t>
            </a:r>
            <a:r>
              <a:rPr lang="pl-PL" sz="1400" b="1" dirty="0"/>
              <a:t>ticket type </a:t>
            </a:r>
            <a:r>
              <a:rPr lang="pl-PL" sz="1400" dirty="0"/>
              <a:t>(incident/request), </a:t>
            </a:r>
            <a:r>
              <a:rPr lang="pl-PL" sz="1400" b="1" dirty="0"/>
              <a:t>impact</a:t>
            </a:r>
            <a:r>
              <a:rPr lang="pl-PL" sz="1400" dirty="0"/>
              <a:t>, </a:t>
            </a:r>
            <a:r>
              <a:rPr lang="pl-PL" sz="1400" b="1" dirty="0"/>
              <a:t>urgency</a:t>
            </a:r>
            <a:r>
              <a:rPr lang="pl-PL" sz="1400" dirty="0"/>
              <a:t>, </a:t>
            </a:r>
            <a:r>
              <a:rPr lang="pl-PL" sz="1400" b="1" dirty="0"/>
              <a:t>category</a:t>
            </a:r>
            <a:r>
              <a:rPr lang="pl-PL" sz="1400" dirty="0"/>
              <a:t> (and sub categories), etc.</a:t>
            </a:r>
          </a:p>
          <a:p>
            <a:pPr marL="68580">
              <a:spcBef>
                <a:spcPts val="450"/>
              </a:spcBef>
            </a:pPr>
            <a:r>
              <a:rPr lang="pl-PL" sz="1400" dirty="0"/>
              <a:t>Hundreds of request per day – automatically assigning labels could massively speed up the triage process for </a:t>
            </a:r>
            <a:r>
              <a:rPr lang="pl-PL" sz="1400" dirty="0" err="1"/>
              <a:t>operators</a:t>
            </a:r>
            <a:endParaRPr lang="pl-PL" sz="1400" dirty="0"/>
          </a:p>
          <a:p>
            <a:pPr marL="68580">
              <a:spcBef>
                <a:spcPts val="450"/>
              </a:spcBef>
            </a:pPr>
            <a:r>
              <a:rPr lang="pl-PL" sz="1400" u="sng" dirty="0" err="1"/>
              <a:t>Build</a:t>
            </a:r>
            <a:r>
              <a:rPr lang="pl-PL" sz="1400" u="sng" dirty="0"/>
              <a:t> a POC in 3 </a:t>
            </a:r>
            <a:r>
              <a:rPr lang="pl-PL" sz="1400" u="sng" dirty="0" err="1"/>
              <a:t>days</a:t>
            </a:r>
            <a:endParaRPr lang="pl-PL" sz="1400" u="sng" dirty="0"/>
          </a:p>
          <a:p>
            <a:pPr marL="68580">
              <a:spcBef>
                <a:spcPts val="450"/>
              </a:spcBef>
            </a:pPr>
            <a:endParaRPr lang="pl-PL" sz="1400" dirty="0"/>
          </a:p>
        </p:txBody>
      </p:sp>
      <p:pic>
        <p:nvPicPr>
          <p:cNvPr id="6" name="Picture 5" descr="A screenshot of a cell phone&#10;&#10;Description generated with very high confidence">
            <a:extLst>
              <a:ext uri="{FF2B5EF4-FFF2-40B4-BE49-F238E27FC236}">
                <a16:creationId xmlns:a16="http://schemas.microsoft.com/office/drawing/2014/main" id="{2883AB6C-43EC-4EE0-844C-EBEE05E32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611333"/>
            <a:ext cx="4163724" cy="4526957"/>
          </a:xfrm>
          <a:prstGeom prst="rect">
            <a:avLst/>
          </a:prstGeom>
        </p:spPr>
      </p:pic>
    </p:spTree>
    <p:extLst>
      <p:ext uri="{BB962C8B-B14F-4D97-AF65-F5344CB8AC3E}">
        <p14:creationId xmlns:p14="http://schemas.microsoft.com/office/powerpoint/2010/main" val="20090911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109398-F124-4602-BBA1-ECF51BFDDC8B}"/>
              </a:ext>
            </a:extLst>
          </p:cNvPr>
          <p:cNvSpPr>
            <a:spLocks noGrp="1"/>
          </p:cNvSpPr>
          <p:nvPr>
            <p:ph type="title"/>
          </p:nvPr>
        </p:nvSpPr>
        <p:spPr>
          <a:xfrm>
            <a:off x="665018" y="620688"/>
            <a:ext cx="6950219" cy="634148"/>
          </a:xfrm>
        </p:spPr>
        <p:txBody>
          <a:bodyPr/>
          <a:lstStyle/>
          <a:p>
            <a:r>
              <a:rPr lang="pl-PL" sz="3000" dirty="0"/>
              <a:t>Our approach</a:t>
            </a:r>
            <a:endParaRPr lang="en-US" sz="3000" dirty="0"/>
          </a:p>
        </p:txBody>
      </p:sp>
      <p:sp>
        <p:nvSpPr>
          <p:cNvPr id="4" name="Content Placeholder 3">
            <a:extLst>
              <a:ext uri="{FF2B5EF4-FFF2-40B4-BE49-F238E27FC236}">
                <a16:creationId xmlns:a16="http://schemas.microsoft.com/office/drawing/2014/main" id="{4D9D230E-A13A-4E54-9AFE-F5FF262F8AF9}"/>
              </a:ext>
            </a:extLst>
          </p:cNvPr>
          <p:cNvSpPr>
            <a:spLocks noGrp="1"/>
          </p:cNvSpPr>
          <p:nvPr>
            <p:ph sz="quarter" idx="10"/>
          </p:nvPr>
        </p:nvSpPr>
        <p:spPr>
          <a:xfrm>
            <a:off x="665018" y="1772399"/>
            <a:ext cx="8028926" cy="3257550"/>
          </a:xfrm>
        </p:spPr>
        <p:txBody>
          <a:bodyPr/>
          <a:lstStyle/>
          <a:p>
            <a:pPr marL="68580">
              <a:spcBef>
                <a:spcPts val="450"/>
              </a:spcBef>
            </a:pPr>
            <a:r>
              <a:rPr lang="pl-PL" dirty="0"/>
              <a:t>We split into 3 </a:t>
            </a:r>
            <a:r>
              <a:rPr lang="pl-PL" dirty="0" err="1"/>
              <a:t>teams</a:t>
            </a:r>
            <a:r>
              <a:rPr lang="pl-PL" dirty="0"/>
              <a:t> to </a:t>
            </a:r>
            <a:r>
              <a:rPr lang="pl-PL" dirty="0" err="1"/>
              <a:t>try</a:t>
            </a:r>
            <a:r>
              <a:rPr lang="pl-PL" dirty="0"/>
              <a:t> out </a:t>
            </a:r>
            <a:r>
              <a:rPr lang="pl-PL" dirty="0" err="1"/>
              <a:t>few</a:t>
            </a:r>
            <a:r>
              <a:rPr lang="pl-PL" dirty="0"/>
              <a:t> </a:t>
            </a:r>
            <a:r>
              <a:rPr lang="pl-PL" dirty="0" err="1"/>
              <a:t>different</a:t>
            </a:r>
            <a:r>
              <a:rPr lang="pl-PL" dirty="0"/>
              <a:t> </a:t>
            </a:r>
            <a:r>
              <a:rPr lang="pl-PL" dirty="0" err="1"/>
              <a:t>approaches</a:t>
            </a:r>
            <a:r>
              <a:rPr lang="pl-PL" dirty="0"/>
              <a:t> and </a:t>
            </a:r>
            <a:r>
              <a:rPr lang="pl-PL" dirty="0" err="1"/>
              <a:t>compare</a:t>
            </a:r>
            <a:r>
              <a:rPr lang="pl-PL" dirty="0"/>
              <a:t> </a:t>
            </a:r>
            <a:r>
              <a:rPr lang="pl-PL" dirty="0" err="1"/>
              <a:t>results</a:t>
            </a:r>
            <a:r>
              <a:rPr lang="pl-PL" dirty="0"/>
              <a:t>:</a:t>
            </a:r>
          </a:p>
          <a:p>
            <a:pPr marL="572695" lvl="3">
              <a:spcBef>
                <a:spcPts val="450"/>
              </a:spcBef>
            </a:pPr>
            <a:r>
              <a:rPr lang="pl-PL" dirty="0"/>
              <a:t>„Classic” ML in Python	</a:t>
            </a:r>
          </a:p>
          <a:p>
            <a:pPr marL="572695" lvl="3">
              <a:spcBef>
                <a:spcPts val="450"/>
              </a:spcBef>
            </a:pPr>
            <a:r>
              <a:rPr lang="pl-PL" dirty="0" err="1"/>
              <a:t>Neural</a:t>
            </a:r>
            <a:r>
              <a:rPr lang="pl-PL" dirty="0"/>
              <a:t> networks – Keras + CNTK/Tensorflow</a:t>
            </a:r>
          </a:p>
          <a:p>
            <a:pPr marL="572695" lvl="3">
              <a:spcBef>
                <a:spcPts val="450"/>
              </a:spcBef>
            </a:pPr>
            <a:r>
              <a:rPr lang="pl-PL" dirty="0"/>
              <a:t>Machine Learning Studio – classic machine learning but with </a:t>
            </a:r>
            <a:r>
              <a:rPr lang="pl-PL" dirty="0" err="1"/>
              <a:t>visual</a:t>
            </a:r>
            <a:r>
              <a:rPr lang="pl-PL" dirty="0"/>
              <a:t> </a:t>
            </a:r>
            <a:r>
              <a:rPr lang="pl-PL" dirty="0" err="1"/>
              <a:t>tools</a:t>
            </a:r>
            <a:endParaRPr lang="pl-PL" dirty="0"/>
          </a:p>
          <a:p>
            <a:pPr marL="68580">
              <a:spcBef>
                <a:spcPts val="450"/>
              </a:spcBef>
            </a:pPr>
            <a:endParaRPr lang="pl-PL" dirty="0"/>
          </a:p>
        </p:txBody>
      </p:sp>
    </p:spTree>
    <p:extLst>
      <p:ext uri="{BB962C8B-B14F-4D97-AF65-F5344CB8AC3E}">
        <p14:creationId xmlns:p14="http://schemas.microsoft.com/office/powerpoint/2010/main" val="113212724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109398-F124-4602-BBA1-ECF51BFDDC8B}"/>
              </a:ext>
            </a:extLst>
          </p:cNvPr>
          <p:cNvSpPr>
            <a:spLocks noGrp="1"/>
          </p:cNvSpPr>
          <p:nvPr>
            <p:ph type="title"/>
          </p:nvPr>
        </p:nvSpPr>
        <p:spPr>
          <a:xfrm>
            <a:off x="665018" y="677664"/>
            <a:ext cx="6950219" cy="634148"/>
          </a:xfrm>
        </p:spPr>
        <p:txBody>
          <a:bodyPr/>
          <a:lstStyle/>
          <a:p>
            <a:r>
              <a:rPr lang="pl-PL" sz="3000" dirty="0"/>
              <a:t>The dataset</a:t>
            </a:r>
            <a:endParaRPr lang="en-US" sz="3000" dirty="0"/>
          </a:p>
        </p:txBody>
      </p:sp>
      <p:sp>
        <p:nvSpPr>
          <p:cNvPr id="4" name="Content Placeholder 3">
            <a:extLst>
              <a:ext uri="{FF2B5EF4-FFF2-40B4-BE49-F238E27FC236}">
                <a16:creationId xmlns:a16="http://schemas.microsoft.com/office/drawing/2014/main" id="{4D9D230E-A13A-4E54-9AFE-F5FF262F8AF9}"/>
              </a:ext>
            </a:extLst>
          </p:cNvPr>
          <p:cNvSpPr>
            <a:spLocks noGrp="1"/>
          </p:cNvSpPr>
          <p:nvPr>
            <p:ph sz="quarter" idx="10"/>
          </p:nvPr>
        </p:nvSpPr>
        <p:spPr>
          <a:xfrm>
            <a:off x="665018" y="1311812"/>
            <a:ext cx="8028926" cy="3257550"/>
          </a:xfrm>
        </p:spPr>
        <p:txBody>
          <a:bodyPr/>
          <a:lstStyle/>
          <a:p>
            <a:pPr marL="68580">
              <a:spcBef>
                <a:spcPts val="450"/>
              </a:spcBef>
            </a:pPr>
            <a:r>
              <a:rPr lang="pl-PL" dirty="0"/>
              <a:t>~50k real support tickets submitted through emails</a:t>
            </a:r>
          </a:p>
          <a:p>
            <a:pPr marL="68580">
              <a:spcBef>
                <a:spcPts val="450"/>
              </a:spcBef>
            </a:pPr>
            <a:r>
              <a:rPr lang="pl-PL" dirty="0"/>
              <a:t>~95% of text was in English and the rest was in Romanian (for the purpose of our POC we focused on English only and removed any non-English words in preprocessing)</a:t>
            </a:r>
          </a:p>
          <a:p>
            <a:pPr marL="68580">
              <a:spcBef>
                <a:spcPts val="450"/>
              </a:spcBef>
            </a:pPr>
            <a:endParaRPr lang="pl-PL" dirty="0"/>
          </a:p>
        </p:txBody>
      </p:sp>
      <p:pic>
        <p:nvPicPr>
          <p:cNvPr id="7" name="Picture 6">
            <a:extLst>
              <a:ext uri="{FF2B5EF4-FFF2-40B4-BE49-F238E27FC236}">
                <a16:creationId xmlns:a16="http://schemas.microsoft.com/office/drawing/2014/main" id="{D8ECBF7E-EA73-440E-82C6-79EC5082797B}"/>
              </a:ext>
            </a:extLst>
          </p:cNvPr>
          <p:cNvPicPr>
            <a:picLocks noChangeAspect="1"/>
          </p:cNvPicPr>
          <p:nvPr/>
        </p:nvPicPr>
        <p:blipFill>
          <a:blip r:embed="rId3"/>
          <a:stretch>
            <a:fillRect/>
          </a:stretch>
        </p:blipFill>
        <p:spPr>
          <a:xfrm>
            <a:off x="518246" y="2204865"/>
            <a:ext cx="8022751" cy="3975422"/>
          </a:xfrm>
          <a:prstGeom prst="rect">
            <a:avLst/>
          </a:prstGeom>
        </p:spPr>
      </p:pic>
    </p:spTree>
    <p:extLst>
      <p:ext uri="{BB962C8B-B14F-4D97-AF65-F5344CB8AC3E}">
        <p14:creationId xmlns:p14="http://schemas.microsoft.com/office/powerpoint/2010/main" val="263525432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109398-F124-4602-BBA1-ECF51BFDDC8B}"/>
              </a:ext>
            </a:extLst>
          </p:cNvPr>
          <p:cNvSpPr>
            <a:spLocks noGrp="1"/>
          </p:cNvSpPr>
          <p:nvPr>
            <p:ph type="title"/>
          </p:nvPr>
        </p:nvSpPr>
        <p:spPr>
          <a:xfrm>
            <a:off x="631073" y="657011"/>
            <a:ext cx="6950219" cy="634148"/>
          </a:xfrm>
        </p:spPr>
        <p:txBody>
          <a:bodyPr/>
          <a:lstStyle/>
          <a:p>
            <a:r>
              <a:rPr lang="pl-PL" sz="3000" dirty="0"/>
              <a:t>Problem of </a:t>
            </a:r>
            <a:r>
              <a:rPr lang="pl-PL" sz="3000" dirty="0" err="1"/>
              <a:t>unbalanced</a:t>
            </a:r>
            <a:r>
              <a:rPr lang="pl-PL" sz="3000" dirty="0"/>
              <a:t> data</a:t>
            </a:r>
            <a:endParaRPr lang="en-US" sz="3000" dirty="0"/>
          </a:p>
        </p:txBody>
      </p:sp>
      <p:sp>
        <p:nvSpPr>
          <p:cNvPr id="4" name="Content Placeholder 3">
            <a:extLst>
              <a:ext uri="{FF2B5EF4-FFF2-40B4-BE49-F238E27FC236}">
                <a16:creationId xmlns:a16="http://schemas.microsoft.com/office/drawing/2014/main" id="{4D9D230E-A13A-4E54-9AFE-F5FF262F8AF9}"/>
              </a:ext>
            </a:extLst>
          </p:cNvPr>
          <p:cNvSpPr>
            <a:spLocks noGrp="1"/>
          </p:cNvSpPr>
          <p:nvPr>
            <p:ph sz="quarter" idx="10"/>
          </p:nvPr>
        </p:nvSpPr>
        <p:spPr>
          <a:xfrm>
            <a:off x="216018" y="1772399"/>
            <a:ext cx="7299208" cy="3257550"/>
          </a:xfrm>
        </p:spPr>
        <p:txBody>
          <a:bodyPr/>
          <a:lstStyle/>
          <a:p>
            <a:pPr marL="0" indent="0">
              <a:spcBef>
                <a:spcPts val="450"/>
              </a:spcBef>
              <a:buNone/>
            </a:pPr>
            <a:endParaRPr lang="pl-PL" dirty="0"/>
          </a:p>
          <a:p>
            <a:pPr marL="68580">
              <a:spcBef>
                <a:spcPts val="450"/>
              </a:spcBef>
            </a:pPr>
            <a:endParaRPr lang="pl-PL" dirty="0"/>
          </a:p>
          <a:p>
            <a:pPr marL="68580">
              <a:spcBef>
                <a:spcPts val="450"/>
              </a:spcBef>
            </a:pPr>
            <a:endParaRPr lang="pl-PL" dirty="0"/>
          </a:p>
          <a:p>
            <a:pPr marL="68580">
              <a:spcBef>
                <a:spcPts val="450"/>
              </a:spcBef>
            </a:pPr>
            <a:endParaRPr lang="pl-PL" dirty="0"/>
          </a:p>
          <a:p>
            <a:pPr marL="68580">
              <a:spcBef>
                <a:spcPts val="450"/>
              </a:spcBef>
            </a:pPr>
            <a:endParaRPr lang="pl-PL" dirty="0"/>
          </a:p>
          <a:p>
            <a:pPr marL="68580">
              <a:spcBef>
                <a:spcPts val="450"/>
              </a:spcBef>
            </a:pPr>
            <a:endParaRPr lang="pl-PL" dirty="0"/>
          </a:p>
          <a:p>
            <a:pPr marL="68580">
              <a:spcBef>
                <a:spcPts val="450"/>
              </a:spcBef>
            </a:pPr>
            <a:endParaRPr lang="pl-PL" dirty="0"/>
          </a:p>
        </p:txBody>
      </p:sp>
      <p:pic>
        <p:nvPicPr>
          <p:cNvPr id="8" name="Picture 7" descr="A screenshot of a cell phone&#10;&#10;Description generated with high confidence">
            <a:extLst>
              <a:ext uri="{FF2B5EF4-FFF2-40B4-BE49-F238E27FC236}">
                <a16:creationId xmlns:a16="http://schemas.microsoft.com/office/drawing/2014/main" id="{37EF2175-6A54-40CA-B2E9-2A21C3C53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7942" y="1750288"/>
            <a:ext cx="2732353" cy="1723662"/>
          </a:xfrm>
          <a:prstGeom prst="rect">
            <a:avLst/>
          </a:prstGeom>
        </p:spPr>
      </p:pic>
      <p:pic>
        <p:nvPicPr>
          <p:cNvPr id="15" name="Picture 14" descr="A screenshot of a cell phone&#10;&#10;Description generated with very high confidence">
            <a:extLst>
              <a:ext uri="{FF2B5EF4-FFF2-40B4-BE49-F238E27FC236}">
                <a16:creationId xmlns:a16="http://schemas.microsoft.com/office/drawing/2014/main" id="{8BA63BAA-E657-474A-A39F-D9F2EC100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216" y="746485"/>
            <a:ext cx="2856256" cy="1800331"/>
          </a:xfrm>
          <a:prstGeom prst="rect">
            <a:avLst/>
          </a:prstGeom>
        </p:spPr>
      </p:pic>
      <p:pic>
        <p:nvPicPr>
          <p:cNvPr id="17" name="Picture 16" descr="A screenshot of a cell phone&#10;&#10;Description generated with very high confidence">
            <a:extLst>
              <a:ext uri="{FF2B5EF4-FFF2-40B4-BE49-F238E27FC236}">
                <a16:creationId xmlns:a16="http://schemas.microsoft.com/office/drawing/2014/main" id="{9E24F638-0A2F-4887-B949-E3E1088792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7943" y="3573680"/>
            <a:ext cx="2731101" cy="1727527"/>
          </a:xfrm>
          <a:prstGeom prst="rect">
            <a:avLst/>
          </a:prstGeom>
        </p:spPr>
      </p:pic>
      <p:pic>
        <p:nvPicPr>
          <p:cNvPr id="19" name="Picture 18" descr="A screenshot of a cell phone&#10;&#10;Description generated with very high confidence">
            <a:extLst>
              <a:ext uri="{FF2B5EF4-FFF2-40B4-BE49-F238E27FC236}">
                <a16:creationId xmlns:a16="http://schemas.microsoft.com/office/drawing/2014/main" id="{3696417D-F7CF-4F4A-BE1C-10AC6C1DB3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4216" y="2581320"/>
            <a:ext cx="2856256" cy="1806280"/>
          </a:xfrm>
          <a:prstGeom prst="rect">
            <a:avLst/>
          </a:prstGeom>
        </p:spPr>
      </p:pic>
      <p:pic>
        <p:nvPicPr>
          <p:cNvPr id="21" name="Picture 20" descr="A screenshot of a cell phone&#10;&#10;Description generated with high confidence">
            <a:extLst>
              <a:ext uri="{FF2B5EF4-FFF2-40B4-BE49-F238E27FC236}">
                <a16:creationId xmlns:a16="http://schemas.microsoft.com/office/drawing/2014/main" id="{0FB2170F-05E3-4712-A7D6-51AC36B1D3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64216" y="4446215"/>
            <a:ext cx="2856256" cy="1801825"/>
          </a:xfrm>
          <a:prstGeom prst="rect">
            <a:avLst/>
          </a:prstGeom>
        </p:spPr>
      </p:pic>
      <p:pic>
        <p:nvPicPr>
          <p:cNvPr id="23" name="Picture 22" descr="A screenshot of a social media post&#10;&#10;Description generated with very high confidence">
            <a:extLst>
              <a:ext uri="{FF2B5EF4-FFF2-40B4-BE49-F238E27FC236}">
                <a16:creationId xmlns:a16="http://schemas.microsoft.com/office/drawing/2014/main" id="{E7DE6E1C-FF50-43A3-8FF9-6CC640853A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5530" y="1772398"/>
            <a:ext cx="2704441" cy="1705057"/>
          </a:xfrm>
          <a:prstGeom prst="rect">
            <a:avLst/>
          </a:prstGeom>
        </p:spPr>
      </p:pic>
      <p:pic>
        <p:nvPicPr>
          <p:cNvPr id="25" name="Picture 24" descr="A screenshot of a cell phone&#10;&#10;Description generated with very high confidence">
            <a:extLst>
              <a:ext uri="{FF2B5EF4-FFF2-40B4-BE49-F238E27FC236}">
                <a16:creationId xmlns:a16="http://schemas.microsoft.com/office/drawing/2014/main" id="{7A57603D-0D2D-47AE-9064-872CB4ACF35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7011" y="3590536"/>
            <a:ext cx="2702861" cy="1710671"/>
          </a:xfrm>
          <a:prstGeom prst="rect">
            <a:avLst/>
          </a:prstGeom>
        </p:spPr>
      </p:pic>
    </p:spTree>
    <p:extLst>
      <p:ext uri="{BB962C8B-B14F-4D97-AF65-F5344CB8AC3E}">
        <p14:creationId xmlns:p14="http://schemas.microsoft.com/office/powerpoint/2010/main" val="258566955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109398-F124-4602-BBA1-ECF51BFDDC8B}"/>
              </a:ext>
            </a:extLst>
          </p:cNvPr>
          <p:cNvSpPr>
            <a:spLocks noGrp="1"/>
          </p:cNvSpPr>
          <p:nvPr>
            <p:ph type="title"/>
          </p:nvPr>
        </p:nvSpPr>
        <p:spPr>
          <a:xfrm>
            <a:off x="550199" y="831660"/>
            <a:ext cx="5907719" cy="381988"/>
          </a:xfrm>
        </p:spPr>
        <p:txBody>
          <a:bodyPr>
            <a:noAutofit/>
          </a:bodyPr>
          <a:lstStyle/>
          <a:p>
            <a:r>
              <a:rPr lang="pl-PL" sz="3000" dirty="0"/>
              <a:t>Preprocessing text data</a:t>
            </a:r>
            <a:endParaRPr lang="en-US" sz="3000" dirty="0"/>
          </a:p>
        </p:txBody>
      </p:sp>
      <p:pic>
        <p:nvPicPr>
          <p:cNvPr id="6" name="Picture 5">
            <a:extLst>
              <a:ext uri="{FF2B5EF4-FFF2-40B4-BE49-F238E27FC236}">
                <a16:creationId xmlns:a16="http://schemas.microsoft.com/office/drawing/2014/main" id="{A4A11D8E-88B1-4D00-8C60-DBC14CB909E6}"/>
              </a:ext>
            </a:extLst>
          </p:cNvPr>
          <p:cNvPicPr>
            <a:picLocks noChangeAspect="1"/>
          </p:cNvPicPr>
          <p:nvPr/>
        </p:nvPicPr>
        <p:blipFill rotWithShape="1">
          <a:blip r:embed="rId3"/>
          <a:srcRect b="24153"/>
          <a:stretch/>
        </p:blipFill>
        <p:spPr>
          <a:xfrm>
            <a:off x="294786" y="1500314"/>
            <a:ext cx="6163132" cy="1945342"/>
          </a:xfrm>
          <a:prstGeom prst="rect">
            <a:avLst/>
          </a:prstGeom>
        </p:spPr>
      </p:pic>
      <p:pic>
        <p:nvPicPr>
          <p:cNvPr id="5" name="Picture 4">
            <a:extLst>
              <a:ext uri="{FF2B5EF4-FFF2-40B4-BE49-F238E27FC236}">
                <a16:creationId xmlns:a16="http://schemas.microsoft.com/office/drawing/2014/main" id="{815A4DE2-CB38-44C5-9C83-86CB54552A57}"/>
              </a:ext>
            </a:extLst>
          </p:cNvPr>
          <p:cNvPicPr>
            <a:picLocks noChangeAspect="1"/>
          </p:cNvPicPr>
          <p:nvPr/>
        </p:nvPicPr>
        <p:blipFill>
          <a:blip r:embed="rId4"/>
          <a:stretch>
            <a:fillRect/>
          </a:stretch>
        </p:blipFill>
        <p:spPr>
          <a:xfrm>
            <a:off x="243537" y="1498830"/>
            <a:ext cx="6230351" cy="1963160"/>
          </a:xfrm>
          <a:prstGeom prst="rect">
            <a:avLst/>
          </a:prstGeom>
        </p:spPr>
      </p:pic>
      <p:sp>
        <p:nvSpPr>
          <p:cNvPr id="2" name="Arrow: Down 1">
            <a:extLst>
              <a:ext uri="{FF2B5EF4-FFF2-40B4-BE49-F238E27FC236}">
                <a16:creationId xmlns:a16="http://schemas.microsoft.com/office/drawing/2014/main" id="{4B5656CF-2979-4D3A-B803-0719AC730108}"/>
              </a:ext>
            </a:extLst>
          </p:cNvPr>
          <p:cNvSpPr/>
          <p:nvPr/>
        </p:nvSpPr>
        <p:spPr bwMode="auto">
          <a:xfrm rot="16200000">
            <a:off x="5870026" y="1967886"/>
            <a:ext cx="221564" cy="814387"/>
          </a:xfrm>
          <a:prstGeom prst="downArrow">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27590411-C48E-4719-8242-488C4C1454ED}"/>
              </a:ext>
            </a:extLst>
          </p:cNvPr>
          <p:cNvSpPr txBox="1"/>
          <p:nvPr/>
        </p:nvSpPr>
        <p:spPr>
          <a:xfrm>
            <a:off x="6538182" y="1213648"/>
            <a:ext cx="2299860" cy="2664832"/>
          </a:xfrm>
          <a:prstGeom prst="rect">
            <a:avLst/>
          </a:prstGeom>
          <a:noFill/>
          <a:ln>
            <a:solidFill>
              <a:schemeClr val="bg1"/>
            </a:solidFill>
          </a:ln>
        </p:spPr>
        <p:txBody>
          <a:bodyPr wrap="none" lIns="137160" tIns="109728" rIns="137160" bIns="109728" rtlCol="0">
            <a:spAutoFit/>
          </a:bodyPr>
          <a:lstStyle/>
          <a:p>
            <a:pPr>
              <a:lnSpc>
                <a:spcPct val="90000"/>
              </a:lnSpc>
              <a:spcAft>
                <a:spcPts val="450"/>
              </a:spcAft>
            </a:pPr>
            <a:r>
              <a:rPr lang="pl-PL" dirty="0" err="1"/>
              <a:t>Removed</a:t>
            </a:r>
            <a:r>
              <a:rPr lang="pl-PL" dirty="0"/>
              <a:t> with </a:t>
            </a:r>
            <a:r>
              <a:rPr lang="pl-PL" dirty="0" err="1"/>
              <a:t>RegEx</a:t>
            </a:r>
            <a:r>
              <a:rPr lang="pl-PL" dirty="0"/>
              <a:t>:</a:t>
            </a:r>
          </a:p>
          <a:p>
            <a:pPr marL="257175" indent="-257175">
              <a:lnSpc>
                <a:spcPct val="90000"/>
              </a:lnSpc>
              <a:spcAft>
                <a:spcPts val="450"/>
              </a:spcAft>
              <a:buFontTx/>
              <a:buChar char="-"/>
            </a:pPr>
            <a:r>
              <a:rPr lang="pl-PL" dirty="0"/>
              <a:t>Email metadata</a:t>
            </a:r>
          </a:p>
          <a:p>
            <a:pPr marL="257175" indent="-257175">
              <a:lnSpc>
                <a:spcPct val="90000"/>
              </a:lnSpc>
              <a:spcAft>
                <a:spcPts val="450"/>
              </a:spcAft>
              <a:buFontTx/>
              <a:buChar char="-"/>
            </a:pPr>
            <a:r>
              <a:rPr lang="pl-PL" dirty="0"/>
              <a:t>Footers</a:t>
            </a:r>
          </a:p>
          <a:p>
            <a:pPr marL="257175" indent="-257175">
              <a:lnSpc>
                <a:spcPct val="90000"/>
              </a:lnSpc>
              <a:spcAft>
                <a:spcPts val="450"/>
              </a:spcAft>
              <a:buFontTx/>
              <a:buChar char="-"/>
            </a:pPr>
            <a:r>
              <a:rPr lang="pl-PL" dirty="0"/>
              <a:t>Names</a:t>
            </a:r>
          </a:p>
          <a:p>
            <a:pPr marL="257175" indent="-257175">
              <a:lnSpc>
                <a:spcPct val="90000"/>
              </a:lnSpc>
              <a:spcAft>
                <a:spcPts val="450"/>
              </a:spcAft>
              <a:buFontTx/>
              <a:buChar char="-"/>
            </a:pPr>
            <a:r>
              <a:rPr lang="pl-PL" dirty="0"/>
              <a:t>Hyperlinks</a:t>
            </a:r>
          </a:p>
          <a:p>
            <a:pPr marL="257175" indent="-257175">
              <a:lnSpc>
                <a:spcPct val="90000"/>
              </a:lnSpc>
              <a:spcAft>
                <a:spcPts val="450"/>
              </a:spcAft>
              <a:buFontTx/>
              <a:buChar char="-"/>
            </a:pPr>
            <a:r>
              <a:rPr lang="pl-PL" dirty="0"/>
              <a:t>Image references</a:t>
            </a:r>
          </a:p>
          <a:p>
            <a:pPr marL="257175" indent="-257175">
              <a:lnSpc>
                <a:spcPct val="90000"/>
              </a:lnSpc>
              <a:spcAft>
                <a:spcPts val="450"/>
              </a:spcAft>
              <a:buFontTx/>
              <a:buChar char="-"/>
            </a:pPr>
            <a:r>
              <a:rPr lang="pl-PL" dirty="0"/>
              <a:t>Special symbols</a:t>
            </a:r>
          </a:p>
          <a:p>
            <a:pPr marL="257175" indent="-257175">
              <a:lnSpc>
                <a:spcPct val="90000"/>
              </a:lnSpc>
              <a:spcAft>
                <a:spcPts val="450"/>
              </a:spcAft>
              <a:buFontTx/>
              <a:buChar char="-"/>
            </a:pPr>
            <a:r>
              <a:rPr lang="pl-PL" dirty="0"/>
              <a:t>And more garbage</a:t>
            </a:r>
          </a:p>
        </p:txBody>
      </p:sp>
      <p:sp>
        <p:nvSpPr>
          <p:cNvPr id="9" name="Arrow: Down 8">
            <a:extLst>
              <a:ext uri="{FF2B5EF4-FFF2-40B4-BE49-F238E27FC236}">
                <a16:creationId xmlns:a16="http://schemas.microsoft.com/office/drawing/2014/main" id="{EEEF0262-7F51-4D2E-972B-6BF43D7E9107}"/>
              </a:ext>
            </a:extLst>
          </p:cNvPr>
          <p:cNvSpPr/>
          <p:nvPr/>
        </p:nvSpPr>
        <p:spPr bwMode="auto">
          <a:xfrm>
            <a:off x="7448612" y="3764757"/>
            <a:ext cx="221564" cy="998596"/>
          </a:xfrm>
          <a:prstGeom prst="downArrow">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5ADC2AFB-AFB7-46B7-9D00-59935C7DF9CE}"/>
              </a:ext>
            </a:extLst>
          </p:cNvPr>
          <p:cNvPicPr>
            <a:picLocks noChangeAspect="1"/>
          </p:cNvPicPr>
          <p:nvPr/>
        </p:nvPicPr>
        <p:blipFill>
          <a:blip r:embed="rId5"/>
          <a:stretch>
            <a:fillRect/>
          </a:stretch>
        </p:blipFill>
        <p:spPr>
          <a:xfrm>
            <a:off x="239174" y="5080348"/>
            <a:ext cx="7769195" cy="545711"/>
          </a:xfrm>
          <a:prstGeom prst="rect">
            <a:avLst/>
          </a:prstGeom>
        </p:spPr>
      </p:pic>
      <p:sp>
        <p:nvSpPr>
          <p:cNvPr id="12" name="TextBox 11">
            <a:extLst>
              <a:ext uri="{FF2B5EF4-FFF2-40B4-BE49-F238E27FC236}">
                <a16:creationId xmlns:a16="http://schemas.microsoft.com/office/drawing/2014/main" id="{A2A9F8E3-E1BB-4726-9467-486196C76716}"/>
              </a:ext>
            </a:extLst>
          </p:cNvPr>
          <p:cNvSpPr txBox="1"/>
          <p:nvPr/>
        </p:nvSpPr>
        <p:spPr>
          <a:xfrm>
            <a:off x="239174" y="4100818"/>
            <a:ext cx="5516066" cy="969496"/>
          </a:xfrm>
          <a:prstGeom prst="rect">
            <a:avLst/>
          </a:prstGeom>
          <a:noFill/>
        </p:spPr>
        <p:txBody>
          <a:bodyPr wrap="square" lIns="137160" tIns="109728" rIns="137160" bIns="109728" rtlCol="0">
            <a:spAutoFit/>
          </a:bodyPr>
          <a:lstStyle/>
          <a:p>
            <a:pPr>
              <a:lnSpc>
                <a:spcPct val="90000"/>
              </a:lnSpc>
              <a:spcAft>
                <a:spcPts val="450"/>
              </a:spcAft>
            </a:pPr>
            <a:r>
              <a:rPr lang="pl-PL" dirty="0"/>
              <a:t>Names and Romanian words were removed using english vocabulary </a:t>
            </a:r>
            <a:r>
              <a:rPr lang="pl-PL" dirty="0" err="1"/>
              <a:t>dataset</a:t>
            </a:r>
            <a:r>
              <a:rPr lang="pl-PL" dirty="0"/>
              <a:t> (100k+ words) and names dataset (5,5k names)</a:t>
            </a:r>
            <a:endParaRPr lang="en-US" dirty="0" err="1"/>
          </a:p>
        </p:txBody>
      </p:sp>
    </p:spTree>
    <p:extLst>
      <p:ext uri="{BB962C8B-B14F-4D97-AF65-F5344CB8AC3E}">
        <p14:creationId xmlns:p14="http://schemas.microsoft.com/office/powerpoint/2010/main" val="23103996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2" grpId="0"/>
    </p:bldLst>
  </p:timing>
</p:sld>
</file>

<file path=ppt/theme/theme1.xml><?xml version="1.0" encoding="utf-8"?>
<a:theme xmlns:a="http://schemas.openxmlformats.org/drawingml/2006/main" name="Motyw2">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tyw2" id="{3E448EB5-774B-461A-8124-EA406C713B1A}" vid="{5CF9D57A-5E5F-4F1B-94EE-8D3CA1AFF2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1C96A798680742B33A0ADD32F14451" ma:contentTypeVersion="8" ma:contentTypeDescription="Create a new document." ma:contentTypeScope="" ma:versionID="fd99cba440b4434c804831024b4190c5">
  <xsd:schema xmlns:xsd="http://www.w3.org/2001/XMLSchema" xmlns:xs="http://www.w3.org/2001/XMLSchema" xmlns:p="http://schemas.microsoft.com/office/2006/metadata/properties" xmlns:ns2="1e38a84a-0a9d-4fd2-8f3e-b3572424a079" xmlns:ns3="1f0a140a-8aea-4c2f-8328-a34ab5a9c708" targetNamespace="http://schemas.microsoft.com/office/2006/metadata/properties" ma:root="true" ma:fieldsID="5854e30a67b484665d9f319270189fcd" ns2:_="" ns3:_="">
    <xsd:import namespace="1e38a84a-0a9d-4fd2-8f3e-b3572424a079"/>
    <xsd:import namespace="1f0a140a-8aea-4c2f-8328-a34ab5a9c7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8a84a-0a9d-4fd2-8f3e-b3572424a0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0a140a-8aea-4c2f-8328-a34ab5a9c70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420E93-B161-4E5F-AB0D-AD699BB64EC9}"/>
</file>

<file path=customXml/itemProps2.xml><?xml version="1.0" encoding="utf-8"?>
<ds:datastoreItem xmlns:ds="http://schemas.openxmlformats.org/officeDocument/2006/customXml" ds:itemID="{23A70E5F-523A-4EB3-AD31-EF35F0821DEB}"/>
</file>

<file path=customXml/itemProps3.xml><?xml version="1.0" encoding="utf-8"?>
<ds:datastoreItem xmlns:ds="http://schemas.openxmlformats.org/officeDocument/2006/customXml" ds:itemID="{3544D518-5183-4B96-8E59-FFCE73CCCB48}"/>
</file>

<file path=docProps/app.xml><?xml version="1.0" encoding="utf-8"?>
<Properties xmlns="http://schemas.openxmlformats.org/officeDocument/2006/extended-properties" xmlns:vt="http://schemas.openxmlformats.org/officeDocument/2006/docPropsVTypes">
  <Template>Prezentacja4_3</Template>
  <TotalTime>3673</TotalTime>
  <Words>549</Words>
  <Application>Microsoft Office PowerPoint</Application>
  <PresentationFormat>On-screen Show (4:3)</PresentationFormat>
  <Paragraphs>143</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Segoe UI</vt:lpstr>
      <vt:lpstr>Segoe UI Light</vt:lpstr>
      <vt:lpstr>Motyw2</vt:lpstr>
      <vt:lpstr>PowerPoint Presentation</vt:lpstr>
      <vt:lpstr>Support tickets classification using machine learning </vt:lpstr>
      <vt:lpstr>PowerPoint Presentation</vt:lpstr>
      <vt:lpstr>The Team</vt:lpstr>
      <vt:lpstr>The challenge </vt:lpstr>
      <vt:lpstr>Our approach</vt:lpstr>
      <vt:lpstr>The dataset</vt:lpstr>
      <vt:lpstr>Problem of unbalanced data</vt:lpstr>
      <vt:lpstr>Preprocessing text data</vt:lpstr>
      <vt:lpstr>Data anonymization for publishing purposes</vt:lpstr>
      <vt:lpstr>DEMO</vt:lpstr>
      <vt:lpstr>Feature extraction from text</vt:lpstr>
      <vt:lpstr>Training the model</vt:lpstr>
      <vt:lpstr>PowerPoint Presentation</vt:lpstr>
      <vt:lpstr>DEMO</vt:lpstr>
      <vt:lpstr>Results - visualization</vt:lpstr>
      <vt:lpstr>Results</vt:lpstr>
      <vt:lpstr>GitHub repo</vt:lpstr>
      <vt:lpstr>Related sessions @SQLDay2018</vt:lpstr>
      <vt:lpstr>Thank you! </vt:lpstr>
    </vt:vector>
  </TitlesOfParts>
  <Company>PLSSUG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Kulgan</dc:creator>
  <cp:lastModifiedBy>Karol Żak</cp:lastModifiedBy>
  <cp:revision>217</cp:revision>
  <dcterms:created xsi:type="dcterms:W3CDTF">2011-11-24T02:19:03Z</dcterms:created>
  <dcterms:modified xsi:type="dcterms:W3CDTF">2018-05-15T11:49:00Z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karzak@microsoft.com</vt:lpwstr>
  </property>
  <property fmtid="{D5CDD505-2E9C-101B-9397-08002B2CF9AE}" pid="5" name="MSIP_Label_f42aa342-8706-4288-bd11-ebb85995028c_SetDate">
    <vt:lpwstr>2018-05-15T11:49:00.5972717Z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0x010100F11C96A798680742B33A0ADD32F14451</vt:lpwstr>
  </property>
</Properties>
</file>