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9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501" autoAdjust="0"/>
  </p:normalViewPr>
  <p:slideViewPr>
    <p:cSldViewPr>
      <p:cViewPr varScale="1">
        <p:scale>
          <a:sx n="81" d="100"/>
          <a:sy n="81" d="100"/>
        </p:scale>
        <p:origin x="1505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Durkin" userId="2c30d3a656f8fb8a" providerId="LiveId" clId="{1635C4D7-BDF0-4CE6-968F-E817646CA176}"/>
    <pc:docChg chg="undo redo custSel addSld delSld modSld">
      <pc:chgData name="William Durkin" userId="2c30d3a656f8fb8a" providerId="LiveId" clId="{1635C4D7-BDF0-4CE6-968F-E817646CA176}" dt="2018-05-16T05:29:25.929" v="71" actId="12788"/>
      <pc:docMkLst>
        <pc:docMk/>
      </pc:docMkLst>
      <pc:sldChg chg="addSp delSp modSp add">
        <pc:chgData name="William Durkin" userId="2c30d3a656f8fb8a" providerId="LiveId" clId="{1635C4D7-BDF0-4CE6-968F-E817646CA176}" dt="2018-05-16T05:24:24.989" v="20" actId="122"/>
        <pc:sldMkLst>
          <pc:docMk/>
          <pc:sldMk cId="891088395" sldId="259"/>
        </pc:sldMkLst>
        <pc:spChg chg="mod">
          <ac:chgData name="William Durkin" userId="2c30d3a656f8fb8a" providerId="LiveId" clId="{1635C4D7-BDF0-4CE6-968F-E817646CA176}" dt="2018-05-16T05:23:56.076" v="16" actId="27636"/>
          <ac:spMkLst>
            <pc:docMk/>
            <pc:sldMk cId="891088395" sldId="259"/>
            <ac:spMk id="2" creationId="{00000000-0000-0000-0000-000000000000}"/>
          </ac:spMkLst>
        </pc:spChg>
        <pc:spChg chg="mod">
          <ac:chgData name="William Durkin" userId="2c30d3a656f8fb8a" providerId="LiveId" clId="{1635C4D7-BDF0-4CE6-968F-E817646CA176}" dt="2018-05-16T05:24:24.989" v="20" actId="122"/>
          <ac:spMkLst>
            <pc:docMk/>
            <pc:sldMk cId="891088395" sldId="259"/>
            <ac:spMk id="3" creationId="{00000000-0000-0000-0000-000000000000}"/>
          </ac:spMkLst>
        </pc:spChg>
        <pc:spChg chg="add del mod">
          <ac:chgData name="William Durkin" userId="2c30d3a656f8fb8a" providerId="LiveId" clId="{1635C4D7-BDF0-4CE6-968F-E817646CA176}" dt="2018-05-16T05:24:04.156" v="17" actId="122"/>
          <ac:spMkLst>
            <pc:docMk/>
            <pc:sldMk cId="891088395" sldId="259"/>
            <ac:spMk id="4" creationId="{38EA73B9-E247-4CD2-983C-AEC34587A432}"/>
          </ac:spMkLst>
        </pc:spChg>
        <pc:spChg chg="add del mod">
          <ac:chgData name="William Durkin" userId="2c30d3a656f8fb8a" providerId="LiveId" clId="{1635C4D7-BDF0-4CE6-968F-E817646CA176}" dt="2018-05-16T05:24:07.746" v="18" actId="478"/>
          <ac:spMkLst>
            <pc:docMk/>
            <pc:sldMk cId="891088395" sldId="259"/>
            <ac:spMk id="5" creationId="{BAFA8205-FB01-4E36-91A6-9E819BF06437}"/>
          </ac:spMkLst>
        </pc:spChg>
      </pc:sldChg>
      <pc:sldChg chg="modSp add">
        <pc:chgData name="William Durkin" userId="2c30d3a656f8fb8a" providerId="LiveId" clId="{1635C4D7-BDF0-4CE6-968F-E817646CA176}" dt="2018-05-16T05:29:25.929" v="71" actId="12788"/>
        <pc:sldMkLst>
          <pc:docMk/>
          <pc:sldMk cId="2202278501" sldId="270"/>
        </pc:sldMkLst>
        <pc:spChg chg="mod">
          <ac:chgData name="William Durkin" userId="2c30d3a656f8fb8a" providerId="LiveId" clId="{1635C4D7-BDF0-4CE6-968F-E817646CA176}" dt="2018-05-16T05:29:20.269" v="70" actId="122"/>
          <ac:spMkLst>
            <pc:docMk/>
            <pc:sldMk cId="2202278501" sldId="270"/>
            <ac:spMk id="2" creationId="{83BADE16-BCE0-4A30-92E1-5CD0E2DC9880}"/>
          </ac:spMkLst>
        </pc:spChg>
        <pc:spChg chg="mod">
          <ac:chgData name="William Durkin" userId="2c30d3a656f8fb8a" providerId="LiveId" clId="{1635C4D7-BDF0-4CE6-968F-E817646CA176}" dt="2018-05-16T05:29:25.929" v="71" actId="12788"/>
          <ac:spMkLst>
            <pc:docMk/>
            <pc:sldMk cId="2202278501" sldId="270"/>
            <ac:spMk id="3" creationId="{74D0F78A-E850-48BB-86C6-6B012FDAF6AC}"/>
          </ac:spMkLst>
        </pc:spChg>
      </pc:sldChg>
      <pc:sldChg chg="modSp add">
        <pc:chgData name="William Durkin" userId="2c30d3a656f8fb8a" providerId="LiveId" clId="{1635C4D7-BDF0-4CE6-968F-E817646CA176}" dt="2018-05-16T05:25:27.766" v="28" actId="1076"/>
        <pc:sldMkLst>
          <pc:docMk/>
          <pc:sldMk cId="3648827728" sldId="271"/>
        </pc:sldMkLst>
        <pc:grpChg chg="mod">
          <ac:chgData name="William Durkin" userId="2c30d3a656f8fb8a" providerId="LiveId" clId="{1635C4D7-BDF0-4CE6-968F-E817646CA176}" dt="2018-05-16T05:25:27.766" v="28" actId="1076"/>
          <ac:grpSpMkLst>
            <pc:docMk/>
            <pc:sldMk cId="3648827728" sldId="271"/>
            <ac:grpSpMk id="7" creationId="{00000000-0000-0000-0000-000000000000}"/>
          </ac:grpSpMkLst>
        </pc:grpChg>
      </pc:sldChg>
      <pc:sldChg chg="add">
        <pc:chgData name="William Durkin" userId="2c30d3a656f8fb8a" providerId="LiveId" clId="{1635C4D7-BDF0-4CE6-968F-E817646CA176}" dt="2018-05-16T05:22:20.068" v="4" actId="12788"/>
        <pc:sldMkLst>
          <pc:docMk/>
          <pc:sldMk cId="1170439252" sldId="272"/>
        </pc:sldMkLst>
      </pc:sldChg>
      <pc:sldChg chg="addSp delSp modSp add">
        <pc:chgData name="William Durkin" userId="2c30d3a656f8fb8a" providerId="LiveId" clId="{1635C4D7-BDF0-4CE6-968F-E817646CA176}" dt="2018-05-16T05:26:30.245" v="35" actId="478"/>
        <pc:sldMkLst>
          <pc:docMk/>
          <pc:sldMk cId="533458034" sldId="273"/>
        </pc:sldMkLst>
        <pc:spChg chg="add del mod">
          <ac:chgData name="William Durkin" userId="2c30d3a656f8fb8a" providerId="LiveId" clId="{1635C4D7-BDF0-4CE6-968F-E817646CA176}" dt="2018-05-16T05:26:30.245" v="35" actId="478"/>
          <ac:spMkLst>
            <pc:docMk/>
            <pc:sldMk cId="533458034" sldId="273"/>
            <ac:spMk id="2" creationId="{84FD75C6-C96B-410E-BEB9-73615CA8A2E0}"/>
          </ac:spMkLst>
        </pc:spChg>
      </pc:sldChg>
      <pc:sldChg chg="addSp delSp modSp add">
        <pc:chgData name="William Durkin" userId="2c30d3a656f8fb8a" providerId="LiveId" clId="{1635C4D7-BDF0-4CE6-968F-E817646CA176}" dt="2018-05-16T05:27:06.697" v="44" actId="14100"/>
        <pc:sldMkLst>
          <pc:docMk/>
          <pc:sldMk cId="2637550770" sldId="274"/>
        </pc:sldMkLst>
        <pc:spChg chg="add del mod">
          <ac:chgData name="William Durkin" userId="2c30d3a656f8fb8a" providerId="LiveId" clId="{1635C4D7-BDF0-4CE6-968F-E817646CA176}" dt="2018-05-16T05:26:42.850" v="37" actId="478"/>
          <ac:spMkLst>
            <pc:docMk/>
            <pc:sldMk cId="2637550770" sldId="274"/>
            <ac:spMk id="2" creationId="{E163AE57-5808-4B10-ADDA-9B74DECF8BE1}"/>
          </ac:spMkLst>
        </pc:spChg>
        <pc:spChg chg="mod">
          <ac:chgData name="William Durkin" userId="2c30d3a656f8fb8a" providerId="LiveId" clId="{1635C4D7-BDF0-4CE6-968F-E817646CA176}" dt="2018-05-16T05:27:06.697" v="44" actId="14100"/>
          <ac:spMkLst>
            <pc:docMk/>
            <pc:sldMk cId="2637550770" sldId="274"/>
            <ac:spMk id="9" creationId="{71892C27-0075-4336-A31C-545A88C9E7A4}"/>
          </ac:spMkLst>
        </pc:spChg>
        <pc:picChg chg="mod">
          <ac:chgData name="William Durkin" userId="2c30d3a656f8fb8a" providerId="LiveId" clId="{1635C4D7-BDF0-4CE6-968F-E817646CA176}" dt="2018-05-16T05:27:02.853" v="42" actId="14100"/>
          <ac:picMkLst>
            <pc:docMk/>
            <pc:sldMk cId="2637550770" sldId="274"/>
            <ac:picMk id="5" creationId="{64014E89-13BF-4D67-B499-CBAD276FCC32}"/>
          </ac:picMkLst>
        </pc:picChg>
      </pc:sldChg>
      <pc:sldChg chg="add">
        <pc:chgData name="William Durkin" userId="2c30d3a656f8fb8a" providerId="LiveId" clId="{1635C4D7-BDF0-4CE6-968F-E817646CA176}" dt="2018-05-16T05:22:21.953" v="7" actId="12788"/>
        <pc:sldMkLst>
          <pc:docMk/>
          <pc:sldMk cId="3231918341" sldId="275"/>
        </pc:sldMkLst>
      </pc:sldChg>
      <pc:sldChg chg="modSp add">
        <pc:chgData name="William Durkin" userId="2c30d3a656f8fb8a" providerId="LiveId" clId="{1635C4D7-BDF0-4CE6-968F-E817646CA176}" dt="2018-05-16T05:27:36.110" v="51" actId="1076"/>
        <pc:sldMkLst>
          <pc:docMk/>
          <pc:sldMk cId="1362211247" sldId="276"/>
        </pc:sldMkLst>
        <pc:spChg chg="mod">
          <ac:chgData name="William Durkin" userId="2c30d3a656f8fb8a" providerId="LiveId" clId="{1635C4D7-BDF0-4CE6-968F-E817646CA176}" dt="2018-05-16T05:27:16.662" v="45" actId="27636"/>
          <ac:spMkLst>
            <pc:docMk/>
            <pc:sldMk cId="1362211247" sldId="276"/>
            <ac:spMk id="6" creationId="{00000000-0000-0000-0000-000000000000}"/>
          </ac:spMkLst>
        </pc:spChg>
        <pc:picChg chg="mod">
          <ac:chgData name="William Durkin" userId="2c30d3a656f8fb8a" providerId="LiveId" clId="{1635C4D7-BDF0-4CE6-968F-E817646CA176}" dt="2018-05-16T05:27:22.233" v="46" actId="1076"/>
          <ac:picMkLst>
            <pc:docMk/>
            <pc:sldMk cId="1362211247" sldId="276"/>
            <ac:picMk id="7" creationId="{B3086765-D053-4CF4-92AF-C9D529A583E1}"/>
          </ac:picMkLst>
        </pc:picChg>
        <pc:picChg chg="mod">
          <ac:chgData name="William Durkin" userId="2c30d3a656f8fb8a" providerId="LiveId" clId="{1635C4D7-BDF0-4CE6-968F-E817646CA176}" dt="2018-05-16T05:27:36.110" v="51" actId="1076"/>
          <ac:picMkLst>
            <pc:docMk/>
            <pc:sldMk cId="1362211247" sldId="276"/>
            <ac:picMk id="1026" creationId="{00000000-0000-0000-0000-000000000000}"/>
          </ac:picMkLst>
        </pc:picChg>
      </pc:sldChg>
      <pc:sldChg chg="add">
        <pc:chgData name="William Durkin" userId="2c30d3a656f8fb8a" providerId="LiveId" clId="{1635C4D7-BDF0-4CE6-968F-E817646CA176}" dt="2018-05-16T05:22:26.634" v="10" actId="12788"/>
        <pc:sldMkLst>
          <pc:docMk/>
          <pc:sldMk cId="1679913427" sldId="277"/>
        </pc:sldMkLst>
      </pc:sldChg>
      <pc:sldChg chg="addSp delSp modSp add">
        <pc:chgData name="William Durkin" userId="2c30d3a656f8fb8a" providerId="LiveId" clId="{1635C4D7-BDF0-4CE6-968F-E817646CA176}" dt="2018-05-16T05:28:55.960" v="69" actId="1076"/>
        <pc:sldMkLst>
          <pc:docMk/>
          <pc:sldMk cId="361364149" sldId="278"/>
        </pc:sldMkLst>
        <pc:spChg chg="add del mod">
          <ac:chgData name="William Durkin" userId="2c30d3a656f8fb8a" providerId="LiveId" clId="{1635C4D7-BDF0-4CE6-968F-E817646CA176}" dt="2018-05-16T05:28:02.267" v="53" actId="478"/>
          <ac:spMkLst>
            <pc:docMk/>
            <pc:sldMk cId="361364149" sldId="278"/>
            <ac:spMk id="2" creationId="{067B8559-7E8A-4113-8328-3D7442B8BEF3}"/>
          </ac:spMkLst>
        </pc:spChg>
        <pc:spChg chg="mod">
          <ac:chgData name="William Durkin" userId="2c30d3a656f8fb8a" providerId="LiveId" clId="{1635C4D7-BDF0-4CE6-968F-E817646CA176}" dt="2018-05-16T05:28:55.960" v="69" actId="1076"/>
          <ac:spMkLst>
            <pc:docMk/>
            <pc:sldMk cId="361364149" sldId="278"/>
            <ac:spMk id="4" creationId="{C3018F97-7430-4BF2-A10D-29BB44C9037D}"/>
          </ac:spMkLst>
        </pc:spChg>
        <pc:spChg chg="mod">
          <ac:chgData name="William Durkin" userId="2c30d3a656f8fb8a" providerId="LiveId" clId="{1635C4D7-BDF0-4CE6-968F-E817646CA176}" dt="2018-05-16T05:28:34.335" v="60" actId="207"/>
          <ac:spMkLst>
            <pc:docMk/>
            <pc:sldMk cId="361364149" sldId="278"/>
            <ac:spMk id="5" creationId="{1A763A55-63B4-464A-94A5-6075E486D4DD}"/>
          </ac:spMkLst>
        </pc:spChg>
        <pc:picChg chg="mod">
          <ac:chgData name="William Durkin" userId="2c30d3a656f8fb8a" providerId="LiveId" clId="{1635C4D7-BDF0-4CE6-968F-E817646CA176}" dt="2018-05-16T05:28:18.636" v="57" actId="1076"/>
          <ac:picMkLst>
            <pc:docMk/>
            <pc:sldMk cId="361364149" sldId="278"/>
            <ac:picMk id="8" creationId="{35453AFE-B825-478C-B5A4-87F55238559C}"/>
          </ac:picMkLst>
        </pc:picChg>
      </pc:sldChg>
      <pc:sldChg chg="add">
        <pc:chgData name="William Durkin" userId="2c30d3a656f8fb8a" providerId="LiveId" clId="{1635C4D7-BDF0-4CE6-968F-E817646CA176}" dt="2018-05-16T05:22:28.095" v="12" actId="12788"/>
        <pc:sldMkLst>
          <pc:docMk/>
          <pc:sldMk cId="3387210837" sldId="279"/>
        </pc:sldMkLst>
      </pc:sldChg>
      <pc:sldChg chg="add">
        <pc:chgData name="William Durkin" userId="2c30d3a656f8fb8a" providerId="LiveId" clId="{1635C4D7-BDF0-4CE6-968F-E817646CA176}" dt="2018-05-16T05:22:29.043" v="13" actId="12788"/>
        <pc:sldMkLst>
          <pc:docMk/>
          <pc:sldMk cId="567944153" sldId="280"/>
        </pc:sldMkLst>
      </pc:sldChg>
      <pc:sldChg chg="add">
        <pc:chgData name="William Durkin" userId="2c30d3a656f8fb8a" providerId="LiveId" clId="{1635C4D7-BDF0-4CE6-968F-E817646CA176}" dt="2018-05-16T05:22:29.585" v="14" actId="12788"/>
        <pc:sldMkLst>
          <pc:docMk/>
          <pc:sldMk cId="3313374220" sldId="281"/>
        </pc:sldMkLst>
      </pc:sldChg>
      <pc:sldChg chg="del">
        <pc:chgData name="William Durkin" userId="2c30d3a656f8fb8a" providerId="LiveId" clId="{1635C4D7-BDF0-4CE6-968F-E817646CA176}" dt="2018-05-16T05:26:04.103" v="31" actId="2696"/>
        <pc:sldMkLst>
          <pc:docMk/>
          <pc:sldMk cId="2619000021" sldId="289"/>
        </pc:sldMkLst>
      </pc:sldChg>
      <pc:sldChg chg="del">
        <pc:chgData name="William Durkin" userId="2c30d3a656f8fb8a" providerId="LiveId" clId="{1635C4D7-BDF0-4CE6-968F-E817646CA176}" dt="2018-05-16T05:26:02.366" v="30" actId="2696"/>
        <pc:sldMkLst>
          <pc:docMk/>
          <pc:sldMk cId="3007831600" sldId="290"/>
        </pc:sldMkLst>
      </pc:sldChg>
      <pc:sldChg chg="del">
        <pc:chgData name="William Durkin" userId="2c30d3a656f8fb8a" providerId="LiveId" clId="{1635C4D7-BDF0-4CE6-968F-E817646CA176}" dt="2018-05-16T05:26:05.307" v="32" actId="2696"/>
        <pc:sldMkLst>
          <pc:docMk/>
          <pc:sldMk cId="1040046409" sldId="291"/>
        </pc:sldMkLst>
      </pc:sldChg>
      <pc:sldChg chg="del">
        <pc:chgData name="William Durkin" userId="2c30d3a656f8fb8a" providerId="LiveId" clId="{1635C4D7-BDF0-4CE6-968F-E817646CA176}" dt="2018-05-16T05:26:06.226" v="33" actId="2696"/>
        <pc:sldMkLst>
          <pc:docMk/>
          <pc:sldMk cId="1498293126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2018-05-16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84F18-BFEB-4178-9E24-547CA80BF0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1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758D-2E6B-471D-A8D6-605A6E37764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790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758D-2E6B-471D-A8D6-605A6E37764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34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758D-2E6B-471D-A8D6-605A6E37764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45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758D-2E6B-471D-A8D6-605A6E37764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27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758D-2E6B-471D-A8D6-605A6E37764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9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dirty="0"/>
              <a:t>Cannot replace it. QS is in the engine. Collects actual executions</a:t>
            </a:r>
          </a:p>
          <a:p>
            <a:pPr marL="228600" indent="-228600">
              <a:buAutoNum type="arabicPeriod"/>
            </a:pPr>
            <a:r>
              <a:rPr lang="nl-NL" dirty="0"/>
              <a:t>OQS is a manual install, no context menu support (yet?)</a:t>
            </a:r>
          </a:p>
          <a:p>
            <a:pPr marL="228600" indent="-228600">
              <a:buAutoNum type="arabicPeriod"/>
            </a:pPr>
            <a:r>
              <a:rPr lang="nl-NL" dirty="0"/>
              <a:t>Monitoring tools do alterting/baselining. We are just collecting data here</a:t>
            </a:r>
          </a:p>
          <a:p>
            <a:pPr marL="228600" indent="-228600">
              <a:buAutoNum type="arabicPeriod"/>
            </a:pPr>
            <a:r>
              <a:rPr lang="nl-NL" dirty="0"/>
              <a:t>We make mistakes. We have limits because we are not 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758D-2E6B-471D-A8D6-605A6E37764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06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758D-2E6B-471D-A8D6-605A6E37764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94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758D-2E6B-471D-A8D6-605A6E37764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95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3245700"/>
            <a:ext cx="5628860" cy="1669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1231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2" y="1334530"/>
            <a:ext cx="6574311" cy="62607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2171614"/>
            <a:ext cx="3978132" cy="4020135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0384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334530"/>
            <a:ext cx="8019534" cy="62607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2171615"/>
            <a:ext cx="7908616" cy="3573307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9438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334530"/>
            <a:ext cx="8019534" cy="62607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2171615"/>
            <a:ext cx="7908616" cy="3573307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1056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05357" y="6452185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</a:t>
              </a: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201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QueryStore/OpenQueryStore" TargetMode="External"/><Relationship Id="rId2" Type="http://schemas.openxmlformats.org/officeDocument/2006/relationships/hyperlink" Target="http://openquerysto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openquerystor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contact@williamdurkin.com" TargetMode="External"/><Relationship Id="rId3" Type="http://schemas.openxmlformats.org/officeDocument/2006/relationships/hyperlink" Target="https://datamasterminds.io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illiamdurkin.com/" TargetMode="External"/><Relationship Id="rId5" Type="http://schemas.openxmlformats.org/officeDocument/2006/relationships/image" Target="../media/image8.png"/><Relationship Id="rId10" Type="http://schemas.openxmlformats.org/officeDocument/2006/relationships/hyperlink" Target="mailto:williamdurkin@datamasterminds.io" TargetMode="External"/><Relationship Id="rId4" Type="http://schemas.openxmlformats.org/officeDocument/2006/relationships/hyperlink" Target="https://twitter.com/sql_williamd" TargetMode="Externa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Store without SQL 2016 </a:t>
            </a:r>
            <a:br>
              <a:rPr lang="en-US" dirty="0"/>
            </a:br>
            <a:r>
              <a:rPr lang="en-US" dirty="0"/>
              <a:t>= Open Query Store</a:t>
            </a:r>
            <a:endParaRPr lang="de-DE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757570" y="4574893"/>
            <a:ext cx="5628860" cy="53030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de-DE" sz="2800" dirty="0">
                <a:solidFill>
                  <a:srgbClr val="4A4A49"/>
                </a:solidFill>
              </a:rPr>
              <a:t>William Durkin</a:t>
            </a:r>
          </a:p>
        </p:txBody>
      </p:sp>
    </p:spTree>
    <p:extLst>
      <p:ext uri="{BB962C8B-B14F-4D97-AF65-F5344CB8AC3E}">
        <p14:creationId xmlns:p14="http://schemas.microsoft.com/office/powerpoint/2010/main" val="89108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28CC26A-10C3-41C0-B181-DE5720C2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Query Store Internals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31D9F-F903-4613-928B-11DBE8CB35D3}"/>
              </a:ext>
            </a:extLst>
          </p:cNvPr>
          <p:cNvSpPr txBox="1"/>
          <p:nvPr/>
        </p:nvSpPr>
        <p:spPr>
          <a:xfrm>
            <a:off x="5389148" y="5106307"/>
            <a:ext cx="2406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Source: William and Enrico’s beer-fueled brains</a:t>
            </a:r>
            <a:endParaRPr lang="nl-NL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2" descr="query-store-process-3plan">
            <a:extLst>
              <a:ext uri="{FF2B5EF4-FFF2-40B4-BE49-F238E27FC236}">
                <a16:creationId xmlns:a16="http://schemas.microsoft.com/office/drawing/2014/main" id="{35453AFE-B825-478C-B5A4-87F55238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7664"/>
            <a:ext cx="7480402" cy="31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018F97-7430-4BF2-A10D-29BB44C9037D}"/>
              </a:ext>
            </a:extLst>
          </p:cNvPr>
          <p:cNvSpPr txBox="1"/>
          <p:nvPr/>
        </p:nvSpPr>
        <p:spPr>
          <a:xfrm>
            <a:off x="4427984" y="2636912"/>
            <a:ext cx="2016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Query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63A55-63B4-464A-94A5-6075E486D4DD}"/>
              </a:ext>
            </a:extLst>
          </p:cNvPr>
          <p:cNvSpPr txBox="1"/>
          <p:nvPr/>
        </p:nvSpPr>
        <p:spPr>
          <a:xfrm>
            <a:off x="6660232" y="3717032"/>
            <a:ext cx="1080120" cy="461665"/>
          </a:xfrm>
          <a:prstGeom prst="rect">
            <a:avLst/>
          </a:prstGeom>
          <a:solidFill>
            <a:srgbClr val="0072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Open Query Store Schema</a:t>
            </a:r>
          </a:p>
        </p:txBody>
      </p:sp>
    </p:spTree>
    <p:extLst>
      <p:ext uri="{BB962C8B-B14F-4D97-AF65-F5344CB8AC3E}">
        <p14:creationId xmlns:p14="http://schemas.microsoft.com/office/powerpoint/2010/main" val="3613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oor, indoor, table, sitting&#10;&#10;Description generated with very high confidence">
            <a:extLst>
              <a:ext uri="{FF2B5EF4-FFF2-40B4-BE49-F238E27FC236}">
                <a16:creationId xmlns:a16="http://schemas.microsoft.com/office/drawing/2014/main" id="{15E3A7CC-9209-4607-87EB-BB2CFF32B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7250"/>
            <a:ext cx="92006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1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0740-021D-4564-AD1E-FABD9B7F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Open Query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E167-847B-4E03-922E-9909F2F2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Better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Ability to force plans like in QS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SQL 2005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want?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A996-6DFA-4821-B99F-64FF86C3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E140-1B46-46BC-997C-C04BD177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http://openquerystore.com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https://github.com/OpenQueryStore/OpenQueryStore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openquerystore</a:t>
            </a:r>
            <a:r>
              <a:rPr lang="en-US" dirty="0"/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331337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776414" y="2125663"/>
            <a:ext cx="5591175" cy="3497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William Durkin</a:t>
            </a:r>
          </a:p>
          <a:p>
            <a:pPr marL="342900" lvl="1" indent="0">
              <a:buNone/>
            </a:pPr>
            <a:r>
              <a:rPr lang="en-GB" dirty="0"/>
              <a:t>Data Platform Architect @ </a:t>
            </a:r>
            <a:r>
              <a:rPr lang="en-GB" dirty="0">
                <a:hlinkClick r:id="rId3"/>
              </a:rPr>
              <a:t>Data Masterminds</a:t>
            </a: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10+ Years with SQL Server</a:t>
            </a:r>
          </a:p>
          <a:p>
            <a:pPr marL="342900" lvl="1" indent="0">
              <a:buNone/>
            </a:pPr>
            <a:r>
              <a:rPr lang="en-GB" dirty="0"/>
              <a:t>DBA / System Architect</a:t>
            </a:r>
          </a:p>
          <a:p>
            <a:pPr marL="342900" lvl="1" indent="0">
              <a:buNone/>
            </a:pPr>
            <a:r>
              <a:rPr lang="en-GB" dirty="0"/>
              <a:t>Data Platform MVP (March 2017)</a:t>
            </a:r>
          </a:p>
          <a:p>
            <a:endParaRPr lang="en-GB" dirty="0"/>
          </a:p>
        </p:txBody>
      </p:sp>
      <p:grpSp>
        <p:nvGrpSpPr>
          <p:cNvPr id="7" name="Gruppieren 5"/>
          <p:cNvGrpSpPr/>
          <p:nvPr/>
        </p:nvGrpSpPr>
        <p:grpSpPr>
          <a:xfrm>
            <a:off x="1776411" y="4509120"/>
            <a:ext cx="4163739" cy="1371600"/>
            <a:chOff x="838200" y="2680911"/>
            <a:chExt cx="5434696" cy="1828800"/>
          </a:xfrm>
        </p:grpSpPr>
        <p:pic>
          <p:nvPicPr>
            <p:cNvPr id="8" name="Grafik 6">
              <a:hlinkClick r:id="rId4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165" y="3290511"/>
              <a:ext cx="609600" cy="609600"/>
            </a:xfrm>
            <a:prstGeom prst="rect">
              <a:avLst/>
            </a:prstGeom>
          </p:spPr>
        </p:pic>
        <p:pic>
          <p:nvPicPr>
            <p:cNvPr id="9" name="Grafik 7">
              <a:hlinkClick r:id="rId6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680911"/>
              <a:ext cx="609600" cy="609600"/>
            </a:xfrm>
            <a:prstGeom prst="rect">
              <a:avLst/>
            </a:prstGeom>
          </p:spPr>
        </p:pic>
        <p:sp>
          <p:nvSpPr>
            <p:cNvPr id="10" name="Textfeld 8"/>
            <p:cNvSpPr txBox="1"/>
            <p:nvPr/>
          </p:nvSpPr>
          <p:spPr>
            <a:xfrm>
              <a:off x="1447800" y="2760322"/>
              <a:ext cx="2489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hlinkClick r:id="rId6"/>
                </a:rPr>
                <a:t>williamdurkin.com</a:t>
              </a:r>
              <a:endParaRPr lang="en-GB" dirty="0"/>
            </a:p>
          </p:txBody>
        </p:sp>
        <p:sp>
          <p:nvSpPr>
            <p:cNvPr id="11" name="Textfeld 9"/>
            <p:cNvSpPr txBox="1"/>
            <p:nvPr/>
          </p:nvSpPr>
          <p:spPr>
            <a:xfrm>
              <a:off x="1447800" y="3359035"/>
              <a:ext cx="2489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hlinkClick r:id="rId4"/>
                </a:rPr>
                <a:t>@</a:t>
              </a:r>
              <a:r>
                <a:rPr lang="de-DE" dirty="0" err="1">
                  <a:hlinkClick r:id="rId4"/>
                </a:rPr>
                <a:t>sql_williamd</a:t>
              </a:r>
              <a:endParaRPr lang="en-GB" dirty="0"/>
            </a:p>
          </p:txBody>
        </p:sp>
        <p:pic>
          <p:nvPicPr>
            <p:cNvPr id="12" name="Grafik 10">
              <a:hlinkClick r:id="rId8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900111"/>
              <a:ext cx="609600" cy="609600"/>
            </a:xfrm>
            <a:prstGeom prst="rect">
              <a:avLst/>
            </a:prstGeom>
          </p:spPr>
        </p:pic>
        <p:sp>
          <p:nvSpPr>
            <p:cNvPr id="13" name="Textfeld 11"/>
            <p:cNvSpPr txBox="1"/>
            <p:nvPr/>
          </p:nvSpPr>
          <p:spPr>
            <a:xfrm>
              <a:off x="1447798" y="3979523"/>
              <a:ext cx="48250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hlinkClick r:id="rId10"/>
                </a:rPr>
                <a:t>williamdurkin@datamasterminds.io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8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DE16-BCE0-4A30-92E1-5CD0E2DC98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35088"/>
            <a:ext cx="6573838" cy="625475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F78A-E850-48BB-86C6-6B012FDAF6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3656" y="2276872"/>
            <a:ext cx="3976688" cy="4019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Query Store?</a:t>
            </a:r>
          </a:p>
          <a:p>
            <a:pPr marL="0" indent="0">
              <a:buNone/>
            </a:pPr>
            <a:r>
              <a:rPr lang="en-US" dirty="0"/>
              <a:t>	How does it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Open Query Store?</a:t>
            </a:r>
          </a:p>
          <a:p>
            <a:pPr marL="0" indent="0">
              <a:buNone/>
            </a:pPr>
            <a:r>
              <a:rPr lang="en-US" dirty="0"/>
              <a:t>	How does it work?</a:t>
            </a:r>
          </a:p>
          <a:p>
            <a:pPr marL="0" indent="0">
              <a:buNone/>
            </a:pPr>
            <a:r>
              <a:rPr lang="en-US" dirty="0"/>
              <a:t>	Look under the covers</a:t>
            </a:r>
          </a:p>
          <a:p>
            <a:pPr marL="0" indent="0">
              <a:buNone/>
            </a:pPr>
            <a:r>
              <a:rPr lang="en-US" dirty="0"/>
              <a:t>	What is the future?</a:t>
            </a:r>
          </a:p>
        </p:txBody>
      </p:sp>
    </p:spTree>
    <p:extLst>
      <p:ext uri="{BB962C8B-B14F-4D97-AF65-F5344CB8AC3E}">
        <p14:creationId xmlns:p14="http://schemas.microsoft.com/office/powerpoint/2010/main" val="22022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28CC26A-10C3-41C0-B181-DE5720C2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Feature Recap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 Store is the “flight recorder” of query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Enabled on a </a:t>
            </a:r>
            <a:r>
              <a:rPr lang="en-US" b="1" dirty="0"/>
              <a:t>per-database</a:t>
            </a:r>
            <a:r>
              <a:rPr lang="en-US" dirty="0"/>
              <a:t>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Plans and query runtime statistics are captured and persisted </a:t>
            </a:r>
            <a:r>
              <a:rPr lang="en-US" b="1" dirty="0"/>
              <a:t>on-disk</a:t>
            </a:r>
            <a:r>
              <a:rPr lang="en-US" dirty="0"/>
              <a:t> per-database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Available in </a:t>
            </a:r>
            <a:r>
              <a:rPr lang="en-US" b="1" dirty="0"/>
              <a:t>all</a:t>
            </a:r>
            <a:r>
              <a:rPr lang="en-US" dirty="0"/>
              <a:t> editions of SQL Server 2016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31D9F-F903-4613-928B-11DBE8CB35D3}"/>
              </a:ext>
            </a:extLst>
          </p:cNvPr>
          <p:cNvSpPr txBox="1"/>
          <p:nvPr/>
        </p:nvSpPr>
        <p:spPr>
          <a:xfrm>
            <a:off x="4543145" y="5538201"/>
            <a:ext cx="3307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Source: https://msdn.microsoft.com/en-us/library/mt631173.aspx</a:t>
            </a:r>
            <a:endParaRPr lang="nl-NL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2" descr="query-store-process-3plan">
            <a:extLst>
              <a:ext uri="{FF2B5EF4-FFF2-40B4-BE49-F238E27FC236}">
                <a16:creationId xmlns:a16="http://schemas.microsoft.com/office/drawing/2014/main" id="{35453AFE-B825-478C-B5A4-87F55238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32" y="2453327"/>
            <a:ext cx="6222139" cy="26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B85D7-16D5-4938-965A-9761A8A8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Feature Recap</a:t>
            </a:r>
          </a:p>
        </p:txBody>
      </p:sp>
    </p:spTree>
    <p:extLst>
      <p:ext uri="{BB962C8B-B14F-4D97-AF65-F5344CB8AC3E}">
        <p14:creationId xmlns:p14="http://schemas.microsoft.com/office/powerpoint/2010/main" val="53345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28CC26A-10C3-41C0-B181-DE5720C2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Feature Recap</a:t>
            </a:r>
          </a:p>
        </p:txBody>
      </p:sp>
      <p:pic>
        <p:nvPicPr>
          <p:cNvPr id="5" name="Picture 2" descr="https://i-msdn.sec.s-msft.com/dynimg/IC839943.jpeg">
            <a:extLst>
              <a:ext uri="{FF2B5EF4-FFF2-40B4-BE49-F238E27FC236}">
                <a16:creationId xmlns:a16="http://schemas.microsoft.com/office/drawing/2014/main" id="{64014E89-13BF-4D67-B499-CBAD276F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430443"/>
            <a:ext cx="6557792" cy="402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19B66-3007-494A-B0F8-C2CEE48DBCB0}"/>
              </a:ext>
            </a:extLst>
          </p:cNvPr>
          <p:cNvSpPr txBox="1"/>
          <p:nvPr/>
        </p:nvSpPr>
        <p:spPr>
          <a:xfrm>
            <a:off x="3846788" y="5553347"/>
            <a:ext cx="3307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Source: https://msdn.microsoft.com/en-us/library/mt631173.aspx</a:t>
            </a:r>
            <a:endParaRPr lang="nl-NL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92C27-0075-4336-A31C-545A88C9E7A4}"/>
              </a:ext>
            </a:extLst>
          </p:cNvPr>
          <p:cNvSpPr/>
          <p:nvPr/>
        </p:nvSpPr>
        <p:spPr>
          <a:xfrm>
            <a:off x="3491880" y="2204864"/>
            <a:ext cx="3947417" cy="2232248"/>
          </a:xfrm>
          <a:prstGeom prst="rect">
            <a:avLst/>
          </a:prstGeom>
          <a:solidFill>
            <a:schemeClr val="accent2">
              <a:lumMod val="40000"/>
              <a:lumOff val="60000"/>
              <a:alpha val="47059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50"/>
          </a:p>
        </p:txBody>
      </p:sp>
    </p:spTree>
    <p:extLst>
      <p:ext uri="{BB962C8B-B14F-4D97-AF65-F5344CB8AC3E}">
        <p14:creationId xmlns:p14="http://schemas.microsoft.com/office/powerpoint/2010/main" val="26375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" y="1695707"/>
            <a:ext cx="7149812" cy="402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28CC26A-10C3-41C0-B181-DE5720C2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Query Store?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Query Store like functionality in &lt; SQL Server 2016 (2008-2014)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Two collection methods:</a:t>
            </a:r>
            <a:br>
              <a:rPr lang="en-US" dirty="0"/>
            </a:br>
            <a:r>
              <a:rPr lang="en-US" dirty="0"/>
              <a:t>	-&gt; classic </a:t>
            </a:r>
            <a:br>
              <a:rPr lang="en-US" dirty="0"/>
            </a:br>
            <a:r>
              <a:rPr lang="en-US" dirty="0"/>
              <a:t>	-&gt; centralized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Native data collection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Reporting from inside SSMS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Free and open-source!</a:t>
            </a:r>
          </a:p>
        </p:txBody>
      </p:sp>
      <p:pic>
        <p:nvPicPr>
          <p:cNvPr id="1026" name="Picture 2" descr="https://raw.githubusercontent.com/OpenQueryStore/OpenQueryStore/master/OQS_Rep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64622"/>
            <a:ext cx="5207124" cy="253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086765-D053-4CF4-92AF-C9D529A58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-315416"/>
            <a:ext cx="4259846" cy="28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28CC26A-10C3-41C0-B181-DE5720C2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Query Store </a:t>
            </a:r>
            <a:r>
              <a:rPr lang="en-US" b="1" i="1" dirty="0"/>
              <a:t>NOT</a:t>
            </a:r>
            <a:r>
              <a:rPr lang="en-US" dirty="0"/>
              <a:t>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 a replacement for Query Store!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fully integrated into SSMS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 replacement for a traditional monitoring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perfect!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086765-D053-4CF4-92AF-C9D529A58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03" y="145489"/>
            <a:ext cx="4259846" cy="28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1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8" ma:contentTypeDescription="Create a new document." ma:contentTypeScope="" ma:versionID="fd99cba440b4434c804831024b4190c5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5854e30a67b484665d9f319270189fcd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7B4882-C30B-458C-8E26-58BF8BFDC7B4}"/>
</file>

<file path=customXml/itemProps2.xml><?xml version="1.0" encoding="utf-8"?>
<ds:datastoreItem xmlns:ds="http://schemas.openxmlformats.org/officeDocument/2006/customXml" ds:itemID="{7063ADC7-A7E5-440F-9183-42A4B130C6F9}"/>
</file>

<file path=customXml/itemProps3.xml><?xml version="1.0" encoding="utf-8"?>
<ds:datastoreItem xmlns:ds="http://schemas.openxmlformats.org/officeDocument/2006/customXml" ds:itemID="{687266A6-2DEF-4021-92C7-DC5740A1261A}"/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3411</TotalTime>
  <Words>300</Words>
  <Application>Microsoft Office PowerPoint</Application>
  <PresentationFormat>On-screen Show (4:3)</PresentationFormat>
  <Paragraphs>77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Wingdings</vt:lpstr>
      <vt:lpstr>Motyw2</vt:lpstr>
      <vt:lpstr>Query Store without SQL 2016  = Open Query Store</vt:lpstr>
      <vt:lpstr>PowerPoint Presentation</vt:lpstr>
      <vt:lpstr>Agenda</vt:lpstr>
      <vt:lpstr>Query Store Feature Recap</vt:lpstr>
      <vt:lpstr>Query Store Feature Recap</vt:lpstr>
      <vt:lpstr>Query Store Feature Recap</vt:lpstr>
      <vt:lpstr>PowerPoint Presentation</vt:lpstr>
      <vt:lpstr>What is Open Query Store?</vt:lpstr>
      <vt:lpstr>What is Open Query Store NOT?</vt:lpstr>
      <vt:lpstr>Open Query Store Internals</vt:lpstr>
      <vt:lpstr>PowerPoint Presentation</vt:lpstr>
      <vt:lpstr>Future of Open Query Store</vt:lpstr>
      <vt:lpstr>Resources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William Durkin</cp:lastModifiedBy>
  <cp:revision>214</cp:revision>
  <dcterms:created xsi:type="dcterms:W3CDTF">2011-11-24T02:19:03Z</dcterms:created>
  <dcterms:modified xsi:type="dcterms:W3CDTF">2018-05-16T06:47:59Z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